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68" r:id="rId18"/>
    <p:sldId id="283" r:id="rId19"/>
    <p:sldId id="282" r:id="rId20"/>
    <p:sldId id="281" r:id="rId21"/>
    <p:sldId id="284" r:id="rId22"/>
    <p:sldId id="269" r:id="rId23"/>
    <p:sldId id="258" r:id="rId24"/>
    <p:sldId id="259" r:id="rId25"/>
    <p:sldId id="260" r:id="rId26"/>
    <p:sldId id="257" r:id="rId27"/>
    <p:sldId id="261" r:id="rId28"/>
    <p:sldId id="262" r:id="rId29"/>
    <p:sldId id="264" r:id="rId30"/>
    <p:sldId id="265" r:id="rId31"/>
    <p:sldId id="266" r:id="rId32"/>
    <p:sldId id="2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ied, Maroya" initials="FM" lastIdx="4" clrIdx="0">
    <p:extLst>
      <p:ext uri="{19B8F6BF-5375-455C-9EA6-DF929625EA0E}">
        <p15:presenceInfo xmlns:p15="http://schemas.microsoft.com/office/powerpoint/2012/main" userId="S::faiedm@mms.gov::e4e36dff-08bd-4f71-ab71-ea1fe0eb2854" providerId="AD"/>
      </p:ext>
    </p:extLst>
  </p:cmAuthor>
  <p:cmAuthor id="2" name="McHarg, Shannon  (Employee)" initials="SMM" lastIdx="5" clrIdx="1">
    <p:extLst>
      <p:ext uri="{19B8F6BF-5375-455C-9EA6-DF929625EA0E}">
        <p15:presenceInfo xmlns:p15="http://schemas.microsoft.com/office/powerpoint/2012/main" userId="McHarg, Shannon  (Employe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1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17CEC-44A1-4466-B0E4-95C1110AB364}" v="812" dt="2020-10-08T13:44:57.396"/>
    <p1510:client id="{8276D1DF-8FBC-47A7-8A87-AAC9838E53C1}" v="3" dt="2020-10-07T20:54:02.472"/>
    <p1510:client id="{92A02272-5ACC-488F-B662-43D3AA3C03EA}" v="116" dt="2020-10-07T14:22:39.656"/>
    <p1510:client id="{ED787D7D-E892-2B4F-71FB-36376D3A6808}" v="1" dt="2020-10-08T13:17:05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32BB1DE-849E-7351-3076-488E5A58C1C2}"/>
    <pc:docChg chg="modSld">
      <pc:chgData name="" userId="" providerId="" clId="Web-{432BB1DE-849E-7351-3076-488E5A58C1C2}" dt="2020-06-04T13:43:47.765" v="10" actId="20577"/>
      <pc:docMkLst>
        <pc:docMk/>
      </pc:docMkLst>
      <pc:sldChg chg="addSp modSp">
        <pc:chgData name="" userId="" providerId="" clId="Web-{432BB1DE-849E-7351-3076-488E5A58C1C2}" dt="2020-06-04T13:43:47.765" v="10" actId="20577"/>
        <pc:sldMkLst>
          <pc:docMk/>
          <pc:sldMk cId="2981530093" sldId="257"/>
        </pc:sldMkLst>
        <pc:spChg chg="mod">
          <ac:chgData name="" userId="" providerId="" clId="Web-{432BB1DE-849E-7351-3076-488E5A58C1C2}" dt="2020-06-04T13:43:26.999" v="0" actId="1076"/>
          <ac:spMkLst>
            <pc:docMk/>
            <pc:sldMk cId="2981530093" sldId="257"/>
            <ac:spMk id="18" creationId="{78F76376-1512-41E1-A4BC-A17CAF16D058}"/>
          </ac:spMkLst>
        </pc:spChg>
        <pc:spChg chg="mod">
          <ac:chgData name="" userId="" providerId="" clId="Web-{432BB1DE-849E-7351-3076-488E5A58C1C2}" dt="2020-06-04T13:43:27.015" v="1" actId="1076"/>
          <ac:spMkLst>
            <pc:docMk/>
            <pc:sldMk cId="2981530093" sldId="257"/>
            <ac:spMk id="30" creationId="{0F537E3F-1AC8-4D41-998D-B0A03D3FA45C}"/>
          </ac:spMkLst>
        </pc:spChg>
        <pc:spChg chg="add mod">
          <ac:chgData name="" userId="" providerId="" clId="Web-{432BB1DE-849E-7351-3076-488E5A58C1C2}" dt="2020-06-04T13:43:47.765" v="10" actId="20577"/>
          <ac:spMkLst>
            <pc:docMk/>
            <pc:sldMk cId="2981530093" sldId="257"/>
            <ac:spMk id="37" creationId="{37E63AA7-1261-47CD-B7F7-E16F90F350E3}"/>
          </ac:spMkLst>
        </pc:spChg>
      </pc:sldChg>
    </pc:docChg>
  </pc:docChgLst>
  <pc:docChgLst>
    <pc:chgData clId="Web-{8276D1DF-8FBC-47A7-8A87-AAC9838E53C1}"/>
    <pc:docChg chg="">
      <pc:chgData name="" userId="" providerId="" clId="Web-{8276D1DF-8FBC-47A7-8A87-AAC9838E53C1}" dt="2020-10-07T20:54:02.472" v="2"/>
      <pc:docMkLst>
        <pc:docMk/>
      </pc:docMkLst>
      <pc:sldChg chg="addCm">
        <pc:chgData name="" userId="" providerId="" clId="Web-{8276D1DF-8FBC-47A7-8A87-AAC9838E53C1}" dt="2020-10-07T20:34:03.804" v="0"/>
        <pc:sldMkLst>
          <pc:docMk/>
          <pc:sldMk cId="3984552511" sldId="267"/>
        </pc:sldMkLst>
      </pc:sldChg>
      <pc:sldChg chg="addCm">
        <pc:chgData name="" userId="" providerId="" clId="Web-{8276D1DF-8FBC-47A7-8A87-AAC9838E53C1}" dt="2020-10-07T20:54:02.472" v="2"/>
        <pc:sldMkLst>
          <pc:docMk/>
          <pc:sldMk cId="1809707088" sldId="268"/>
        </pc:sldMkLst>
      </pc:sldChg>
      <pc:sldChg chg="addCm">
        <pc:chgData name="" userId="" providerId="" clId="Web-{8276D1DF-8FBC-47A7-8A87-AAC9838E53C1}" dt="2020-10-07T20:42:29.866" v="1"/>
        <pc:sldMkLst>
          <pc:docMk/>
          <pc:sldMk cId="3642821265" sldId="273"/>
        </pc:sldMkLst>
      </pc:sldChg>
    </pc:docChg>
  </pc:docChgLst>
  <pc:docChgLst>
    <pc:chgData name="Mcharg, Shannon M" userId="7dfd72ef-c082-44a8-8aee-207448f0af01" providerId="ADAL" clId="{41A17CEC-44A1-4466-B0E4-95C1110AB364}"/>
    <pc:docChg chg="undo custSel addSld modSld sldOrd">
      <pc:chgData name="Mcharg, Shannon M" userId="7dfd72ef-c082-44a8-8aee-207448f0af01" providerId="ADAL" clId="{41A17CEC-44A1-4466-B0E4-95C1110AB364}" dt="2020-10-08T13:44:57.396" v="4536" actId="20577"/>
      <pc:docMkLst>
        <pc:docMk/>
      </pc:docMkLst>
      <pc:sldChg chg="modSp">
        <pc:chgData name="Mcharg, Shannon M" userId="7dfd72ef-c082-44a8-8aee-207448f0af01" providerId="ADAL" clId="{41A17CEC-44A1-4466-B0E4-95C1110AB364}" dt="2020-10-06T18:07:30.925" v="6" actId="20577"/>
        <pc:sldMkLst>
          <pc:docMk/>
          <pc:sldMk cId="109857222" sldId="256"/>
        </pc:sldMkLst>
        <pc:spChg chg="mod">
          <ac:chgData name="Mcharg, Shannon M" userId="7dfd72ef-c082-44a8-8aee-207448f0af01" providerId="ADAL" clId="{41A17CEC-44A1-4466-B0E4-95C1110AB364}" dt="2020-10-06T18:07:30.925" v="6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add addCm">
        <pc:chgData name="Mcharg, Shannon M" userId="7dfd72ef-c082-44a8-8aee-207448f0af01" providerId="ADAL" clId="{41A17CEC-44A1-4466-B0E4-95C1110AB364}" dt="2020-10-08T13:33:27.871" v="4094" actId="14734"/>
        <pc:sldMkLst>
          <pc:docMk/>
          <pc:sldMk cId="3984552511" sldId="267"/>
        </pc:sldMkLst>
        <pc:spChg chg="mod">
          <ac:chgData name="Mcharg, Shannon M" userId="7dfd72ef-c082-44a8-8aee-207448f0af01" providerId="ADAL" clId="{41A17CEC-44A1-4466-B0E4-95C1110AB364}" dt="2020-10-06T20:51:44.898" v="33" actId="20577"/>
          <ac:spMkLst>
            <pc:docMk/>
            <pc:sldMk cId="3984552511" sldId="267"/>
            <ac:spMk id="2" creationId="{29446398-ECEE-4A1A-A5EF-236BF20A345A}"/>
          </ac:spMkLst>
        </pc:spChg>
        <pc:spChg chg="del">
          <ac:chgData name="Mcharg, Shannon M" userId="7dfd72ef-c082-44a8-8aee-207448f0af01" providerId="ADAL" clId="{41A17CEC-44A1-4466-B0E4-95C1110AB364}" dt="2020-10-06T20:56:25.536" v="81" actId="478"/>
          <ac:spMkLst>
            <pc:docMk/>
            <pc:sldMk cId="3984552511" sldId="267"/>
            <ac:spMk id="3" creationId="{76633F69-3A56-47F7-BFA3-47FE290C7793}"/>
          </ac:spMkLst>
        </pc:spChg>
        <pc:graphicFrameChg chg="add mod modGraphic">
          <ac:chgData name="Mcharg, Shannon M" userId="7dfd72ef-c082-44a8-8aee-207448f0af01" providerId="ADAL" clId="{41A17CEC-44A1-4466-B0E4-95C1110AB364}" dt="2020-10-08T13:33:27.871" v="4094" actId="14734"/>
          <ac:graphicFrameMkLst>
            <pc:docMk/>
            <pc:sldMk cId="3984552511" sldId="267"/>
            <ac:graphicFrameMk id="4" creationId="{37125529-9DE1-400B-A62A-0E6C8A4AED41}"/>
          </ac:graphicFrameMkLst>
        </pc:graphicFrameChg>
      </pc:sldChg>
      <pc:sldChg chg="addSp delSp modSp add addCm modCm">
        <pc:chgData name="Mcharg, Shannon M" userId="7dfd72ef-c082-44a8-8aee-207448f0af01" providerId="ADAL" clId="{41A17CEC-44A1-4466-B0E4-95C1110AB364}" dt="2020-10-07T21:05:24.106" v="3900" actId="1589"/>
        <pc:sldMkLst>
          <pc:docMk/>
          <pc:sldMk cId="1809707088" sldId="268"/>
        </pc:sldMkLst>
        <pc:spChg chg="mod">
          <ac:chgData name="Mcharg, Shannon M" userId="7dfd72ef-c082-44a8-8aee-207448f0af01" providerId="ADAL" clId="{41A17CEC-44A1-4466-B0E4-95C1110AB364}" dt="2020-10-06T20:55:59.715" v="79" actId="27636"/>
          <ac:spMkLst>
            <pc:docMk/>
            <pc:sldMk cId="1809707088" sldId="268"/>
            <ac:spMk id="2" creationId="{29446398-ECEE-4A1A-A5EF-236BF20A345A}"/>
          </ac:spMkLst>
        </pc:spChg>
        <pc:spChg chg="del">
          <ac:chgData name="Mcharg, Shannon M" userId="7dfd72ef-c082-44a8-8aee-207448f0af01" providerId="ADAL" clId="{41A17CEC-44A1-4466-B0E4-95C1110AB364}" dt="2020-10-06T20:54:01.497" v="55" actId="478"/>
          <ac:spMkLst>
            <pc:docMk/>
            <pc:sldMk cId="1809707088" sldId="268"/>
            <ac:spMk id="3" creationId="{76633F69-3A56-47F7-BFA3-47FE290C7793}"/>
          </ac:spMkLst>
        </pc:spChg>
        <pc:graphicFrameChg chg="add mod modGraphic">
          <ac:chgData name="Mcharg, Shannon M" userId="7dfd72ef-c082-44a8-8aee-207448f0af01" providerId="ADAL" clId="{41A17CEC-44A1-4466-B0E4-95C1110AB364}" dt="2020-10-06T20:56:02.322" v="80" actId="1076"/>
          <ac:graphicFrameMkLst>
            <pc:docMk/>
            <pc:sldMk cId="1809707088" sldId="268"/>
            <ac:graphicFrameMk id="4" creationId="{FE8D7536-4E0D-42EC-95A2-24AB92BF75CE}"/>
          </ac:graphicFrameMkLst>
        </pc:graphicFrameChg>
      </pc:sldChg>
      <pc:sldChg chg="modSp add ord">
        <pc:chgData name="Mcharg, Shannon M" userId="7dfd72ef-c082-44a8-8aee-207448f0af01" providerId="ADAL" clId="{41A17CEC-44A1-4466-B0E4-95C1110AB364}" dt="2020-10-06T21:04:31.627" v="534" actId="20577"/>
        <pc:sldMkLst>
          <pc:docMk/>
          <pc:sldMk cId="2568443825" sldId="269"/>
        </pc:sldMkLst>
        <pc:spChg chg="mod">
          <ac:chgData name="Mcharg, Shannon M" userId="7dfd72ef-c082-44a8-8aee-207448f0af01" providerId="ADAL" clId="{41A17CEC-44A1-4466-B0E4-95C1110AB364}" dt="2020-10-06T21:04:26.023" v="511" actId="20577"/>
          <ac:spMkLst>
            <pc:docMk/>
            <pc:sldMk cId="2568443825" sldId="269"/>
            <ac:spMk id="2" creationId="{00000000-0000-0000-0000-000000000000}"/>
          </ac:spMkLst>
        </pc:spChg>
        <pc:spChg chg="mod">
          <ac:chgData name="Mcharg, Shannon M" userId="7dfd72ef-c082-44a8-8aee-207448f0af01" providerId="ADAL" clId="{41A17CEC-44A1-4466-B0E4-95C1110AB364}" dt="2020-10-06T21:04:31.627" v="534" actId="20577"/>
          <ac:spMkLst>
            <pc:docMk/>
            <pc:sldMk cId="2568443825" sldId="269"/>
            <ac:spMk id="3" creationId="{00000000-0000-0000-0000-000000000000}"/>
          </ac:spMkLst>
        </pc:spChg>
      </pc:sldChg>
      <pc:sldChg chg="addSp delSp modSp">
        <pc:chgData name="Mcharg, Shannon M" userId="7dfd72ef-c082-44a8-8aee-207448f0af01" providerId="ADAL" clId="{41A17CEC-44A1-4466-B0E4-95C1110AB364}" dt="2020-10-07T15:53:38.127" v="951" actId="1076"/>
        <pc:sldMkLst>
          <pc:docMk/>
          <pc:sldMk cId="879705311" sldId="270"/>
        </pc:sldMkLst>
        <pc:graphicFrameChg chg="del mod modGraphic">
          <ac:chgData name="Mcharg, Shannon M" userId="7dfd72ef-c082-44a8-8aee-207448f0af01" providerId="ADAL" clId="{41A17CEC-44A1-4466-B0E4-95C1110AB364}" dt="2020-10-07T15:53:34.696" v="949" actId="478"/>
          <ac:graphicFrameMkLst>
            <pc:docMk/>
            <pc:sldMk cId="879705311" sldId="270"/>
            <ac:graphicFrameMk id="4" creationId="{37125529-9DE1-400B-A62A-0E6C8A4AED41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3:38.127" v="951" actId="1076"/>
          <ac:graphicFrameMkLst>
            <pc:docMk/>
            <pc:sldMk cId="879705311" sldId="270"/>
            <ac:graphicFrameMk id="5" creationId="{10DD72B2-A0E8-4F41-A1F4-2644991B0AFA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7T15:53:02.768" v="942" actId="14734"/>
        <pc:sldMkLst>
          <pc:docMk/>
          <pc:sldMk cId="1969574003" sldId="271"/>
        </pc:sldMkLst>
        <pc:spChg chg="mod">
          <ac:chgData name="Mcharg, Shannon M" userId="7dfd72ef-c082-44a8-8aee-207448f0af01" providerId="ADAL" clId="{41A17CEC-44A1-4466-B0E4-95C1110AB364}" dt="2020-10-07T14:23:38.366" v="567" actId="20577"/>
          <ac:spMkLst>
            <pc:docMk/>
            <pc:sldMk cId="1969574003" sldId="271"/>
            <ac:spMk id="7" creationId="{C256767B-31B4-45EA-A213-6E2BD5B6A060}"/>
          </ac:spMkLst>
        </pc:spChg>
        <pc:graphicFrameChg chg="add mod ord modGraphic">
          <ac:chgData name="Mcharg, Shannon M" userId="7dfd72ef-c082-44a8-8aee-207448f0af01" providerId="ADAL" clId="{41A17CEC-44A1-4466-B0E4-95C1110AB364}" dt="2020-10-07T15:53:02.768" v="942" actId="14734"/>
          <ac:graphicFrameMkLst>
            <pc:docMk/>
            <pc:sldMk cId="1969574003" sldId="271"/>
            <ac:graphicFrameMk id="2" creationId="{00816A42-F263-47B4-99F4-5600A34EB61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24.213" v="666" actId="14734"/>
          <ac:graphicFrameMkLst>
            <pc:docMk/>
            <pc:sldMk cId="1969574003" sldId="271"/>
            <ac:graphicFrameMk id="3" creationId="{F130E914-3D19-40BA-943C-B89781C83459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4:25:24.324" v="568" actId="478"/>
          <ac:graphicFrameMkLst>
            <pc:docMk/>
            <pc:sldMk cId="1969574003" sldId="271"/>
            <ac:graphicFrameMk id="4" creationId="{37125529-9DE1-400B-A62A-0E6C8A4AED4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13.821" v="661" actId="14734"/>
          <ac:graphicFrameMkLst>
            <pc:docMk/>
            <pc:sldMk cId="1969574003" sldId="271"/>
            <ac:graphicFrameMk id="5" creationId="{93B66FFC-4A4D-42D7-9CCF-35BFFD0E36D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20.543" v="935" actId="1076"/>
          <ac:graphicFrameMkLst>
            <pc:docMk/>
            <pc:sldMk cId="1969574003" sldId="271"/>
            <ac:graphicFrameMk id="6" creationId="{7F41E6B3-EF3C-4E8B-B0CD-F41F83364B6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35:57.181" v="670" actId="14734"/>
          <ac:graphicFrameMkLst>
            <pc:docMk/>
            <pc:sldMk cId="1969574003" sldId="271"/>
            <ac:graphicFrameMk id="8" creationId="{91E5BD74-A47E-47BC-AC5B-FB0E4C0F064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41.743" v="940" actId="14734"/>
          <ac:graphicFrameMkLst>
            <pc:docMk/>
            <pc:sldMk cId="1969574003" sldId="271"/>
            <ac:graphicFrameMk id="9" creationId="{2CC364DF-AEA3-4150-8A94-9F775792C0FF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39.200" v="939" actId="1076"/>
          <ac:graphicFrameMkLst>
            <pc:docMk/>
            <pc:sldMk cId="1969574003" sldId="271"/>
            <ac:graphicFrameMk id="10" creationId="{2EE294E8-96DE-42EA-A7AC-75E9F57B28C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2:28.375" v="937" actId="14100"/>
          <ac:graphicFrameMkLst>
            <pc:docMk/>
            <pc:sldMk cId="1969574003" sldId="271"/>
            <ac:graphicFrameMk id="11" creationId="{7CAA75CD-F2C6-4D13-B8E0-1ED3DA9E4E03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7T18:20:34.771" v="1428" actId="20577"/>
        <pc:sldMkLst>
          <pc:docMk/>
          <pc:sldMk cId="429823689" sldId="272"/>
        </pc:sldMkLst>
        <pc:spChg chg="mod">
          <ac:chgData name="Mcharg, Shannon M" userId="7dfd72ef-c082-44a8-8aee-207448f0af01" providerId="ADAL" clId="{41A17CEC-44A1-4466-B0E4-95C1110AB364}" dt="2020-10-07T14:27:48.510" v="622" actId="20577"/>
          <ac:spMkLst>
            <pc:docMk/>
            <pc:sldMk cId="429823689" sldId="272"/>
            <ac:spMk id="7" creationId="{C256767B-31B4-45EA-A213-6E2BD5B6A060}"/>
          </ac:spMkLst>
        </pc:spChg>
        <pc:graphicFrameChg chg="del modGraphic">
          <ac:chgData name="Mcharg, Shannon M" userId="7dfd72ef-c082-44a8-8aee-207448f0af01" providerId="ADAL" clId="{41A17CEC-44A1-4466-B0E4-95C1110AB364}" dt="2020-10-07T15:36:06.461" v="672" actId="478"/>
          <ac:graphicFrameMkLst>
            <pc:docMk/>
            <pc:sldMk cId="429823689" sldId="272"/>
            <ac:graphicFrameMk id="2" creationId="{00816A42-F263-47B4-99F4-5600A34EB61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20:34.771" v="1428" actId="20577"/>
          <ac:graphicFrameMkLst>
            <pc:docMk/>
            <pc:sldMk cId="429823689" sldId="272"/>
            <ac:graphicFrameMk id="3" creationId="{AE38D72A-63D0-42E6-82E5-25D24BCDE714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5:53:12.306" v="943" actId="478"/>
          <ac:graphicFrameMkLst>
            <pc:docMk/>
            <pc:sldMk cId="429823689" sldId="272"/>
            <ac:graphicFrameMk id="4" creationId="{B137156D-3720-437A-BE71-BEC7211D76F1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7:23.124" v="681" actId="207"/>
          <ac:graphicFrameMkLst>
            <pc:docMk/>
            <pc:sldMk cId="429823689" sldId="272"/>
            <ac:graphicFrameMk id="5" creationId="{738A8A69-069E-4735-86B5-10B9DD9DC72F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8:08.465" v="691" actId="207"/>
          <ac:graphicFrameMkLst>
            <pc:docMk/>
            <pc:sldMk cId="429823689" sldId="272"/>
            <ac:graphicFrameMk id="6" creationId="{001C978D-4970-45E7-A5AE-F29583A7545E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17.257" v="945" actId="1076"/>
          <ac:graphicFrameMkLst>
            <pc:docMk/>
            <pc:sldMk cId="429823689" sldId="272"/>
            <ac:graphicFrameMk id="8" creationId="{CD28619B-EE16-49F6-B53B-06F37CE2CE2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19.238" v="946" actId="1076"/>
          <ac:graphicFrameMkLst>
            <pc:docMk/>
            <pc:sldMk cId="429823689" sldId="272"/>
            <ac:graphicFrameMk id="9" creationId="{9341EA75-AB14-470D-BA15-ECE187B7B220}"/>
          </ac:graphicFrameMkLst>
        </pc:graphicFrameChg>
        <pc:graphicFrameChg chg="add modGraphic">
          <ac:chgData name="Mcharg, Shannon M" userId="7dfd72ef-c082-44a8-8aee-207448f0af01" providerId="ADAL" clId="{41A17CEC-44A1-4466-B0E4-95C1110AB364}" dt="2020-10-07T15:36:59.181" v="678" actId="207"/>
          <ac:graphicFrameMkLst>
            <pc:docMk/>
            <pc:sldMk cId="429823689" sldId="272"/>
            <ac:graphicFrameMk id="10" creationId="{C34F686E-EC2A-4F77-B93B-2BD92E5C053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26.703" v="948" actId="1076"/>
          <ac:graphicFrameMkLst>
            <pc:docMk/>
            <pc:sldMk cId="429823689" sldId="272"/>
            <ac:graphicFrameMk id="11" creationId="{8129287B-6164-4FE1-9CFC-B550E4E2B1C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3:23.567" v="947" actId="14100"/>
          <ac:graphicFrameMkLst>
            <pc:docMk/>
            <pc:sldMk cId="429823689" sldId="272"/>
            <ac:graphicFrameMk id="12" creationId="{ABB722E6-2C83-43F5-BB77-2FAD3714C452}"/>
          </ac:graphicFrameMkLst>
        </pc:graphicFrameChg>
        <pc:graphicFrameChg chg="add">
          <ac:chgData name="Mcharg, Shannon M" userId="7dfd72ef-c082-44a8-8aee-207448f0af01" providerId="ADAL" clId="{41A17CEC-44A1-4466-B0E4-95C1110AB364}" dt="2020-10-07T15:53:12.711" v="944"/>
          <ac:graphicFrameMkLst>
            <pc:docMk/>
            <pc:sldMk cId="429823689" sldId="272"/>
            <ac:graphicFrameMk id="13" creationId="{667D3E4F-2C78-4149-9AC0-63D17EB0F95C}"/>
          </ac:graphicFrameMkLst>
        </pc:graphicFrameChg>
      </pc:sldChg>
      <pc:sldChg chg="addSp delSp modSp add addCm">
        <pc:chgData name="Mcharg, Shannon M" userId="7dfd72ef-c082-44a8-8aee-207448f0af01" providerId="ADAL" clId="{41A17CEC-44A1-4466-B0E4-95C1110AB364}" dt="2020-10-08T13:15:30.976" v="3996" actId="20577"/>
        <pc:sldMkLst>
          <pc:docMk/>
          <pc:sldMk cId="3642821265" sldId="273"/>
        </pc:sldMkLst>
        <pc:spChg chg="mod">
          <ac:chgData name="Mcharg, Shannon M" userId="7dfd72ef-c082-44a8-8aee-207448f0af01" providerId="ADAL" clId="{41A17CEC-44A1-4466-B0E4-95C1110AB364}" dt="2020-10-07T18:00:04.689" v="1137" actId="20577"/>
          <ac:spMkLst>
            <pc:docMk/>
            <pc:sldMk cId="3642821265" sldId="273"/>
            <ac:spMk id="7" creationId="{C256767B-31B4-45EA-A213-6E2BD5B6A060}"/>
          </ac:spMkLst>
        </pc:spChg>
        <pc:graphicFrameChg chg="add del">
          <ac:chgData name="Mcharg, Shannon M" userId="7dfd72ef-c082-44a8-8aee-207448f0af01" providerId="ADAL" clId="{41A17CEC-44A1-4466-B0E4-95C1110AB364}" dt="2020-10-07T15:39:32.257" v="723" actId="478"/>
          <ac:graphicFrameMkLst>
            <pc:docMk/>
            <pc:sldMk cId="3642821265" sldId="273"/>
            <ac:graphicFrameMk id="2" creationId="{F6175183-7802-427B-B972-EECC280EEAD8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1:36.871" v="929" actId="1076"/>
          <ac:graphicFrameMkLst>
            <pc:docMk/>
            <pc:sldMk cId="3642821265" sldId="273"/>
            <ac:graphicFrameMk id="3" creationId="{BA7AEFF7-5FE1-4A3E-898F-73132D55B032}"/>
          </ac:graphicFrameMkLst>
        </pc:graphicFrameChg>
        <pc:graphicFrameChg chg="add del modGraphic">
          <ac:chgData name="Mcharg, Shannon M" userId="7dfd72ef-c082-44a8-8aee-207448f0af01" providerId="ADAL" clId="{41A17CEC-44A1-4466-B0E4-95C1110AB364}" dt="2020-10-07T15:51:49.231" v="931" actId="14734"/>
          <ac:graphicFrameMkLst>
            <pc:docMk/>
            <pc:sldMk cId="3642821265" sldId="273"/>
            <ac:graphicFrameMk id="4" creationId="{B137156D-3720-437A-BE71-BEC7211D76F1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18.853" v="719" actId="478"/>
          <ac:graphicFrameMkLst>
            <pc:docMk/>
            <pc:sldMk cId="3642821265" sldId="273"/>
            <ac:graphicFrameMk id="5" creationId="{738A8A69-069E-4735-86B5-10B9DD9DC72F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34.982" v="724" actId="478"/>
          <ac:graphicFrameMkLst>
            <pc:docMk/>
            <pc:sldMk cId="3642821265" sldId="273"/>
            <ac:graphicFrameMk id="6" creationId="{001C978D-4970-45E7-A5AE-F29583A7545E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39:52.633" v="728" actId="478"/>
          <ac:graphicFrameMkLst>
            <pc:docMk/>
            <pc:sldMk cId="3642821265" sldId="273"/>
            <ac:graphicFrameMk id="8" creationId="{CD28619B-EE16-49F6-B53B-06F37CE2CE20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37.101" v="738" actId="478"/>
          <ac:graphicFrameMkLst>
            <pc:docMk/>
            <pc:sldMk cId="3642821265" sldId="273"/>
            <ac:graphicFrameMk id="9" creationId="{9341EA75-AB14-470D-BA15-ECE187B7B220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38.493" v="739" actId="478"/>
          <ac:graphicFrameMkLst>
            <pc:docMk/>
            <pc:sldMk cId="3642821265" sldId="273"/>
            <ac:graphicFrameMk id="10" creationId="{C34F686E-EC2A-4F77-B93B-2BD92E5C053D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0.541" v="740" actId="478"/>
          <ac:graphicFrameMkLst>
            <pc:docMk/>
            <pc:sldMk cId="3642821265" sldId="273"/>
            <ac:graphicFrameMk id="11" creationId="{8129287B-6164-4FE1-9CFC-B550E4E2B1C2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1.781" v="741" actId="478"/>
          <ac:graphicFrameMkLst>
            <pc:docMk/>
            <pc:sldMk cId="3642821265" sldId="273"/>
            <ac:graphicFrameMk id="12" creationId="{ABB722E6-2C83-43F5-BB77-2FAD3714C45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1:30.160" v="927" actId="1076"/>
          <ac:graphicFrameMkLst>
            <pc:docMk/>
            <pc:sldMk cId="3642821265" sldId="273"/>
            <ac:graphicFrameMk id="13" creationId="{B727078C-5A4F-4B87-807F-C143B968CD5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32.320" v="1006"/>
          <ac:graphicFrameMkLst>
            <pc:docMk/>
            <pc:sldMk cId="3642821265" sldId="273"/>
            <ac:graphicFrameMk id="14" creationId="{2FBC4CBE-B170-4822-AE1E-4BBA71F9A63E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5:40:47.173" v="743" actId="478"/>
          <ac:graphicFrameMkLst>
            <pc:docMk/>
            <pc:sldMk cId="3642821265" sldId="273"/>
            <ac:graphicFrameMk id="15" creationId="{57AB8BFE-2F7F-462E-99D5-EAB94719C7C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34.847" v="1007"/>
          <ac:graphicFrameMkLst>
            <pc:docMk/>
            <pc:sldMk cId="3642821265" sldId="273"/>
            <ac:graphicFrameMk id="16" creationId="{C474145E-E2A8-41FB-A2C3-18CC207AB260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40.440" v="1008"/>
          <ac:graphicFrameMkLst>
            <pc:docMk/>
            <pc:sldMk cId="3642821265" sldId="273"/>
            <ac:graphicFrameMk id="17" creationId="{FFFE561B-5F70-4283-95D7-CD015AD2E3A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0:16.144" v="906" actId="14734"/>
          <ac:graphicFrameMkLst>
            <pc:docMk/>
            <pc:sldMk cId="3642821265" sldId="273"/>
            <ac:graphicFrameMk id="18" creationId="{AA8A90F8-7780-40B5-9461-E9EF09AB8C78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43.431" v="1009"/>
          <ac:graphicFrameMkLst>
            <pc:docMk/>
            <pc:sldMk cId="3642821265" sldId="273"/>
            <ac:graphicFrameMk id="19" creationId="{CC91D380-FC9B-4E1E-8DE9-2FF78F4C8FD5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5:58:25.856" v="1005"/>
          <ac:graphicFrameMkLst>
            <pc:docMk/>
            <pc:sldMk cId="3642821265" sldId="273"/>
            <ac:graphicFrameMk id="20" creationId="{75FCB339-18BC-4490-934D-7FD26EBCA0F6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1:27.327" v="926" actId="1076"/>
          <ac:graphicFrameMkLst>
            <pc:docMk/>
            <pc:sldMk cId="3642821265" sldId="273"/>
            <ac:graphicFrameMk id="21" creationId="{17FE0C10-AC80-4746-8E83-614A1A94CCA9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8T13:15:30.976" v="3996" actId="20577"/>
          <ac:graphicFrameMkLst>
            <pc:docMk/>
            <pc:sldMk cId="3642821265" sldId="273"/>
            <ac:graphicFrameMk id="22" creationId="{6476F5A5-F621-460E-B93B-F06FD32E5954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40.806" v="3998"/>
        <pc:sldMkLst>
          <pc:docMk/>
          <pc:sldMk cId="81702733" sldId="274"/>
        </pc:sldMkLst>
        <pc:spChg chg="mod">
          <ac:chgData name="Mcharg, Shannon M" userId="7dfd72ef-c082-44a8-8aee-207448f0af01" providerId="ADAL" clId="{41A17CEC-44A1-4466-B0E4-95C1110AB364}" dt="2020-10-07T19:58:18.464" v="3809" actId="20577"/>
          <ac:spMkLst>
            <pc:docMk/>
            <pc:sldMk cId="81702733" sldId="274"/>
            <ac:spMk id="7" creationId="{C256767B-31B4-45EA-A213-6E2BD5B6A060}"/>
          </ac:spMkLst>
        </pc:spChg>
        <pc:graphicFrameChg chg="add mod modGraphic">
          <ac:chgData name="Mcharg, Shannon M" userId="7dfd72ef-c082-44a8-8aee-207448f0af01" providerId="ADAL" clId="{41A17CEC-44A1-4466-B0E4-95C1110AB364}" dt="2020-10-07T18:36:57.789" v="1577"/>
          <ac:graphicFrameMkLst>
            <pc:docMk/>
            <pc:sldMk cId="81702733" sldId="274"/>
            <ac:graphicFrameMk id="2" creationId="{BC25CAF0-8E5A-43D6-BCA4-F053DB98E69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5:38.600" v="970" actId="478"/>
          <ac:graphicFrameMkLst>
            <pc:docMk/>
            <pc:sldMk cId="81702733" sldId="274"/>
            <ac:graphicFrameMk id="3" creationId="{BA7AEFF7-5FE1-4A3E-898F-73132D55B032}"/>
          </ac:graphicFrameMkLst>
        </pc:graphicFrameChg>
        <pc:graphicFrameChg chg="modGraphic">
          <ac:chgData name="Mcharg, Shannon M" userId="7dfd72ef-c082-44a8-8aee-207448f0af01" providerId="ADAL" clId="{41A17CEC-44A1-4466-B0E4-95C1110AB364}" dt="2020-10-07T17:59:12.952" v="1111" actId="14734"/>
          <ac:graphicFrameMkLst>
            <pc:docMk/>
            <pc:sldMk cId="81702733" sldId="274"/>
            <ac:graphicFrameMk id="4" creationId="{B137156D-3720-437A-BE71-BEC7211D76F1}"/>
          </ac:graphicFrameMkLst>
        </pc:graphicFrameChg>
        <pc:graphicFrameChg chg="add mod">
          <ac:chgData name="Mcharg, Shannon M" userId="7dfd72ef-c082-44a8-8aee-207448f0af01" providerId="ADAL" clId="{41A17CEC-44A1-4466-B0E4-95C1110AB364}" dt="2020-10-07T15:57:34.624" v="998"/>
          <ac:graphicFrameMkLst>
            <pc:docMk/>
            <pc:sldMk cId="81702733" sldId="274"/>
            <ac:graphicFrameMk id="5" creationId="{14104FBD-4D29-42D4-8260-316FE1B48F3B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37:08.364" v="1580" actId="14734"/>
          <ac:graphicFrameMkLst>
            <pc:docMk/>
            <pc:sldMk cId="81702733" sldId="274"/>
            <ac:graphicFrameMk id="6" creationId="{57416E4D-6E36-4055-95E7-45F242C3569D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0:39.275" v="1024" actId="1076"/>
          <ac:graphicFrameMkLst>
            <pc:docMk/>
            <pc:sldMk cId="81702733" sldId="274"/>
            <ac:graphicFrameMk id="8" creationId="{70CEE543-2149-4640-8B1C-CB163716A1B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6:38.281" v="1041" actId="14734"/>
          <ac:graphicFrameMkLst>
            <pc:docMk/>
            <pc:sldMk cId="81702733" sldId="274"/>
            <ac:graphicFrameMk id="9" creationId="{497FDCB2-B1A4-4987-AAD7-F5DF15030964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8:01.400" v="1092" actId="14100"/>
          <ac:graphicFrameMkLst>
            <pc:docMk/>
            <pc:sldMk cId="81702733" sldId="274"/>
            <ac:graphicFrameMk id="10" creationId="{B01BDF5C-94BD-4973-B78F-504957870E43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8:30.072" v="1100" actId="14100"/>
          <ac:graphicFrameMkLst>
            <pc:docMk/>
            <pc:sldMk cId="81702733" sldId="274"/>
            <ac:graphicFrameMk id="11" creationId="{25EB4F1D-85FB-4C32-ABA0-70B06C332D3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7:59:38.319" v="1113" actId="14734"/>
          <ac:graphicFrameMkLst>
            <pc:docMk/>
            <pc:sldMk cId="81702733" sldId="274"/>
            <ac:graphicFrameMk id="12" creationId="{51309D92-FC26-4EFB-B80A-C633A76CC9AD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40.806" v="3998"/>
          <ac:graphicFrameMkLst>
            <pc:docMk/>
            <pc:sldMk cId="81702733" sldId="274"/>
            <ac:graphicFrameMk id="13" creationId="{62C2DDDC-03F6-482D-ACAD-25E4366FC86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6:45.007" v="989" actId="478"/>
          <ac:graphicFrameMkLst>
            <pc:docMk/>
            <pc:sldMk cId="81702733" sldId="274"/>
            <ac:graphicFrameMk id="13" creationId="{B727078C-5A4F-4B87-807F-C143B968CD5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4" creationId="{2FBC4CBE-B170-4822-AE1E-4BBA71F9A63E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6" creationId="{C474145E-E2A8-41FB-A2C3-18CC207AB26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7" creationId="{FFFE561B-5F70-4283-95D7-CD015AD2E3A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8" creationId="{AA8A90F8-7780-40B5-9461-E9EF09AB8C7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13.505" v="1004" actId="478"/>
          <ac:graphicFrameMkLst>
            <pc:docMk/>
            <pc:sldMk cId="81702733" sldId="274"/>
            <ac:graphicFrameMk id="19" creationId="{CC91D380-FC9B-4E1E-8DE9-2FF78F4C8FD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5:50.910" v="973" actId="478"/>
          <ac:graphicFrameMkLst>
            <pc:docMk/>
            <pc:sldMk cId="81702733" sldId="274"/>
            <ac:graphicFrameMk id="20" creationId="{75FCB339-18BC-4490-934D-7FD26EBCA0F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5:58:09.351" v="1003" actId="478"/>
          <ac:graphicFrameMkLst>
            <pc:docMk/>
            <pc:sldMk cId="81702733" sldId="274"/>
            <ac:graphicFrameMk id="21" creationId="{17FE0C10-AC80-4746-8E83-614A1A94CCA9}"/>
          </ac:graphicFrameMkLst>
        </pc:graphicFrameChg>
        <pc:graphicFrameChg chg="add del modGraphic">
          <ac:chgData name="Mcharg, Shannon M" userId="7dfd72ef-c082-44a8-8aee-207448f0af01" providerId="ADAL" clId="{41A17CEC-44A1-4466-B0E4-95C1110AB364}" dt="2020-10-07T18:21:24.450" v="1459" actId="478"/>
          <ac:graphicFrameMkLst>
            <pc:docMk/>
            <pc:sldMk cId="81702733" sldId="274"/>
            <ac:graphicFrameMk id="22" creationId="{57060E1C-4F53-47F4-ABB5-6F025026AED4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8T13:15:40.367" v="3997" actId="478"/>
          <ac:graphicFrameMkLst>
            <pc:docMk/>
            <pc:sldMk cId="81702733" sldId="274"/>
            <ac:graphicFrameMk id="23" creationId="{31247446-5670-42B1-9731-90A4CD6D0C06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15:46.133" v="4000"/>
        <pc:sldMkLst>
          <pc:docMk/>
          <pc:sldMk cId="73146127" sldId="275"/>
        </pc:sldMkLst>
        <pc:spChg chg="mod">
          <ac:chgData name="Mcharg, Shannon M" userId="7dfd72ef-c082-44a8-8aee-207448f0af01" providerId="ADAL" clId="{41A17CEC-44A1-4466-B0E4-95C1110AB364}" dt="2020-10-07T19:58:24.880" v="3826" actId="20577"/>
          <ac:spMkLst>
            <pc:docMk/>
            <pc:sldMk cId="73146127" sldId="275"/>
            <ac:spMk id="7" creationId="{C256767B-31B4-45EA-A213-6E2BD5B6A060}"/>
          </ac:spMkLst>
        </pc:spChg>
        <pc:graphicFrameChg chg="add mod modGraphic">
          <ac:chgData name="Mcharg, Shannon M" userId="7dfd72ef-c082-44a8-8aee-207448f0af01" providerId="ADAL" clId="{41A17CEC-44A1-4466-B0E4-95C1110AB364}" dt="2020-10-07T18:15:14.189" v="1201" actId="207"/>
          <ac:graphicFrameMkLst>
            <pc:docMk/>
            <pc:sldMk cId="73146127" sldId="275"/>
            <ac:graphicFrameMk id="2" creationId="{F7988A01-E873-42B0-9B6F-DBACD2A135AA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3" creationId="{BA7AEFF7-5FE1-4A3E-898F-73132D55B032}"/>
          </ac:graphicFrameMkLst>
        </pc:graphicFrameChg>
        <pc:graphicFrameChg chg="modGraphic">
          <ac:chgData name="Mcharg, Shannon M" userId="7dfd72ef-c082-44a8-8aee-207448f0af01" providerId="ADAL" clId="{41A17CEC-44A1-4466-B0E4-95C1110AB364}" dt="2020-10-07T18:14:07.091" v="1182" actId="14734"/>
          <ac:graphicFrameMkLst>
            <pc:docMk/>
            <pc:sldMk cId="73146127" sldId="275"/>
            <ac:graphicFrameMk id="4" creationId="{B137156D-3720-437A-BE71-BEC7211D76F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6:10.428" v="1217"/>
          <ac:graphicFrameMkLst>
            <pc:docMk/>
            <pc:sldMk cId="73146127" sldId="275"/>
            <ac:graphicFrameMk id="5" creationId="{42D489FD-7C48-4AF8-BA97-996EA822AC3B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20.628" v="1203" actId="207"/>
          <ac:graphicFrameMkLst>
            <pc:docMk/>
            <pc:sldMk cId="73146127" sldId="275"/>
            <ac:graphicFrameMk id="6" creationId="{206E1860-EE25-4E87-B789-D5B4616A5D3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6:16.484" v="1219"/>
          <ac:graphicFrameMkLst>
            <pc:docMk/>
            <pc:sldMk cId="73146127" sldId="275"/>
            <ac:graphicFrameMk id="8" creationId="{CC12BE6D-9077-4958-B081-73C28ECA7641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18.451" v="1202" actId="207"/>
          <ac:graphicFrameMkLst>
            <pc:docMk/>
            <pc:sldMk cId="73146127" sldId="275"/>
            <ac:graphicFrameMk id="9" creationId="{FC0CEE66-3CE1-4211-9AA5-FB605BCAC20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7:17.455" v="1228"/>
          <ac:graphicFrameMkLst>
            <pc:docMk/>
            <pc:sldMk cId="73146127" sldId="275"/>
            <ac:graphicFrameMk id="10" creationId="{BC7DC5A4-CBD0-497A-8EB9-EC64AFAFFA8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55.827" v="1216" actId="207"/>
          <ac:graphicFrameMkLst>
            <pc:docMk/>
            <pc:sldMk cId="73146127" sldId="275"/>
            <ac:graphicFrameMk id="11" creationId="{3452632C-57B0-4894-B193-615D7C80D6A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29.827" v="1207" actId="207"/>
          <ac:graphicFrameMkLst>
            <pc:docMk/>
            <pc:sldMk cId="73146127" sldId="275"/>
            <ac:graphicFrameMk id="12" creationId="{E4088E4C-664F-44C9-9340-17ADBD2C865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3" creationId="{B727078C-5A4F-4B87-807F-C143B968CD5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4" creationId="{2FBC4CBE-B170-4822-AE1E-4BBA71F9A63E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46.133" v="4000"/>
          <ac:graphicFrameMkLst>
            <pc:docMk/>
            <pc:sldMk cId="73146127" sldId="275"/>
            <ac:graphicFrameMk id="14" creationId="{F76D76E8-B660-4D00-9F02-D0CE1CCB5557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8:15:09.420" v="1200" actId="207"/>
          <ac:graphicFrameMkLst>
            <pc:docMk/>
            <pc:sldMk cId="73146127" sldId="275"/>
            <ac:graphicFrameMk id="15" creationId="{3C76F9CC-06D2-40A9-A490-5A08203BF75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6" creationId="{C474145E-E2A8-41FB-A2C3-18CC207AB260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7" creationId="{FFFE561B-5F70-4283-95D7-CD015AD2E3A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8" creationId="{AA8A90F8-7780-40B5-9461-E9EF09AB8C78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19" creationId="{CC91D380-FC9B-4E1E-8DE9-2FF78F4C8FD5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20" creationId="{75FCB339-18BC-4490-934D-7FD26EBCA0F6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8:05:11.296" v="1138" actId="478"/>
          <ac:graphicFrameMkLst>
            <pc:docMk/>
            <pc:sldMk cId="73146127" sldId="275"/>
            <ac:graphicFrameMk id="21" creationId="{17FE0C10-AC80-4746-8E83-614A1A94CCA9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8:21:28.316" v="1461" actId="478"/>
          <ac:graphicFrameMkLst>
            <pc:docMk/>
            <pc:sldMk cId="73146127" sldId="275"/>
            <ac:graphicFrameMk id="22" creationId="{83863992-24A7-414A-8E75-D4AD7A4A49D9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8T13:15:45.779" v="3999" actId="478"/>
          <ac:graphicFrameMkLst>
            <pc:docMk/>
            <pc:sldMk cId="73146127" sldId="275"/>
            <ac:graphicFrameMk id="23" creationId="{0B3BCFA5-4B98-4534-A5B5-B8A91D713367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50.211" v="4002"/>
        <pc:sldMkLst>
          <pc:docMk/>
          <pc:sldMk cId="4036426874" sldId="276"/>
        </pc:sldMkLst>
        <pc:spChg chg="mod">
          <ac:chgData name="Mcharg, Shannon M" userId="7dfd72ef-c082-44a8-8aee-207448f0af01" providerId="ADAL" clId="{41A17CEC-44A1-4466-B0E4-95C1110AB364}" dt="2020-10-07T19:31:31.545" v="1693" actId="20577"/>
          <ac:spMkLst>
            <pc:docMk/>
            <pc:sldMk cId="4036426874" sldId="276"/>
            <ac:spMk id="7" creationId="{C256767B-31B4-45EA-A213-6E2BD5B6A060}"/>
          </ac:spMkLst>
        </pc:spChg>
        <pc:spChg chg="add mod">
          <ac:chgData name="Mcharg, Shannon M" userId="7dfd72ef-c082-44a8-8aee-207448f0af01" providerId="ADAL" clId="{41A17CEC-44A1-4466-B0E4-95C1110AB364}" dt="2020-10-07T19:35:59.866" v="1897" actId="14100"/>
          <ac:spMkLst>
            <pc:docMk/>
            <pc:sldMk cId="4036426874" sldId="276"/>
            <ac:spMk id="26" creationId="{423094C2-4EFE-4C59-8D1A-CB148F176C05}"/>
          </ac:spMkLst>
        </pc:spChg>
        <pc:graphicFrameChg chg="del modGraphic">
          <ac:chgData name="Mcharg, Shannon M" userId="7dfd72ef-c082-44a8-8aee-207448f0af01" providerId="ADAL" clId="{41A17CEC-44A1-4466-B0E4-95C1110AB364}" dt="2020-10-07T19:29:13.411" v="1674" actId="478"/>
          <ac:graphicFrameMkLst>
            <pc:docMk/>
            <pc:sldMk cId="4036426874" sldId="276"/>
            <ac:graphicFrameMk id="2" creationId="{F7988A01-E873-42B0-9B6F-DBACD2A135A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16.922" v="1675" actId="478"/>
          <ac:graphicFrameMkLst>
            <pc:docMk/>
            <pc:sldMk cId="4036426874" sldId="276"/>
            <ac:graphicFrameMk id="3" creationId="{38FD2F4A-33BA-4C46-B67E-E211E4E6E3E1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29:31.610" v="1680" actId="478"/>
          <ac:graphicFrameMkLst>
            <pc:docMk/>
            <pc:sldMk cId="4036426874" sldId="276"/>
            <ac:graphicFrameMk id="4" creationId="{B137156D-3720-437A-BE71-BEC7211D76F1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5" creationId="{42D489FD-7C48-4AF8-BA97-996EA822AC3B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6" creationId="{206E1860-EE25-4E87-B789-D5B4616A5D31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0.211" v="4002"/>
          <ac:graphicFrameMkLst>
            <pc:docMk/>
            <pc:sldMk cId="4036426874" sldId="276"/>
            <ac:graphicFrameMk id="6" creationId="{62E55484-C543-4221-974D-ECA9F04B073B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8" creationId="{CC12BE6D-9077-4958-B081-73C28ECA7641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9" creationId="{FC0CEE66-3CE1-4211-9AA5-FB605BCAC20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0" creationId="{BC7DC5A4-CBD0-497A-8EB9-EC64AFAFFA8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1" creationId="{3452632C-57B0-4894-B193-615D7C80D6A6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8:42:56.945" v="1621" actId="478"/>
          <ac:graphicFrameMkLst>
            <pc:docMk/>
            <pc:sldMk cId="4036426874" sldId="276"/>
            <ac:graphicFrameMk id="12" creationId="{E4088E4C-664F-44C9-9340-17ADBD2C8656}"/>
          </ac:graphicFrameMkLst>
        </pc:graphicFrameChg>
        <pc:graphicFrameChg chg="add del">
          <ac:chgData name="Mcharg, Shannon M" userId="7dfd72ef-c082-44a8-8aee-207448f0af01" providerId="ADAL" clId="{41A17CEC-44A1-4466-B0E4-95C1110AB364}" dt="2020-10-07T19:29:35.800" v="1682" actId="478"/>
          <ac:graphicFrameMkLst>
            <pc:docMk/>
            <pc:sldMk cId="4036426874" sldId="276"/>
            <ac:graphicFrameMk id="13" creationId="{FA2D036D-1C60-45B9-8C43-811E0C25182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8.954" v="1679" actId="478"/>
          <ac:graphicFrameMkLst>
            <pc:docMk/>
            <pc:sldMk cId="4036426874" sldId="276"/>
            <ac:graphicFrameMk id="14" creationId="{07F2DDC6-2FB5-4D44-9010-40E073748B07}"/>
          </ac:graphicFrameMkLst>
        </pc:graphicFrameChg>
        <pc:graphicFrameChg chg="del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5" creationId="{3C76F9CC-06D2-40A9-A490-5A08203BF750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6.964" v="1678" actId="478"/>
          <ac:graphicFrameMkLst>
            <pc:docMk/>
            <pc:sldMk cId="4036426874" sldId="276"/>
            <ac:graphicFrameMk id="16" creationId="{28D86CFF-3586-43C7-8D12-8D30322DDBA3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4.555" v="1677" actId="478"/>
          <ac:graphicFrameMkLst>
            <pc:docMk/>
            <pc:sldMk cId="4036426874" sldId="276"/>
            <ac:graphicFrameMk id="17" creationId="{05DCB6FF-8B84-4445-9120-5F3B111FC442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8" creationId="{A2928250-E487-4B7F-BB1F-5BE2531275F9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19" creationId="{B8861F1B-127C-4CF8-80DA-DAE763B245D7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0" creationId="{668CB692-B835-48B4-8282-04407264069F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1" creationId="{775C6D4B-C115-468E-9961-D842D34B7D0A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29:21.683" v="1676" actId="478"/>
          <ac:graphicFrameMkLst>
            <pc:docMk/>
            <pc:sldMk cId="4036426874" sldId="276"/>
            <ac:graphicFrameMk id="22" creationId="{1783C8F3-8A01-40EE-8510-DE2FD1343C39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49.810" v="4001" actId="478"/>
          <ac:graphicFrameMkLst>
            <pc:docMk/>
            <pc:sldMk cId="4036426874" sldId="276"/>
            <ac:graphicFrameMk id="23" creationId="{0B3BCFA5-4B98-4534-A5B5-B8A91D713367}"/>
          </ac:graphicFrameMkLst>
        </pc:graphicFrameChg>
        <pc:graphicFrameChg chg="add del mod modGraphic">
          <ac:chgData name="Mcharg, Shannon M" userId="7dfd72ef-c082-44a8-8aee-207448f0af01" providerId="ADAL" clId="{41A17CEC-44A1-4466-B0E4-95C1110AB364}" dt="2020-10-07T19:33:14.973" v="1694" actId="478"/>
          <ac:graphicFrameMkLst>
            <pc:docMk/>
            <pc:sldMk cId="4036426874" sldId="276"/>
            <ac:graphicFrameMk id="24" creationId="{CF9B2DFE-3706-4C48-A8B9-18513E3F4132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9:41:05.880" v="2156"/>
          <ac:graphicFrameMkLst>
            <pc:docMk/>
            <pc:sldMk cId="4036426874" sldId="276"/>
            <ac:graphicFrameMk id="25" creationId="{F5B09C04-256B-4A0F-B096-AD3A403E1755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5:55.420" v="4004"/>
        <pc:sldMkLst>
          <pc:docMk/>
          <pc:sldMk cId="1055429819" sldId="277"/>
        </pc:sldMkLst>
        <pc:spChg chg="mod">
          <ac:chgData name="Mcharg, Shannon M" userId="7dfd72ef-c082-44a8-8aee-207448f0af01" providerId="ADAL" clId="{41A17CEC-44A1-4466-B0E4-95C1110AB364}" dt="2020-10-07T19:36:31.167" v="1926" actId="20577"/>
          <ac:spMkLst>
            <pc:docMk/>
            <pc:sldMk cId="1055429819" sldId="277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20:19:27.993" v="3829" actId="20577"/>
          <ac:spMkLst>
            <pc:docMk/>
            <pc:sldMk cId="1055429819" sldId="277"/>
            <ac:spMk id="26" creationId="{423094C2-4EFE-4C59-8D1A-CB148F176C05}"/>
          </ac:spMkLst>
        </pc:spChg>
        <pc:graphicFrameChg chg="add mod modGraphic">
          <ac:chgData name="Mcharg, Shannon M" userId="7dfd72ef-c082-44a8-8aee-207448f0af01" providerId="ADAL" clId="{41A17CEC-44A1-4466-B0E4-95C1110AB364}" dt="2020-10-07T19:42:06.208" v="2178"/>
          <ac:graphicFrameMkLst>
            <pc:docMk/>
            <pc:sldMk cId="1055429819" sldId="277"/>
            <ac:graphicFrameMk id="2" creationId="{4C7FF3A0-5811-477A-BB9D-D397788946CE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5.420" v="4004"/>
          <ac:graphicFrameMkLst>
            <pc:docMk/>
            <pc:sldMk cId="1055429819" sldId="277"/>
            <ac:graphicFrameMk id="6" creationId="{6AF3120B-D500-42D0-874F-C69AB6D143B8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55.061" v="4003" actId="478"/>
          <ac:graphicFrameMkLst>
            <pc:docMk/>
            <pc:sldMk cId="1055429819" sldId="277"/>
            <ac:graphicFrameMk id="23" creationId="{0B3BCFA5-4B98-4534-A5B5-B8A91D71336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36:34.345" v="1927" actId="478"/>
          <ac:graphicFrameMkLst>
            <pc:docMk/>
            <pc:sldMk cId="1055429819" sldId="277"/>
            <ac:graphicFrameMk id="25" creationId="{F5B09C04-256B-4A0F-B096-AD3A403E1755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15:59.539" v="4006"/>
        <pc:sldMkLst>
          <pc:docMk/>
          <pc:sldMk cId="2790108616" sldId="278"/>
        </pc:sldMkLst>
        <pc:spChg chg="mod">
          <ac:chgData name="Mcharg, Shannon M" userId="7dfd72ef-c082-44a8-8aee-207448f0af01" providerId="ADAL" clId="{41A17CEC-44A1-4466-B0E4-95C1110AB364}" dt="2020-10-07T19:38:40.639" v="2052" actId="20577"/>
          <ac:spMkLst>
            <pc:docMk/>
            <pc:sldMk cId="2790108616" sldId="278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19:40:03.791" v="2144" actId="20577"/>
          <ac:spMkLst>
            <pc:docMk/>
            <pc:sldMk cId="2790108616" sldId="278"/>
            <ac:spMk id="26" creationId="{423094C2-4EFE-4C59-8D1A-CB148F176C05}"/>
          </ac:spMkLst>
        </pc:spChg>
        <pc:graphicFrameChg chg="add mod modGraphic">
          <ac:chgData name="Mcharg, Shannon M" userId="7dfd72ef-c082-44a8-8aee-207448f0af01" providerId="ADAL" clId="{41A17CEC-44A1-4466-B0E4-95C1110AB364}" dt="2020-10-07T19:42:52.711" v="2191" actId="207"/>
          <ac:graphicFrameMkLst>
            <pc:docMk/>
            <pc:sldMk cId="2790108616" sldId="278"/>
            <ac:graphicFrameMk id="2" creationId="{55D207B4-05A3-4D27-8453-76A4926289A6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5:59.539" v="4006"/>
          <ac:graphicFrameMkLst>
            <pc:docMk/>
            <pc:sldMk cId="2790108616" sldId="278"/>
            <ac:graphicFrameMk id="6" creationId="{BFCC89A7-1EDA-492A-A22C-4A12B2034071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5:59.117" v="4005" actId="478"/>
          <ac:graphicFrameMkLst>
            <pc:docMk/>
            <pc:sldMk cId="2790108616" sldId="278"/>
            <ac:graphicFrameMk id="23" creationId="{0B3BCFA5-4B98-4534-A5B5-B8A91D713367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38:58.712" v="2053" actId="478"/>
          <ac:graphicFrameMkLst>
            <pc:docMk/>
            <pc:sldMk cId="2790108616" sldId="278"/>
            <ac:graphicFrameMk id="25" creationId="{F5B09C04-256B-4A0F-B096-AD3A403E1755}"/>
          </ac:graphicFrameMkLst>
        </pc:graphicFrameChg>
      </pc:sldChg>
      <pc:sldChg chg="addSp delSp modSp add">
        <pc:chgData name="Mcharg, Shannon M" userId="7dfd72ef-c082-44a8-8aee-207448f0af01" providerId="ADAL" clId="{41A17CEC-44A1-4466-B0E4-95C1110AB364}" dt="2020-10-08T13:16:04.284" v="4008"/>
        <pc:sldMkLst>
          <pc:docMk/>
          <pc:sldMk cId="1608244027" sldId="279"/>
        </pc:sldMkLst>
        <pc:spChg chg="mod">
          <ac:chgData name="Mcharg, Shannon M" userId="7dfd72ef-c082-44a8-8aee-207448f0af01" providerId="ADAL" clId="{41A17CEC-44A1-4466-B0E4-95C1110AB364}" dt="2020-10-07T19:40:29.791" v="2149" actId="20577"/>
          <ac:spMkLst>
            <pc:docMk/>
            <pc:sldMk cId="1608244027" sldId="279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7T19:47:11.619" v="2664" actId="20577"/>
          <ac:spMkLst>
            <pc:docMk/>
            <pc:sldMk cId="1608244027" sldId="279"/>
            <ac:spMk id="26" creationId="{423094C2-4EFE-4C59-8D1A-CB148F176C05}"/>
          </ac:spMkLst>
        </pc:spChg>
        <pc:graphicFrameChg chg="del">
          <ac:chgData name="Mcharg, Shannon M" userId="7dfd72ef-c082-44a8-8aee-207448f0af01" providerId="ADAL" clId="{41A17CEC-44A1-4466-B0E4-95C1110AB364}" dt="2020-10-07T19:40:32.208" v="2150" actId="478"/>
          <ac:graphicFrameMkLst>
            <pc:docMk/>
            <pc:sldMk cId="1608244027" sldId="279"/>
            <ac:graphicFrameMk id="2" creationId="{55D207B4-05A3-4D27-8453-76A4926289A6}"/>
          </ac:graphicFrameMkLst>
        </pc:graphicFrameChg>
        <pc:graphicFrameChg chg="add mod modGraphic">
          <ac:chgData name="Mcharg, Shannon M" userId="7dfd72ef-c082-44a8-8aee-207448f0af01" providerId="ADAL" clId="{41A17CEC-44A1-4466-B0E4-95C1110AB364}" dt="2020-10-07T19:43:26.443" v="2201" actId="207"/>
          <ac:graphicFrameMkLst>
            <pc:docMk/>
            <pc:sldMk cId="1608244027" sldId="279"/>
            <ac:graphicFrameMk id="3" creationId="{5BBE39BA-029B-4681-9ABF-141708BFC034}"/>
          </ac:graphicFrameMkLst>
        </pc:graphicFrameChg>
        <pc:graphicFrameChg chg="add">
          <ac:chgData name="Mcharg, Shannon M" userId="7dfd72ef-c082-44a8-8aee-207448f0af01" providerId="ADAL" clId="{41A17CEC-44A1-4466-B0E4-95C1110AB364}" dt="2020-10-08T13:16:04.284" v="4008"/>
          <ac:graphicFrameMkLst>
            <pc:docMk/>
            <pc:sldMk cId="1608244027" sldId="279"/>
            <ac:graphicFrameMk id="6" creationId="{5FA6871F-F548-431E-8C13-3BA5A1E78D3A}"/>
          </ac:graphicFrameMkLst>
        </pc:graphicFrameChg>
        <pc:graphicFrameChg chg="del">
          <ac:chgData name="Mcharg, Shannon M" userId="7dfd72ef-c082-44a8-8aee-207448f0af01" providerId="ADAL" clId="{41A17CEC-44A1-4466-B0E4-95C1110AB364}" dt="2020-10-08T13:16:03.930" v="4007" actId="478"/>
          <ac:graphicFrameMkLst>
            <pc:docMk/>
            <pc:sldMk cId="1608244027" sldId="279"/>
            <ac:graphicFrameMk id="23" creationId="{0B3BCFA5-4B98-4534-A5B5-B8A91D713367}"/>
          </ac:graphicFrameMkLst>
        </pc:graphicFrameChg>
      </pc:sldChg>
      <pc:sldChg chg="delSp modSp add">
        <pc:chgData name="Mcharg, Shannon M" userId="7dfd72ef-c082-44a8-8aee-207448f0af01" providerId="ADAL" clId="{41A17CEC-44A1-4466-B0E4-95C1110AB364}" dt="2020-10-08T13:44:57.396" v="4536" actId="20577"/>
        <pc:sldMkLst>
          <pc:docMk/>
          <pc:sldMk cId="1250930458" sldId="280"/>
        </pc:sldMkLst>
        <pc:spChg chg="mod">
          <ac:chgData name="Mcharg, Shannon M" userId="7dfd72ef-c082-44a8-8aee-207448f0af01" providerId="ADAL" clId="{41A17CEC-44A1-4466-B0E4-95C1110AB364}" dt="2020-10-08T13:44:57.396" v="4536" actId="20577"/>
          <ac:spMkLst>
            <pc:docMk/>
            <pc:sldMk cId="1250930458" sldId="280"/>
            <ac:spMk id="7" creationId="{C256767B-31B4-45EA-A213-6E2BD5B6A060}"/>
          </ac:spMkLst>
        </pc:spChg>
        <pc:spChg chg="mod">
          <ac:chgData name="Mcharg, Shannon M" userId="7dfd72ef-c082-44a8-8aee-207448f0af01" providerId="ADAL" clId="{41A17CEC-44A1-4466-B0E4-95C1110AB364}" dt="2020-10-08T13:44:00.732" v="4527" actId="20577"/>
          <ac:spMkLst>
            <pc:docMk/>
            <pc:sldMk cId="1250930458" sldId="280"/>
            <ac:spMk id="26" creationId="{423094C2-4EFE-4C59-8D1A-CB148F176C05}"/>
          </ac:spMkLst>
        </pc:spChg>
        <pc:graphicFrameChg chg="del">
          <ac:chgData name="Mcharg, Shannon M" userId="7dfd72ef-c082-44a8-8aee-207448f0af01" providerId="ADAL" clId="{41A17CEC-44A1-4466-B0E4-95C1110AB364}" dt="2020-10-07T19:45:27.917" v="2603" actId="478"/>
          <ac:graphicFrameMkLst>
            <pc:docMk/>
            <pc:sldMk cId="1250930458" sldId="280"/>
            <ac:graphicFrameMk id="3" creationId="{5BBE39BA-029B-4681-9ABF-141708BFC034}"/>
          </ac:graphicFrameMkLst>
        </pc:graphicFrameChg>
        <pc:graphicFrameChg chg="del">
          <ac:chgData name="Mcharg, Shannon M" userId="7dfd72ef-c082-44a8-8aee-207448f0af01" providerId="ADAL" clId="{41A17CEC-44A1-4466-B0E4-95C1110AB364}" dt="2020-10-07T19:55:50.025" v="3792" actId="478"/>
          <ac:graphicFrameMkLst>
            <pc:docMk/>
            <pc:sldMk cId="1250930458" sldId="280"/>
            <ac:graphicFrameMk id="23" creationId="{0B3BCFA5-4B98-4534-A5B5-B8A91D713367}"/>
          </ac:graphicFrameMkLst>
        </pc:graphicFrameChg>
      </pc:sldChg>
      <pc:sldChg chg="addSp delSp modSp add ord">
        <pc:chgData name="Mcharg, Shannon M" userId="7dfd72ef-c082-44a8-8aee-207448f0af01" providerId="ADAL" clId="{41A17CEC-44A1-4466-B0E4-95C1110AB364}" dt="2020-10-08T13:42:39.194" v="4462" actId="20577"/>
        <pc:sldMkLst>
          <pc:docMk/>
          <pc:sldMk cId="81661061" sldId="281"/>
        </pc:sldMkLst>
        <pc:spChg chg="add del mod">
          <ac:chgData name="Mcharg, Shannon M" userId="7dfd72ef-c082-44a8-8aee-207448f0af01" providerId="ADAL" clId="{41A17CEC-44A1-4466-B0E4-95C1110AB364}" dt="2020-10-08T13:19:12.867" v="4084" actId="478"/>
          <ac:spMkLst>
            <pc:docMk/>
            <pc:sldMk cId="81661061" sldId="281"/>
            <ac:spMk id="2" creationId="{07F7EA24-3E54-4CC8-BF29-8154A8DFE497}"/>
          </ac:spMkLst>
        </pc:spChg>
        <pc:spChg chg="add del mod">
          <ac:chgData name="Mcharg, Shannon M" userId="7dfd72ef-c082-44a8-8aee-207448f0af01" providerId="ADAL" clId="{41A17CEC-44A1-4466-B0E4-95C1110AB364}" dt="2020-10-08T13:19:19.030" v="4085" actId="478"/>
          <ac:spMkLst>
            <pc:docMk/>
            <pc:sldMk cId="81661061" sldId="281"/>
            <ac:spMk id="3" creationId="{00948DB3-1936-445A-B3DC-8EA67B032E72}"/>
          </ac:spMkLst>
        </pc:spChg>
        <pc:spChg chg="add mod">
          <ac:chgData name="Mcharg, Shannon M" userId="7dfd72ef-c082-44a8-8aee-207448f0af01" providerId="ADAL" clId="{41A17CEC-44A1-4466-B0E4-95C1110AB364}" dt="2020-10-08T13:42:39.194" v="4462" actId="20577"/>
          <ac:spMkLst>
            <pc:docMk/>
            <pc:sldMk cId="81661061" sldId="281"/>
            <ac:spMk id="6" creationId="{1B4B0CD9-1EA6-464A-8ED8-228AD23459A1}"/>
          </ac:spMkLst>
        </pc:spChg>
        <pc:spChg chg="mod">
          <ac:chgData name="Mcharg, Shannon M" userId="7dfd72ef-c082-44a8-8aee-207448f0af01" providerId="ADAL" clId="{41A17CEC-44A1-4466-B0E4-95C1110AB364}" dt="2020-10-08T13:16:24.509" v="4032" actId="20577"/>
          <ac:spMkLst>
            <pc:docMk/>
            <pc:sldMk cId="81661061" sldId="281"/>
            <ac:spMk id="7" creationId="{C256767B-31B4-45EA-A213-6E2BD5B6A060}"/>
          </ac:spMkLst>
        </pc:spChg>
        <pc:spChg chg="del mod">
          <ac:chgData name="Mcharg, Shannon M" userId="7dfd72ef-c082-44a8-8aee-207448f0af01" providerId="ADAL" clId="{41A17CEC-44A1-4466-B0E4-95C1110AB364}" dt="2020-10-08T13:18:23.411" v="4074"/>
          <ac:spMkLst>
            <pc:docMk/>
            <pc:sldMk cId="81661061" sldId="281"/>
            <ac:spMk id="26" creationId="{423094C2-4EFE-4C59-8D1A-CB148F176C05}"/>
          </ac:spMkLst>
        </pc:spChg>
      </pc:sldChg>
      <pc:sldChg chg="addSp delSp modSp add">
        <pc:chgData name="Mcharg, Shannon M" userId="7dfd72ef-c082-44a8-8aee-207448f0af01" providerId="ADAL" clId="{41A17CEC-44A1-4466-B0E4-95C1110AB364}" dt="2020-10-08T13:17:50.690" v="4049" actId="1076"/>
        <pc:sldMkLst>
          <pc:docMk/>
          <pc:sldMk cId="883272552" sldId="282"/>
        </pc:sldMkLst>
        <pc:spChg chg="del">
          <ac:chgData name="Mcharg, Shannon M" userId="7dfd72ef-c082-44a8-8aee-207448f0af01" providerId="ADAL" clId="{41A17CEC-44A1-4466-B0E4-95C1110AB364}" dt="2020-10-08T13:17:13.931" v="4035" actId="478"/>
          <ac:spMkLst>
            <pc:docMk/>
            <pc:sldMk cId="883272552" sldId="282"/>
            <ac:spMk id="2" creationId="{49225C7D-940B-42FB-877D-6966A086BDAB}"/>
          </ac:spMkLst>
        </pc:spChg>
        <pc:spChg chg="del">
          <ac:chgData name="Mcharg, Shannon M" userId="7dfd72ef-c082-44a8-8aee-207448f0af01" providerId="ADAL" clId="{41A17CEC-44A1-4466-B0E4-95C1110AB364}" dt="2020-10-08T13:17:12.226" v="4034" actId="478"/>
          <ac:spMkLst>
            <pc:docMk/>
            <pc:sldMk cId="883272552" sldId="282"/>
            <ac:spMk id="3" creationId="{AD45B356-998F-40CF-94DD-DC311E1D5C55}"/>
          </ac:spMkLst>
        </pc:spChg>
        <pc:spChg chg="add mod">
          <ac:chgData name="Mcharg, Shannon M" userId="7dfd72ef-c082-44a8-8aee-207448f0af01" providerId="ADAL" clId="{41A17CEC-44A1-4466-B0E4-95C1110AB364}" dt="2020-10-08T13:17:50.690" v="4049" actId="1076"/>
          <ac:spMkLst>
            <pc:docMk/>
            <pc:sldMk cId="883272552" sldId="282"/>
            <ac:spMk id="5" creationId="{CDC04EFA-156C-46CA-97B8-7B195C0DD8A9}"/>
          </ac:spMkLst>
        </pc:spChg>
        <pc:picChg chg="add mod">
          <ac:chgData name="Mcharg, Shannon M" userId="7dfd72ef-c082-44a8-8aee-207448f0af01" providerId="ADAL" clId="{41A17CEC-44A1-4466-B0E4-95C1110AB364}" dt="2020-10-08T13:17:46.881" v="4047" actId="1076"/>
          <ac:picMkLst>
            <pc:docMk/>
            <pc:sldMk cId="883272552" sldId="282"/>
            <ac:picMk id="4" creationId="{FEC37A06-6EC1-49A3-A3C6-9B5F5F98F0F4}"/>
          </ac:picMkLst>
        </pc:picChg>
      </pc:sldChg>
      <pc:sldChg chg="addSp delSp modSp add ord">
        <pc:chgData name="Mcharg, Shannon M" userId="7dfd72ef-c082-44a8-8aee-207448f0af01" providerId="ADAL" clId="{41A17CEC-44A1-4466-B0E4-95C1110AB364}" dt="2020-10-08T13:18:10.860" v="4071" actId="478"/>
        <pc:sldMkLst>
          <pc:docMk/>
          <pc:sldMk cId="2032164025" sldId="283"/>
        </pc:sldMkLst>
        <pc:spChg chg="mod">
          <ac:chgData name="Mcharg, Shannon M" userId="7dfd72ef-c082-44a8-8aee-207448f0af01" providerId="ADAL" clId="{41A17CEC-44A1-4466-B0E4-95C1110AB364}" dt="2020-10-08T13:18:05.660" v="4069" actId="20577"/>
          <ac:spMkLst>
            <pc:docMk/>
            <pc:sldMk cId="2032164025" sldId="283"/>
            <ac:spMk id="2" creationId="{00000000-0000-0000-0000-000000000000}"/>
          </ac:spMkLst>
        </pc:spChg>
        <pc:spChg chg="del">
          <ac:chgData name="Mcharg, Shannon M" userId="7dfd72ef-c082-44a8-8aee-207448f0af01" providerId="ADAL" clId="{41A17CEC-44A1-4466-B0E4-95C1110AB364}" dt="2020-10-08T13:18:09.185" v="4070" actId="478"/>
          <ac:spMkLst>
            <pc:docMk/>
            <pc:sldMk cId="2032164025" sldId="283"/>
            <ac:spMk id="3" creationId="{00000000-0000-0000-0000-000000000000}"/>
          </ac:spMkLst>
        </pc:spChg>
        <pc:spChg chg="add del mod">
          <ac:chgData name="Mcharg, Shannon M" userId="7dfd72ef-c082-44a8-8aee-207448f0af01" providerId="ADAL" clId="{41A17CEC-44A1-4466-B0E4-95C1110AB364}" dt="2020-10-08T13:18:10.860" v="4071" actId="478"/>
          <ac:spMkLst>
            <pc:docMk/>
            <pc:sldMk cId="2032164025" sldId="283"/>
            <ac:spMk id="5" creationId="{44DE8AC7-CEC8-44F1-9300-F574AD0BD3AC}"/>
          </ac:spMkLst>
        </pc:spChg>
      </pc:sldChg>
      <pc:sldChg chg="addSp delSp modSp add ord">
        <pc:chgData name="Mcharg, Shannon M" userId="7dfd72ef-c082-44a8-8aee-207448f0af01" providerId="ADAL" clId="{41A17CEC-44A1-4466-B0E4-95C1110AB364}" dt="2020-10-08T13:18:48.323" v="4082" actId="1076"/>
        <pc:sldMkLst>
          <pc:docMk/>
          <pc:sldMk cId="3530495226" sldId="284"/>
        </pc:sldMkLst>
        <pc:spChg chg="mod">
          <ac:chgData name="Mcharg, Shannon M" userId="7dfd72ef-c082-44a8-8aee-207448f0af01" providerId="ADAL" clId="{41A17CEC-44A1-4466-B0E4-95C1110AB364}" dt="2020-10-08T13:18:34.684" v="4079" actId="20577"/>
          <ac:spMkLst>
            <pc:docMk/>
            <pc:sldMk cId="3530495226" sldId="284"/>
            <ac:spMk id="5" creationId="{CDC04EFA-156C-46CA-97B8-7B195C0DD8A9}"/>
          </ac:spMkLst>
        </pc:spChg>
        <pc:picChg chg="add mod">
          <ac:chgData name="Mcharg, Shannon M" userId="7dfd72ef-c082-44a8-8aee-207448f0af01" providerId="ADAL" clId="{41A17CEC-44A1-4466-B0E4-95C1110AB364}" dt="2020-10-08T13:18:48.323" v="4082" actId="1076"/>
          <ac:picMkLst>
            <pc:docMk/>
            <pc:sldMk cId="3530495226" sldId="284"/>
            <ac:picMk id="2" creationId="{EEA71A65-477F-4334-B2C9-74532CFC2A50}"/>
          </ac:picMkLst>
        </pc:picChg>
        <pc:picChg chg="del">
          <ac:chgData name="Mcharg, Shannon M" userId="7dfd72ef-c082-44a8-8aee-207448f0af01" providerId="ADAL" clId="{41A17CEC-44A1-4466-B0E4-95C1110AB364}" dt="2020-10-08T13:18:36.253" v="4080" actId="478"/>
          <ac:picMkLst>
            <pc:docMk/>
            <pc:sldMk cId="3530495226" sldId="284"/>
            <ac:picMk id="4" creationId="{FEC37A06-6EC1-49A3-A3C6-9B5F5F98F0F4}"/>
          </ac:picMkLst>
        </pc:picChg>
      </pc:sldChg>
    </pc:docChg>
  </pc:docChgLst>
  <pc:docChgLst>
    <pc:chgData clId="Web-{0580522F-E886-4BBB-8745-2FBD6611A729}"/>
    <pc:docChg chg="addSld modSld">
      <pc:chgData name="" userId="" providerId="" clId="Web-{0580522F-E886-4BBB-8745-2FBD6611A729}" dt="2020-06-03T15:16:34.108" v="19"/>
      <pc:docMkLst>
        <pc:docMk/>
      </pc:docMkLst>
      <pc:sldChg chg="modSp">
        <pc:chgData name="" userId="" providerId="" clId="Web-{0580522F-E886-4BBB-8745-2FBD6611A729}" dt="2020-06-03T15:16:30.968" v="16" actId="20577"/>
        <pc:sldMkLst>
          <pc:docMk/>
          <pc:sldMk cId="109857222" sldId="256"/>
        </pc:sldMkLst>
        <pc:spChg chg="mod">
          <ac:chgData name="" userId="" providerId="" clId="Web-{0580522F-E886-4BBB-8745-2FBD6611A729}" dt="2020-06-03T15:16:25.233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0580522F-E886-4BBB-8745-2FBD6611A729}" dt="2020-06-03T15:16:30.968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">
        <pc:chgData name="" userId="" providerId="" clId="Web-{0580522F-E886-4BBB-8745-2FBD6611A729}" dt="2020-06-03T15:16:34.108" v="19"/>
        <pc:sldMkLst>
          <pc:docMk/>
          <pc:sldMk cId="2981530093" sldId="257"/>
        </pc:sldMkLst>
      </pc:sldChg>
    </pc:docChg>
  </pc:docChgLst>
  <pc:docChgLst>
    <pc:chgData clId="Web-{ED787D7D-E892-2B4F-71FB-36376D3A6808}"/>
    <pc:docChg chg="">
      <pc:chgData name="" userId="" providerId="" clId="Web-{ED787D7D-E892-2B4F-71FB-36376D3A6808}" dt="2020-10-08T13:17:05.348" v="0"/>
      <pc:docMkLst>
        <pc:docMk/>
      </pc:docMkLst>
      <pc:sldChg chg="addCm">
        <pc:chgData name="" userId="" providerId="" clId="Web-{ED787D7D-E892-2B4F-71FB-36376D3A6808}" dt="2020-10-08T13:17:05.348" v="0"/>
        <pc:sldMkLst>
          <pc:docMk/>
          <pc:sldMk cId="3642821265" sldId="273"/>
        </pc:sldMkLst>
      </pc:sldChg>
    </pc:docChg>
  </pc:docChgLst>
  <pc:docChgLst>
    <pc:chgData name="Mcharg, Shannon M" userId="7dfd72ef-c082-44a8-8aee-207448f0af01" providerId="ADAL" clId="{E58C3641-3089-451B-AB3A-BDA0EBD0292B}"/>
    <pc:docChg chg="custSel modSld">
      <pc:chgData name="Mcharg, Shannon M" userId="7dfd72ef-c082-44a8-8aee-207448f0af01" providerId="ADAL" clId="{E58C3641-3089-451B-AB3A-BDA0EBD0292B}" dt="2020-07-20T20:14:57.378" v="1311" actId="13244"/>
      <pc:docMkLst>
        <pc:docMk/>
      </pc:docMkLst>
      <pc:sldChg chg="modSp">
        <pc:chgData name="Mcharg, Shannon M" userId="7dfd72ef-c082-44a8-8aee-207448f0af01" providerId="ADAL" clId="{E58C3641-3089-451B-AB3A-BDA0EBD0292B}" dt="2020-07-20T20:07:45.548" v="1270" actId="13244"/>
        <pc:sldMkLst>
          <pc:docMk/>
          <pc:sldMk cId="2981530093" sldId="257"/>
        </pc:sldMkLst>
        <pc:spChg chg="mod">
          <ac:chgData name="Mcharg, Shannon M" userId="7dfd72ef-c082-44a8-8aee-207448f0af01" providerId="ADAL" clId="{E58C3641-3089-451B-AB3A-BDA0EBD0292B}" dt="2020-07-20T20:01:03.183" v="1231" actId="13244"/>
          <ac:spMkLst>
            <pc:docMk/>
            <pc:sldMk cId="2981530093" sldId="257"/>
            <ac:spMk id="2" creationId="{BDF39818-2DD7-4E66-A538-0A972A4D8136}"/>
          </ac:spMkLst>
        </pc:spChg>
        <pc:spChg chg="mod">
          <ac:chgData name="Mcharg, Shannon M" userId="7dfd72ef-c082-44a8-8aee-207448f0af01" providerId="ADAL" clId="{E58C3641-3089-451B-AB3A-BDA0EBD0292B}" dt="2020-07-20T20:04:38.749" v="1247" actId="13244"/>
          <ac:spMkLst>
            <pc:docMk/>
            <pc:sldMk cId="2981530093" sldId="257"/>
            <ac:spMk id="9" creationId="{F9666392-A35A-46BB-9FB9-8F8AF0BDB819}"/>
          </ac:spMkLst>
        </pc:spChg>
        <pc:spChg chg="mod">
          <ac:chgData name="Mcharg, Shannon M" userId="7dfd72ef-c082-44a8-8aee-207448f0af01" providerId="ADAL" clId="{E58C3641-3089-451B-AB3A-BDA0EBD0292B}" dt="2020-07-20T20:03:10.670" v="1241" actId="13244"/>
          <ac:spMkLst>
            <pc:docMk/>
            <pc:sldMk cId="2981530093" sldId="257"/>
            <ac:spMk id="10" creationId="{84C86823-8292-491C-9C50-96F992843A17}"/>
          </ac:spMkLst>
        </pc:spChg>
        <pc:spChg chg="mod">
          <ac:chgData name="Mcharg, Shannon M" userId="7dfd72ef-c082-44a8-8aee-207448f0af01" providerId="ADAL" clId="{E58C3641-3089-451B-AB3A-BDA0EBD0292B}" dt="2020-07-20T20:02:25.846" v="1237" actId="13244"/>
          <ac:spMkLst>
            <pc:docMk/>
            <pc:sldMk cId="2981530093" sldId="257"/>
            <ac:spMk id="11" creationId="{31820435-610F-45A6-9085-7288FBD1BDD2}"/>
          </ac:spMkLst>
        </pc:spChg>
        <pc:spChg chg="mod">
          <ac:chgData name="Mcharg, Shannon M" userId="7dfd72ef-c082-44a8-8aee-207448f0af01" providerId="ADAL" clId="{E58C3641-3089-451B-AB3A-BDA0EBD0292B}" dt="2020-07-20T20:02:00.631" v="1234" actId="13244"/>
          <ac:spMkLst>
            <pc:docMk/>
            <pc:sldMk cId="2981530093" sldId="257"/>
            <ac:spMk id="12" creationId="{0B42684D-4769-4773-A3AD-027A00C371A0}"/>
          </ac:spMkLst>
        </pc:spChg>
        <pc:spChg chg="mod">
          <ac:chgData name="Mcharg, Shannon M" userId="7dfd72ef-c082-44a8-8aee-207448f0af01" providerId="ADAL" clId="{E58C3641-3089-451B-AB3A-BDA0EBD0292B}" dt="2020-07-20T20:02:09.551" v="1235" actId="13244"/>
          <ac:spMkLst>
            <pc:docMk/>
            <pc:sldMk cId="2981530093" sldId="257"/>
            <ac:spMk id="13" creationId="{30C0DDC5-D018-45FC-BE40-916EA9C9D93B}"/>
          </ac:spMkLst>
        </pc:spChg>
        <pc:spChg chg="mod">
          <ac:chgData name="Mcharg, Shannon M" userId="7dfd72ef-c082-44a8-8aee-207448f0af01" providerId="ADAL" clId="{E58C3641-3089-451B-AB3A-BDA0EBD0292B}" dt="2020-07-20T20:03:04.741" v="1240" actId="13244"/>
          <ac:spMkLst>
            <pc:docMk/>
            <pc:sldMk cId="2981530093" sldId="257"/>
            <ac:spMk id="14" creationId="{6BE5096F-3F00-4296-8796-459ADF640008}"/>
          </ac:spMkLst>
        </pc:spChg>
        <pc:spChg chg="mod">
          <ac:chgData name="Mcharg, Shannon M" userId="7dfd72ef-c082-44a8-8aee-207448f0af01" providerId="ADAL" clId="{E58C3641-3089-451B-AB3A-BDA0EBD0292B}" dt="2020-07-20T20:02:36.734" v="1238" actId="13244"/>
          <ac:spMkLst>
            <pc:docMk/>
            <pc:sldMk cId="2981530093" sldId="257"/>
            <ac:spMk id="15" creationId="{C032DEE0-9D8F-48C1-820D-8FC466F8108A}"/>
          </ac:spMkLst>
        </pc:spChg>
        <pc:spChg chg="mod">
          <ac:chgData name="Mcharg, Shannon M" userId="7dfd72ef-c082-44a8-8aee-207448f0af01" providerId="ADAL" clId="{E58C3641-3089-451B-AB3A-BDA0EBD0292B}" dt="2020-07-20T20:02:16.351" v="1236" actId="13244"/>
          <ac:spMkLst>
            <pc:docMk/>
            <pc:sldMk cId="2981530093" sldId="257"/>
            <ac:spMk id="16" creationId="{41C7041D-1C43-429F-B084-F765C4E40668}"/>
          </ac:spMkLst>
        </pc:spChg>
        <pc:spChg chg="mod">
          <ac:chgData name="Mcharg, Shannon M" userId="7dfd72ef-c082-44a8-8aee-207448f0af01" providerId="ADAL" clId="{E58C3641-3089-451B-AB3A-BDA0EBD0292B}" dt="2020-07-20T20:03:32.732" v="1244" actId="14429"/>
          <ac:spMkLst>
            <pc:docMk/>
            <pc:sldMk cId="2981530093" sldId="257"/>
            <ac:spMk id="17" creationId="{A39DE9F6-3A0A-4AD2-97C5-2B354FCEAF53}"/>
          </ac:spMkLst>
        </pc:spChg>
        <pc:spChg chg="mod">
          <ac:chgData name="Mcharg, Shannon M" userId="7dfd72ef-c082-44a8-8aee-207448f0af01" providerId="ADAL" clId="{E58C3641-3089-451B-AB3A-BDA0EBD0292B}" dt="2020-07-20T20:04:42.533" v="1248" actId="13244"/>
          <ac:spMkLst>
            <pc:docMk/>
            <pc:sldMk cId="2981530093" sldId="257"/>
            <ac:spMk id="18" creationId="{78F76376-1512-41E1-A4BC-A17CAF16D058}"/>
          </ac:spMkLst>
        </pc:spChg>
        <pc:spChg chg="mod">
          <ac:chgData name="Mcharg, Shannon M" userId="7dfd72ef-c082-44a8-8aee-207448f0af01" providerId="ADAL" clId="{E58C3641-3089-451B-AB3A-BDA0EBD0292B}" dt="2020-07-20T20:04:26.078" v="1245" actId="13244"/>
          <ac:spMkLst>
            <pc:docMk/>
            <pc:sldMk cId="2981530093" sldId="257"/>
            <ac:spMk id="19" creationId="{92199289-8122-4009-9B27-C963C3232B1C}"/>
          </ac:spMkLst>
        </pc:spChg>
        <pc:spChg chg="mod">
          <ac:chgData name="Mcharg, Shannon M" userId="7dfd72ef-c082-44a8-8aee-207448f0af01" providerId="ADAL" clId="{E58C3641-3089-451B-AB3A-BDA0EBD0292B}" dt="2020-07-20T20:01:41.576" v="1233" actId="13244"/>
          <ac:spMkLst>
            <pc:docMk/>
            <pc:sldMk cId="2981530093" sldId="257"/>
            <ac:spMk id="20" creationId="{CF10A57F-48CD-46EF-81E6-BAEE229AF145}"/>
          </ac:spMkLst>
        </pc:spChg>
        <pc:spChg chg="mod">
          <ac:chgData name="Mcharg, Shannon M" userId="7dfd72ef-c082-44a8-8aee-207448f0af01" providerId="ADAL" clId="{E58C3641-3089-451B-AB3A-BDA0EBD0292B}" dt="2020-07-20T20:04:34.318" v="1246" actId="13244"/>
          <ac:spMkLst>
            <pc:docMk/>
            <pc:sldMk cId="2981530093" sldId="257"/>
            <ac:spMk id="37" creationId="{37E63AA7-1261-47CD-B7F7-E16F90F350E3}"/>
          </ac:spMkLst>
        </pc:spChg>
        <pc:spChg chg="mod">
          <ac:chgData name="Mcharg, Shannon M" userId="7dfd72ef-c082-44a8-8aee-207448f0af01" providerId="ADAL" clId="{E58C3641-3089-451B-AB3A-BDA0EBD0292B}" dt="2020-07-20T20:02:55.006" v="1239" actId="13244"/>
          <ac:spMkLst>
            <pc:docMk/>
            <pc:sldMk cId="2981530093" sldId="257"/>
            <ac:spMk id="41" creationId="{EE0951B5-1DEE-4B4A-B39C-6F0873D27966}"/>
          </ac:spMkLst>
        </pc:spChg>
        <pc:spChg chg="mod">
          <ac:chgData name="Mcharg, Shannon M" userId="7dfd72ef-c082-44a8-8aee-207448f0af01" providerId="ADAL" clId="{E58C3641-3089-451B-AB3A-BDA0EBD0292B}" dt="2020-07-20T20:01:14.006" v="1232" actId="13244"/>
          <ac:spMkLst>
            <pc:docMk/>
            <pc:sldMk cId="2981530093" sldId="257"/>
            <ac:spMk id="55" creationId="{FC7DA107-F09D-4C9D-83F0-7D4442177655}"/>
          </ac:spMkLst>
        </pc:spChg>
        <pc:spChg chg="mod">
          <ac:chgData name="Mcharg, Shannon M" userId="7dfd72ef-c082-44a8-8aee-207448f0af01" providerId="ADAL" clId="{E58C3641-3089-451B-AB3A-BDA0EBD0292B}" dt="2020-07-20T20:04:46.949" v="1249" actId="13244"/>
          <ac:spMkLst>
            <pc:docMk/>
            <pc:sldMk cId="2981530093" sldId="257"/>
            <ac:spMk id="56" creationId="{D32C8641-C101-4307-91C9-EB759B5FDBE9}"/>
          </ac:spMkLst>
        </pc:spChg>
        <pc:spChg chg="mod">
          <ac:chgData name="Mcharg, Shannon M" userId="7dfd72ef-c082-44a8-8aee-207448f0af01" providerId="ADAL" clId="{E58C3641-3089-451B-AB3A-BDA0EBD0292B}" dt="2020-07-20T20:05:17.686" v="1252" actId="13244"/>
          <ac:spMkLst>
            <pc:docMk/>
            <pc:sldMk cId="2981530093" sldId="257"/>
            <ac:spMk id="57" creationId="{3C52442C-69FA-4901-A7D2-67822F8FD265}"/>
          </ac:spMkLst>
        </pc:spChg>
        <pc:spChg chg="mod">
          <ac:chgData name="Mcharg, Shannon M" userId="7dfd72ef-c082-44a8-8aee-207448f0af01" providerId="ADAL" clId="{E58C3641-3089-451B-AB3A-BDA0EBD0292B}" dt="2020-07-20T20:06:27.805" v="1262" actId="13244"/>
          <ac:spMkLst>
            <pc:docMk/>
            <pc:sldMk cId="2981530093" sldId="257"/>
            <ac:spMk id="59" creationId="{2FF88105-DE85-4307-8FBD-A91A45F1FB67}"/>
          </ac:spMkLst>
        </pc:spChg>
        <pc:spChg chg="mod">
          <ac:chgData name="Mcharg, Shannon M" userId="7dfd72ef-c082-44a8-8aee-207448f0af01" providerId="ADAL" clId="{E58C3641-3089-451B-AB3A-BDA0EBD0292B}" dt="2020-07-20T20:06:10.757" v="1258" actId="13244"/>
          <ac:spMkLst>
            <pc:docMk/>
            <pc:sldMk cId="2981530093" sldId="257"/>
            <ac:spMk id="60" creationId="{420C7B8A-DFAD-4869-B8AB-7A62AD7589C8}"/>
          </ac:spMkLst>
        </pc:spChg>
        <pc:spChg chg="mod">
          <ac:chgData name="Mcharg, Shannon M" userId="7dfd72ef-c082-44a8-8aee-207448f0af01" providerId="ADAL" clId="{E58C3641-3089-451B-AB3A-BDA0EBD0292B}" dt="2020-07-20T20:05:13.158" v="1251" actId="13244"/>
          <ac:spMkLst>
            <pc:docMk/>
            <pc:sldMk cId="2981530093" sldId="257"/>
            <ac:spMk id="62" creationId="{C3381FCA-D427-487A-A681-98A8424A098F}"/>
          </ac:spMkLst>
        </pc:spChg>
        <pc:spChg chg="mod">
          <ac:chgData name="Mcharg, Shannon M" userId="7dfd72ef-c082-44a8-8aee-207448f0af01" providerId="ADAL" clId="{E58C3641-3089-451B-AB3A-BDA0EBD0292B}" dt="2020-07-20T20:05:26.590" v="1253" actId="13244"/>
          <ac:spMkLst>
            <pc:docMk/>
            <pc:sldMk cId="2981530093" sldId="257"/>
            <ac:spMk id="63" creationId="{67BA4103-1F58-45EC-8AFD-8A2DE1BCCF59}"/>
          </ac:spMkLst>
        </pc:spChg>
        <pc:spChg chg="mod">
          <ac:chgData name="Mcharg, Shannon M" userId="7dfd72ef-c082-44a8-8aee-207448f0af01" providerId="ADAL" clId="{E58C3641-3089-451B-AB3A-BDA0EBD0292B}" dt="2020-07-20T20:06:07.030" v="1257" actId="13244"/>
          <ac:spMkLst>
            <pc:docMk/>
            <pc:sldMk cId="2981530093" sldId="257"/>
            <ac:spMk id="65" creationId="{B496BF5B-75E0-425E-AD0A-BA4CA7AE17C1}"/>
          </ac:spMkLst>
        </pc:spChg>
        <pc:spChg chg="mod">
          <ac:chgData name="Mcharg, Shannon M" userId="7dfd72ef-c082-44a8-8aee-207448f0af01" providerId="ADAL" clId="{E58C3641-3089-451B-AB3A-BDA0EBD0292B}" dt="2020-07-20T20:05:37.374" v="1254" actId="13244"/>
          <ac:spMkLst>
            <pc:docMk/>
            <pc:sldMk cId="2981530093" sldId="257"/>
            <ac:spMk id="66" creationId="{68EE5699-2257-462B-982F-B70BE8727041}"/>
          </ac:spMkLst>
        </pc:spChg>
        <pc:spChg chg="mod">
          <ac:chgData name="Mcharg, Shannon M" userId="7dfd72ef-c082-44a8-8aee-207448f0af01" providerId="ADAL" clId="{E58C3641-3089-451B-AB3A-BDA0EBD0292B}" dt="2020-07-20T20:06:30.648" v="1263" actId="13244"/>
          <ac:spMkLst>
            <pc:docMk/>
            <pc:sldMk cId="2981530093" sldId="257"/>
            <ac:spMk id="68" creationId="{2FC2B326-1092-406D-80B5-C3B1F367C2AF}"/>
          </ac:spMkLst>
        </pc:spChg>
        <pc:spChg chg="mod">
          <ac:chgData name="Mcharg, Shannon M" userId="7dfd72ef-c082-44a8-8aee-207448f0af01" providerId="ADAL" clId="{E58C3641-3089-451B-AB3A-BDA0EBD0292B}" dt="2020-07-20T20:06:19.944" v="1260" actId="13244"/>
          <ac:spMkLst>
            <pc:docMk/>
            <pc:sldMk cId="2981530093" sldId="257"/>
            <ac:spMk id="69" creationId="{924D0D83-6A2C-4BBD-8A56-88BFE8ABC815}"/>
          </ac:spMkLst>
        </pc:spChg>
        <pc:spChg chg="mod">
          <ac:chgData name="Mcharg, Shannon M" userId="7dfd72ef-c082-44a8-8aee-207448f0af01" providerId="ADAL" clId="{E58C3641-3089-451B-AB3A-BDA0EBD0292B}" dt="2020-07-20T20:05:04.910" v="1250" actId="13244"/>
          <ac:spMkLst>
            <pc:docMk/>
            <pc:sldMk cId="2981530093" sldId="257"/>
            <ac:spMk id="70" creationId="{7F6480D1-3F28-40CB-9BCE-AED0C69FF010}"/>
          </ac:spMkLst>
        </pc:spChg>
        <pc:spChg chg="mod">
          <ac:chgData name="Mcharg, Shannon M" userId="7dfd72ef-c082-44a8-8aee-207448f0af01" providerId="ADAL" clId="{E58C3641-3089-451B-AB3A-BDA0EBD0292B}" dt="2020-07-20T20:05:52.149" v="1256" actId="13244"/>
          <ac:spMkLst>
            <pc:docMk/>
            <pc:sldMk cId="2981530093" sldId="257"/>
            <ac:spMk id="73" creationId="{C5EB3B43-766C-4988-9231-48E73E9FF35E}"/>
          </ac:spMkLst>
        </pc:spChg>
        <pc:spChg chg="mod">
          <ac:chgData name="Mcharg, Shannon M" userId="7dfd72ef-c082-44a8-8aee-207448f0af01" providerId="ADAL" clId="{E58C3641-3089-451B-AB3A-BDA0EBD0292B}" dt="2020-07-20T20:06:16.285" v="1259" actId="13244"/>
          <ac:spMkLst>
            <pc:docMk/>
            <pc:sldMk cId="2981530093" sldId="257"/>
            <ac:spMk id="74" creationId="{A50F2FA8-2ADF-46F0-A094-19B10C9EFEFA}"/>
          </ac:spMkLst>
        </pc:spChg>
        <pc:spChg chg="mod">
          <ac:chgData name="Mcharg, Shannon M" userId="7dfd72ef-c082-44a8-8aee-207448f0af01" providerId="ADAL" clId="{E58C3641-3089-451B-AB3A-BDA0EBD0292B}" dt="2020-07-20T20:06:24.853" v="1261" actId="13244"/>
          <ac:spMkLst>
            <pc:docMk/>
            <pc:sldMk cId="2981530093" sldId="257"/>
            <ac:spMk id="79" creationId="{A10243A0-D2D5-4775-A1E9-644DF30E2A36}"/>
          </ac:spMkLst>
        </pc:spChg>
        <pc:spChg chg="mod">
          <ac:chgData name="Mcharg, Shannon M" userId="7dfd72ef-c082-44a8-8aee-207448f0af01" providerId="ADAL" clId="{E58C3641-3089-451B-AB3A-BDA0EBD0292B}" dt="2020-07-20T20:07:22.396" v="1267" actId="13244"/>
          <ac:spMkLst>
            <pc:docMk/>
            <pc:sldMk cId="2981530093" sldId="257"/>
            <ac:spMk id="81" creationId="{148A5B2D-F072-4E77-B9F5-C699425EFA02}"/>
          </ac:spMkLst>
        </pc:spChg>
        <pc:spChg chg="mod">
          <ac:chgData name="Mcharg, Shannon M" userId="7dfd72ef-c082-44a8-8aee-207448f0af01" providerId="ADAL" clId="{E58C3641-3089-451B-AB3A-BDA0EBD0292B}" dt="2020-07-20T20:06:54.261" v="1264" actId="13244"/>
          <ac:spMkLst>
            <pc:docMk/>
            <pc:sldMk cId="2981530093" sldId="257"/>
            <ac:spMk id="82" creationId="{B653C8D0-CDCA-4F93-8F81-7D1AA93C5C93}"/>
          </ac:spMkLst>
        </pc:spChg>
        <pc:spChg chg="mod">
          <ac:chgData name="Mcharg, Shannon M" userId="7dfd72ef-c082-44a8-8aee-207448f0af01" providerId="ADAL" clId="{E58C3641-3089-451B-AB3A-BDA0EBD0292B}" dt="2020-07-20T20:07:12.229" v="1266" actId="13244"/>
          <ac:spMkLst>
            <pc:docMk/>
            <pc:sldMk cId="2981530093" sldId="257"/>
            <ac:spMk id="85" creationId="{AE945938-6A9E-4036-96A4-EB134A5FFD30}"/>
          </ac:spMkLst>
        </pc:spChg>
        <pc:spChg chg="mod">
          <ac:chgData name="Mcharg, Shannon M" userId="7dfd72ef-c082-44a8-8aee-207448f0af01" providerId="ADAL" clId="{E58C3641-3089-451B-AB3A-BDA0EBD0292B}" dt="2020-07-20T20:07:32.700" v="1268" actId="13244"/>
          <ac:spMkLst>
            <pc:docMk/>
            <pc:sldMk cId="2981530093" sldId="257"/>
            <ac:spMk id="88" creationId="{6F39FBDD-51B6-4F66-AAF2-C68EE7070ADF}"/>
          </ac:spMkLst>
        </pc:spChg>
        <pc:spChg chg="mod">
          <ac:chgData name="Mcharg, Shannon M" userId="7dfd72ef-c082-44a8-8aee-207448f0af01" providerId="ADAL" clId="{E58C3641-3089-451B-AB3A-BDA0EBD0292B}" dt="2020-07-20T20:07:45.548" v="1270" actId="13244"/>
          <ac:spMkLst>
            <pc:docMk/>
            <pc:sldMk cId="2981530093" sldId="257"/>
            <ac:spMk id="90" creationId="{A3761905-6A96-49A6-BD9A-E8CC8B6987BF}"/>
          </ac:spMkLst>
        </pc:spChg>
        <pc:spChg chg="mod">
          <ac:chgData name="Mcharg, Shannon M" userId="7dfd72ef-c082-44a8-8aee-207448f0af01" providerId="ADAL" clId="{E58C3641-3089-451B-AB3A-BDA0EBD0292B}" dt="2020-07-20T20:07:00.848" v="1265" actId="13244"/>
          <ac:spMkLst>
            <pc:docMk/>
            <pc:sldMk cId="2981530093" sldId="257"/>
            <ac:spMk id="93" creationId="{F17D8054-16F8-4760-AB08-1B50C83772CB}"/>
          </ac:spMkLst>
        </pc:spChg>
        <pc:spChg chg="mod">
          <ac:chgData name="Mcharg, Shannon M" userId="7dfd72ef-c082-44a8-8aee-207448f0af01" providerId="ADAL" clId="{E58C3641-3089-451B-AB3A-BDA0EBD0292B}" dt="2020-07-20T20:07:39.829" v="1269" actId="13244"/>
          <ac:spMkLst>
            <pc:docMk/>
            <pc:sldMk cId="2981530093" sldId="257"/>
            <ac:spMk id="96" creationId="{9B58F99F-37B3-4F73-A3DE-AF48312F9449}"/>
          </ac:spMkLst>
        </pc:spChg>
      </pc:sldChg>
      <pc:sldChg chg="modSp">
        <pc:chgData name="Mcharg, Shannon M" userId="7dfd72ef-c082-44a8-8aee-207448f0af01" providerId="ADAL" clId="{E58C3641-3089-451B-AB3A-BDA0EBD0292B}" dt="2020-07-20T20:00:20.568" v="1226" actId="13244"/>
        <pc:sldMkLst>
          <pc:docMk/>
          <pc:sldMk cId="3695063238" sldId="258"/>
        </pc:sldMkLst>
        <pc:spChg chg="mod">
          <ac:chgData name="Mcharg, Shannon M" userId="7dfd72ef-c082-44a8-8aee-207448f0af01" providerId="ADAL" clId="{E58C3641-3089-451B-AB3A-BDA0EBD0292B}" dt="2020-07-20T20:00:17.931" v="1225" actId="13244"/>
          <ac:spMkLst>
            <pc:docMk/>
            <pc:sldMk cId="3695063238" sldId="258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12.358" v="1216" actId="13238"/>
          <ac:graphicFrameMkLst>
            <pc:docMk/>
            <pc:sldMk cId="3695063238" sldId="258"/>
            <ac:graphicFrameMk id="2" creationId="{2A155A2A-740B-4542-8C90-32EB964D85CE}"/>
          </ac:graphicFrameMkLst>
        </pc:graphicFrameChg>
        <pc:picChg chg="mod">
          <ac:chgData name="Mcharg, Shannon M" userId="7dfd72ef-c082-44a8-8aee-207448f0af01" providerId="ADAL" clId="{E58C3641-3089-451B-AB3A-BDA0EBD0292B}" dt="2020-07-20T20:00:20.568" v="1226" actId="13244"/>
          <ac:picMkLst>
            <pc:docMk/>
            <pc:sldMk cId="3695063238" sldId="258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00:29.406" v="1228" actId="13244"/>
        <pc:sldMkLst>
          <pc:docMk/>
          <pc:sldMk cId="345669543" sldId="259"/>
        </pc:sldMkLst>
        <pc:spChg chg="mod">
          <ac:chgData name="Mcharg, Shannon M" userId="7dfd72ef-c082-44a8-8aee-207448f0af01" providerId="ADAL" clId="{E58C3641-3089-451B-AB3A-BDA0EBD0292B}" dt="2020-07-20T20:00:26.776" v="1227" actId="13244"/>
          <ac:spMkLst>
            <pc:docMk/>
            <pc:sldMk cId="345669543" sldId="259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19.160" v="1217" actId="13238"/>
          <ac:graphicFrameMkLst>
            <pc:docMk/>
            <pc:sldMk cId="345669543" sldId="259"/>
            <ac:graphicFrameMk id="2" creationId="{6B1E700F-8A2C-4CDC-B6A4-C0BE63C18528}"/>
          </ac:graphicFrameMkLst>
        </pc:graphicFrameChg>
        <pc:picChg chg="mod">
          <ac:chgData name="Mcharg, Shannon M" userId="7dfd72ef-c082-44a8-8aee-207448f0af01" providerId="ADAL" clId="{E58C3641-3089-451B-AB3A-BDA0EBD0292B}" dt="2020-07-20T20:00:29.406" v="1228" actId="13244"/>
          <ac:picMkLst>
            <pc:docMk/>
            <pc:sldMk cId="345669543" sldId="259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00:44.373" v="1230" actId="13244"/>
        <pc:sldMkLst>
          <pc:docMk/>
          <pc:sldMk cId="1606857221" sldId="260"/>
        </pc:sldMkLst>
        <pc:spChg chg="mod">
          <ac:chgData name="Mcharg, Shannon M" userId="7dfd72ef-c082-44a8-8aee-207448f0af01" providerId="ADAL" clId="{E58C3641-3089-451B-AB3A-BDA0EBD0292B}" dt="2020-07-20T20:00:41.886" v="1229" actId="13244"/>
          <ac:spMkLst>
            <pc:docMk/>
            <pc:sldMk cId="1606857221" sldId="260"/>
            <ac:spMk id="8" creationId="{05381BBC-95D4-4E4D-8BB3-9DF1DBB6BBC7}"/>
          </ac:spMkLst>
        </pc:spChg>
        <pc:graphicFrameChg chg="modGraphic">
          <ac:chgData name="Mcharg, Shannon M" userId="7dfd72ef-c082-44a8-8aee-207448f0af01" providerId="ADAL" clId="{E58C3641-3089-451B-AB3A-BDA0EBD0292B}" dt="2020-07-20T19:58:24.649" v="1218" actId="13238"/>
          <ac:graphicFrameMkLst>
            <pc:docMk/>
            <pc:sldMk cId="1606857221" sldId="260"/>
            <ac:graphicFrameMk id="2" creationId="{DDA1D59B-E645-4CB1-9F1B-E540B9CF32E6}"/>
          </ac:graphicFrameMkLst>
        </pc:graphicFrameChg>
        <pc:picChg chg="mod">
          <ac:chgData name="Mcharg, Shannon M" userId="7dfd72ef-c082-44a8-8aee-207448f0af01" providerId="ADAL" clId="{E58C3641-3089-451B-AB3A-BDA0EBD0292B}" dt="2020-07-20T20:00:44.373" v="1230" actId="13244"/>
          <ac:picMkLst>
            <pc:docMk/>
            <pc:sldMk cId="1606857221" sldId="260"/>
            <ac:picMk id="11" creationId="{14B219ED-A377-421E-A97B-5ED542C6AEE6}"/>
          </ac:picMkLst>
        </pc:picChg>
      </pc:sldChg>
      <pc:sldChg chg="modSp">
        <pc:chgData name="Mcharg, Shannon M" userId="7dfd72ef-c082-44a8-8aee-207448f0af01" providerId="ADAL" clId="{E58C3641-3089-451B-AB3A-BDA0EBD0292B}" dt="2020-07-20T20:13:53.051" v="1305" actId="13244"/>
        <pc:sldMkLst>
          <pc:docMk/>
          <pc:sldMk cId="2742768327" sldId="261"/>
        </pc:sldMkLst>
        <pc:spChg chg="mod">
          <ac:chgData name="Mcharg, Shannon M" userId="7dfd72ef-c082-44a8-8aee-207448f0af01" providerId="ADAL" clId="{E58C3641-3089-451B-AB3A-BDA0EBD0292B}" dt="2020-07-20T20:08:50.967" v="1271" actId="13244"/>
          <ac:spMkLst>
            <pc:docMk/>
            <pc:sldMk cId="2742768327" sldId="261"/>
            <ac:spMk id="2" creationId="{BDF39818-2DD7-4E66-A538-0A972A4D8136}"/>
          </ac:spMkLst>
        </pc:spChg>
        <pc:spChg chg="mod">
          <ac:chgData name="Mcharg, Shannon M" userId="7dfd72ef-c082-44a8-8aee-207448f0af01" providerId="ADAL" clId="{E58C3641-3089-451B-AB3A-BDA0EBD0292B}" dt="2020-07-20T20:10:22.812" v="1276" actId="13244"/>
          <ac:spMkLst>
            <pc:docMk/>
            <pc:sldMk cId="2742768327" sldId="261"/>
            <ac:spMk id="24" creationId="{5F4F7666-71AB-4F92-A8EF-724A1B833D5F}"/>
          </ac:spMkLst>
        </pc:spChg>
        <pc:spChg chg="mod">
          <ac:chgData name="Mcharg, Shannon M" userId="7dfd72ef-c082-44a8-8aee-207448f0af01" providerId="ADAL" clId="{E58C3641-3089-451B-AB3A-BDA0EBD0292B}" dt="2020-07-20T20:10:43.387" v="1279" actId="13244"/>
          <ac:spMkLst>
            <pc:docMk/>
            <pc:sldMk cId="2742768327" sldId="261"/>
            <ac:spMk id="25" creationId="{11643696-2139-4374-96D5-22EF35980653}"/>
          </ac:spMkLst>
        </pc:spChg>
        <pc:spChg chg="mod">
          <ac:chgData name="Mcharg, Shannon M" userId="7dfd72ef-c082-44a8-8aee-207448f0af01" providerId="ADAL" clId="{E58C3641-3089-451B-AB3A-BDA0EBD0292B}" dt="2020-07-20T20:13:14.644" v="1299" actId="13244"/>
          <ac:spMkLst>
            <pc:docMk/>
            <pc:sldMk cId="2742768327" sldId="261"/>
            <ac:spMk id="27" creationId="{690772D6-EA91-4309-8FC0-DC203D35F86D}"/>
          </ac:spMkLst>
        </pc:spChg>
        <pc:spChg chg="mod">
          <ac:chgData name="Mcharg, Shannon M" userId="7dfd72ef-c082-44a8-8aee-207448f0af01" providerId="ADAL" clId="{E58C3641-3089-451B-AB3A-BDA0EBD0292B}" dt="2020-07-20T20:10:56.883" v="1281" actId="13244"/>
          <ac:spMkLst>
            <pc:docMk/>
            <pc:sldMk cId="2742768327" sldId="261"/>
            <ac:spMk id="28" creationId="{2C1CB9DD-B1C0-47DE-9A1B-1FE9C49A1F34}"/>
          </ac:spMkLst>
        </pc:spChg>
        <pc:spChg chg="mod">
          <ac:chgData name="Mcharg, Shannon M" userId="7dfd72ef-c082-44a8-8aee-207448f0af01" providerId="ADAL" clId="{E58C3641-3089-451B-AB3A-BDA0EBD0292B}" dt="2020-07-20T20:12:45.260" v="1296" actId="13244"/>
          <ac:spMkLst>
            <pc:docMk/>
            <pc:sldMk cId="2742768327" sldId="261"/>
            <ac:spMk id="29" creationId="{7975B009-8BE5-4C76-BB6C-6BECC8AFA2F4}"/>
          </ac:spMkLst>
        </pc:spChg>
        <pc:spChg chg="mod">
          <ac:chgData name="Mcharg, Shannon M" userId="7dfd72ef-c082-44a8-8aee-207448f0af01" providerId="ADAL" clId="{E58C3641-3089-451B-AB3A-BDA0EBD0292B}" dt="2020-07-20T20:11:52.858" v="1290" actId="13244"/>
          <ac:spMkLst>
            <pc:docMk/>
            <pc:sldMk cId="2742768327" sldId="261"/>
            <ac:spMk id="30" creationId="{BF9B3ED6-461C-48CB-87F9-64CF41708871}"/>
          </ac:spMkLst>
        </pc:spChg>
        <pc:spChg chg="mod">
          <ac:chgData name="Mcharg, Shannon M" userId="7dfd72ef-c082-44a8-8aee-207448f0af01" providerId="ADAL" clId="{E58C3641-3089-451B-AB3A-BDA0EBD0292B}" dt="2020-07-20T20:11:37.091" v="1288" actId="13244"/>
          <ac:spMkLst>
            <pc:docMk/>
            <pc:sldMk cId="2742768327" sldId="261"/>
            <ac:spMk id="31" creationId="{5D9A0323-8D52-4802-92AE-DEFCB13F7E1C}"/>
          </ac:spMkLst>
        </pc:spChg>
        <pc:spChg chg="mod">
          <ac:chgData name="Mcharg, Shannon M" userId="7dfd72ef-c082-44a8-8aee-207448f0af01" providerId="ADAL" clId="{E58C3641-3089-451B-AB3A-BDA0EBD0292B}" dt="2020-07-20T20:11:06.741" v="1283" actId="13244"/>
          <ac:spMkLst>
            <pc:docMk/>
            <pc:sldMk cId="2742768327" sldId="261"/>
            <ac:spMk id="35" creationId="{7DE58B7A-6CC1-4D69-BDF7-13042EA79487}"/>
          </ac:spMkLst>
        </pc:spChg>
        <pc:spChg chg="mod">
          <ac:chgData name="Mcharg, Shannon M" userId="7dfd72ef-c082-44a8-8aee-207448f0af01" providerId="ADAL" clId="{E58C3641-3089-451B-AB3A-BDA0EBD0292B}" dt="2020-07-20T20:13:27.699" v="1301" actId="13244"/>
          <ac:spMkLst>
            <pc:docMk/>
            <pc:sldMk cId="2742768327" sldId="261"/>
            <ac:spMk id="37" creationId="{1E0EA069-449B-40F8-B3DB-5C547012F66B}"/>
          </ac:spMkLst>
        </pc:spChg>
        <pc:spChg chg="mod">
          <ac:chgData name="Mcharg, Shannon M" userId="7dfd72ef-c082-44a8-8aee-207448f0af01" providerId="ADAL" clId="{E58C3641-3089-451B-AB3A-BDA0EBD0292B}" dt="2020-07-20T20:13:53.051" v="1305" actId="13244"/>
          <ac:spMkLst>
            <pc:docMk/>
            <pc:sldMk cId="2742768327" sldId="261"/>
            <ac:spMk id="39" creationId="{C040227F-EE09-4A8F-B1F3-C80D0AEE3D56}"/>
          </ac:spMkLst>
        </pc:spChg>
        <pc:spChg chg="mod">
          <ac:chgData name="Mcharg, Shannon M" userId="7dfd72ef-c082-44a8-8aee-207448f0af01" providerId="ADAL" clId="{E58C3641-3089-451B-AB3A-BDA0EBD0292B}" dt="2020-07-20T20:09:22.181" v="1272" actId="13244"/>
          <ac:spMkLst>
            <pc:docMk/>
            <pc:sldMk cId="2742768327" sldId="261"/>
            <ac:spMk id="40" creationId="{EDD89FC3-21CC-4E85-8CC7-ED79A3908D78}"/>
          </ac:spMkLst>
        </pc:spChg>
        <pc:spChg chg="mod">
          <ac:chgData name="Mcharg, Shannon M" userId="7dfd72ef-c082-44a8-8aee-207448f0af01" providerId="ADAL" clId="{E58C3641-3089-451B-AB3A-BDA0EBD0292B}" dt="2020-07-20T20:13:42.333" v="1303" actId="13244"/>
          <ac:spMkLst>
            <pc:docMk/>
            <pc:sldMk cId="2742768327" sldId="261"/>
            <ac:spMk id="41" creationId="{F266B748-64C5-4F27-B396-AE6E38238106}"/>
          </ac:spMkLst>
        </pc:spChg>
        <pc:spChg chg="mod">
          <ac:chgData name="Mcharg, Shannon M" userId="7dfd72ef-c082-44a8-8aee-207448f0af01" providerId="ADAL" clId="{E58C3641-3089-451B-AB3A-BDA0EBD0292B}" dt="2020-07-20T20:12:41.283" v="1295" actId="13244"/>
          <ac:spMkLst>
            <pc:docMk/>
            <pc:sldMk cId="2742768327" sldId="261"/>
            <ac:spMk id="43" creationId="{CDACAD2A-D611-4B8C-A17B-E0E70A42F019}"/>
          </ac:spMkLst>
        </pc:spChg>
        <pc:spChg chg="mod">
          <ac:chgData name="Mcharg, Shannon M" userId="7dfd72ef-c082-44a8-8aee-207448f0af01" providerId="ADAL" clId="{E58C3641-3089-451B-AB3A-BDA0EBD0292B}" dt="2020-07-20T20:09:44.197" v="1274" actId="13244"/>
          <ac:spMkLst>
            <pc:docMk/>
            <pc:sldMk cId="2742768327" sldId="261"/>
            <ac:spMk id="45" creationId="{280B1BC7-F567-4AA3-9F96-A679D7A159A0}"/>
          </ac:spMkLst>
        </pc:spChg>
        <pc:spChg chg="mod">
          <ac:chgData name="Mcharg, Shannon M" userId="7dfd72ef-c082-44a8-8aee-207448f0af01" providerId="ADAL" clId="{E58C3641-3089-451B-AB3A-BDA0EBD0292B}" dt="2020-07-20T20:13:48.899" v="1304" actId="13244"/>
          <ac:spMkLst>
            <pc:docMk/>
            <pc:sldMk cId="2742768327" sldId="261"/>
            <ac:spMk id="46" creationId="{4C69DF1E-2095-433B-BA5D-721EE6E37538}"/>
          </ac:spMkLst>
        </pc:spChg>
        <pc:spChg chg="mod">
          <ac:chgData name="Mcharg, Shannon M" userId="7dfd72ef-c082-44a8-8aee-207448f0af01" providerId="ADAL" clId="{E58C3641-3089-451B-AB3A-BDA0EBD0292B}" dt="2020-07-20T20:12:56.791" v="1297" actId="13244"/>
          <ac:spMkLst>
            <pc:docMk/>
            <pc:sldMk cId="2742768327" sldId="261"/>
            <ac:spMk id="49" creationId="{72DF0AAB-74AD-4CAC-BE6E-97FD7E54C0FB}"/>
          </ac:spMkLst>
        </pc:spChg>
        <pc:spChg chg="mod">
          <ac:chgData name="Mcharg, Shannon M" userId="7dfd72ef-c082-44a8-8aee-207448f0af01" providerId="ADAL" clId="{E58C3641-3089-451B-AB3A-BDA0EBD0292B}" dt="2020-07-20T20:11:14.044" v="1284" actId="13244"/>
          <ac:spMkLst>
            <pc:docMk/>
            <pc:sldMk cId="2742768327" sldId="261"/>
            <ac:spMk id="63" creationId="{4D24BFF3-9487-431B-86C6-31CCF120BB05}"/>
          </ac:spMkLst>
        </pc:spChg>
        <pc:spChg chg="mod">
          <ac:chgData name="Mcharg, Shannon M" userId="7dfd72ef-c082-44a8-8aee-207448f0af01" providerId="ADAL" clId="{E58C3641-3089-451B-AB3A-BDA0EBD0292B}" dt="2020-07-20T20:12:32.924" v="1293" actId="13244"/>
          <ac:spMkLst>
            <pc:docMk/>
            <pc:sldMk cId="2742768327" sldId="261"/>
            <ac:spMk id="64" creationId="{FF9FF87D-D39C-4470-A700-9E292D7A417F}"/>
          </ac:spMkLst>
        </pc:spChg>
        <pc:cxnChg chg="mod">
          <ac:chgData name="Mcharg, Shannon M" userId="7dfd72ef-c082-44a8-8aee-207448f0af01" providerId="ADAL" clId="{E58C3641-3089-451B-AB3A-BDA0EBD0292B}" dt="2020-07-20T20:09:37.684" v="1273" actId="13244"/>
          <ac:cxnSpMkLst>
            <pc:docMk/>
            <pc:sldMk cId="2742768327" sldId="261"/>
            <ac:cxnSpMk id="4" creationId="{66CEA0A5-2C57-4E17-ACE6-D64F9FC3F7DF}"/>
          </ac:cxnSpMkLst>
        </pc:cxnChg>
        <pc:cxnChg chg="mod">
          <ac:chgData name="Mcharg, Shannon M" userId="7dfd72ef-c082-44a8-8aee-207448f0af01" providerId="ADAL" clId="{E58C3641-3089-451B-AB3A-BDA0EBD0292B}" dt="2020-07-20T20:12:35.599" v="1294" actId="13244"/>
          <ac:cxnSpMkLst>
            <pc:docMk/>
            <pc:sldMk cId="2742768327" sldId="261"/>
            <ac:cxnSpMk id="6" creationId="{2A829B54-4059-4DC5-91F3-F28917D08B4B}"/>
          </ac:cxnSpMkLst>
        </pc:cxnChg>
        <pc:cxnChg chg="mod">
          <ac:chgData name="Mcharg, Shannon M" userId="7dfd72ef-c082-44a8-8aee-207448f0af01" providerId="ADAL" clId="{E58C3641-3089-451B-AB3A-BDA0EBD0292B}" dt="2020-07-20T20:09:58.380" v="1275" actId="13244"/>
          <ac:cxnSpMkLst>
            <pc:docMk/>
            <pc:sldMk cId="2742768327" sldId="261"/>
            <ac:cxnSpMk id="8" creationId="{F1D49ADA-3A50-4F0E-95EC-731B57ED6B96}"/>
          </ac:cxnSpMkLst>
        </pc:cxnChg>
        <pc:cxnChg chg="mod">
          <ac:chgData name="Mcharg, Shannon M" userId="7dfd72ef-c082-44a8-8aee-207448f0af01" providerId="ADAL" clId="{E58C3641-3089-451B-AB3A-BDA0EBD0292B}" dt="2020-07-20T20:11:42.222" v="1289" actId="13244"/>
          <ac:cxnSpMkLst>
            <pc:docMk/>
            <pc:sldMk cId="2742768327" sldId="261"/>
            <ac:cxnSpMk id="9" creationId="{CF2BE606-45F6-4A0C-9FAE-A69AC59AE400}"/>
          </ac:cxnSpMkLst>
        </pc:cxnChg>
        <pc:cxnChg chg="mod">
          <ac:chgData name="Mcharg, Shannon M" userId="7dfd72ef-c082-44a8-8aee-207448f0af01" providerId="ADAL" clId="{E58C3641-3089-451B-AB3A-BDA0EBD0292B}" dt="2020-07-20T20:11:32.227" v="1286" actId="13244"/>
          <ac:cxnSpMkLst>
            <pc:docMk/>
            <pc:sldMk cId="2742768327" sldId="261"/>
            <ac:cxnSpMk id="11" creationId="{A09EB538-07D7-4D1C-AF6B-7581072D1E38}"/>
          </ac:cxnSpMkLst>
        </pc:cxnChg>
        <pc:cxnChg chg="mod">
          <ac:chgData name="Mcharg, Shannon M" userId="7dfd72ef-c082-44a8-8aee-207448f0af01" providerId="ADAL" clId="{E58C3641-3089-451B-AB3A-BDA0EBD0292B}" dt="2020-07-20T20:13:04.118" v="1298" actId="13244"/>
          <ac:cxnSpMkLst>
            <pc:docMk/>
            <pc:sldMk cId="2742768327" sldId="261"/>
            <ac:cxnSpMk id="26" creationId="{F042B68B-69AE-4DA3-A3BD-175D132242AB}"/>
          </ac:cxnSpMkLst>
        </pc:cxnChg>
        <pc:cxnChg chg="mod">
          <ac:chgData name="Mcharg, Shannon M" userId="7dfd72ef-c082-44a8-8aee-207448f0af01" providerId="ADAL" clId="{E58C3641-3089-451B-AB3A-BDA0EBD0292B}" dt="2020-07-20T20:10:32.516" v="1277" actId="13244"/>
          <ac:cxnSpMkLst>
            <pc:docMk/>
            <pc:sldMk cId="2742768327" sldId="261"/>
            <ac:cxnSpMk id="34" creationId="{F1E19020-3F88-43F0-90FE-3D90B9E12F2F}"/>
          </ac:cxnSpMkLst>
        </pc:cxnChg>
        <pc:cxnChg chg="mod">
          <ac:chgData name="Mcharg, Shannon M" userId="7dfd72ef-c082-44a8-8aee-207448f0af01" providerId="ADAL" clId="{E58C3641-3089-451B-AB3A-BDA0EBD0292B}" dt="2020-07-20T20:13:18.124" v="1300" actId="13244"/>
          <ac:cxnSpMkLst>
            <pc:docMk/>
            <pc:sldMk cId="2742768327" sldId="261"/>
            <ac:cxnSpMk id="52" creationId="{A0840D50-9AA1-4084-9BC3-C7B159275279}"/>
          </ac:cxnSpMkLst>
        </pc:cxnChg>
        <pc:cxnChg chg="mod">
          <ac:chgData name="Mcharg, Shannon M" userId="7dfd72ef-c082-44a8-8aee-207448f0af01" providerId="ADAL" clId="{E58C3641-3089-451B-AB3A-BDA0EBD0292B}" dt="2020-07-20T20:10:51.484" v="1280" actId="13244"/>
          <ac:cxnSpMkLst>
            <pc:docMk/>
            <pc:sldMk cId="2742768327" sldId="261"/>
            <ac:cxnSpMk id="58" creationId="{11E328DC-70C4-4A67-A5AC-A9CF5CC3632A}"/>
          </ac:cxnSpMkLst>
        </pc:cxnChg>
        <pc:cxnChg chg="mod">
          <ac:chgData name="Mcharg, Shannon M" userId="7dfd72ef-c082-44a8-8aee-207448f0af01" providerId="ADAL" clId="{E58C3641-3089-451B-AB3A-BDA0EBD0292B}" dt="2020-07-20T20:13:31.107" v="1302" actId="13244"/>
          <ac:cxnSpMkLst>
            <pc:docMk/>
            <pc:sldMk cId="2742768327" sldId="261"/>
            <ac:cxnSpMk id="60" creationId="{86ECD011-7DAE-4899-B13E-2339A27AC75F}"/>
          </ac:cxnSpMkLst>
        </pc:cxnChg>
        <pc:cxnChg chg="mod">
          <ac:chgData name="Mcharg, Shannon M" userId="7dfd72ef-c082-44a8-8aee-207448f0af01" providerId="ADAL" clId="{E58C3641-3089-451B-AB3A-BDA0EBD0292B}" dt="2020-07-20T20:11:01.627" v="1282" actId="13244"/>
          <ac:cxnSpMkLst>
            <pc:docMk/>
            <pc:sldMk cId="2742768327" sldId="261"/>
            <ac:cxnSpMk id="62" creationId="{492F5F7B-E8B7-4507-9FDB-B44AD91FB4FD}"/>
          </ac:cxnSpMkLst>
        </pc:cxnChg>
      </pc:sldChg>
      <pc:sldChg chg="addSp delSp modSp">
        <pc:chgData name="Mcharg, Shannon M" userId="7dfd72ef-c082-44a8-8aee-207448f0af01" providerId="ADAL" clId="{E58C3641-3089-451B-AB3A-BDA0EBD0292B}" dt="2020-07-20T20:14:45.964" v="1307" actId="13244"/>
        <pc:sldMkLst>
          <pc:docMk/>
          <pc:sldMk cId="3178153402" sldId="262"/>
        </pc:sldMkLst>
        <pc:spChg chg="mod">
          <ac:chgData name="Mcharg, Shannon M" userId="7dfd72ef-c082-44a8-8aee-207448f0af01" providerId="ADAL" clId="{E58C3641-3089-451B-AB3A-BDA0EBD0292B}" dt="2020-07-20T20:14:45.964" v="1307" actId="13244"/>
          <ac:spMkLst>
            <pc:docMk/>
            <pc:sldMk cId="3178153402" sldId="262"/>
            <ac:spMk id="2" creationId="{BDF39818-2DD7-4E66-A538-0A972A4D8136}"/>
          </ac:spMkLst>
        </pc:spChg>
        <pc:graphicFrameChg chg="add mod modGraphic">
          <ac:chgData name="Mcharg, Shannon M" userId="7dfd72ef-c082-44a8-8aee-207448f0af01" providerId="ADAL" clId="{E58C3641-3089-451B-AB3A-BDA0EBD0292B}" dt="2020-07-20T19:58:30.018" v="1219" actId="13238"/>
          <ac:graphicFrameMkLst>
            <pc:docMk/>
            <pc:sldMk cId="3178153402" sldId="262"/>
            <ac:graphicFrameMk id="3" creationId="{813E6605-00AB-4B72-8893-250786F8DF2A}"/>
          </ac:graphicFrameMkLst>
        </pc:graphicFrameChg>
        <pc:graphicFrameChg chg="del">
          <ac:chgData name="Mcharg, Shannon M" userId="7dfd72ef-c082-44a8-8aee-207448f0af01" providerId="ADAL" clId="{E58C3641-3089-451B-AB3A-BDA0EBD0292B}" dt="2020-07-20T19:57:05.518" v="1206" actId="478"/>
          <ac:graphicFrameMkLst>
            <pc:docMk/>
            <pc:sldMk cId="3178153402" sldId="262"/>
            <ac:graphicFrameMk id="4" creationId="{5D9FD0FD-C098-4C7C-A078-6AF82489CA17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7.378" v="1311" actId="13244"/>
        <pc:sldMkLst>
          <pc:docMk/>
          <pc:sldMk cId="852127054" sldId="263"/>
        </pc:sldMkLst>
        <pc:spChg chg="mod">
          <ac:chgData name="Mcharg, Shannon M" userId="7dfd72ef-c082-44a8-8aee-207448f0af01" providerId="ADAL" clId="{E58C3641-3089-451B-AB3A-BDA0EBD0292B}" dt="2020-07-20T20:14:57.378" v="1311" actId="13244"/>
          <ac:spMkLst>
            <pc:docMk/>
            <pc:sldMk cId="852127054" sldId="263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9:09.737" v="1224" actId="13238"/>
          <ac:graphicFrameMkLst>
            <pc:docMk/>
            <pc:sldMk cId="852127054" sldId="263"/>
            <ac:graphicFrameMk id="3" creationId="{8394A052-80EB-4424-B3D0-F422C09F7971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49.117" v="1308" actId="13244"/>
        <pc:sldMkLst>
          <pc:docMk/>
          <pc:sldMk cId="1050649443" sldId="264"/>
        </pc:sldMkLst>
        <pc:spChg chg="mod">
          <ac:chgData name="Mcharg, Shannon M" userId="7dfd72ef-c082-44a8-8aee-207448f0af01" providerId="ADAL" clId="{E58C3641-3089-451B-AB3A-BDA0EBD0292B}" dt="2020-07-20T20:14:49.117" v="1308" actId="13244"/>
          <ac:spMkLst>
            <pc:docMk/>
            <pc:sldMk cId="1050649443" sldId="264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8:45.768" v="1220" actId="13238"/>
          <ac:graphicFrameMkLst>
            <pc:docMk/>
            <pc:sldMk cId="1050649443" sldId="264"/>
            <ac:graphicFrameMk id="3" creationId="{1DB7751A-DA3F-40B3-BA0E-CE63A598EB81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2.445" v="1309" actId="13244"/>
        <pc:sldMkLst>
          <pc:docMk/>
          <pc:sldMk cId="408886258" sldId="265"/>
        </pc:sldMkLst>
        <pc:spChg chg="mod">
          <ac:chgData name="Mcharg, Shannon M" userId="7dfd72ef-c082-44a8-8aee-207448f0af01" providerId="ADAL" clId="{E58C3641-3089-451B-AB3A-BDA0EBD0292B}" dt="2020-07-20T20:14:52.445" v="1309" actId="13244"/>
          <ac:spMkLst>
            <pc:docMk/>
            <pc:sldMk cId="408886258" sldId="265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8:58.521" v="1222" actId="13238"/>
          <ac:graphicFrameMkLst>
            <pc:docMk/>
            <pc:sldMk cId="408886258" sldId="265"/>
            <ac:graphicFrameMk id="3" creationId="{523529F7-5BB1-4588-9CDB-3E79057716EA}"/>
          </ac:graphicFrameMkLst>
        </pc:graphicFrameChg>
      </pc:sldChg>
      <pc:sldChg chg="modSp">
        <pc:chgData name="Mcharg, Shannon M" userId="7dfd72ef-c082-44a8-8aee-207448f0af01" providerId="ADAL" clId="{E58C3641-3089-451B-AB3A-BDA0EBD0292B}" dt="2020-07-20T20:14:54.843" v="1310" actId="13244"/>
        <pc:sldMkLst>
          <pc:docMk/>
          <pc:sldMk cId="2060637603" sldId="266"/>
        </pc:sldMkLst>
        <pc:spChg chg="mod">
          <ac:chgData name="Mcharg, Shannon M" userId="7dfd72ef-c082-44a8-8aee-207448f0af01" providerId="ADAL" clId="{E58C3641-3089-451B-AB3A-BDA0EBD0292B}" dt="2020-07-20T20:14:54.843" v="1310" actId="13244"/>
          <ac:spMkLst>
            <pc:docMk/>
            <pc:sldMk cId="2060637603" sldId="266"/>
            <ac:spMk id="2" creationId="{BDF39818-2DD7-4E66-A538-0A972A4D8136}"/>
          </ac:spMkLst>
        </pc:spChg>
        <pc:graphicFrameChg chg="modGraphic">
          <ac:chgData name="Mcharg, Shannon M" userId="7dfd72ef-c082-44a8-8aee-207448f0af01" providerId="ADAL" clId="{E58C3641-3089-451B-AB3A-BDA0EBD0292B}" dt="2020-07-20T19:59:04.464" v="1223" actId="13238"/>
          <ac:graphicFrameMkLst>
            <pc:docMk/>
            <pc:sldMk cId="2060637603" sldId="266"/>
            <ac:graphicFrameMk id="4" creationId="{1910CBF1-9AEA-4326-B2B5-8C7613DCF5AA}"/>
          </ac:graphicFrameMkLst>
        </pc:graphicFrameChg>
      </pc:sldChg>
    </pc:docChg>
  </pc:docChgLst>
  <pc:docChgLst>
    <pc:chgData clId="Web-{92A02272-5ACC-488F-B662-43D3AA3C03EA}"/>
    <pc:docChg chg="addSld modSld">
      <pc:chgData name="" userId="" providerId="" clId="Web-{92A02272-5ACC-488F-B662-43D3AA3C03EA}" dt="2020-10-07T14:22:39.656" v="115" actId="20577"/>
      <pc:docMkLst>
        <pc:docMk/>
      </pc:docMkLst>
      <pc:sldChg chg="addSp delSp modSp">
        <pc:chgData name="" userId="" providerId="" clId="Web-{92A02272-5ACC-488F-B662-43D3AA3C03EA}" dt="2020-10-07T14:22:35.812" v="110" actId="20577"/>
        <pc:sldMkLst>
          <pc:docMk/>
          <pc:sldMk cId="3984552511" sldId="267"/>
        </pc:sldMkLst>
        <pc:spChg chg="del">
          <ac:chgData name="" userId="" providerId="" clId="Web-{92A02272-5ACC-488F-B662-43D3AA3C03EA}" dt="2020-10-07T14:22:27.656" v="73"/>
          <ac:spMkLst>
            <pc:docMk/>
            <pc:sldMk cId="3984552511" sldId="267"/>
            <ac:spMk id="2" creationId="{29446398-ECEE-4A1A-A5EF-236BF20A345A}"/>
          </ac:spMkLst>
        </pc:spChg>
        <pc:spChg chg="add del mod">
          <ac:chgData name="" userId="" providerId="" clId="Web-{92A02272-5ACC-488F-B662-43D3AA3C03EA}" dt="2020-10-07T14:22:30.875" v="75"/>
          <ac:spMkLst>
            <pc:docMk/>
            <pc:sldMk cId="3984552511" sldId="267"/>
            <ac:spMk id="5" creationId="{9DCA244D-FACF-48FA-BA26-079C6864D876}"/>
          </ac:spMkLst>
        </pc:spChg>
        <pc:spChg chg="add mod">
          <ac:chgData name="" userId="" providerId="" clId="Web-{92A02272-5ACC-488F-B662-43D3AA3C03EA}" dt="2020-10-07T14:22:35.812" v="110" actId="20577"/>
          <ac:spMkLst>
            <pc:docMk/>
            <pc:sldMk cId="3984552511" sldId="267"/>
            <ac:spMk id="7" creationId="{7290E198-9F9C-4162-BE77-C6B289780E09}"/>
          </ac:spMkLst>
        </pc:spChg>
        <pc:graphicFrameChg chg="modGraphic">
          <ac:chgData name="" userId="" providerId="" clId="Web-{92A02272-5ACC-488F-B662-43D3AA3C03EA}" dt="2020-10-07T14:21:52.843" v="49"/>
          <ac:graphicFrameMkLst>
            <pc:docMk/>
            <pc:sldMk cId="3984552511" sldId="267"/>
            <ac:graphicFrameMk id="4" creationId="{37125529-9DE1-400B-A62A-0E6C8A4AED41}"/>
          </ac:graphicFrameMkLst>
        </pc:graphicFrameChg>
      </pc:sldChg>
      <pc:sldChg chg="modSp">
        <pc:chgData name="" userId="" providerId="" clId="Web-{92A02272-5ACC-488F-B662-43D3AA3C03EA}" dt="2020-10-07T14:22:39.359" v="113" actId="20577"/>
        <pc:sldMkLst>
          <pc:docMk/>
          <pc:sldMk cId="1809707088" sldId="268"/>
        </pc:sldMkLst>
        <pc:spChg chg="mod">
          <ac:chgData name="" userId="" providerId="" clId="Web-{92A02272-5ACC-488F-B662-43D3AA3C03EA}" dt="2020-10-07T14:22:39.359" v="113" actId="20577"/>
          <ac:spMkLst>
            <pc:docMk/>
            <pc:sldMk cId="1809707088" sldId="268"/>
            <ac:spMk id="2" creationId="{29446398-ECEE-4A1A-A5EF-236BF20A345A}"/>
          </ac:spMkLst>
        </pc:spChg>
      </pc:sldChg>
      <pc:sldChg chg="addSp delSp modSp add replId">
        <pc:chgData name="" userId="" providerId="" clId="Web-{92A02272-5ACC-488F-B662-43D3AA3C03EA}" dt="2020-10-07T14:22:24.547" v="70" actId="20577"/>
        <pc:sldMkLst>
          <pc:docMk/>
          <pc:sldMk cId="879705311" sldId="270"/>
        </pc:sldMkLst>
        <pc:spChg chg="del mod">
          <ac:chgData name="" userId="" providerId="" clId="Web-{92A02272-5ACC-488F-B662-43D3AA3C03EA}" dt="2020-10-07T14:22:13.390" v="50"/>
          <ac:spMkLst>
            <pc:docMk/>
            <pc:sldMk cId="879705311" sldId="270"/>
            <ac:spMk id="2" creationId="{29446398-ECEE-4A1A-A5EF-236BF20A345A}"/>
          </ac:spMkLst>
        </pc:spChg>
        <pc:spChg chg="add del mod">
          <ac:chgData name="" userId="" providerId="" clId="Web-{92A02272-5ACC-488F-B662-43D3AA3C03EA}" dt="2020-10-07T14:22:16.593" v="52"/>
          <ac:spMkLst>
            <pc:docMk/>
            <pc:sldMk cId="879705311" sldId="270"/>
            <ac:spMk id="5" creationId="{4B1D65FF-BAA6-4F5E-9408-DF729599AEA3}"/>
          </ac:spMkLst>
        </pc:spChg>
        <pc:spChg chg="add mod">
          <ac:chgData name="" userId="" providerId="" clId="Web-{92A02272-5ACC-488F-B662-43D3AA3C03EA}" dt="2020-10-07T14:22:24.547" v="70" actId="20577"/>
          <ac:spMkLst>
            <pc:docMk/>
            <pc:sldMk cId="879705311" sldId="270"/>
            <ac:spMk id="7" creationId="{C256767B-31B4-45EA-A213-6E2BD5B6A060}"/>
          </ac:spMkLst>
        </pc:spChg>
        <pc:graphicFrameChg chg="modGraphic">
          <ac:chgData name="" userId="" providerId="" clId="Web-{92A02272-5ACC-488F-B662-43D3AA3C03EA}" dt="2020-10-07T14:21:44.936" v="48"/>
          <ac:graphicFrameMkLst>
            <pc:docMk/>
            <pc:sldMk cId="879705311" sldId="270"/>
            <ac:graphicFrameMk id="4" creationId="{37125529-9DE1-400B-A62A-0E6C8A4AED41}"/>
          </ac:graphicFrameMkLst>
        </pc:graphicFrameChg>
      </pc:sldChg>
    </pc:docChg>
  </pc:docChgLst>
  <pc:docChgLst>
    <pc:chgData clId="Web-{6B70DC4B-6B9C-3A75-8789-F4D9213747B8}"/>
    <pc:docChg chg="addSld modSld">
      <pc:chgData name="" userId="" providerId="" clId="Web-{6B70DC4B-6B9C-3A75-8789-F4D9213747B8}" dt="2020-06-03T16:19:49.378" v="50"/>
      <pc:docMkLst>
        <pc:docMk/>
      </pc:docMkLst>
      <pc:sldChg chg="modSp">
        <pc:chgData name="" userId="" providerId="" clId="Web-{6B70DC4B-6B9C-3A75-8789-F4D9213747B8}" dt="2020-06-03T16:12:29.257" v="2"/>
        <pc:sldMkLst>
          <pc:docMk/>
          <pc:sldMk cId="2981530093" sldId="257"/>
        </pc:sldMkLst>
        <pc:spChg chg="mod">
          <ac:chgData name="" userId="" providerId="" clId="Web-{6B70DC4B-6B9C-3A75-8789-F4D9213747B8}" dt="2020-06-03T16:12:29.257" v="2"/>
          <ac:spMkLst>
            <pc:docMk/>
            <pc:sldMk cId="2981530093" sldId="257"/>
            <ac:spMk id="53" creationId="{08B73489-163F-440A-B1DA-DCEB3DC3ED79}"/>
          </ac:spMkLst>
        </pc:spChg>
      </pc:sldChg>
      <pc:sldChg chg="delSp modSp">
        <pc:chgData name="" userId="" providerId="" clId="Web-{6B70DC4B-6B9C-3A75-8789-F4D9213747B8}" dt="2020-06-03T16:12:02.833" v="1" actId="1076"/>
        <pc:sldMkLst>
          <pc:docMk/>
          <pc:sldMk cId="2742768327" sldId="261"/>
        </pc:sldMkLst>
        <pc:spChg chg="mod">
          <ac:chgData name="" userId="" providerId="" clId="Web-{6B70DC4B-6B9C-3A75-8789-F4D9213747B8}" dt="2020-06-03T16:12:02.833" v="1" actId="1076"/>
          <ac:spMkLst>
            <pc:docMk/>
            <pc:sldMk cId="2742768327" sldId="261"/>
            <ac:spMk id="38" creationId="{24650B9C-5D34-4EF7-B741-CD5C4ABE78FA}"/>
          </ac:spMkLst>
        </pc:spChg>
        <pc:spChg chg="del">
          <ac:chgData name="" userId="" providerId="" clId="Web-{6B70DC4B-6B9C-3A75-8789-F4D9213747B8}" dt="2020-06-03T16:11:59.895" v="0"/>
          <ac:spMkLst>
            <pc:docMk/>
            <pc:sldMk cId="2742768327" sldId="261"/>
            <ac:spMk id="50" creationId="{A3ABC7F7-D556-4084-A5A6-E91A338D3BD4}"/>
          </ac:spMkLst>
        </pc:spChg>
      </pc:sldChg>
      <pc:sldChg chg="delSp modSp add replId">
        <pc:chgData name="" userId="" providerId="" clId="Web-{6B70DC4B-6B9C-3A75-8789-F4D9213747B8}" dt="2020-06-03T16:19:49.378" v="50"/>
        <pc:sldMkLst>
          <pc:docMk/>
          <pc:sldMk cId="3178153402" sldId="262"/>
        </pc:sldMkLst>
        <pc:spChg chg="mod">
          <ac:chgData name="" userId="" providerId="" clId="Web-{6B70DC4B-6B9C-3A75-8789-F4D9213747B8}" dt="2020-06-03T16:19:45.846" v="22" actId="20577"/>
          <ac:spMkLst>
            <pc:docMk/>
            <pc:sldMk cId="3178153402" sldId="262"/>
            <ac:spMk id="2" creationId="{BDF39818-2DD7-4E66-A538-0A972A4D8136}"/>
          </ac:spMkLst>
        </pc:spChg>
        <pc:spChg chg="del">
          <ac:chgData name="" userId="" providerId="" clId="Web-{6B70DC4B-6B9C-3A75-8789-F4D9213747B8}" dt="2020-06-03T16:19:49.378" v="50"/>
          <ac:spMkLst>
            <pc:docMk/>
            <pc:sldMk cId="3178153402" sldId="262"/>
            <ac:spMk id="24" creationId="{5F4F7666-71AB-4F92-A8EF-724A1B833D5F}"/>
          </ac:spMkLst>
        </pc:spChg>
        <pc:spChg chg="del">
          <ac:chgData name="" userId="" providerId="" clId="Web-{6B70DC4B-6B9C-3A75-8789-F4D9213747B8}" dt="2020-06-03T16:19:49.378" v="49"/>
          <ac:spMkLst>
            <pc:docMk/>
            <pc:sldMk cId="3178153402" sldId="262"/>
            <ac:spMk id="25" creationId="{11643696-2139-4374-96D5-22EF35980653}"/>
          </ac:spMkLst>
        </pc:spChg>
        <pc:spChg chg="del">
          <ac:chgData name="" userId="" providerId="" clId="Web-{6B70DC4B-6B9C-3A75-8789-F4D9213747B8}" dt="2020-06-03T16:19:49.378" v="48"/>
          <ac:spMkLst>
            <pc:docMk/>
            <pc:sldMk cId="3178153402" sldId="262"/>
            <ac:spMk id="27" creationId="{690772D6-EA91-4309-8FC0-DC203D35F86D}"/>
          </ac:spMkLst>
        </pc:spChg>
        <pc:spChg chg="del">
          <ac:chgData name="" userId="" providerId="" clId="Web-{6B70DC4B-6B9C-3A75-8789-F4D9213747B8}" dt="2020-06-03T16:19:49.362" v="47"/>
          <ac:spMkLst>
            <pc:docMk/>
            <pc:sldMk cId="3178153402" sldId="262"/>
            <ac:spMk id="28" creationId="{2C1CB9DD-B1C0-47DE-9A1B-1FE9C49A1F34}"/>
          </ac:spMkLst>
        </pc:spChg>
        <pc:spChg chg="del">
          <ac:chgData name="" userId="" providerId="" clId="Web-{6B70DC4B-6B9C-3A75-8789-F4D9213747B8}" dt="2020-06-03T16:19:49.362" v="46"/>
          <ac:spMkLst>
            <pc:docMk/>
            <pc:sldMk cId="3178153402" sldId="262"/>
            <ac:spMk id="35" creationId="{7DE58B7A-6CC1-4D69-BDF7-13042EA79487}"/>
          </ac:spMkLst>
        </pc:spChg>
        <pc:spChg chg="del">
          <ac:chgData name="" userId="" providerId="" clId="Web-{6B70DC4B-6B9C-3A75-8789-F4D9213747B8}" dt="2020-06-03T16:19:49.362" v="39"/>
          <ac:spMkLst>
            <pc:docMk/>
            <pc:sldMk cId="3178153402" sldId="262"/>
            <ac:spMk id="37" creationId="{1E0EA069-449B-40F8-B3DB-5C547012F66B}"/>
          </ac:spMkLst>
        </pc:spChg>
        <pc:spChg chg="del">
          <ac:chgData name="" userId="" providerId="" clId="Web-{6B70DC4B-6B9C-3A75-8789-F4D9213747B8}" dt="2020-06-03T16:19:49.362" v="45"/>
          <ac:spMkLst>
            <pc:docMk/>
            <pc:sldMk cId="3178153402" sldId="262"/>
            <ac:spMk id="38" creationId="{24650B9C-5D34-4EF7-B741-CD5C4ABE78FA}"/>
          </ac:spMkLst>
        </pc:spChg>
        <pc:spChg chg="del">
          <ac:chgData name="" userId="" providerId="" clId="Web-{6B70DC4B-6B9C-3A75-8789-F4D9213747B8}" dt="2020-06-03T16:19:49.362" v="44"/>
          <ac:spMkLst>
            <pc:docMk/>
            <pc:sldMk cId="3178153402" sldId="262"/>
            <ac:spMk id="39" creationId="{C040227F-EE09-4A8F-B1F3-C80D0AEE3D56}"/>
          </ac:spMkLst>
        </pc:spChg>
        <pc:spChg chg="del">
          <ac:chgData name="" userId="" providerId="" clId="Web-{6B70DC4B-6B9C-3A75-8789-F4D9213747B8}" dt="2020-06-03T16:19:49.362" v="43"/>
          <ac:spMkLst>
            <pc:docMk/>
            <pc:sldMk cId="3178153402" sldId="262"/>
            <ac:spMk id="40" creationId="{EDD89FC3-21CC-4E85-8CC7-ED79A3908D78}"/>
          </ac:spMkLst>
        </pc:spChg>
        <pc:spChg chg="del">
          <ac:chgData name="" userId="" providerId="" clId="Web-{6B70DC4B-6B9C-3A75-8789-F4D9213747B8}" dt="2020-06-03T16:19:49.362" v="38"/>
          <ac:spMkLst>
            <pc:docMk/>
            <pc:sldMk cId="3178153402" sldId="262"/>
            <ac:spMk id="41" creationId="{F266B748-64C5-4F27-B396-AE6E38238106}"/>
          </ac:spMkLst>
        </pc:spChg>
        <pc:spChg chg="del">
          <ac:chgData name="" userId="" providerId="" clId="Web-{6B70DC4B-6B9C-3A75-8789-F4D9213747B8}" dt="2020-06-03T16:19:49.362" v="42"/>
          <ac:spMkLst>
            <pc:docMk/>
            <pc:sldMk cId="3178153402" sldId="262"/>
            <ac:spMk id="43" creationId="{CDACAD2A-D611-4B8C-A17B-E0E70A42F019}"/>
          </ac:spMkLst>
        </pc:spChg>
        <pc:spChg chg="del">
          <ac:chgData name="" userId="" providerId="" clId="Web-{6B70DC4B-6B9C-3A75-8789-F4D9213747B8}" dt="2020-06-03T16:19:49.362" v="37"/>
          <ac:spMkLst>
            <pc:docMk/>
            <pc:sldMk cId="3178153402" sldId="262"/>
            <ac:spMk id="45" creationId="{280B1BC7-F567-4AA3-9F96-A679D7A159A0}"/>
          </ac:spMkLst>
        </pc:spChg>
        <pc:spChg chg="del">
          <ac:chgData name="" userId="" providerId="" clId="Web-{6B70DC4B-6B9C-3A75-8789-F4D9213747B8}" dt="2020-06-03T16:19:49.362" v="41"/>
          <ac:spMkLst>
            <pc:docMk/>
            <pc:sldMk cId="3178153402" sldId="262"/>
            <ac:spMk id="46" creationId="{4C69DF1E-2095-433B-BA5D-721EE6E37538}"/>
          </ac:spMkLst>
        </pc:spChg>
        <pc:spChg chg="del">
          <ac:chgData name="" userId="" providerId="" clId="Web-{6B70DC4B-6B9C-3A75-8789-F4D9213747B8}" dt="2020-06-03T16:19:49.362" v="40"/>
          <ac:spMkLst>
            <pc:docMk/>
            <pc:sldMk cId="3178153402" sldId="262"/>
            <ac:spMk id="48" creationId="{07971DED-51D4-4E07-AA31-E87060C494A5}"/>
          </ac:spMkLst>
        </pc:spChg>
        <pc:spChg chg="del">
          <ac:chgData name="" userId="" providerId="" clId="Web-{6B70DC4B-6B9C-3A75-8789-F4D9213747B8}" dt="2020-06-03T16:19:49.362" v="36"/>
          <ac:spMkLst>
            <pc:docMk/>
            <pc:sldMk cId="3178153402" sldId="262"/>
            <ac:spMk id="49" creationId="{72DF0AAB-74AD-4CAC-BE6E-97FD7E54C0FB}"/>
          </ac:spMkLst>
        </pc:spChg>
        <pc:spChg chg="del">
          <ac:chgData name="" userId="" providerId="" clId="Web-{6B70DC4B-6B9C-3A75-8789-F4D9213747B8}" dt="2020-06-03T16:19:49.346" v="26"/>
          <ac:spMkLst>
            <pc:docMk/>
            <pc:sldMk cId="3178153402" sldId="262"/>
            <ac:spMk id="63" creationId="{4D24BFF3-9487-431B-86C6-31CCF120BB05}"/>
          </ac:spMkLst>
        </pc:spChg>
        <pc:spChg chg="del">
          <ac:chgData name="" userId="" providerId="" clId="Web-{6B70DC4B-6B9C-3A75-8789-F4D9213747B8}" dt="2020-06-03T16:19:49.346" v="25"/>
          <ac:spMkLst>
            <pc:docMk/>
            <pc:sldMk cId="3178153402" sldId="262"/>
            <ac:spMk id="64" creationId="{FF9FF87D-D39C-4470-A700-9E292D7A417F}"/>
          </ac:spMkLst>
        </pc:spChg>
        <pc:cxnChg chg="del mod">
          <ac:chgData name="" userId="" providerId="" clId="Web-{6B70DC4B-6B9C-3A75-8789-F4D9213747B8}" dt="2020-06-03T16:19:49.362" v="35"/>
          <ac:cxnSpMkLst>
            <pc:docMk/>
            <pc:sldMk cId="3178153402" sldId="262"/>
            <ac:cxnSpMk id="4" creationId="{66CEA0A5-2C57-4E17-ACE6-D64F9FC3F7DF}"/>
          </ac:cxnSpMkLst>
        </pc:cxnChg>
        <pc:cxnChg chg="del mod">
          <ac:chgData name="" userId="" providerId="" clId="Web-{6B70DC4B-6B9C-3A75-8789-F4D9213747B8}" dt="2020-06-03T16:19:49.362" v="34"/>
          <ac:cxnSpMkLst>
            <pc:docMk/>
            <pc:sldMk cId="3178153402" sldId="262"/>
            <ac:cxnSpMk id="6" creationId="{2A829B54-4059-4DC5-91F3-F28917D08B4B}"/>
          </ac:cxnSpMkLst>
        </pc:cxnChg>
        <pc:cxnChg chg="del mod">
          <ac:chgData name="" userId="" providerId="" clId="Web-{6B70DC4B-6B9C-3A75-8789-F4D9213747B8}" dt="2020-06-03T16:19:49.362" v="33"/>
          <ac:cxnSpMkLst>
            <pc:docMk/>
            <pc:sldMk cId="3178153402" sldId="262"/>
            <ac:cxnSpMk id="8" creationId="{F1D49ADA-3A50-4F0E-95EC-731B57ED6B96}"/>
          </ac:cxnSpMkLst>
        </pc:cxnChg>
        <pc:cxnChg chg="del mod">
          <ac:chgData name="" userId="" providerId="" clId="Web-{6B70DC4B-6B9C-3A75-8789-F4D9213747B8}" dt="2020-06-03T16:19:49.362" v="32"/>
          <ac:cxnSpMkLst>
            <pc:docMk/>
            <pc:sldMk cId="3178153402" sldId="262"/>
            <ac:cxnSpMk id="26" creationId="{F042B68B-69AE-4DA3-A3BD-175D132242AB}"/>
          </ac:cxnSpMkLst>
        </pc:cxnChg>
        <pc:cxnChg chg="del mod">
          <ac:chgData name="" userId="" providerId="" clId="Web-{6B70DC4B-6B9C-3A75-8789-F4D9213747B8}" dt="2020-06-03T16:19:49.362" v="31"/>
          <ac:cxnSpMkLst>
            <pc:docMk/>
            <pc:sldMk cId="3178153402" sldId="262"/>
            <ac:cxnSpMk id="34" creationId="{F1E19020-3F88-43F0-90FE-3D90B9E12F2F}"/>
          </ac:cxnSpMkLst>
        </pc:cxnChg>
        <pc:cxnChg chg="del mod">
          <ac:chgData name="" userId="" providerId="" clId="Web-{6B70DC4B-6B9C-3A75-8789-F4D9213747B8}" dt="2020-06-03T16:19:49.362" v="30"/>
          <ac:cxnSpMkLst>
            <pc:docMk/>
            <pc:sldMk cId="3178153402" sldId="262"/>
            <ac:cxnSpMk id="52" creationId="{A0840D50-9AA1-4084-9BC3-C7B159275279}"/>
          </ac:cxnSpMkLst>
        </pc:cxnChg>
        <pc:cxnChg chg="del mod">
          <ac:chgData name="" userId="" providerId="" clId="Web-{6B70DC4B-6B9C-3A75-8789-F4D9213747B8}" dt="2020-06-03T16:19:49.362" v="29"/>
          <ac:cxnSpMkLst>
            <pc:docMk/>
            <pc:sldMk cId="3178153402" sldId="262"/>
            <ac:cxnSpMk id="58" creationId="{11E328DC-70C4-4A67-A5AC-A9CF5CC3632A}"/>
          </ac:cxnSpMkLst>
        </pc:cxnChg>
        <pc:cxnChg chg="del mod">
          <ac:chgData name="" userId="" providerId="" clId="Web-{6B70DC4B-6B9C-3A75-8789-F4D9213747B8}" dt="2020-06-03T16:19:49.346" v="28"/>
          <ac:cxnSpMkLst>
            <pc:docMk/>
            <pc:sldMk cId="3178153402" sldId="262"/>
            <ac:cxnSpMk id="60" creationId="{86ECD011-7DAE-4899-B13E-2339A27AC75F}"/>
          </ac:cxnSpMkLst>
        </pc:cxnChg>
        <pc:cxnChg chg="del mod">
          <ac:chgData name="" userId="" providerId="" clId="Web-{6B70DC4B-6B9C-3A75-8789-F4D9213747B8}" dt="2020-06-03T16:19:49.346" v="27"/>
          <ac:cxnSpMkLst>
            <pc:docMk/>
            <pc:sldMk cId="3178153402" sldId="262"/>
            <ac:cxnSpMk id="62" creationId="{492F5F7B-E8B7-4507-9FDB-B44AD91FB4FD}"/>
          </ac:cxnSpMkLst>
        </pc:cxnChg>
      </pc:sldChg>
    </pc:docChg>
  </pc:docChgLst>
  <pc:docChgLst>
    <pc:chgData name="Mcharg, Shannon M" userId="7dfd72ef-c082-44a8-8aee-207448f0af01" providerId="ADAL" clId="{2AA5286E-A8CA-4DC4-A80C-FFDD4EBA0703}"/>
    <pc:docChg chg="undo custSel addSld modSld sldOrd">
      <pc:chgData name="Mcharg, Shannon M" userId="7dfd72ef-c082-44a8-8aee-207448f0af01" providerId="ADAL" clId="{2AA5286E-A8CA-4DC4-A80C-FFDD4EBA0703}" dt="2020-06-04T14:57:19.534" v="2255" actId="14100"/>
      <pc:docMkLst>
        <pc:docMk/>
      </pc:docMkLst>
      <pc:sldChg chg="addSp delSp modSp ord">
        <pc:chgData name="Mcharg, Shannon M" userId="7dfd72ef-c082-44a8-8aee-207448f0af01" providerId="ADAL" clId="{2AA5286E-A8CA-4DC4-A80C-FFDD4EBA0703}" dt="2020-06-04T14:23:12.793" v="1849" actId="478"/>
        <pc:sldMkLst>
          <pc:docMk/>
          <pc:sldMk cId="2981530093" sldId="257"/>
        </pc:sldMkLst>
        <pc:spChg chg="mod">
          <ac:chgData name="Mcharg, Shannon M" userId="7dfd72ef-c082-44a8-8aee-207448f0af01" providerId="ADAL" clId="{2AA5286E-A8CA-4DC4-A80C-FFDD4EBA0703}" dt="2020-06-03T15:40:16.903" v="693" actId="14100"/>
          <ac:spMkLst>
            <pc:docMk/>
            <pc:sldMk cId="2981530093" sldId="257"/>
            <ac:spMk id="2" creationId="{BDF39818-2DD7-4E66-A538-0A972A4D8136}"/>
          </ac:spMkLst>
        </pc:spChg>
        <pc:spChg chg="del">
          <ac:chgData name="Mcharg, Shannon M" userId="7dfd72ef-c082-44a8-8aee-207448f0af01" providerId="ADAL" clId="{2AA5286E-A8CA-4DC4-A80C-FFDD4EBA0703}" dt="2020-06-03T15:17:18.212" v="0" actId="478"/>
          <ac:spMkLst>
            <pc:docMk/>
            <pc:sldMk cId="2981530093" sldId="257"/>
            <ac:spMk id="3" creationId="{131CA616-CD9A-46BF-942C-5369F22B583B}"/>
          </ac:spMkLst>
        </pc:spChg>
        <pc:spChg chg="add del">
          <ac:chgData name="Mcharg, Shannon M" userId="7dfd72ef-c082-44a8-8aee-207448f0af01" providerId="ADAL" clId="{2AA5286E-A8CA-4DC4-A80C-FFDD4EBA0703}" dt="2020-06-03T15:17:23.383" v="2" actId="478"/>
          <ac:spMkLst>
            <pc:docMk/>
            <pc:sldMk cId="2981530093" sldId="257"/>
            <ac:spMk id="4" creationId="{16EC2EDF-D9FC-4515-844F-966F74B817C7}"/>
          </ac:spMkLst>
        </pc:spChg>
        <pc:spChg chg="add del">
          <ac:chgData name="Mcharg, Shannon M" userId="7dfd72ef-c082-44a8-8aee-207448f0af01" providerId="ADAL" clId="{2AA5286E-A8CA-4DC4-A80C-FFDD4EBA0703}" dt="2020-06-03T15:17:41.239" v="5" actId="478"/>
          <ac:spMkLst>
            <pc:docMk/>
            <pc:sldMk cId="2981530093" sldId="257"/>
            <ac:spMk id="6" creationId="{91FAB5A8-F31D-48D1-9131-DED350425A0A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9" creationId="{F9666392-A35A-46BB-9FB9-8F8AF0BDB819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0" creationId="{84C86823-8292-491C-9C50-96F992843A17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1" creationId="{31820435-610F-45A6-9085-7288FBD1BDD2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2" creationId="{0B42684D-4769-4773-A3AD-027A00C371A0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3" creationId="{30C0DDC5-D018-45FC-BE40-916EA9C9D93B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4" creationId="{6BE5096F-3F00-4296-8796-459ADF64000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5" creationId="{C032DEE0-9D8F-48C1-820D-8FC466F8108A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6" creationId="{41C7041D-1C43-429F-B084-F765C4E4066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7" creationId="{A39DE9F6-3A0A-4AD2-97C5-2B354FCEAF53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8" creationId="{78F76376-1512-41E1-A4BC-A17CAF16D058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19" creationId="{92199289-8122-4009-9B27-C963C3232B1C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20" creationId="{CF10A57F-48CD-46EF-81E6-BAEE229AF145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1" creationId="{BB92DDBA-106A-48EB-A92C-34712F16B109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2" creationId="{6ADACA06-A901-4E94-8A74-D11D2034C711}"/>
          </ac:spMkLst>
        </pc:spChg>
        <pc:spChg chg="add del mod">
          <ac:chgData name="Mcharg, Shannon M" userId="7dfd72ef-c082-44a8-8aee-207448f0af01" providerId="ADAL" clId="{2AA5286E-A8CA-4DC4-A80C-FFDD4EBA0703}" dt="2020-06-03T15:29:56.090" v="302" actId="478"/>
          <ac:spMkLst>
            <pc:docMk/>
            <pc:sldMk cId="2981530093" sldId="257"/>
            <ac:spMk id="23" creationId="{57E247BF-F381-4890-922D-B187F416B103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4" creationId="{5F4F7666-71AB-4F92-A8EF-724A1B833D5F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5" creationId="{11643696-2139-4374-96D5-22EF35980653}"/>
          </ac:spMkLst>
        </pc:spChg>
        <pc:spChg chg="add del mod">
          <ac:chgData name="Mcharg, Shannon M" userId="7dfd72ef-c082-44a8-8aee-207448f0af01" providerId="ADAL" clId="{2AA5286E-A8CA-4DC4-A80C-FFDD4EBA0703}" dt="2020-06-03T15:30:02.459" v="304" actId="478"/>
          <ac:spMkLst>
            <pc:docMk/>
            <pc:sldMk cId="2981530093" sldId="257"/>
            <ac:spMk id="26" creationId="{F0C74D02-390B-42E3-BFD2-EBA04EDC9C36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7" creationId="{690772D6-EA91-4309-8FC0-DC203D35F86D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28" creationId="{2C1CB9DD-B1C0-47DE-9A1B-1FE9C49A1F34}"/>
          </ac:spMkLst>
        </pc:spChg>
        <pc:spChg chg="add del mod">
          <ac:chgData name="Mcharg, Shannon M" userId="7dfd72ef-c082-44a8-8aee-207448f0af01" providerId="ADAL" clId="{2AA5286E-A8CA-4DC4-A80C-FFDD4EBA0703}" dt="2020-06-03T15:31:02.538" v="332" actId="478"/>
          <ac:spMkLst>
            <pc:docMk/>
            <pc:sldMk cId="2981530093" sldId="257"/>
            <ac:spMk id="29" creationId="{EFD3B4AC-2E14-445B-932A-024460DC6799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0" creationId="{0F537E3F-1AC8-4D41-998D-B0A03D3FA45C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1" creationId="{6FB906F8-BB6B-4AEA-9C46-21C9985BBCF7}"/>
          </ac:spMkLst>
        </pc:spChg>
        <pc:spChg chg="add del mod">
          <ac:chgData name="Mcharg, Shannon M" userId="7dfd72ef-c082-44a8-8aee-207448f0af01" providerId="ADAL" clId="{2AA5286E-A8CA-4DC4-A80C-FFDD4EBA0703}" dt="2020-06-04T14:14:55.548" v="1701" actId="478"/>
          <ac:spMkLst>
            <pc:docMk/>
            <pc:sldMk cId="2981530093" sldId="257"/>
            <ac:spMk id="32" creationId="{55B0D3A8-9FA5-40EC-A1FA-6C9E1E98BF7F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3" creationId="{FF6B882F-FEE2-4849-BD99-4256E1A59D8C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5" creationId="{7DE58B7A-6CC1-4D69-BDF7-13042EA79487}"/>
          </ac:spMkLst>
        </pc:spChg>
        <pc:spChg chg="add del mod">
          <ac:chgData name="Mcharg, Shannon M" userId="7dfd72ef-c082-44a8-8aee-207448f0af01" providerId="ADAL" clId="{2AA5286E-A8CA-4DC4-A80C-FFDD4EBA0703}" dt="2020-06-04T14:14:53.461" v="1700" actId="478"/>
          <ac:spMkLst>
            <pc:docMk/>
            <pc:sldMk cId="2981530093" sldId="257"/>
            <ac:spMk id="36" creationId="{EF07292E-4EE5-4655-9B3E-2FF9F625C39E}"/>
          </ac:spMkLst>
        </pc:spChg>
        <pc:spChg chg="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37" creationId="{37E63AA7-1261-47CD-B7F7-E16F90F350E3}"/>
          </ac:spMkLst>
        </pc:spChg>
        <pc:spChg chg="add del mod">
          <ac:chgData name="Mcharg, Shannon M" userId="7dfd72ef-c082-44a8-8aee-207448f0af01" providerId="ADAL" clId="{2AA5286E-A8CA-4DC4-A80C-FFDD4EBA0703}" dt="2020-06-03T15:37:12.631" v="488" actId="478"/>
          <ac:spMkLst>
            <pc:docMk/>
            <pc:sldMk cId="2981530093" sldId="257"/>
            <ac:spMk id="37" creationId="{D958A384-C279-4343-89B4-FA61A373A9D5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38" creationId="{24650B9C-5D34-4EF7-B741-CD5C4ABE78FA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39" creationId="{C040227F-EE09-4A8F-B1F3-C80D0AEE3D56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0" creationId="{EDD89FC3-21CC-4E85-8CC7-ED79A3908D78}"/>
          </ac:spMkLst>
        </pc:spChg>
        <pc:spChg chg="add del mod">
          <ac:chgData name="Mcharg, Shannon M" userId="7dfd72ef-c082-44a8-8aee-207448f0af01" providerId="ADAL" clId="{2AA5286E-A8CA-4DC4-A80C-FFDD4EBA0703}" dt="2020-06-03T15:36:21.968" v="476" actId="478"/>
          <ac:spMkLst>
            <pc:docMk/>
            <pc:sldMk cId="2981530093" sldId="257"/>
            <ac:spMk id="41" creationId="{B53890C9-DE58-4ECD-9666-AB60AE25823C}"/>
          </ac:spMkLst>
        </pc:spChg>
        <pc:spChg chg="add mod">
          <ac:chgData name="Mcharg, Shannon M" userId="7dfd72ef-c082-44a8-8aee-207448f0af01" providerId="ADAL" clId="{2AA5286E-A8CA-4DC4-A80C-FFDD4EBA0703}" dt="2020-06-04T14:16:38.094" v="1761" actId="12789"/>
          <ac:spMkLst>
            <pc:docMk/>
            <pc:sldMk cId="2981530093" sldId="257"/>
            <ac:spMk id="41" creationId="{EE0951B5-1DEE-4B4A-B39C-6F0873D27966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2" creationId="{2BEFB593-19D1-4A04-80BE-22115ACEDD0E}"/>
          </ac:spMkLst>
        </pc:spChg>
        <pc:spChg chg="add del mod">
          <ac:chgData name="Mcharg, Shannon M" userId="7dfd72ef-c082-44a8-8aee-207448f0af01" providerId="ADAL" clId="{2AA5286E-A8CA-4DC4-A80C-FFDD4EBA0703}" dt="2020-06-03T15:36:22.896" v="477" actId="478"/>
          <ac:spMkLst>
            <pc:docMk/>
            <pc:sldMk cId="2981530093" sldId="257"/>
            <ac:spMk id="42" creationId="{78DBE407-C9DD-4083-BFA2-82581412FD4D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3" creationId="{CDACAD2A-D611-4B8C-A17B-E0E70A42F019}"/>
          </ac:spMkLst>
        </pc:spChg>
        <pc:spChg chg="add del mod">
          <ac:chgData name="Mcharg, Shannon M" userId="7dfd72ef-c082-44a8-8aee-207448f0af01" providerId="ADAL" clId="{2AA5286E-A8CA-4DC4-A80C-FFDD4EBA0703}" dt="2020-06-03T15:36:27.537" v="480" actId="478"/>
          <ac:spMkLst>
            <pc:docMk/>
            <pc:sldMk cId="2981530093" sldId="257"/>
            <ac:spMk id="44" creationId="{3235010C-06C6-46F2-8F8B-7EC1D212F9D4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4" creationId="{B5F7C7DD-FB0E-49FF-A453-63EC7E7DB314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5" creationId="{232405F5-ADCF-4DB2-BF41-DC540BF0E4F6}"/>
          </ac:spMkLst>
        </pc:spChg>
        <pc:spChg chg="add del mod">
          <ac:chgData name="Mcharg, Shannon M" userId="7dfd72ef-c082-44a8-8aee-207448f0af01" providerId="ADAL" clId="{2AA5286E-A8CA-4DC4-A80C-FFDD4EBA0703}" dt="2020-06-03T15:36:23.904" v="478" actId="478"/>
          <ac:spMkLst>
            <pc:docMk/>
            <pc:sldMk cId="2981530093" sldId="257"/>
            <ac:spMk id="45" creationId="{5C3C4EEF-218E-42EF-A3FE-6F66A6D438C8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6" creationId="{4C69DF1E-2095-433B-BA5D-721EE6E37538}"/>
          </ac:spMkLst>
        </pc:spChg>
        <pc:spChg chg="add del mod">
          <ac:chgData name="Mcharg, Shannon M" userId="7dfd72ef-c082-44a8-8aee-207448f0af01" providerId="ADAL" clId="{2AA5286E-A8CA-4DC4-A80C-FFDD4EBA0703}" dt="2020-06-03T15:36:54.024" v="483" actId="478"/>
          <ac:spMkLst>
            <pc:docMk/>
            <pc:sldMk cId="2981530093" sldId="257"/>
            <ac:spMk id="47" creationId="{0125C6C9-4E32-43F0-B728-A6B2702BC732}"/>
          </ac:spMkLst>
        </pc:spChg>
        <pc:spChg chg="add del mod">
          <ac:chgData name="Mcharg, Shannon M" userId="7dfd72ef-c082-44a8-8aee-207448f0af01" providerId="ADAL" clId="{2AA5286E-A8CA-4DC4-A80C-FFDD4EBA0703}" dt="2020-06-04T14:16:17.084" v="1758" actId="478"/>
          <ac:spMkLst>
            <pc:docMk/>
            <pc:sldMk cId="2981530093" sldId="257"/>
            <ac:spMk id="47" creationId="{32E1180F-5B52-4EE9-B719-8F6AE8AD0A7B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48" creationId="{07971DED-51D4-4E07-AA31-E87060C494A5}"/>
          </ac:spMkLst>
        </pc:spChg>
        <pc:spChg chg="add del mod">
          <ac:chgData name="Mcharg, Shannon M" userId="7dfd72ef-c082-44a8-8aee-207448f0af01" providerId="ADAL" clId="{2AA5286E-A8CA-4DC4-A80C-FFDD4EBA0703}" dt="2020-06-04T14:23:02.346" v="1844" actId="478"/>
          <ac:spMkLst>
            <pc:docMk/>
            <pc:sldMk cId="2981530093" sldId="257"/>
            <ac:spMk id="49" creationId="{40CC750E-3E59-418C-8124-25FF844BC039}"/>
          </ac:spMkLst>
        </pc:spChg>
        <pc:spChg chg="add del mod">
          <ac:chgData name="Mcharg, Shannon M" userId="7dfd72ef-c082-44a8-8aee-207448f0af01" providerId="ADAL" clId="{2AA5286E-A8CA-4DC4-A80C-FFDD4EBA0703}" dt="2020-06-03T15:36:21.073" v="475" actId="478"/>
          <ac:spMkLst>
            <pc:docMk/>
            <pc:sldMk cId="2981530093" sldId="257"/>
            <ac:spMk id="49" creationId="{811B6D66-FB98-463C-8E49-796A86A13FAE}"/>
          </ac:spMkLst>
        </pc:spChg>
        <pc:spChg chg="add del mod">
          <ac:chgData name="Mcharg, Shannon M" userId="7dfd72ef-c082-44a8-8aee-207448f0af01" providerId="ADAL" clId="{2AA5286E-A8CA-4DC4-A80C-FFDD4EBA0703}" dt="2020-06-04T14:23:04.428" v="1845" actId="478"/>
          <ac:spMkLst>
            <pc:docMk/>
            <pc:sldMk cId="2981530093" sldId="257"/>
            <ac:spMk id="50" creationId="{A84A7F99-A02F-4EED-B333-323C250EBFB0}"/>
          </ac:spMkLst>
        </pc:spChg>
        <pc:spChg chg="add del mod">
          <ac:chgData name="Mcharg, Shannon M" userId="7dfd72ef-c082-44a8-8aee-207448f0af01" providerId="ADAL" clId="{2AA5286E-A8CA-4DC4-A80C-FFDD4EBA0703}" dt="2020-06-03T15:36:52.936" v="482" actId="478"/>
          <ac:spMkLst>
            <pc:docMk/>
            <pc:sldMk cId="2981530093" sldId="257"/>
            <ac:spMk id="50" creationId="{AEBA112C-4338-46D4-A612-41461F71C958}"/>
          </ac:spMkLst>
        </pc:spChg>
        <pc:spChg chg="add del mod">
          <ac:chgData name="Mcharg, Shannon M" userId="7dfd72ef-c082-44a8-8aee-207448f0af01" providerId="ADAL" clId="{2AA5286E-A8CA-4DC4-A80C-FFDD4EBA0703}" dt="2020-06-04T14:23:10.962" v="1848" actId="478"/>
          <ac:spMkLst>
            <pc:docMk/>
            <pc:sldMk cId="2981530093" sldId="257"/>
            <ac:spMk id="51" creationId="{4031DC37-D3FB-4EE0-9C19-F322A2CFECF0}"/>
          </ac:spMkLst>
        </pc:spChg>
        <pc:spChg chg="add del mod">
          <ac:chgData name="Mcharg, Shannon M" userId="7dfd72ef-c082-44a8-8aee-207448f0af01" providerId="ADAL" clId="{2AA5286E-A8CA-4DC4-A80C-FFDD4EBA0703}" dt="2020-06-03T15:36:24.912" v="479" actId="478"/>
          <ac:spMkLst>
            <pc:docMk/>
            <pc:sldMk cId="2981530093" sldId="257"/>
            <ac:spMk id="51" creationId="{560FFA9B-A437-4C09-86F3-0F725F079403}"/>
          </ac:spMkLst>
        </pc:spChg>
        <pc:spChg chg="add del mod">
          <ac:chgData name="Mcharg, Shannon M" userId="7dfd72ef-c082-44a8-8aee-207448f0af01" providerId="ADAL" clId="{2AA5286E-A8CA-4DC4-A80C-FFDD4EBA0703}" dt="2020-06-03T15:36:48.952" v="481" actId="478"/>
          <ac:spMkLst>
            <pc:docMk/>
            <pc:sldMk cId="2981530093" sldId="257"/>
            <ac:spMk id="52" creationId="{1CCAA04D-C305-446F-8352-6D3504544CEF}"/>
          </ac:spMkLst>
        </pc:spChg>
        <pc:spChg chg="add del mod">
          <ac:chgData name="Mcharg, Shannon M" userId="7dfd72ef-c082-44a8-8aee-207448f0af01" providerId="ADAL" clId="{2AA5286E-A8CA-4DC4-A80C-FFDD4EBA0703}" dt="2020-06-04T14:23:08.938" v="1847" actId="478"/>
          <ac:spMkLst>
            <pc:docMk/>
            <pc:sldMk cId="2981530093" sldId="257"/>
            <ac:spMk id="52" creationId="{763639C7-832A-4E62-983A-D7E71E27D41B}"/>
          </ac:spMkLst>
        </pc:spChg>
        <pc:spChg chg="add del mod">
          <ac:chgData name="Mcharg, Shannon M" userId="7dfd72ef-c082-44a8-8aee-207448f0af01" providerId="ADAL" clId="{2AA5286E-A8CA-4DC4-A80C-FFDD4EBA0703}" dt="2020-06-04T14:17:22.165" v="1768" actId="478"/>
          <ac:spMkLst>
            <pc:docMk/>
            <pc:sldMk cId="2981530093" sldId="257"/>
            <ac:spMk id="53" creationId="{08B73489-163F-440A-B1DA-DCEB3DC3ED79}"/>
          </ac:spMkLst>
        </pc:spChg>
        <pc:spChg chg="add del mod">
          <ac:chgData name="Mcharg, Shannon M" userId="7dfd72ef-c082-44a8-8aee-207448f0af01" providerId="ADAL" clId="{2AA5286E-A8CA-4DC4-A80C-FFDD4EBA0703}" dt="2020-06-04T14:23:06.874" v="1846" actId="478"/>
          <ac:spMkLst>
            <pc:docMk/>
            <pc:sldMk cId="2981530093" sldId="257"/>
            <ac:spMk id="54" creationId="{15A191DA-7FA6-46CA-A05E-288F6B082694}"/>
          </ac:spMkLst>
        </pc:spChg>
        <pc:spChg chg="add mod">
          <ac:chgData name="Mcharg, Shannon M" userId="7dfd72ef-c082-44a8-8aee-207448f0af01" providerId="ADAL" clId="{2AA5286E-A8CA-4DC4-A80C-FFDD4EBA0703}" dt="2020-06-04T13:48:15.840" v="1529" actId="20577"/>
          <ac:spMkLst>
            <pc:docMk/>
            <pc:sldMk cId="2981530093" sldId="257"/>
            <ac:spMk id="55" creationId="{FC7DA107-F09D-4C9D-83F0-7D4442177655}"/>
          </ac:spMkLst>
        </pc:spChg>
        <pc:spChg chg="add mod">
          <ac:chgData name="Mcharg, Shannon M" userId="7dfd72ef-c082-44a8-8aee-207448f0af01" providerId="ADAL" clId="{2AA5286E-A8CA-4DC4-A80C-FFDD4EBA0703}" dt="2020-06-03T15:39:24.549" v="678" actId="1036"/>
          <ac:spMkLst>
            <pc:docMk/>
            <pc:sldMk cId="2981530093" sldId="257"/>
            <ac:spMk id="56" creationId="{D32C8641-C101-4307-91C9-EB759B5FDBE9}"/>
          </ac:spMkLst>
        </pc:spChg>
        <pc:spChg chg="add mod">
          <ac:chgData name="Mcharg, Shannon M" userId="7dfd72ef-c082-44a8-8aee-207448f0af01" providerId="ADAL" clId="{2AA5286E-A8CA-4DC4-A80C-FFDD4EBA0703}" dt="2020-06-04T13:48:18.584" v="1531" actId="20577"/>
          <ac:spMkLst>
            <pc:docMk/>
            <pc:sldMk cId="2981530093" sldId="257"/>
            <ac:spMk id="57" creationId="{3C52442C-69FA-4901-A7D2-67822F8FD265}"/>
          </ac:spMkLst>
        </pc:spChg>
        <pc:spChg chg="add del mod">
          <ac:chgData name="Mcharg, Shannon M" userId="7dfd72ef-c082-44a8-8aee-207448f0af01" providerId="ADAL" clId="{2AA5286E-A8CA-4DC4-A80C-FFDD4EBA0703}" dt="2020-06-04T14:23:12.793" v="1849" actId="478"/>
          <ac:spMkLst>
            <pc:docMk/>
            <pc:sldMk cId="2981530093" sldId="257"/>
            <ac:spMk id="58" creationId="{2B68CD4C-4826-40B6-B973-B1EF27C8BF22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59" creationId="{2FF88105-DE85-4307-8FBD-A91A45F1FB67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0" creationId="{420C7B8A-DFAD-4869-B8AB-7A62AD7589C8}"/>
          </ac:spMkLst>
        </pc:spChg>
        <pc:spChg chg="add del mod">
          <ac:chgData name="Mcharg, Shannon M" userId="7dfd72ef-c082-44a8-8aee-207448f0af01" providerId="ADAL" clId="{2AA5286E-A8CA-4DC4-A80C-FFDD4EBA0703}" dt="2020-06-04T14:14:25.017" v="1689" actId="478"/>
          <ac:spMkLst>
            <pc:docMk/>
            <pc:sldMk cId="2981530093" sldId="257"/>
            <ac:spMk id="61" creationId="{426872A7-4123-4430-8AC4-E7102EEEB483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2" creationId="{C3381FCA-D427-487A-A681-98A8424A098F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3" creationId="{67BA4103-1F58-45EC-8AFD-8A2DE1BCCF59}"/>
          </ac:spMkLst>
        </pc:spChg>
        <pc:spChg chg="add del mod">
          <ac:chgData name="Mcharg, Shannon M" userId="7dfd72ef-c082-44a8-8aee-207448f0af01" providerId="ADAL" clId="{2AA5286E-A8CA-4DC4-A80C-FFDD4EBA0703}" dt="2020-06-04T14:14:28.469" v="1691" actId="478"/>
          <ac:spMkLst>
            <pc:docMk/>
            <pc:sldMk cId="2981530093" sldId="257"/>
            <ac:spMk id="64" creationId="{C2E708AE-8995-4A66-A7D4-EE480ED29106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5" creationId="{B496BF5B-75E0-425E-AD0A-BA4CA7AE17C1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6" creationId="{68EE5699-2257-462B-982F-B70BE8727041}"/>
          </ac:spMkLst>
        </pc:spChg>
        <pc:spChg chg="add del mod">
          <ac:chgData name="Mcharg, Shannon M" userId="7dfd72ef-c082-44a8-8aee-207448f0af01" providerId="ADAL" clId="{2AA5286E-A8CA-4DC4-A80C-FFDD4EBA0703}" dt="2020-06-04T14:14:30.534" v="1692" actId="478"/>
          <ac:spMkLst>
            <pc:docMk/>
            <pc:sldMk cId="2981530093" sldId="257"/>
            <ac:spMk id="67" creationId="{6CA21589-F338-48A0-B115-4249CA3BC0F6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8" creationId="{2FC2B326-1092-406D-80B5-C3B1F367C2AF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69" creationId="{924D0D83-6A2C-4BBD-8A56-88BFE8ABC815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0" creationId="{7F6480D1-3F28-40CB-9BCE-AED0C69FF010}"/>
          </ac:spMkLst>
        </pc:spChg>
        <pc:spChg chg="add del mod">
          <ac:chgData name="Mcharg, Shannon M" userId="7dfd72ef-c082-44a8-8aee-207448f0af01" providerId="ADAL" clId="{2AA5286E-A8CA-4DC4-A80C-FFDD4EBA0703}" dt="2020-06-04T14:14:45.861" v="1699" actId="478"/>
          <ac:spMkLst>
            <pc:docMk/>
            <pc:sldMk cId="2981530093" sldId="257"/>
            <ac:spMk id="71" creationId="{C398543B-A9E4-4445-A5D6-26171146B8B8}"/>
          </ac:spMkLst>
        </pc:spChg>
        <pc:spChg chg="add del mod">
          <ac:chgData name="Mcharg, Shannon M" userId="7dfd72ef-c082-44a8-8aee-207448f0af01" providerId="ADAL" clId="{2AA5286E-A8CA-4DC4-A80C-FFDD4EBA0703}" dt="2020-06-04T14:14:26.838" v="1690" actId="478"/>
          <ac:spMkLst>
            <pc:docMk/>
            <pc:sldMk cId="2981530093" sldId="257"/>
            <ac:spMk id="72" creationId="{5384DD4E-B995-4FF7-85B1-F6D9067EBC87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3" creationId="{C5EB3B43-766C-4988-9231-48E73E9FF35E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4" creationId="{A50F2FA8-2ADF-46F0-A094-19B10C9EFEFA}"/>
          </ac:spMkLst>
        </pc:spChg>
        <pc:spChg chg="add del mod">
          <ac:chgData name="Mcharg, Shannon M" userId="7dfd72ef-c082-44a8-8aee-207448f0af01" providerId="ADAL" clId="{2AA5286E-A8CA-4DC4-A80C-FFDD4EBA0703}" dt="2020-06-04T14:14:35.126" v="1694" actId="478"/>
          <ac:spMkLst>
            <pc:docMk/>
            <pc:sldMk cId="2981530093" sldId="257"/>
            <ac:spMk id="75" creationId="{C16D9E05-32B2-4672-9DDE-9F35FB52EE0D}"/>
          </ac:spMkLst>
        </pc:spChg>
        <pc:spChg chg="add del mod">
          <ac:chgData name="Mcharg, Shannon M" userId="7dfd72ef-c082-44a8-8aee-207448f0af01" providerId="ADAL" clId="{2AA5286E-A8CA-4DC4-A80C-FFDD4EBA0703}" dt="2020-06-04T14:14:39.822" v="1697" actId="478"/>
          <ac:spMkLst>
            <pc:docMk/>
            <pc:sldMk cId="2981530093" sldId="257"/>
            <ac:spMk id="76" creationId="{F75C42F8-525E-40D9-96D2-D8E0F0B28985}"/>
          </ac:spMkLst>
        </pc:spChg>
        <pc:spChg chg="add del mod">
          <ac:chgData name="Mcharg, Shannon M" userId="7dfd72ef-c082-44a8-8aee-207448f0af01" providerId="ADAL" clId="{2AA5286E-A8CA-4DC4-A80C-FFDD4EBA0703}" dt="2020-06-04T14:14:39.014" v="1696" actId="478"/>
          <ac:spMkLst>
            <pc:docMk/>
            <pc:sldMk cId="2981530093" sldId="257"/>
            <ac:spMk id="77" creationId="{7C750C3E-D5AF-4A2F-899E-554D860D4ED2}"/>
          </ac:spMkLst>
        </pc:spChg>
        <pc:spChg chg="add del mod">
          <ac:chgData name="Mcharg, Shannon M" userId="7dfd72ef-c082-44a8-8aee-207448f0af01" providerId="ADAL" clId="{2AA5286E-A8CA-4DC4-A80C-FFDD4EBA0703}" dt="2020-06-04T14:14:37.694" v="1695" actId="478"/>
          <ac:spMkLst>
            <pc:docMk/>
            <pc:sldMk cId="2981530093" sldId="257"/>
            <ac:spMk id="78" creationId="{64A26491-C324-4D8D-80CE-89D1762FD23D}"/>
          </ac:spMkLst>
        </pc:spChg>
        <pc:spChg chg="add mod">
          <ac:chgData name="Mcharg, Shannon M" userId="7dfd72ef-c082-44a8-8aee-207448f0af01" providerId="ADAL" clId="{2AA5286E-A8CA-4DC4-A80C-FFDD4EBA0703}" dt="2020-06-04T14:16:43.230" v="1762" actId="12789"/>
          <ac:spMkLst>
            <pc:docMk/>
            <pc:sldMk cId="2981530093" sldId="257"/>
            <ac:spMk id="79" creationId="{A10243A0-D2D5-4775-A1E9-644DF30E2A36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0" creationId="{906F5CB4-9515-4E5D-BC84-3DE351F1FDA3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1" creationId="{148A5B2D-F072-4E77-B9F5-C699425EFA02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2" creationId="{B653C8D0-CDCA-4F93-8F81-7D1AA93C5C93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3" creationId="{71E4F36A-121C-4368-A201-C6A4C6298DC3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4" creationId="{CEE517F9-4DD6-4730-A3F6-EFE92FE0A48B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5" creationId="{AE945938-6A9E-4036-96A4-EB134A5FFD30}"/>
          </ac:spMkLst>
        </pc:spChg>
        <pc:spChg chg="add del mod">
          <ac:chgData name="Mcharg, Shannon M" userId="7dfd72ef-c082-44a8-8aee-207448f0af01" providerId="ADAL" clId="{2AA5286E-A8CA-4DC4-A80C-FFDD4EBA0703}" dt="2020-06-04T14:15:38.989" v="1731" actId="478"/>
          <ac:spMkLst>
            <pc:docMk/>
            <pc:sldMk cId="2981530093" sldId="257"/>
            <ac:spMk id="86" creationId="{472E7255-00C6-4B77-A18A-16E1D34AE06E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87" creationId="{C0986E24-4980-4EF1-BDF2-D63E46ADA2A4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88" creationId="{6F39FBDD-51B6-4F66-AAF2-C68EE7070ADF}"/>
          </ac:spMkLst>
        </pc:spChg>
        <pc:spChg chg="add del mod">
          <ac:chgData name="Mcharg, Shannon M" userId="7dfd72ef-c082-44a8-8aee-207448f0af01" providerId="ADAL" clId="{2AA5286E-A8CA-4DC4-A80C-FFDD4EBA0703}" dt="2020-06-04T14:17:30.189" v="1769" actId="478"/>
          <ac:spMkLst>
            <pc:docMk/>
            <pc:sldMk cId="2981530093" sldId="257"/>
            <ac:spMk id="89" creationId="{F17A07E0-7542-4CA9-BFE6-F211D0278B32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0" creationId="{A3761905-6A96-49A6-BD9A-E8CC8B6987BF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91" creationId="{6C37AC6A-18AE-4D0A-9D9D-468D74B46F85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2" creationId="{C86A13A7-0332-4140-A8D7-61E3B981DBEB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3" creationId="{F17D8054-16F8-4760-AB08-1B50C83772CB}"/>
          </ac:spMkLst>
        </pc:spChg>
        <pc:spChg chg="add del mod">
          <ac:chgData name="Mcharg, Shannon M" userId="7dfd72ef-c082-44a8-8aee-207448f0af01" providerId="ADAL" clId="{2AA5286E-A8CA-4DC4-A80C-FFDD4EBA0703}" dt="2020-06-04T14:15:30.173" v="1730" actId="478"/>
          <ac:spMkLst>
            <pc:docMk/>
            <pc:sldMk cId="2981530093" sldId="257"/>
            <ac:spMk id="94" creationId="{F52EA4D3-7D69-435A-9D56-9039FDC7B81E}"/>
          </ac:spMkLst>
        </pc:spChg>
        <pc:spChg chg="add del mod">
          <ac:chgData name="Mcharg, Shannon M" userId="7dfd72ef-c082-44a8-8aee-207448f0af01" providerId="ADAL" clId="{2AA5286E-A8CA-4DC4-A80C-FFDD4EBA0703}" dt="2020-06-04T14:16:59.629" v="1763" actId="478"/>
          <ac:spMkLst>
            <pc:docMk/>
            <pc:sldMk cId="2981530093" sldId="257"/>
            <ac:spMk id="95" creationId="{37C831FA-6668-4E3B-9FEC-3B522AC2A6E9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6" creationId="{9B58F99F-37B3-4F73-A3DE-AF48312F9449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7" creationId="{64DD6AF4-8166-48DE-B5D4-1FD329D751D7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8" creationId="{01D6274A-082E-4B87-8973-AE159DB2870D}"/>
          </ac:spMkLst>
        </pc:spChg>
        <pc:spChg chg="add mod">
          <ac:chgData name="Mcharg, Shannon M" userId="7dfd72ef-c082-44a8-8aee-207448f0af01" providerId="ADAL" clId="{2AA5286E-A8CA-4DC4-A80C-FFDD4EBA0703}" dt="2020-06-04T14:17:40.471" v="1806" actId="1035"/>
          <ac:spMkLst>
            <pc:docMk/>
            <pc:sldMk cId="2981530093" sldId="257"/>
            <ac:spMk id="99" creationId="{D4A6AC0C-998D-4F5B-B118-349D1AD97C4D}"/>
          </ac:spMkLst>
        </pc:spChg>
        <pc:spChg chg="add del mod">
          <ac:chgData name="Mcharg, Shannon M" userId="7dfd72ef-c082-44a8-8aee-207448f0af01" providerId="ADAL" clId="{2AA5286E-A8CA-4DC4-A80C-FFDD4EBA0703}" dt="2020-06-04T14:17:06.085" v="1765" actId="478"/>
          <ac:spMkLst>
            <pc:docMk/>
            <pc:sldMk cId="2981530093" sldId="257"/>
            <ac:spMk id="100" creationId="{727BF0BA-61A3-4D55-99F2-8272B9D938B9}"/>
          </ac:spMkLst>
        </pc:spChg>
        <pc:picChg chg="add del mod">
          <ac:chgData name="Mcharg, Shannon M" userId="7dfd72ef-c082-44a8-8aee-207448f0af01" providerId="ADAL" clId="{2AA5286E-A8CA-4DC4-A80C-FFDD4EBA0703}" dt="2020-06-03T15:37:48.255" v="522" actId="478"/>
          <ac:picMkLst>
            <pc:docMk/>
            <pc:sldMk cId="2981530093" sldId="257"/>
            <ac:picMk id="5" creationId="{03D63D0B-6C19-466C-BC57-CABF0925CB1D}"/>
          </ac:picMkLst>
        </pc:picChg>
        <pc:picChg chg="add del mod">
          <ac:chgData name="Mcharg, Shannon M" userId="7dfd72ef-c082-44a8-8aee-207448f0af01" providerId="ADAL" clId="{2AA5286E-A8CA-4DC4-A80C-FFDD4EBA0703}" dt="2020-06-03T15:29:19.846" v="237" actId="478"/>
          <ac:picMkLst>
            <pc:docMk/>
            <pc:sldMk cId="2981530093" sldId="257"/>
            <ac:picMk id="7" creationId="{E8E71F9D-FE95-4949-B8DD-24C1D59A03DD}"/>
          </ac:picMkLst>
        </pc:picChg>
        <pc:picChg chg="add del mod">
          <ac:chgData name="Mcharg, Shannon M" userId="7dfd72ef-c082-44a8-8aee-207448f0af01" providerId="ADAL" clId="{2AA5286E-A8CA-4DC4-A80C-FFDD4EBA0703}" dt="2020-06-03T15:36:12.232" v="472" actId="478"/>
          <ac:picMkLst>
            <pc:docMk/>
            <pc:sldMk cId="2981530093" sldId="257"/>
            <ac:picMk id="8" creationId="{9D6F8770-98DD-493B-B1A1-807BCBE58760}"/>
          </ac:picMkLst>
        </pc:picChg>
        <pc:picChg chg="add del mod">
          <ac:chgData name="Mcharg, Shannon M" userId="7dfd72ef-c082-44a8-8aee-207448f0af01" providerId="ADAL" clId="{2AA5286E-A8CA-4DC4-A80C-FFDD4EBA0703}" dt="2020-06-03T15:37:49.360" v="523" actId="478"/>
          <ac:picMkLst>
            <pc:docMk/>
            <pc:sldMk cId="2981530093" sldId="257"/>
            <ac:picMk id="34" creationId="{3D5DF8B8-02AF-4FAE-B587-C7D89FBCBE2D}"/>
          </ac:picMkLst>
        </pc:picChg>
        <pc:picChg chg="add del mod">
          <ac:chgData name="Mcharg, Shannon M" userId="7dfd72ef-c082-44a8-8aee-207448f0af01" providerId="ADAL" clId="{2AA5286E-A8CA-4DC4-A80C-FFDD4EBA0703}" dt="2020-06-03T15:37:50.215" v="524" actId="478"/>
          <ac:picMkLst>
            <pc:docMk/>
            <pc:sldMk cId="2981530093" sldId="257"/>
            <ac:picMk id="54" creationId="{4FA2FB1E-B315-490E-B95D-619E265534BB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1:27.340" v="1836" actId="113"/>
        <pc:sldMkLst>
          <pc:docMk/>
          <pc:sldMk cId="3695063238" sldId="258"/>
        </pc:sldMkLst>
        <pc:spChg chg="del mod">
          <ac:chgData name="Mcharg, Shannon M" userId="7dfd72ef-c082-44a8-8aee-207448f0af01" providerId="ADAL" clId="{2AA5286E-A8CA-4DC4-A80C-FFDD4EBA0703}" dt="2020-06-03T15:40:13.287" v="692" actId="478"/>
          <ac:spMkLst>
            <pc:docMk/>
            <pc:sldMk cId="3695063238" sldId="258"/>
            <ac:spMk id="2" creationId="{D182B54A-5620-4A5A-86A3-23C33B087EF8}"/>
          </ac:spMkLst>
        </pc:spChg>
        <pc:spChg chg="del">
          <ac:chgData name="Mcharg, Shannon M" userId="7dfd72ef-c082-44a8-8aee-207448f0af01" providerId="ADAL" clId="{2AA5286E-A8CA-4DC4-A80C-FFDD4EBA0703}" dt="2020-06-03T15:39:41.150" v="687" actId="478"/>
          <ac:spMkLst>
            <pc:docMk/>
            <pc:sldMk cId="3695063238" sldId="258"/>
            <ac:spMk id="3" creationId="{16711ED4-CF6C-4B00-BF15-4B2D7E7D75B8}"/>
          </ac:spMkLst>
        </pc:spChg>
        <pc:spChg chg="add del mod">
          <ac:chgData name="Mcharg, Shannon M" userId="7dfd72ef-c082-44a8-8aee-207448f0af01" providerId="ADAL" clId="{2AA5286E-A8CA-4DC4-A80C-FFDD4EBA0703}" dt="2020-06-03T15:40:20.510" v="694" actId="478"/>
          <ac:spMkLst>
            <pc:docMk/>
            <pc:sldMk cId="3695063238" sldId="258"/>
            <ac:spMk id="7" creationId="{256F79A2-F1E1-4079-A7B7-1BCB80E54159}"/>
          </ac:spMkLst>
        </pc:spChg>
        <pc:spChg chg="add mod">
          <ac:chgData name="Mcharg, Shannon M" userId="7dfd72ef-c082-44a8-8aee-207448f0af01" providerId="ADAL" clId="{2AA5286E-A8CA-4DC4-A80C-FFDD4EBA0703}" dt="2020-06-04T13:48:22.574" v="1533" actId="20577"/>
          <ac:spMkLst>
            <pc:docMk/>
            <pc:sldMk cId="3695063238" sldId="258"/>
            <ac:spMk id="8" creationId="{05381BBC-95D4-4E4D-8BB3-9DF1DBB6BBC7}"/>
          </ac:spMkLst>
        </pc:spChg>
        <pc:graphicFrameChg chg="add mod modGraphic">
          <ac:chgData name="Mcharg, Shannon M" userId="7dfd72ef-c082-44a8-8aee-207448f0af01" providerId="ADAL" clId="{2AA5286E-A8CA-4DC4-A80C-FFDD4EBA0703}" dt="2020-06-04T14:21:27.340" v="1836" actId="113"/>
          <ac:graphicFrameMkLst>
            <pc:docMk/>
            <pc:sldMk cId="3695063238" sldId="258"/>
            <ac:graphicFrameMk id="2" creationId="{2A155A2A-740B-4542-8C90-32EB964D85CE}"/>
          </ac:graphicFrameMkLst>
        </pc:graphicFrameChg>
        <pc:graphicFrameChg chg="add del">
          <ac:chgData name="Mcharg, Shannon M" userId="7dfd72ef-c082-44a8-8aee-207448f0af01" providerId="ADAL" clId="{2AA5286E-A8CA-4DC4-A80C-FFDD4EBA0703}" dt="2020-06-03T15:39:54.151" v="689"/>
          <ac:graphicFrameMkLst>
            <pc:docMk/>
            <pc:sldMk cId="3695063238" sldId="258"/>
            <ac:graphicFrameMk id="4" creationId="{4F0FFCB1-1AB1-4B0B-8A4B-C7C2684E095A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3T15:51:48.524" v="853" actId="478"/>
          <ac:graphicFrameMkLst>
            <pc:docMk/>
            <pc:sldMk cId="3695063238" sldId="258"/>
            <ac:graphicFrameMk id="5" creationId="{A592D5A0-9BAB-4E0F-AFF8-A199A5093FD0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3T15:41:42.128" v="716"/>
          <ac:graphicFrameMkLst>
            <pc:docMk/>
            <pc:sldMk cId="3695063238" sldId="258"/>
            <ac:graphicFrameMk id="9" creationId="{E3F354F8-A5EE-4C28-900D-5F8CB9012225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5:06.642" v="1496" actId="478"/>
          <ac:graphicFrameMkLst>
            <pc:docMk/>
            <pc:sldMk cId="3695063238" sldId="258"/>
            <ac:graphicFrameMk id="12" creationId="{1BFD8305-2541-4362-9A98-F89068187FBB}"/>
          </ac:graphicFrameMkLst>
        </pc:graphicFrameChg>
        <pc:picChg chg="add del mod">
          <ac:chgData name="Mcharg, Shannon M" userId="7dfd72ef-c082-44a8-8aee-207448f0af01" providerId="ADAL" clId="{2AA5286E-A8CA-4DC4-A80C-FFDD4EBA0703}" dt="2020-06-03T15:42:49.365" v="719" actId="478"/>
          <ac:picMkLst>
            <pc:docMk/>
            <pc:sldMk cId="3695063238" sldId="258"/>
            <ac:picMk id="10" creationId="{E960E910-CC2F-40B5-B7B3-9AE9AA202FE3}"/>
          </ac:picMkLst>
        </pc:picChg>
        <pc:picChg chg="add mod">
          <ac:chgData name="Mcharg, Shannon M" userId="7dfd72ef-c082-44a8-8aee-207448f0af01" providerId="ADAL" clId="{2AA5286E-A8CA-4DC4-A80C-FFDD4EBA0703}" dt="2020-06-04T14:18:55.748" v="1813" actId="1076"/>
          <ac:picMkLst>
            <pc:docMk/>
            <pc:sldMk cId="3695063238" sldId="258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1:50.032" v="1839" actId="255"/>
        <pc:sldMkLst>
          <pc:docMk/>
          <pc:sldMk cId="345669543" sldId="259"/>
        </pc:sldMkLst>
        <pc:spChg chg="mod">
          <ac:chgData name="Mcharg, Shannon M" userId="7dfd72ef-c082-44a8-8aee-207448f0af01" providerId="ADAL" clId="{2AA5286E-A8CA-4DC4-A80C-FFDD4EBA0703}" dt="2020-06-03T15:44:37.437" v="782" actId="20577"/>
          <ac:spMkLst>
            <pc:docMk/>
            <pc:sldMk cId="345669543" sldId="259"/>
            <ac:spMk id="8" creationId="{05381BBC-95D4-4E4D-8BB3-9DF1DBB6BBC7}"/>
          </ac:spMkLst>
        </pc:spChg>
        <pc:graphicFrameChg chg="add del mod">
          <ac:chgData name="Mcharg, Shannon M" userId="7dfd72ef-c082-44a8-8aee-207448f0af01" providerId="ADAL" clId="{2AA5286E-A8CA-4DC4-A80C-FFDD4EBA0703}" dt="2020-06-03T15:51:59.594" v="857" actId="478"/>
          <ac:graphicFrameMkLst>
            <pc:docMk/>
            <pc:sldMk cId="345669543" sldId="259"/>
            <ac:graphicFrameMk id="2" creationId="{3C8C85FE-49CE-45D6-A2A0-DDE67B4DAFF3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21:50.032" v="1839" actId="255"/>
          <ac:graphicFrameMkLst>
            <pc:docMk/>
            <pc:sldMk cId="345669543" sldId="259"/>
            <ac:graphicFrameMk id="2" creationId="{6B1E700F-8A2C-4CDC-B6A4-C0BE63C18528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6:01.280" v="1505" actId="478"/>
          <ac:graphicFrameMkLst>
            <pc:docMk/>
            <pc:sldMk cId="345669543" sldId="259"/>
            <ac:graphicFrameMk id="3" creationId="{9E30F319-A920-49BC-9D88-40AC9EA03008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5:43:04.385" v="732" actId="478"/>
          <ac:graphicFrameMkLst>
            <pc:docMk/>
            <pc:sldMk cId="345669543" sldId="259"/>
            <ac:graphicFrameMk id="5" creationId="{A592D5A0-9BAB-4E0F-AFF8-A199A5093FD0}"/>
          </ac:graphicFrameMkLst>
        </pc:graphicFrameChg>
        <pc:picChg chg="mod">
          <ac:chgData name="Mcharg, Shannon M" userId="7dfd72ef-c082-44a8-8aee-207448f0af01" providerId="ADAL" clId="{2AA5286E-A8CA-4DC4-A80C-FFDD4EBA0703}" dt="2020-06-04T14:19:21.499" v="1818" actId="1076"/>
          <ac:picMkLst>
            <pc:docMk/>
            <pc:sldMk cId="345669543" sldId="259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2:22.809" v="1843" actId="1076"/>
        <pc:sldMkLst>
          <pc:docMk/>
          <pc:sldMk cId="1606857221" sldId="260"/>
        </pc:sldMkLst>
        <pc:spChg chg="mod">
          <ac:chgData name="Mcharg, Shannon M" userId="7dfd72ef-c082-44a8-8aee-207448f0af01" providerId="ADAL" clId="{2AA5286E-A8CA-4DC4-A80C-FFDD4EBA0703}" dt="2020-06-04T13:48:11.932" v="1527" actId="20577"/>
          <ac:spMkLst>
            <pc:docMk/>
            <pc:sldMk cId="1606857221" sldId="260"/>
            <ac:spMk id="8" creationId="{05381BBC-95D4-4E4D-8BB3-9DF1DBB6BBC7}"/>
          </ac:spMkLst>
        </pc:spChg>
        <pc:graphicFrameChg chg="del">
          <ac:chgData name="Mcharg, Shannon M" userId="7dfd72ef-c082-44a8-8aee-207448f0af01" providerId="ADAL" clId="{2AA5286E-A8CA-4DC4-A80C-FFDD4EBA0703}" dt="2020-06-03T15:43:48.380" v="744" actId="478"/>
          <ac:graphicFrameMkLst>
            <pc:docMk/>
            <pc:sldMk cId="1606857221" sldId="260"/>
            <ac:graphicFrameMk id="2" creationId="{3C8C85FE-49CE-45D6-A2A0-DDE67B4DAFF3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22:22.809" v="1843" actId="1076"/>
          <ac:graphicFrameMkLst>
            <pc:docMk/>
            <pc:sldMk cId="1606857221" sldId="260"/>
            <ac:graphicFrameMk id="2" creationId="{DDA1D59B-E645-4CB1-9F1B-E540B9CF32E6}"/>
          </ac:graphicFrameMkLst>
        </pc:graphicFrameChg>
        <pc:graphicFrameChg chg="add del mod">
          <ac:chgData name="Mcharg, Shannon M" userId="7dfd72ef-c082-44a8-8aee-207448f0af01" providerId="ADAL" clId="{2AA5286E-A8CA-4DC4-A80C-FFDD4EBA0703}" dt="2020-06-04T13:48:38.375" v="1534" actId="478"/>
          <ac:graphicFrameMkLst>
            <pc:docMk/>
            <pc:sldMk cId="1606857221" sldId="260"/>
            <ac:graphicFrameMk id="3" creationId="{5BDB0650-2C74-406D-BFD4-8F000DF1089A}"/>
          </ac:graphicFrameMkLst>
        </pc:graphicFrameChg>
        <pc:picChg chg="mod">
          <ac:chgData name="Mcharg, Shannon M" userId="7dfd72ef-c082-44a8-8aee-207448f0af01" providerId="ADAL" clId="{2AA5286E-A8CA-4DC4-A80C-FFDD4EBA0703}" dt="2020-06-04T14:19:38.547" v="1822" actId="1076"/>
          <ac:picMkLst>
            <pc:docMk/>
            <pc:sldMk cId="1606857221" sldId="260"/>
            <ac:picMk id="11" creationId="{14B219ED-A377-421E-A97B-5ED542C6AEE6}"/>
          </ac:picMkLst>
        </pc:picChg>
      </pc:sldChg>
      <pc:sldChg chg="addSp delSp modSp add">
        <pc:chgData name="Mcharg, Shannon M" userId="7dfd72ef-c082-44a8-8aee-207448f0af01" providerId="ADAL" clId="{2AA5286E-A8CA-4DC4-A80C-FFDD4EBA0703}" dt="2020-06-04T14:28:47.289" v="2079" actId="20577"/>
        <pc:sldMkLst>
          <pc:docMk/>
          <pc:sldMk cId="2742768327" sldId="261"/>
        </pc:sldMkLst>
        <pc:spChg chg="mod">
          <ac:chgData name="Mcharg, Shannon M" userId="7dfd72ef-c082-44a8-8aee-207448f0af01" providerId="ADAL" clId="{2AA5286E-A8CA-4DC4-A80C-FFDD4EBA0703}" dt="2020-06-03T15:50:03.803" v="842" actId="20577"/>
          <ac:spMkLst>
            <pc:docMk/>
            <pc:sldMk cId="2742768327" sldId="261"/>
            <ac:spMk id="2" creationId="{BDF39818-2DD7-4E66-A538-0A972A4D8136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9" creationId="{F9666392-A35A-46BB-9FB9-8F8AF0BDB81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0" creationId="{84C86823-8292-491C-9C50-96F992843A17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1" creationId="{31820435-610F-45A6-9085-7288FBD1BDD2}"/>
          </ac:spMkLst>
        </pc:spChg>
        <pc:spChg chg="del mod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2" creationId="{0B42684D-4769-4773-A3AD-027A00C371A0}"/>
          </ac:spMkLst>
        </pc:spChg>
        <pc:spChg chg="del mod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3" creationId="{30C0DDC5-D018-45FC-BE40-916EA9C9D93B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4" creationId="{6BE5096F-3F00-4296-8796-459ADF64000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5" creationId="{C032DEE0-9D8F-48C1-820D-8FC466F8108A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6" creationId="{41C7041D-1C43-429F-B084-F765C4E4066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7" creationId="{A39DE9F6-3A0A-4AD2-97C5-2B354FCEAF53}"/>
          </ac:spMkLst>
        </pc:spChg>
        <pc:spChg chg="del">
          <ac:chgData name="Mcharg, Shannon M" userId="7dfd72ef-c082-44a8-8aee-207448f0af01" providerId="ADAL" clId="{2AA5286E-A8CA-4DC4-A80C-FFDD4EBA0703}" dt="2020-06-03T15:50:10.330" v="843" actId="478"/>
          <ac:spMkLst>
            <pc:docMk/>
            <pc:sldMk cId="2742768327" sldId="261"/>
            <ac:spMk id="18" creationId="{78F76376-1512-41E1-A4BC-A17CAF16D058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19" creationId="{92199289-8122-4009-9B27-C963C3232B1C}"/>
          </ac:spMkLst>
        </pc:spChg>
        <pc:spChg chg="del">
          <ac:chgData name="Mcharg, Shannon M" userId="7dfd72ef-c082-44a8-8aee-207448f0af01" providerId="ADAL" clId="{2AA5286E-A8CA-4DC4-A80C-FFDD4EBA0703}" dt="2020-06-03T15:50:18.866" v="845" actId="478"/>
          <ac:spMkLst>
            <pc:docMk/>
            <pc:sldMk cId="2742768327" sldId="261"/>
            <ac:spMk id="20" creationId="{CF10A57F-48CD-46EF-81E6-BAEE229AF145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21" creationId="{BB92DDBA-106A-48EB-A92C-34712F16B10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22" creationId="{6ADACA06-A901-4E94-8A74-D11D2034C711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4" creationId="{5F4F7666-71AB-4F92-A8EF-724A1B833D5F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5" creationId="{11643696-2139-4374-96D5-22EF35980653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7" creationId="{690772D6-EA91-4309-8FC0-DC203D35F86D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28" creationId="{2C1CB9DD-B1C0-47DE-9A1B-1FE9C49A1F34}"/>
          </ac:spMkLst>
        </pc:spChg>
        <pc:spChg chg="add 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29" creationId="{7975B009-8BE5-4C76-BB6C-6BECC8AFA2F4}"/>
          </ac:spMkLst>
        </pc:spChg>
        <pc:spChg chg="del">
          <ac:chgData name="Mcharg, Shannon M" userId="7dfd72ef-c082-44a8-8aee-207448f0af01" providerId="ADAL" clId="{2AA5286E-A8CA-4DC4-A80C-FFDD4EBA0703}" dt="2020-06-03T15:50:11.524" v="844" actId="478"/>
          <ac:spMkLst>
            <pc:docMk/>
            <pc:sldMk cId="2742768327" sldId="261"/>
            <ac:spMk id="30" creationId="{0F537E3F-1AC8-4D41-998D-B0A03D3FA45C}"/>
          </ac:spMkLst>
        </pc:spChg>
        <pc:spChg chg="add 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0" creationId="{BF9B3ED6-461C-48CB-87F9-64CF41708871}"/>
          </ac:spMkLst>
        </pc:spChg>
        <pc:spChg chg="add 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1" creationId="{5D9A0323-8D52-4802-92AE-DEFCB13F7E1C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1" creationId="{6FB906F8-BB6B-4AEA-9C46-21C9985BBCF7}"/>
          </ac:spMkLst>
        </pc:spChg>
        <pc:spChg chg="del">
          <ac:chgData name="Mcharg, Shannon M" userId="7dfd72ef-c082-44a8-8aee-207448f0af01" providerId="ADAL" clId="{2AA5286E-A8CA-4DC4-A80C-FFDD4EBA0703}" dt="2020-06-03T15:50:20.202" v="846" actId="478"/>
          <ac:spMkLst>
            <pc:docMk/>
            <pc:sldMk cId="2742768327" sldId="261"/>
            <ac:spMk id="32" creationId="{55B0D3A8-9FA5-40EC-A1FA-6C9E1E98BF7F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3" creationId="{FF6B882F-FEE2-4849-BD99-4256E1A59D8C}"/>
          </ac:spMkLst>
        </pc:spChg>
        <pc:spChg chg="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35" creationId="{7DE58B7A-6CC1-4D69-BDF7-13042EA79487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36" creationId="{EF07292E-4EE5-4655-9B3E-2FF9F625C39E}"/>
          </ac:spMkLst>
        </pc:spChg>
        <pc:spChg chg="add mod">
          <ac:chgData name="Mcharg, Shannon M" userId="7dfd72ef-c082-44a8-8aee-207448f0af01" providerId="ADAL" clId="{2AA5286E-A8CA-4DC4-A80C-FFDD4EBA0703}" dt="2020-06-03T16:03:48.582" v="1020" actId="20577"/>
          <ac:spMkLst>
            <pc:docMk/>
            <pc:sldMk cId="2742768327" sldId="261"/>
            <ac:spMk id="37" creationId="{1E0EA069-449B-40F8-B3DB-5C547012F66B}"/>
          </ac:spMkLst>
        </pc:spChg>
        <pc:spChg chg="mod">
          <ac:chgData name="Mcharg, Shannon M" userId="7dfd72ef-c082-44a8-8aee-207448f0af01" providerId="ADAL" clId="{2AA5286E-A8CA-4DC4-A80C-FFDD4EBA0703}" dt="2020-06-04T14:25:32.819" v="1909" actId="1038"/>
          <ac:spMkLst>
            <pc:docMk/>
            <pc:sldMk cId="2742768327" sldId="261"/>
            <ac:spMk id="38" creationId="{24650B9C-5D34-4EF7-B741-CD5C4ABE78FA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39" creationId="{C040227F-EE09-4A8F-B1F3-C80D0AEE3D56}"/>
          </ac:spMkLst>
        </pc:spChg>
        <pc:spChg chg="mod">
          <ac:chgData name="Mcharg, Shannon M" userId="7dfd72ef-c082-44a8-8aee-207448f0af01" providerId="ADAL" clId="{2AA5286E-A8CA-4DC4-A80C-FFDD4EBA0703}" dt="2020-06-04T14:25:28.421" v="1897" actId="12789"/>
          <ac:spMkLst>
            <pc:docMk/>
            <pc:sldMk cId="2742768327" sldId="261"/>
            <ac:spMk id="40" creationId="{EDD89FC3-21CC-4E85-8CC7-ED79A3908D78}"/>
          </ac:spMkLst>
        </pc:spChg>
        <pc:spChg chg="add mod">
          <ac:chgData name="Mcharg, Shannon M" userId="7dfd72ef-c082-44a8-8aee-207448f0af01" providerId="ADAL" clId="{2AA5286E-A8CA-4DC4-A80C-FFDD4EBA0703}" dt="2020-06-03T16:03:52.270" v="1026" actId="20577"/>
          <ac:spMkLst>
            <pc:docMk/>
            <pc:sldMk cId="2742768327" sldId="261"/>
            <ac:spMk id="41" creationId="{F266B748-64C5-4F27-B396-AE6E38238106}"/>
          </ac:spMkLst>
        </pc:spChg>
        <pc:spChg chg="add mod">
          <ac:chgData name="Mcharg, Shannon M" userId="7dfd72ef-c082-44a8-8aee-207448f0af01" providerId="ADAL" clId="{2AA5286E-A8CA-4DC4-A80C-FFDD4EBA0703}" dt="2020-06-04T14:26:21.665" v="2057" actId="20577"/>
          <ac:spMkLst>
            <pc:docMk/>
            <pc:sldMk cId="2742768327" sldId="261"/>
            <ac:spMk id="42" creationId="{31346C19-0ED1-4C98-A88C-EF21FC168E2F}"/>
          </ac:spMkLst>
        </pc:spChg>
        <pc:spChg chg="add del mod">
          <ac:chgData name="Mcharg, Shannon M" userId="7dfd72ef-c082-44a8-8aee-207448f0af01" providerId="ADAL" clId="{2AA5286E-A8CA-4DC4-A80C-FFDD4EBA0703}" dt="2020-06-03T16:03:54.711" v="1027" actId="478"/>
          <ac:spMkLst>
            <pc:docMk/>
            <pc:sldMk cId="2742768327" sldId="261"/>
            <ac:spMk id="42" creationId="{EF54AAAD-4D15-4602-ACE7-02EEB9209F46}"/>
          </ac:spMkLst>
        </pc:spChg>
        <pc:spChg chg="mod">
          <ac:chgData name="Mcharg, Shannon M" userId="7dfd72ef-c082-44a8-8aee-207448f0af01" providerId="ADAL" clId="{2AA5286E-A8CA-4DC4-A80C-FFDD4EBA0703}" dt="2020-06-04T14:25:28.421" v="1897" actId="12789"/>
          <ac:spMkLst>
            <pc:docMk/>
            <pc:sldMk cId="2742768327" sldId="261"/>
            <ac:spMk id="43" creationId="{CDACAD2A-D611-4B8C-A17B-E0E70A42F019}"/>
          </ac:spMkLst>
        </pc:spChg>
        <pc:spChg chg="add del mod">
          <ac:chgData name="Mcharg, Shannon M" userId="7dfd72ef-c082-44a8-8aee-207448f0af01" providerId="ADAL" clId="{2AA5286E-A8CA-4DC4-A80C-FFDD4EBA0703}" dt="2020-06-03T16:03:55.366" v="1028" actId="478"/>
          <ac:spMkLst>
            <pc:docMk/>
            <pc:sldMk cId="2742768327" sldId="261"/>
            <ac:spMk id="44" creationId="{CFF78B1C-298A-44DF-9433-E1C3482F673D}"/>
          </ac:spMkLst>
        </pc:spChg>
        <pc:spChg chg="add 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45" creationId="{280B1BC7-F567-4AA3-9F96-A679D7A159A0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46" creationId="{4C69DF1E-2095-433B-BA5D-721EE6E37538}"/>
          </ac:spMkLst>
        </pc:spChg>
        <pc:spChg chg="add del mod">
          <ac:chgData name="Mcharg, Shannon M" userId="7dfd72ef-c082-44a8-8aee-207448f0af01" providerId="ADAL" clId="{2AA5286E-A8CA-4DC4-A80C-FFDD4EBA0703}" dt="2020-06-03T16:05:26.365" v="1043" actId="478"/>
          <ac:spMkLst>
            <pc:docMk/>
            <pc:sldMk cId="2742768327" sldId="261"/>
            <ac:spMk id="47" creationId="{AD6A43D3-268E-46FF-82FB-8CE79B272B70}"/>
          </ac:spMkLst>
        </pc:spChg>
        <pc:spChg chg="mod">
          <ac:chgData name="Mcharg, Shannon M" userId="7dfd72ef-c082-44a8-8aee-207448f0af01" providerId="ADAL" clId="{2AA5286E-A8CA-4DC4-A80C-FFDD4EBA0703}" dt="2020-06-04T14:25:38.676" v="1926" actId="1037"/>
          <ac:spMkLst>
            <pc:docMk/>
            <pc:sldMk cId="2742768327" sldId="261"/>
            <ac:spMk id="48" creationId="{07971DED-51D4-4E07-AA31-E87060C494A5}"/>
          </ac:spMkLst>
        </pc:spChg>
        <pc:spChg chg="add mod">
          <ac:chgData name="Mcharg, Shannon M" userId="7dfd72ef-c082-44a8-8aee-207448f0af01" providerId="ADAL" clId="{2AA5286E-A8CA-4DC4-A80C-FFDD4EBA0703}" dt="2020-06-03T15:59:01.802" v="1010" actId="1076"/>
          <ac:spMkLst>
            <pc:docMk/>
            <pc:sldMk cId="2742768327" sldId="261"/>
            <ac:spMk id="49" creationId="{72DF0AAB-74AD-4CAC-BE6E-97FD7E54C0FB}"/>
          </ac:spMkLst>
        </pc:spChg>
        <pc:spChg chg="add mod">
          <ac:chgData name="Mcharg, Shannon M" userId="7dfd72ef-c082-44a8-8aee-207448f0af01" providerId="ADAL" clId="{2AA5286E-A8CA-4DC4-A80C-FFDD4EBA0703}" dt="2020-06-03T16:04:56.126" v="1041" actId="20577"/>
          <ac:spMkLst>
            <pc:docMk/>
            <pc:sldMk cId="2742768327" sldId="261"/>
            <ac:spMk id="50" creationId="{A3ABC7F7-D556-4084-A5A6-E91A338D3BD4}"/>
          </ac:spMkLst>
        </pc:spChg>
        <pc:spChg chg="del mod">
          <ac:chgData name="Mcharg, Shannon M" userId="7dfd72ef-c082-44a8-8aee-207448f0af01" providerId="ADAL" clId="{2AA5286E-A8CA-4DC4-A80C-FFDD4EBA0703}" dt="2020-06-03T15:55:55.224" v="967" actId="478"/>
          <ac:spMkLst>
            <pc:docMk/>
            <pc:sldMk cId="2742768327" sldId="261"/>
            <ac:spMk id="53" creationId="{08B73489-163F-440A-B1DA-DCEB3DC3ED79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55" creationId="{FC7DA107-F09D-4C9D-83F0-7D4442177655}"/>
          </ac:spMkLst>
        </pc:spChg>
        <pc:spChg chg="del">
          <ac:chgData name="Mcharg, Shannon M" userId="7dfd72ef-c082-44a8-8aee-207448f0af01" providerId="ADAL" clId="{2AA5286E-A8CA-4DC4-A80C-FFDD4EBA0703}" dt="2020-06-03T15:56:48.249" v="970" actId="478"/>
          <ac:spMkLst>
            <pc:docMk/>
            <pc:sldMk cId="2742768327" sldId="261"/>
            <ac:spMk id="56" creationId="{D32C8641-C101-4307-91C9-EB759B5FDBE9}"/>
          </ac:spMkLst>
        </pc:spChg>
        <pc:spChg chg="del">
          <ac:chgData name="Mcharg, Shannon M" userId="7dfd72ef-c082-44a8-8aee-207448f0af01" providerId="ADAL" clId="{2AA5286E-A8CA-4DC4-A80C-FFDD4EBA0703}" dt="2020-06-03T15:56:50.945" v="971" actId="478"/>
          <ac:spMkLst>
            <pc:docMk/>
            <pc:sldMk cId="2742768327" sldId="261"/>
            <ac:spMk id="57" creationId="{3C52442C-69FA-4901-A7D2-67822F8FD265}"/>
          </ac:spMkLst>
        </pc:spChg>
        <pc:spChg chg="add mod">
          <ac:chgData name="Mcharg, Shannon M" userId="7dfd72ef-c082-44a8-8aee-207448f0af01" providerId="ADAL" clId="{2AA5286E-A8CA-4DC4-A80C-FFDD4EBA0703}" dt="2020-06-04T14:28:47.289" v="2079" actId="20577"/>
          <ac:spMkLst>
            <pc:docMk/>
            <pc:sldMk cId="2742768327" sldId="261"/>
            <ac:spMk id="63" creationId="{4D24BFF3-9487-431B-86C6-31CCF120BB05}"/>
          </ac:spMkLst>
        </pc:spChg>
        <pc:spChg chg="add mod">
          <ac:chgData name="Mcharg, Shannon M" userId="7dfd72ef-c082-44a8-8aee-207448f0af01" providerId="ADAL" clId="{2AA5286E-A8CA-4DC4-A80C-FFDD4EBA0703}" dt="2020-06-03T16:09:07.763" v="1178" actId="14100"/>
          <ac:spMkLst>
            <pc:docMk/>
            <pc:sldMk cId="2742768327" sldId="261"/>
            <ac:spMk id="64" creationId="{FF9FF87D-D39C-4470-A700-9E292D7A417F}"/>
          </ac:spMkLst>
        </pc:sp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4" creationId="{66CEA0A5-2C57-4E17-ACE6-D64F9FC3F7DF}"/>
          </ac:cxnSpMkLst>
        </pc:cxnChg>
        <pc:cxnChg chg="add del mod">
          <ac:chgData name="Mcharg, Shannon M" userId="7dfd72ef-c082-44a8-8aee-207448f0af01" providerId="ADAL" clId="{2AA5286E-A8CA-4DC4-A80C-FFDD4EBA0703}" dt="2020-06-04T14:24:37.804" v="1893" actId="478"/>
          <ac:cxnSpMkLst>
            <pc:docMk/>
            <pc:sldMk cId="2742768327" sldId="261"/>
            <ac:cxnSpMk id="5" creationId="{EEEC0CDD-BD57-49A5-B20F-4167692A22B1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" creationId="{2A829B54-4059-4DC5-91F3-F28917D08B4B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8" creationId="{F1D49ADA-3A50-4F0E-95EC-731B57ED6B96}"/>
          </ac:cxnSpMkLst>
        </pc:cxnChg>
        <pc:cxnChg chg="add mod">
          <ac:chgData name="Mcharg, Shannon M" userId="7dfd72ef-c082-44a8-8aee-207448f0af01" providerId="ADAL" clId="{2AA5286E-A8CA-4DC4-A80C-FFDD4EBA0703}" dt="2020-06-04T14:25:32.819" v="1909" actId="1038"/>
          <ac:cxnSpMkLst>
            <pc:docMk/>
            <pc:sldMk cId="2742768327" sldId="261"/>
            <ac:cxnSpMk id="9" creationId="{CF2BE606-45F6-4A0C-9FAE-A69AC59AE400}"/>
          </ac:cxnSpMkLst>
        </pc:cxnChg>
        <pc:cxnChg chg="add mod">
          <ac:chgData name="Mcharg, Shannon M" userId="7dfd72ef-c082-44a8-8aee-207448f0af01" providerId="ADAL" clId="{2AA5286E-A8CA-4DC4-A80C-FFDD4EBA0703}" dt="2020-06-04T14:25:32.819" v="1909" actId="1038"/>
          <ac:cxnSpMkLst>
            <pc:docMk/>
            <pc:sldMk cId="2742768327" sldId="261"/>
            <ac:cxnSpMk id="11" creationId="{A09EB538-07D7-4D1C-AF6B-7581072D1E38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26" creationId="{F042B68B-69AE-4DA3-A3BD-175D132242AB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34" creationId="{F1E19020-3F88-43F0-90FE-3D90B9E12F2F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52" creationId="{A0840D50-9AA1-4084-9BC3-C7B159275279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58" creationId="{11E328DC-70C4-4A67-A5AC-A9CF5CC3632A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0" creationId="{86ECD011-7DAE-4899-B13E-2339A27AC75F}"/>
          </ac:cxnSpMkLst>
        </pc:cxnChg>
        <pc:cxnChg chg="add mod">
          <ac:chgData name="Mcharg, Shannon M" userId="7dfd72ef-c082-44a8-8aee-207448f0af01" providerId="ADAL" clId="{2AA5286E-A8CA-4DC4-A80C-FFDD4EBA0703}" dt="2020-06-04T14:25:28.421" v="1897" actId="12789"/>
          <ac:cxnSpMkLst>
            <pc:docMk/>
            <pc:sldMk cId="2742768327" sldId="261"/>
            <ac:cxnSpMk id="62" creationId="{492F5F7B-E8B7-4507-9FDB-B44AD91FB4FD}"/>
          </ac:cxnSpMkLst>
        </pc:cxnChg>
      </pc:sldChg>
      <pc:sldChg chg="addSp delSp modSp">
        <pc:chgData name="Mcharg, Shannon M" userId="7dfd72ef-c082-44a8-8aee-207448f0af01" providerId="ADAL" clId="{2AA5286E-A8CA-4DC4-A80C-FFDD4EBA0703}" dt="2020-06-03T16:34:42.229" v="1209" actId="20577"/>
        <pc:sldMkLst>
          <pc:docMk/>
          <pc:sldMk cId="3178153402" sldId="262"/>
        </pc:sldMkLst>
        <pc:spChg chg="mod">
          <ac:chgData name="Mcharg, Shannon M" userId="7dfd72ef-c082-44a8-8aee-207448f0af01" providerId="ADAL" clId="{2AA5286E-A8CA-4DC4-A80C-FFDD4EBA0703}" dt="2020-06-03T16:34:42.229" v="1209" actId="20577"/>
          <ac:spMkLst>
            <pc:docMk/>
            <pc:sldMk cId="3178153402" sldId="262"/>
            <ac:spMk id="2" creationId="{BDF39818-2DD7-4E66-A538-0A972A4D8136}"/>
          </ac:spMkLst>
        </pc:spChg>
        <pc:graphicFrameChg chg="add del mod">
          <ac:chgData name="Mcharg, Shannon M" userId="7dfd72ef-c082-44a8-8aee-207448f0af01" providerId="ADAL" clId="{2AA5286E-A8CA-4DC4-A80C-FFDD4EBA0703}" dt="2020-06-03T16:24:25.229" v="1181" actId="478"/>
          <ac:graphicFrameMkLst>
            <pc:docMk/>
            <pc:sldMk cId="3178153402" sldId="262"/>
            <ac:graphicFrameMk id="3" creationId="{5F4B4DAF-995A-46CB-B2C3-555607E0C899}"/>
          </ac:graphicFrameMkLst>
        </pc:graphicFrameChg>
        <pc:graphicFrameChg chg="add mod">
          <ac:chgData name="Mcharg, Shannon M" userId="7dfd72ef-c082-44a8-8aee-207448f0af01" providerId="ADAL" clId="{2AA5286E-A8CA-4DC4-A80C-FFDD4EBA0703}" dt="2020-06-03T16:24:45.439" v="1183" actId="1076"/>
          <ac:graphicFrameMkLst>
            <pc:docMk/>
            <pc:sldMk cId="3178153402" sldId="262"/>
            <ac:graphicFrameMk id="4" creationId="{5D9FD0FD-C098-4C7C-A078-6AF82489CA17}"/>
          </ac:graphicFrameMkLst>
        </pc:graphicFrameChg>
      </pc:sldChg>
      <pc:sldChg chg="addSp delSp modSp add ord">
        <pc:chgData name="Mcharg, Shannon M" userId="7dfd72ef-c082-44a8-8aee-207448f0af01" providerId="ADAL" clId="{2AA5286E-A8CA-4DC4-A80C-FFDD4EBA0703}" dt="2020-06-04T14:52:05.783" v="2217" actId="14734"/>
        <pc:sldMkLst>
          <pc:docMk/>
          <pc:sldMk cId="852127054" sldId="263"/>
        </pc:sldMkLst>
        <pc:spChg chg="mod">
          <ac:chgData name="Mcharg, Shannon M" userId="7dfd72ef-c082-44a8-8aee-207448f0af01" providerId="ADAL" clId="{2AA5286E-A8CA-4DC4-A80C-FFDD4EBA0703}" dt="2020-06-03T16:59:44.491" v="1381" actId="27636"/>
          <ac:spMkLst>
            <pc:docMk/>
            <pc:sldMk cId="852127054" sldId="263"/>
            <ac:spMk id="2" creationId="{BDF39818-2DD7-4E66-A538-0A972A4D8136}"/>
          </ac:spMkLst>
        </pc:spChg>
        <pc:graphicFrameChg chg="add del mod">
          <ac:chgData name="Mcharg, Shannon M" userId="7dfd72ef-c082-44a8-8aee-207448f0af01" providerId="ADAL" clId="{2AA5286E-A8CA-4DC4-A80C-FFDD4EBA0703}" dt="2020-06-03T16:47:47.630" v="1271" actId="478"/>
          <ac:graphicFrameMkLst>
            <pc:docMk/>
            <pc:sldMk cId="852127054" sldId="263"/>
            <ac:graphicFrameMk id="3" creationId="{13929A6B-A5DC-4823-BAE2-63B56CC25BF1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52:05.783" v="2217" actId="14734"/>
          <ac:graphicFrameMkLst>
            <pc:docMk/>
            <pc:sldMk cId="852127054" sldId="263"/>
            <ac:graphicFrameMk id="3" creationId="{8394A052-80EB-4424-B3D0-F422C09F7971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6:40:45.441" v="1211" actId="478"/>
          <ac:graphicFrameMkLst>
            <pc:docMk/>
            <pc:sldMk cId="852127054" sldId="263"/>
            <ac:graphicFrameMk id="4" creationId="{5D9FD0FD-C098-4C7C-A078-6AF82489CA17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48:11.872" v="2159" actId="478"/>
          <ac:graphicFrameMkLst>
            <pc:docMk/>
            <pc:sldMk cId="852127054" sldId="263"/>
            <ac:graphicFrameMk id="5" creationId="{02DB37CE-E51F-439F-A31B-26895A11625C}"/>
          </ac:graphicFrameMkLst>
        </pc:graphicFrameChg>
      </pc:sldChg>
      <pc:sldChg chg="addSp delSp modSp add">
        <pc:chgData name="Mcharg, Shannon M" userId="7dfd72ef-c082-44a8-8aee-207448f0af01" providerId="ADAL" clId="{2AA5286E-A8CA-4DC4-A80C-FFDD4EBA0703}" dt="2020-06-04T14:38:01.508" v="2113" actId="1076"/>
        <pc:sldMkLst>
          <pc:docMk/>
          <pc:sldMk cId="1050649443" sldId="264"/>
        </pc:sldMkLst>
        <pc:spChg chg="mod">
          <ac:chgData name="Mcharg, Shannon M" userId="7dfd72ef-c082-44a8-8aee-207448f0af01" providerId="ADAL" clId="{2AA5286E-A8CA-4DC4-A80C-FFDD4EBA0703}" dt="2020-06-03T16:59:16.458" v="1318" actId="20577"/>
          <ac:spMkLst>
            <pc:docMk/>
            <pc:sldMk cId="1050649443" sldId="264"/>
            <ac:spMk id="2" creationId="{BDF39818-2DD7-4E66-A538-0A972A4D8136}"/>
          </ac:spMkLst>
        </pc:spChg>
        <pc:graphicFrameChg chg="del">
          <ac:chgData name="Mcharg, Shannon M" userId="7dfd72ef-c082-44a8-8aee-207448f0af01" providerId="ADAL" clId="{2AA5286E-A8CA-4DC4-A80C-FFDD4EBA0703}" dt="2020-06-03T16:41:18.161" v="1247" actId="478"/>
          <ac:graphicFrameMkLst>
            <pc:docMk/>
            <pc:sldMk cId="1050649443" sldId="264"/>
            <ac:graphicFrameMk id="3" creationId="{13929A6B-A5DC-4823-BAE2-63B56CC25BF1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38:01.508" v="2113" actId="1076"/>
          <ac:graphicFrameMkLst>
            <pc:docMk/>
            <pc:sldMk cId="1050649443" sldId="264"/>
            <ac:graphicFrameMk id="3" creationId="{1DB7751A-DA3F-40B3-BA0E-CE63A598EB81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35:32.232" v="2080" actId="478"/>
          <ac:graphicFrameMkLst>
            <pc:docMk/>
            <pc:sldMk cId="1050649443" sldId="264"/>
            <ac:graphicFrameMk id="4" creationId="{806135AB-CB53-4174-AE14-FE43BE9ECBDF}"/>
          </ac:graphicFrameMkLst>
        </pc:graphicFrameChg>
        <pc:graphicFrameChg chg="add del modGraphic">
          <ac:chgData name="Mcharg, Shannon M" userId="7dfd72ef-c082-44a8-8aee-207448f0af01" providerId="ADAL" clId="{2AA5286E-A8CA-4DC4-A80C-FFDD4EBA0703}" dt="2020-06-03T16:47:34.421" v="1259" actId="478"/>
          <ac:graphicFrameMkLst>
            <pc:docMk/>
            <pc:sldMk cId="1050649443" sldId="264"/>
            <ac:graphicFrameMk id="6" creationId="{C5FCE1F0-006C-440B-8386-713B17F64F17}"/>
          </ac:graphicFrameMkLst>
        </pc:graphicFrameChg>
      </pc:sldChg>
      <pc:sldChg chg="addSp delSp modSp add ord">
        <pc:chgData name="Mcharg, Shannon M" userId="7dfd72ef-c082-44a8-8aee-207448f0af01" providerId="ADAL" clId="{2AA5286E-A8CA-4DC4-A80C-FFDD4EBA0703}" dt="2020-06-04T14:46:01.320" v="2156" actId="14734"/>
        <pc:sldMkLst>
          <pc:docMk/>
          <pc:sldMk cId="408886258" sldId="265"/>
        </pc:sldMkLst>
        <pc:spChg chg="mod">
          <ac:chgData name="Mcharg, Shannon M" userId="7dfd72ef-c082-44a8-8aee-207448f0af01" providerId="ADAL" clId="{2AA5286E-A8CA-4DC4-A80C-FFDD4EBA0703}" dt="2020-06-03T17:01:39.254" v="1385" actId="27636"/>
          <ac:spMkLst>
            <pc:docMk/>
            <pc:sldMk cId="408886258" sldId="265"/>
            <ac:spMk id="2" creationId="{BDF39818-2DD7-4E66-A538-0A972A4D8136}"/>
          </ac:spMkLst>
        </pc:spChg>
        <pc:graphicFrameChg chg="add mod modGraphic">
          <ac:chgData name="Mcharg, Shannon M" userId="7dfd72ef-c082-44a8-8aee-207448f0af01" providerId="ADAL" clId="{2AA5286E-A8CA-4DC4-A80C-FFDD4EBA0703}" dt="2020-06-04T14:46:01.320" v="2156" actId="14734"/>
          <ac:graphicFrameMkLst>
            <pc:docMk/>
            <pc:sldMk cId="408886258" sldId="265"/>
            <ac:graphicFrameMk id="3" creationId="{523529F7-5BB1-4588-9CDB-3E79057716EA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3T16:55:09" v="1284" actId="478"/>
          <ac:graphicFrameMkLst>
            <pc:docMk/>
            <pc:sldMk cId="408886258" sldId="265"/>
            <ac:graphicFrameMk id="3" creationId="{696A64D0-0E8A-47E8-9E17-CD1F394C2951}"/>
          </ac:graphicFrameMkLst>
        </pc:graphicFrameChg>
        <pc:graphicFrameChg chg="add del mod modGraphic">
          <ac:chgData name="Mcharg, Shannon M" userId="7dfd72ef-c082-44a8-8aee-207448f0af01" providerId="ADAL" clId="{2AA5286E-A8CA-4DC4-A80C-FFDD4EBA0703}" dt="2020-06-04T14:42:37.745" v="2114" actId="478"/>
          <ac:graphicFrameMkLst>
            <pc:docMk/>
            <pc:sldMk cId="408886258" sldId="265"/>
            <ac:graphicFrameMk id="4" creationId="{F9060CFB-EF46-40E4-B046-09D227897603}"/>
          </ac:graphicFrameMkLst>
        </pc:graphicFrameChg>
        <pc:graphicFrameChg chg="del">
          <ac:chgData name="Mcharg, Shannon M" userId="7dfd72ef-c082-44a8-8aee-207448f0af01" providerId="ADAL" clId="{2AA5286E-A8CA-4DC4-A80C-FFDD4EBA0703}" dt="2020-06-03T16:54:58.049" v="1281" actId="478"/>
          <ac:graphicFrameMkLst>
            <pc:docMk/>
            <pc:sldMk cId="408886258" sldId="265"/>
            <ac:graphicFrameMk id="5" creationId="{02DB37CE-E51F-439F-A31B-26895A11625C}"/>
          </ac:graphicFrameMkLst>
        </pc:graphicFrameChg>
      </pc:sldChg>
      <pc:sldChg chg="addSp delSp modSp add">
        <pc:chgData name="Mcharg, Shannon M" userId="7dfd72ef-c082-44a8-8aee-207448f0af01" providerId="ADAL" clId="{2AA5286E-A8CA-4DC4-A80C-FFDD4EBA0703}" dt="2020-06-04T14:57:19.534" v="2255" actId="14100"/>
        <pc:sldMkLst>
          <pc:docMk/>
          <pc:sldMk cId="2060637603" sldId="266"/>
        </pc:sldMkLst>
        <pc:spChg chg="mod">
          <ac:chgData name="Mcharg, Shannon M" userId="7dfd72ef-c082-44a8-8aee-207448f0af01" providerId="ADAL" clId="{2AA5286E-A8CA-4DC4-A80C-FFDD4EBA0703}" dt="2020-06-03T17:06:27.077" v="1433" actId="6549"/>
          <ac:spMkLst>
            <pc:docMk/>
            <pc:sldMk cId="2060637603" sldId="266"/>
            <ac:spMk id="2" creationId="{BDF39818-2DD7-4E66-A538-0A972A4D8136}"/>
          </ac:spMkLst>
        </pc:spChg>
        <pc:graphicFrameChg chg="add del mod modGraphic">
          <ac:chgData name="Mcharg, Shannon M" userId="7dfd72ef-c082-44a8-8aee-207448f0af01" providerId="ADAL" clId="{2AA5286E-A8CA-4DC4-A80C-FFDD4EBA0703}" dt="2020-06-04T14:46:36.350" v="2157" actId="478"/>
          <ac:graphicFrameMkLst>
            <pc:docMk/>
            <pc:sldMk cId="2060637603" sldId="266"/>
            <ac:graphicFrameMk id="3" creationId="{FEFE0BFD-2BD7-4504-A10B-37800BC9679D}"/>
          </ac:graphicFrameMkLst>
        </pc:graphicFrameChg>
        <pc:graphicFrameChg chg="add mod modGraphic">
          <ac:chgData name="Mcharg, Shannon M" userId="7dfd72ef-c082-44a8-8aee-207448f0af01" providerId="ADAL" clId="{2AA5286E-A8CA-4DC4-A80C-FFDD4EBA0703}" dt="2020-06-04T14:57:19.534" v="2255" actId="14100"/>
          <ac:graphicFrameMkLst>
            <pc:docMk/>
            <pc:sldMk cId="2060637603" sldId="266"/>
            <ac:graphicFrameMk id="4" creationId="{1910CBF1-9AEA-4326-B2B5-8C7613DCF5AA}"/>
          </ac:graphicFrameMkLst>
        </pc:graphicFrame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34:03.804" idx="1">
    <p:pos x="10" y="10"/>
    <p:text>Is this missing valuation category?
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2:32.502" idx="1">
    <p:pos x="10" y="106"/>
    <p:text>Oops!</p:text>
    <p:extLst>
      <p:ext uri="{C676402C-5697-4E1C-873F-D02D1690AC5C}">
        <p15:threadingInfo xmlns:p15="http://schemas.microsoft.com/office/powerpoint/2012/main" timeZoneBias="240">
          <p15:parentCm authorId="1" idx="1"/>
        </p15:threadingInfo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42:29.866" idx="2">
    <p:pos x="7574" y="3715"/>
    <p:text>I'm confusied about the "In multiple categories (tie) " label since i'm not seeing anything with same color label
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4:03.122" idx="2">
    <p:pos x="7574" y="3811"/>
    <p:text>It's the dark outline.  I'll see if I can come up with something clearer.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  <p:cm authorId="2" dt="2020-10-08T09:14:52.443" idx="5">
    <p:pos x="7574" y="3907"/>
    <p:text>[@Faied, Maroya] I moved that one to the bottom, is it clearer?</p:text>
    <p:extLst>
      <p:ext uri="{C676402C-5697-4E1C-873F-D02D1690AC5C}">
        <p15:threadingInfo xmlns:p15="http://schemas.microsoft.com/office/powerpoint/2012/main" timeZoneBias="240">
          <p15:parentCm authorId="1" idx="2"/>
        </p15:threadingInfo>
      </p:ext>
    </p:extLst>
  </p:cm>
  <p:cm authorId="1" dt="2020-10-08T06:17:05.348" idx="4">
    <p:pos x="7574" y="4003"/>
    <p:text>[@Mcharg, Shannon M] yes
</p:text>
    <p:extLst>
      <p:ext uri="{C676402C-5697-4E1C-873F-D02D1690AC5C}">
        <p15:threadingInfo xmlns:p15="http://schemas.microsoft.com/office/powerpoint/2012/main" timeZoneBias="420">
          <p15:parentCm authorId="1" idx="2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07T13:54:02.472" idx="3">
    <p:pos x="10" y="10"/>
    <p:text>what's the difference between regulations under reporting resources &amp; valuation under reporting? wouldn't they both go to this pagehttps://www.onrr.gov/Valuation/index.htm</p:text>
    <p:extLst>
      <p:ext uri="{C676402C-5697-4E1C-873F-D02D1690AC5C}">
        <p15:threadingInfo xmlns:p15="http://schemas.microsoft.com/office/powerpoint/2012/main" timeZoneBias="420"/>
      </p:ext>
    </p:extLst>
  </p:cm>
  <p:cm authorId="2" dt="2020-10-07T17:04:44.323" idx="3">
    <p:pos x="10" y="106"/>
    <p:text>Regulations would be this page: https://www.onrr.gov/Laws_R_D/index.htm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  <p:cm authorId="2" dt="2020-10-07T17:05:24.100" idx="4">
    <p:pos x="10" y="202"/>
    <p:text>And the valuation one would be a new landing page with all the stuff in the valuation section.</p:text>
    <p:extLst>
      <p:ext uri="{C676402C-5697-4E1C-873F-D02D1690AC5C}">
        <p15:threadingInfo xmlns:p15="http://schemas.microsoft.com/office/powerpoint/2012/main" timeZoneBias="240">
          <p15:parentCm authorId="1" idx="3"/>
        </p15:threadingInfo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mcq5k.axshare.com/#g=1&amp;p=home_v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mcq5k.axshare.com/#g=1&amp;p=home_v2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Closed Card Sort Findings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onrr.gov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Reporting &amp; Training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We should include things in both places or consider only having one of these categories.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7FF3A0-5811-477A-BB9D-D39778894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251508"/>
              </p:ext>
            </p:extLst>
          </p:nvPr>
        </p:nvGraphicFramePr>
        <p:xfrm>
          <a:off x="297557" y="978116"/>
          <a:ext cx="7365543" cy="4574491"/>
        </p:xfrm>
        <a:graphic>
          <a:graphicData uri="http://schemas.openxmlformats.org/drawingml/2006/table">
            <a:tbl>
              <a:tblPr/>
              <a:tblGrid>
                <a:gridCol w="1468591">
                  <a:extLst>
                    <a:ext uri="{9D8B030D-6E8A-4147-A177-3AD203B41FA5}">
                      <a16:colId xmlns:a16="http://schemas.microsoft.com/office/drawing/2014/main" val="2807690979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2435592191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1593841041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542147298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591726783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312660019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029842344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326121166"/>
                    </a:ext>
                  </a:extLst>
                </a:gridCol>
                <a:gridCol w="737119">
                  <a:extLst>
                    <a:ext uri="{9D8B030D-6E8A-4147-A177-3AD203B41FA5}">
                      <a16:colId xmlns:a16="http://schemas.microsoft.com/office/drawing/2014/main" val="3229882946"/>
                    </a:ext>
                  </a:extLst>
                </a:gridCol>
              </a:tblGrid>
              <a:tr h="22315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55042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Reporter Letters (51)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9726456"/>
                  </a:ext>
                </a:extLst>
              </a:tr>
              <a:tr h="57791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Addressee of Record Designation for Service of Official Correspondence Form (ONRR-4444) (32)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(60%)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About ONRR (40%)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109432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Data Warehouse Portal (30)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(58%)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(33%)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084281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External MRMSS Application Request Form (EMARF) (34)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(58%)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26033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Cross-Referenced Lease &amp; Agreement Number Lists (27)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3453718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Disposition Codes (25)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(75%)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(83%)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5059906"/>
                  </a:ext>
                </a:extLst>
              </a:tr>
              <a:tr h="5099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New Solid Minerals Reporters Checklist (62)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481828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Royalty Reporting Help (60)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193847"/>
                  </a:ext>
                </a:extLst>
              </a:tr>
              <a:tr h="433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Help (61)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(82%)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(40%)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(100%)</a:t>
                      </a: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499" marR="8499" marT="849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4074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F3120B-D500-42D0-874F-C69AB6D14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42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Paying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Industry thinks of more things as paying than internal ONRR people do.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D207B4-05A3-4D27-8453-76A492628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361016"/>
              </p:ext>
            </p:extLst>
          </p:nvPr>
        </p:nvGraphicFramePr>
        <p:xfrm>
          <a:off x="332069" y="1252966"/>
          <a:ext cx="9080496" cy="2458854"/>
        </p:xfrm>
        <a:graphic>
          <a:graphicData uri="http://schemas.openxmlformats.org/drawingml/2006/table">
            <a:tbl>
              <a:tblPr/>
              <a:tblGrid>
                <a:gridCol w="1645821">
                  <a:extLst>
                    <a:ext uri="{9D8B030D-6E8A-4147-A177-3AD203B41FA5}">
                      <a16:colId xmlns:a16="http://schemas.microsoft.com/office/drawing/2014/main" val="912309587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2346325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970227641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67911529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400516875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28892564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93751317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2491629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17341303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370781658"/>
                    </a:ext>
                  </a:extLst>
                </a:gridCol>
              </a:tblGrid>
              <a:tr h="26810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</a:t>
                      </a: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1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63555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Get set up to make royalty payments (58)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(20%)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79510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Designation Form for Royalty Payment Responsibility Form (ONRR-4425) (31)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Paying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77478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W-9 Form (24)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250872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Unpaid debts referred to U.S. Treasury (41)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Enforcement &amp; Appeals (36%)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Enforcement &amp; Appeals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Paying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4667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CC89A7-1EDA-492A-A22C-4A12B20340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010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</a:t>
            </a:r>
            <a:r>
              <a:rPr lang="en-US" err="1"/>
              <a:t>Misc</a:t>
            </a:r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4301024"/>
            <a:ext cx="94398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Conclusions: 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Contact information belongs both in context and within About ONRR.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NRRD could go either within Reporting or About ONRR or maybe just be in a utility nav.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I don’t think industry has a good grasp on Federal Register Notices.</a:t>
            </a:r>
          </a:p>
          <a:p>
            <a:pPr marL="342900" indent="-34290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Unbundling should go in both valuation and reporting or maybe just have valuation under royalty reporting.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BE39BA-029B-4681-9ABF-141708BFC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35120"/>
              </p:ext>
            </p:extLst>
          </p:nvPr>
        </p:nvGraphicFramePr>
        <p:xfrm>
          <a:off x="511739" y="1275678"/>
          <a:ext cx="9080496" cy="2514600"/>
        </p:xfrm>
        <a:graphic>
          <a:graphicData uri="http://schemas.openxmlformats.org/drawingml/2006/table">
            <a:tbl>
              <a:tblPr/>
              <a:tblGrid>
                <a:gridCol w="1645821">
                  <a:extLst>
                    <a:ext uri="{9D8B030D-6E8A-4147-A177-3AD203B41FA5}">
                      <a16:colId xmlns:a16="http://schemas.microsoft.com/office/drawing/2014/main" val="299366463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127278391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30207038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67253150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4087819957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402220758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202181922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2836573515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3010901535"/>
                    </a:ext>
                  </a:extLst>
                </a:gridCol>
                <a:gridCol w="826075">
                  <a:extLst>
                    <a:ext uri="{9D8B030D-6E8A-4147-A177-3AD203B41FA5}">
                      <a16:colId xmlns:a16="http://schemas.microsoft.com/office/drawing/2014/main" val="1611281365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7813828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Contact information for your representative (or for an operator you work with) (78)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(27%)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About ONRR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896325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Aggregated data about revenue, production, and disbursements (Natural Resources Revenue Data website) (28)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952679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Federal Register Notices (72)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About ONRR 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5205719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Take an allowance for transportation or processing costs (unbundling) (66)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(45%)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Reporting 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Reporting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57946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A6871F-F548-431E-8C13-3BA5A1E78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24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Additional category findings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915986"/>
            <a:ext cx="94398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Several participants mentioned the need to replicate almost everything from “training &amp; resources” within “reporting”, making it possible that we don’t need two separate categories.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Valuation and reporting happen at the same time, so maybe they should be combined. A few participants mentioned that pricing belongs in reporting. However, if there are users who have eCommerce bookmarked, they might benefit from a separate section for just the things they need to look up like valuation and codes.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few participants noted that we were missing a category for new reporters, which we saw in the first card sort and assumed could be included in the “training &amp; resources” category.  Given that more people put the new reporter checklists in “reporting” than in training &amp; resources, that does not appear to have worked as intended.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few participants mentioned wanting categories for forms or systems, indicating that they didn’t really get the intent of the “resources” part of “training &amp; resources”.</a:t>
            </a:r>
          </a:p>
        </p:txBody>
      </p:sp>
    </p:spTree>
    <p:extLst>
      <p:ext uri="{BB962C8B-B14F-4D97-AF65-F5344CB8AC3E}">
        <p14:creationId xmlns:p14="http://schemas.microsoft.com/office/powerpoint/2010/main" val="1250930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6398-ECEE-4A1A-A5EF-236BF20A3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90000"/>
            <a:ext cx="10515600" cy="674932"/>
          </a:xfrm>
        </p:spPr>
        <p:txBody>
          <a:bodyPr>
            <a:normAutofit fontScale="90000"/>
          </a:bodyPr>
          <a:lstStyle/>
          <a:p>
            <a:r>
              <a:rPr lang="en-US"/>
              <a:t>Proposed structure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E8D7536-4E0D-42EC-95A2-24AB92BF7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007773"/>
              </p:ext>
            </p:extLst>
          </p:nvPr>
        </p:nvGraphicFramePr>
        <p:xfrm>
          <a:off x="363416" y="923193"/>
          <a:ext cx="11303975" cy="528309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359788">
                  <a:extLst>
                    <a:ext uri="{9D8B030D-6E8A-4147-A177-3AD203B41FA5}">
                      <a16:colId xmlns:a16="http://schemas.microsoft.com/office/drawing/2014/main" val="3869337751"/>
                    </a:ext>
                  </a:extLst>
                </a:gridCol>
                <a:gridCol w="1383436">
                  <a:extLst>
                    <a:ext uri="{9D8B030D-6E8A-4147-A177-3AD203B41FA5}">
                      <a16:colId xmlns:a16="http://schemas.microsoft.com/office/drawing/2014/main" val="3859816525"/>
                    </a:ext>
                  </a:extLst>
                </a:gridCol>
                <a:gridCol w="1868230">
                  <a:extLst>
                    <a:ext uri="{9D8B030D-6E8A-4147-A177-3AD203B41FA5}">
                      <a16:colId xmlns:a16="http://schemas.microsoft.com/office/drawing/2014/main" val="3697438462"/>
                    </a:ext>
                  </a:extLst>
                </a:gridCol>
                <a:gridCol w="1217897">
                  <a:extLst>
                    <a:ext uri="{9D8B030D-6E8A-4147-A177-3AD203B41FA5}">
                      <a16:colId xmlns:a16="http://schemas.microsoft.com/office/drawing/2014/main" val="717265939"/>
                    </a:ext>
                  </a:extLst>
                </a:gridCol>
                <a:gridCol w="2057418">
                  <a:extLst>
                    <a:ext uri="{9D8B030D-6E8A-4147-A177-3AD203B41FA5}">
                      <a16:colId xmlns:a16="http://schemas.microsoft.com/office/drawing/2014/main" val="1822375938"/>
                    </a:ext>
                  </a:extLst>
                </a:gridCol>
                <a:gridCol w="1619922">
                  <a:extLst>
                    <a:ext uri="{9D8B030D-6E8A-4147-A177-3AD203B41FA5}">
                      <a16:colId xmlns:a16="http://schemas.microsoft.com/office/drawing/2014/main" val="1034600108"/>
                    </a:ext>
                  </a:extLst>
                </a:gridCol>
                <a:gridCol w="1797284">
                  <a:extLst>
                    <a:ext uri="{9D8B030D-6E8A-4147-A177-3AD203B41FA5}">
                      <a16:colId xmlns:a16="http://schemas.microsoft.com/office/drawing/2014/main" val="2349872693"/>
                    </a:ext>
                  </a:extLst>
                </a:gridCol>
              </a:tblGrid>
              <a:tr h="26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Getting Started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Indian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342297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New Reporter Checklists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 &amp; Codes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Rental Payments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Compliance Authorities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Cooperative Agreements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Leadership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3026871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System Access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Reporting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Payments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Appeals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Allottee Assistance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Office Locations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89783880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Handbooks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 Payment Interest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Bankruptcies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Federal Indian Minerals Office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Employment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58388292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Forms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Treasury Referrals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Civil Penalties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Energy Service Center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Press Releases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4375297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Disposition Codes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Pricing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Tribal Assistance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Committees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0830616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Unbundling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Tribal Consultation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Testimony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18049172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Reporter Letters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Freedom of Information Act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788830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Regulations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Anti-Harassment Program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06711830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Contact Us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7726210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1381867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38572678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1859993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Payor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32653431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Valuation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00169538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 Lists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0311493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904123944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Royalty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427117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 Minerals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23553544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86239618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94158961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Solids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02827091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99461118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Solids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46623712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660423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eCommerce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86004004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Data Warehouse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7366397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 Handbook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51581918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Training Videos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902417582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Geothermal Contacts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702526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9707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Homepage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6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C37A06-6EC1-49A3-A3C6-9B5F5F98F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23" y="0"/>
            <a:ext cx="4942703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DC04EFA-156C-46CA-97B8-7B195C0DD8A9}"/>
              </a:ext>
            </a:extLst>
          </p:cNvPr>
          <p:cNvSpPr/>
          <p:nvPr/>
        </p:nvSpPr>
        <p:spPr>
          <a:xfrm>
            <a:off x="6621751" y="334879"/>
            <a:ext cx="494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https://qmcq5k.axshare.com/#g=1&amp;p=home_v1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72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Wireframe findings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4B0CD9-1EA6-464A-8ED8-228AD23459A1}"/>
              </a:ext>
            </a:extLst>
          </p:cNvPr>
          <p:cNvSpPr/>
          <p:nvPr/>
        </p:nvSpPr>
        <p:spPr>
          <a:xfrm>
            <a:off x="152400" y="915986"/>
            <a:ext cx="943983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Overall, participants liked this better than the current site and thought it was easier to find things.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Several participants wanted to make sure access to systems (eCommerce, Data Warehouse, pay.gov) was easy and they liked the links to those on the homepage.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</a:rPr>
              <a:t>A couple of participants wanted forms more readily available like they are now.</a:t>
            </a:r>
          </a:p>
          <a:p>
            <a:pPr marL="285750" indent="-285750" fontAlgn="t">
              <a:buFont typeface="Arial" panose="020B0604020202020204" pitchFamily="34" charset="0"/>
              <a:buChar char="•"/>
            </a:pPr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61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C04EFA-156C-46CA-97B8-7B195C0DD8A9}"/>
              </a:ext>
            </a:extLst>
          </p:cNvPr>
          <p:cNvSpPr/>
          <p:nvPr/>
        </p:nvSpPr>
        <p:spPr>
          <a:xfrm>
            <a:off x="6621751" y="334879"/>
            <a:ext cx="4942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2"/>
              </a:rPr>
              <a:t>https://qmcq5k.axshare.com/#g=1&amp;p=home_v2</a:t>
            </a:r>
            <a:endParaRPr lang="en-US"/>
          </a:p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EA71A65-477F-4334-B2C9-74532CFC2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3" y="0"/>
            <a:ext cx="5169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95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Appendix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Open card sort findings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25529-9DE1-400B-A62A-0E6C8A4AE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51043"/>
              </p:ext>
            </p:extLst>
          </p:nvPr>
        </p:nvGraphicFramePr>
        <p:xfrm>
          <a:off x="325315" y="1690688"/>
          <a:ext cx="11517922" cy="1822279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522078">
                  <a:extLst>
                    <a:ext uri="{9D8B030D-6E8A-4147-A177-3AD203B41FA5}">
                      <a16:colId xmlns:a16="http://schemas.microsoft.com/office/drawing/2014/main" val="3859816525"/>
                    </a:ext>
                  </a:extLst>
                </a:gridCol>
                <a:gridCol w="2055454">
                  <a:extLst>
                    <a:ext uri="{9D8B030D-6E8A-4147-A177-3AD203B41FA5}">
                      <a16:colId xmlns:a16="http://schemas.microsoft.com/office/drawing/2014/main" val="3697438462"/>
                    </a:ext>
                  </a:extLst>
                </a:gridCol>
                <a:gridCol w="1627515">
                  <a:extLst>
                    <a:ext uri="{9D8B030D-6E8A-4147-A177-3AD203B41FA5}">
                      <a16:colId xmlns:a16="http://schemas.microsoft.com/office/drawing/2014/main" val="279432611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717265939"/>
                    </a:ext>
                  </a:extLst>
                </a:gridCol>
                <a:gridCol w="1186961">
                  <a:extLst>
                    <a:ext uri="{9D8B030D-6E8A-4147-A177-3AD203B41FA5}">
                      <a16:colId xmlns:a16="http://schemas.microsoft.com/office/drawing/2014/main" val="3782097966"/>
                    </a:ext>
                  </a:extLst>
                </a:gridCol>
                <a:gridCol w="2039965">
                  <a:extLst>
                    <a:ext uri="{9D8B030D-6E8A-4147-A177-3AD203B41FA5}">
                      <a16:colId xmlns:a16="http://schemas.microsoft.com/office/drawing/2014/main" val="1822375938"/>
                    </a:ext>
                  </a:extLst>
                </a:gridCol>
                <a:gridCol w="1600049">
                  <a:extLst>
                    <a:ext uri="{9D8B030D-6E8A-4147-A177-3AD203B41FA5}">
                      <a16:colId xmlns:a16="http://schemas.microsoft.com/office/drawing/2014/main" val="2349872693"/>
                    </a:ext>
                  </a:extLst>
                </a:gridCol>
              </a:tblGrid>
              <a:tr h="26491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Valuation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713422970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Reporting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&amp; Resources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Valuation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Paying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Enforcement &amp; Appeals Home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About ONRR Home</a:t>
                      </a: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54944818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Production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 Reporter Setup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Late Payment Interest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Indian Services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Appeals &amp; Sureties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Press Releases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130268713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Royalty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Handbooks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Unbundling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Pricing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Bankruptcies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>
                          <a:effectLst/>
                        </a:rPr>
                        <a:t>Leadership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204350704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 Minerals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Training Videos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Valuation Regulations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Civil Penalties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Office Locations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497181716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Geothermal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Policy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Cooperative Agreements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Employment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2901007425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References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u="none" strike="noStrike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Treasury Referrals</a:t>
                      </a: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Committees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897838809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Bankruptcies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Testimony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3583882927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Anti-Harassment Program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083061663"/>
                  </a:ext>
                </a:extLst>
              </a:tr>
              <a:tr h="17304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8996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Contact Us</a:t>
                      </a:r>
                      <a:endParaRPr lang="en-US" sz="10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250" marR="8250" marT="8250" marB="0" anchor="b"/>
                </a:tc>
                <a:extLst>
                  <a:ext uri="{0D108BD9-81ED-4DB2-BD59-A6C34878D82A}">
                    <a16:rowId xmlns:a16="http://schemas.microsoft.com/office/drawing/2014/main" val="4180491729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7290E198-9F9C-4162-BE77-C6B289780E09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Categories we started with</a:t>
            </a:r>
          </a:p>
        </p:txBody>
      </p:sp>
    </p:spTree>
    <p:extLst>
      <p:ext uri="{BB962C8B-B14F-4D97-AF65-F5344CB8AC3E}">
        <p14:creationId xmlns:p14="http://schemas.microsoft.com/office/powerpoint/2010/main" val="39845525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155A2A-740B-4542-8C90-32EB964D8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10296"/>
              </p:ext>
            </p:extLst>
          </p:nvPr>
        </p:nvGraphicFramePr>
        <p:xfrm>
          <a:off x="210576" y="1043335"/>
          <a:ext cx="11803624" cy="5429655"/>
        </p:xfrm>
        <a:graphic>
          <a:graphicData uri="http://schemas.openxmlformats.org/drawingml/2006/table">
            <a:tbl>
              <a:tblPr firstRow="1"/>
              <a:tblGrid>
                <a:gridCol w="843116">
                  <a:extLst>
                    <a:ext uri="{9D8B030D-6E8A-4147-A177-3AD203B41FA5}">
                      <a16:colId xmlns:a16="http://schemas.microsoft.com/office/drawing/2014/main" val="43936031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9747638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57736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2308208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20264989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071003432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52805399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750764125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4115823299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31688824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1643276870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84792993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2171955176"/>
                    </a:ext>
                  </a:extLst>
                </a:gridCol>
                <a:gridCol w="843116">
                  <a:extLst>
                    <a:ext uri="{9D8B030D-6E8A-4147-A177-3AD203B41FA5}">
                      <a16:colId xmlns:a16="http://schemas.microsoft.com/office/drawing/2014/main" val="3182976899"/>
                    </a:ext>
                  </a:extLst>
                </a:gridCol>
              </a:tblGrid>
              <a:tr h="39599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691" marR="3691" marT="3691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6708532"/>
                  </a:ext>
                </a:extLst>
              </a:tr>
              <a:tr h="6553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(30%)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2368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(70%)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198374"/>
                  </a:ext>
                </a:extLst>
              </a:tr>
              <a:tr h="5139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(50%)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(44%)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16708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(36%)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(70%)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(67%)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6820903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(40%)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(45%)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0318427"/>
                  </a:ext>
                </a:extLst>
              </a:tr>
              <a:tr h="308391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(60%)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8716169"/>
                  </a:ext>
                </a:extLst>
              </a:tr>
              <a:tr h="411187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(60%)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2394370"/>
                  </a:ext>
                </a:extLst>
              </a:tr>
              <a:tr h="47115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(33%)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(27%)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610639"/>
                  </a:ext>
                </a:extLst>
              </a:tr>
              <a:tr h="565383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(30%)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(55%)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(22%)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3640079"/>
                  </a:ext>
                </a:extLst>
              </a:tr>
              <a:tr h="376922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(27%)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(50%)</a:t>
                      </a: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1560887"/>
                  </a:ext>
                </a:extLst>
              </a:tr>
              <a:tr h="205594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(18%)</a:t>
                      </a: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691" marR="3691" marT="369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556605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4277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Overall structure (11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6950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1E700F-8A2C-4CDC-B6A4-C0BE63C18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513388"/>
              </p:ext>
            </p:extLst>
          </p:nvPr>
        </p:nvGraphicFramePr>
        <p:xfrm>
          <a:off x="190205" y="939338"/>
          <a:ext cx="11650176" cy="5146293"/>
        </p:xfrm>
        <a:graphic>
          <a:graphicData uri="http://schemas.openxmlformats.org/drawingml/2006/table">
            <a:tbl>
              <a:tblPr firstRow="1"/>
              <a:tblGrid>
                <a:gridCol w="970848">
                  <a:extLst>
                    <a:ext uri="{9D8B030D-6E8A-4147-A177-3AD203B41FA5}">
                      <a16:colId xmlns:a16="http://schemas.microsoft.com/office/drawing/2014/main" val="359424285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750761472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57131769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27567615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981950024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618509548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1497453085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164697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49774860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3401056126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9755907"/>
                    </a:ext>
                  </a:extLst>
                </a:gridCol>
                <a:gridCol w="970848">
                  <a:extLst>
                    <a:ext uri="{9D8B030D-6E8A-4147-A177-3AD203B41FA5}">
                      <a16:colId xmlns:a16="http://schemas.microsoft.com/office/drawing/2014/main" val="2165081750"/>
                    </a:ext>
                  </a:extLst>
                </a:gridCol>
              </a:tblGrid>
              <a:tr h="3899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Home/Header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Geothermal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Contact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 err="1">
                          <a:effectLst/>
                          <a:latin typeface="Arial" panose="020B0604020202020204" pitchFamily="34" charset="0"/>
                        </a:rPr>
                        <a:t>Misc</a:t>
                      </a:r>
                      <a:endParaRPr lang="en-US" sz="8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3405" marR="3405" marT="340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894301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111316"/>
                  </a:ext>
                </a:extLst>
              </a:tr>
              <a:tr h="4494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Videos (31)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Videos (32)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2244703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(83%)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Videos (33)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7896965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(67%)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(75%)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(33%)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(80%)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(33%)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17637"/>
                  </a:ext>
                </a:extLst>
              </a:tr>
              <a:tr h="2247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(50%)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85668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Videos (34)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6708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(60%)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(80%)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54715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2332994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(50%)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(67%)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4917381"/>
                  </a:ext>
                </a:extLst>
              </a:tr>
              <a:tr h="374528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92037"/>
                  </a:ext>
                </a:extLst>
              </a:tr>
              <a:tr h="299623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14079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0254546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(40%)</a:t>
                      </a: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76915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(20%)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4589731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99334"/>
                  </a:ext>
                </a:extLst>
              </a:tr>
              <a:tr h="163431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(17%)</a:t>
                      </a: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405" marR="3405" marT="340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3119477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544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Industry structure (6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5669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A1D59B-E645-4CB1-9F1B-E540B9CF32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341273"/>
              </p:ext>
            </p:extLst>
          </p:nvPr>
        </p:nvGraphicFramePr>
        <p:xfrm>
          <a:off x="198712" y="864731"/>
          <a:ext cx="11751732" cy="5975874"/>
        </p:xfrm>
        <a:graphic>
          <a:graphicData uri="http://schemas.openxmlformats.org/drawingml/2006/table">
            <a:tbl>
              <a:tblPr firstRow="1"/>
              <a:tblGrid>
                <a:gridCol w="979311">
                  <a:extLst>
                    <a:ext uri="{9D8B030D-6E8A-4147-A177-3AD203B41FA5}">
                      <a16:colId xmlns:a16="http://schemas.microsoft.com/office/drawing/2014/main" val="357016864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2333031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3648564733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69835944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42512935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019373959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178003726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0802967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4291307264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2436269048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500856640"/>
                    </a:ext>
                  </a:extLst>
                </a:gridCol>
                <a:gridCol w="979311">
                  <a:extLst>
                    <a:ext uri="{9D8B030D-6E8A-4147-A177-3AD203B41FA5}">
                      <a16:colId xmlns:a16="http://schemas.microsoft.com/office/drawing/2014/main" val="1052927827"/>
                    </a:ext>
                  </a:extLst>
                </a:gridCol>
              </a:tblGrid>
              <a:tr h="364529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Forms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Pricing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Regulations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Compliance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2673" marR="2673" marT="2673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333380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Disposition Codes (56)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Designation Form for Royalty Payment Responsibility Form (ONRR-4425) (50)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Reporter Handbook (26)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Allottee Assistance (Overview) (41)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Payments (23)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Appeals &amp; Sureties (36)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Valuation Regulations and Guidance (16)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Compliance Overview (35)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 Affairs (6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ONRR Organization Chart (1)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944113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Cross-Referenced Lease &amp; Agreement Number Lists (54)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Production Reporter Checklist (17)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Consultation (Consultation) (42)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Late Payment &amp; Underpayment Interest Tables (Late Payment Interest) (24)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Civil Penalties (38)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65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Press Releases (8)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About ONRR (2) (100%)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4164384"/>
                  </a:ext>
                </a:extLst>
              </a:tr>
              <a:tr h="41161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Addressee of Record Designation for Service of Official Correspondence Form (ONRR-4444) (49)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Royalty Reporter/Payor Checklist (18)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Tribal Assistance (46)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eCommerce (52)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Treasury Referrals (40)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Leadership (5) (100%)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266130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MRMSS Application Request Form (EMARF) (47)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Help (20)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Office- Background (44)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NYMEX Oil Prices (14)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Bankruptcies (37)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Contacts (3)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275141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of Sales and Royalty Remittance Form (MMS-2014) (48)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Help (21) (60%)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Energy Service Center (IESC) (45)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Office Locations (7) (80%)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752630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Warehouse Portal (51)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Reporter Handbook (25)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Indian Minerals Office Contacts (Contact Us) (43)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Freedom of Information Act (FOIA) (4) (50%)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774432"/>
                  </a:ext>
                </a:extLst>
              </a:tr>
              <a:tr h="294009">
                <a:tc>
                  <a:txBody>
                    <a:bodyPr/>
                    <a:lstStyle/>
                    <a:p>
                      <a:pPr algn="l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Operations Report Form (OGOR) (55)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Reporter Handbook (27)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Index Based Major Portion (IBMP) Price (Indian Oil Major Portion) (12)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Cooperative Agreements for Delegated Authority (STRAC) (39)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3224334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Geothermal Payor Handbook (28)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Major Portion Gas Prices (Indian Gas Major Portion) (11)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Rules &amp; Regulations (9)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922443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Oil and Gas Indian Payor Handbook (29)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Index Zones Natural Gas Price (Indian Gas Index Zone) (10) (40%)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Data Portal (53) (20%)</a:t>
                      </a:r>
                    </a:p>
                  </a:txBody>
                  <a:tcPr marL="2673" marR="2673" marT="2673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599552"/>
                  </a:ext>
                </a:extLst>
              </a:tr>
              <a:tr h="256590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 Reporting Training &amp; Resources Videos (31)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3765202"/>
                  </a:ext>
                </a:extLst>
              </a:tr>
              <a:tr h="192442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Royalty Reporting Training &amp; Resources Videos (32) (60%)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3070350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Solid Minerals Reporters Checklist (19)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5019482"/>
                  </a:ext>
                </a:extLst>
              </a:tr>
              <a:tr h="176406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Help (22)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377415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Federal Gas Index Option (13)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3538336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Unbundling (15)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334972"/>
                  </a:ext>
                </a:extLst>
              </a:tr>
              <a:tr h="117604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Reporter Letters (30)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238182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Solid Minerals Reporting Training &amp; Resources Videos (33)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244807"/>
                  </a:ext>
                </a:extLst>
              </a:tr>
              <a:tr h="235207"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5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Indian Oil Rule Training &amp; Resources Videos (34) (40%)</a:t>
                      </a: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50" b="0" i="0" u="none" strike="noStrike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2673" marR="2673" marT="267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066542"/>
                  </a:ext>
                </a:extLst>
              </a:tr>
            </a:tbl>
          </a:graphicData>
        </a:graphic>
      </p:graphicFrame>
      <p:pic>
        <p:nvPicPr>
          <p:cNvPr id="11" name="Picture 10" descr="Key showing green for high agreement &gt;60%, red for low agreement &lt;30%, and a black border for cards in multiple categories.">
            <a:extLst>
              <a:ext uri="{FF2B5EF4-FFF2-40B4-BE49-F238E27FC236}">
                <a16:creationId xmlns:a16="http://schemas.microsoft.com/office/drawing/2014/main" id="{14B219ED-A377-421E-A97B-5ED542C6A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611" y="352592"/>
            <a:ext cx="1033833" cy="357302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5381BBC-95D4-4E4D-8BB3-9DF1DBB6B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ONRR structure (5 participants)</a:t>
            </a:r>
          </a:p>
        </p:txBody>
      </p:sp>
    </p:spTree>
    <p:extLst>
      <p:ext uri="{BB962C8B-B14F-4D97-AF65-F5344CB8AC3E}">
        <p14:creationId xmlns:p14="http://schemas.microsoft.com/office/powerpoint/2010/main" val="1606857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906F5CB4-9515-4E5D-BC84-3DE351F1FDA3}"/>
              </a:ext>
            </a:extLst>
          </p:cNvPr>
          <p:cNvSpPr/>
          <p:nvPr/>
        </p:nvSpPr>
        <p:spPr>
          <a:xfrm>
            <a:off x="1103617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86A13A7-0332-4140-A8D7-61E3B981DBEB}"/>
              </a:ext>
            </a:extLst>
          </p:cNvPr>
          <p:cNvSpPr/>
          <p:nvPr/>
        </p:nvSpPr>
        <p:spPr>
          <a:xfrm>
            <a:off x="1046274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DD6AF4-8166-48DE-B5D4-1FD329D751D7}"/>
              </a:ext>
            </a:extLst>
          </p:cNvPr>
          <p:cNvSpPr/>
          <p:nvPr/>
        </p:nvSpPr>
        <p:spPr>
          <a:xfrm>
            <a:off x="9315892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rgbClr val="000000"/>
                </a:solidFill>
              </a:rPr>
              <a:t>Systems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1D6274A-082E-4B87-8973-AE159DB2870D}"/>
              </a:ext>
            </a:extLst>
          </p:cNvPr>
          <p:cNvSpPr/>
          <p:nvPr/>
        </p:nvSpPr>
        <p:spPr>
          <a:xfrm>
            <a:off x="8742466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Compliance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4A6AC0C-998D-4F5B-B118-349D1AD97C4D}"/>
              </a:ext>
            </a:extLst>
          </p:cNvPr>
          <p:cNvSpPr/>
          <p:nvPr/>
        </p:nvSpPr>
        <p:spPr>
          <a:xfrm>
            <a:off x="8169040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Regulations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3761905-6A96-49A6-BD9A-E8CC8B6987BF}"/>
              </a:ext>
            </a:extLst>
          </p:cNvPr>
          <p:cNvSpPr/>
          <p:nvPr/>
        </p:nvSpPr>
        <p:spPr>
          <a:xfrm>
            <a:off x="759561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B58F99F-37B3-4F73-A3DE-AF48312F9449}"/>
              </a:ext>
            </a:extLst>
          </p:cNvPr>
          <p:cNvSpPr/>
          <p:nvPr/>
        </p:nvSpPr>
        <p:spPr>
          <a:xfrm>
            <a:off x="7022188" y="461950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Pricing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F39FBDD-51B6-4F66-AAF2-C68EE7070ADF}"/>
              </a:ext>
            </a:extLst>
          </p:cNvPr>
          <p:cNvSpPr/>
          <p:nvPr/>
        </p:nvSpPr>
        <p:spPr>
          <a:xfrm>
            <a:off x="587533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Payment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8A5B2D-F072-4E77-B9F5-C699425EFA02}"/>
              </a:ext>
            </a:extLst>
          </p:cNvPr>
          <p:cNvSpPr/>
          <p:nvPr/>
        </p:nvSpPr>
        <p:spPr>
          <a:xfrm>
            <a:off x="5301910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E945938-6A9E-4036-96A4-EB134A5FFD30}"/>
              </a:ext>
            </a:extLst>
          </p:cNvPr>
          <p:cNvSpPr/>
          <p:nvPr/>
        </p:nvSpPr>
        <p:spPr>
          <a:xfrm>
            <a:off x="4728484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Training &amp; Resources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17D8054-16F8-4760-AB08-1B50C83772CB}"/>
              </a:ext>
            </a:extLst>
          </p:cNvPr>
          <p:cNvSpPr/>
          <p:nvPr/>
        </p:nvSpPr>
        <p:spPr>
          <a:xfrm>
            <a:off x="4155058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Forms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653C8D0-CDCA-4F93-8F81-7D1AA93C5C93}"/>
              </a:ext>
            </a:extLst>
          </p:cNvPr>
          <p:cNvSpPr/>
          <p:nvPr/>
        </p:nvSpPr>
        <p:spPr>
          <a:xfrm>
            <a:off x="3008206" y="461950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Reporting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C52442C-69FA-4901-A7D2-67822F8FD265}"/>
              </a:ext>
            </a:extLst>
          </p:cNvPr>
          <p:cNvSpPr txBox="1"/>
          <p:nvPr/>
        </p:nvSpPr>
        <p:spPr>
          <a:xfrm>
            <a:off x="80356" y="4172425"/>
            <a:ext cx="2264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ONRR  (5 participants)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FC2B326-1092-406D-80B5-C3B1F367C2AF}"/>
              </a:ext>
            </a:extLst>
          </p:cNvPr>
          <p:cNvSpPr/>
          <p:nvPr/>
        </p:nvSpPr>
        <p:spPr>
          <a:xfrm>
            <a:off x="11609586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err="1"/>
              <a:t>Misc</a:t>
            </a:r>
            <a:endParaRPr lang="en-US" sz="70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FF88105-DE85-4307-8FBD-A91A45F1FB67}"/>
              </a:ext>
            </a:extLst>
          </p:cNvPr>
          <p:cNvSpPr/>
          <p:nvPr/>
        </p:nvSpPr>
        <p:spPr>
          <a:xfrm>
            <a:off x="1103617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10243A0-D2D5-4775-A1E9-644DF30E2A36}"/>
              </a:ext>
            </a:extLst>
          </p:cNvPr>
          <p:cNvSpPr/>
          <p:nvPr/>
        </p:nvSpPr>
        <p:spPr>
          <a:xfrm>
            <a:off x="9889318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Contact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24D0D83-6A2C-4BBD-8A56-88BFE8ABC815}"/>
              </a:ext>
            </a:extLst>
          </p:cNvPr>
          <p:cNvSpPr/>
          <p:nvPr/>
        </p:nvSpPr>
        <p:spPr>
          <a:xfrm>
            <a:off x="759561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50F2FA8-2ADF-46F0-A094-19B10C9EFEFA}"/>
              </a:ext>
            </a:extLst>
          </p:cNvPr>
          <p:cNvSpPr/>
          <p:nvPr/>
        </p:nvSpPr>
        <p:spPr>
          <a:xfrm>
            <a:off x="6448762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Rental Payments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20C7B8A-DFAD-4869-B8AB-7A62AD7589C8}"/>
              </a:ext>
            </a:extLst>
          </p:cNvPr>
          <p:cNvSpPr/>
          <p:nvPr/>
        </p:nvSpPr>
        <p:spPr>
          <a:xfrm>
            <a:off x="5301910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96BF5B-75E0-425E-AD0A-BA4CA7AE17C1}"/>
              </a:ext>
            </a:extLst>
          </p:cNvPr>
          <p:cNvSpPr/>
          <p:nvPr/>
        </p:nvSpPr>
        <p:spPr>
          <a:xfrm>
            <a:off x="358163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New Reporter Setup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5EB3B43-766C-4988-9231-48E73E9FF35E}"/>
              </a:ext>
            </a:extLst>
          </p:cNvPr>
          <p:cNvSpPr/>
          <p:nvPr/>
        </p:nvSpPr>
        <p:spPr>
          <a:xfrm>
            <a:off x="2434780" y="3255818"/>
            <a:ext cx="502058" cy="4431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Geothermal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8EE5699-2257-462B-982F-B70BE8727041}"/>
              </a:ext>
            </a:extLst>
          </p:cNvPr>
          <p:cNvSpPr/>
          <p:nvPr/>
        </p:nvSpPr>
        <p:spPr>
          <a:xfrm>
            <a:off x="1861354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Solid Minerals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BA4103-1F58-45EC-8AFD-8A2DE1BCCF59}"/>
              </a:ext>
            </a:extLst>
          </p:cNvPr>
          <p:cNvSpPr/>
          <p:nvPr/>
        </p:nvSpPr>
        <p:spPr>
          <a:xfrm>
            <a:off x="1287928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Royalty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3381FCA-D427-487A-A681-98A8424A098F}"/>
              </a:ext>
            </a:extLst>
          </p:cNvPr>
          <p:cNvSpPr/>
          <p:nvPr/>
        </p:nvSpPr>
        <p:spPr>
          <a:xfrm>
            <a:off x="714502" y="3255818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Production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F6480D1-3F28-40CB-9BCE-AED0C69FF010}"/>
              </a:ext>
            </a:extLst>
          </p:cNvPr>
          <p:cNvSpPr/>
          <p:nvPr/>
        </p:nvSpPr>
        <p:spPr>
          <a:xfrm>
            <a:off x="80221" y="3255818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Home/</a:t>
            </a:r>
          </a:p>
          <a:p>
            <a:pPr algn="ctr"/>
            <a:r>
              <a:rPr lang="en-US" sz="800"/>
              <a:t>Header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32C8641-C101-4307-91C9-EB759B5FDBE9}"/>
              </a:ext>
            </a:extLst>
          </p:cNvPr>
          <p:cNvSpPr txBox="1"/>
          <p:nvPr/>
        </p:nvSpPr>
        <p:spPr>
          <a:xfrm>
            <a:off x="47707" y="2815244"/>
            <a:ext cx="2486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Industry  (6 participants)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76376-1512-41E1-A4BC-A17CAF16D058}"/>
              </a:ext>
            </a:extLst>
          </p:cNvPr>
          <p:cNvSpPr/>
          <p:nvPr/>
        </p:nvSpPr>
        <p:spPr>
          <a:xfrm>
            <a:off x="1160972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 err="1"/>
              <a:t>Misc</a:t>
            </a:r>
            <a:endParaRPr lang="en-US" sz="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666392-A35A-46BB-9FB9-8F8AF0BDB819}"/>
              </a:ext>
            </a:extLst>
          </p:cNvPr>
          <p:cNvSpPr/>
          <p:nvPr/>
        </p:nvSpPr>
        <p:spPr>
          <a:xfrm>
            <a:off x="1103630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About ONRR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7E63AA7-1261-47CD-B7F7-E16F90F350E3}"/>
              </a:ext>
            </a:extLst>
          </p:cNvPr>
          <p:cNvSpPr/>
          <p:nvPr/>
        </p:nvSpPr>
        <p:spPr>
          <a:xfrm>
            <a:off x="1046287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ONRR Communication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199289-8122-4009-9B27-C963C3232B1C}"/>
              </a:ext>
            </a:extLst>
          </p:cNvPr>
          <p:cNvSpPr/>
          <p:nvPr/>
        </p:nvSpPr>
        <p:spPr>
          <a:xfrm>
            <a:off x="759574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9DE9F6-3A0A-4AD2-97C5-2B354FCEAF53}"/>
              </a:ext>
            </a:extLst>
          </p:cNvPr>
          <p:cNvSpPr/>
          <p:nvPr/>
        </p:nvSpPr>
        <p:spPr>
          <a:xfrm>
            <a:off x="587547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Payment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C86823-8292-491C-9C50-96F992843A17}"/>
              </a:ext>
            </a:extLst>
          </p:cNvPr>
          <p:cNvSpPr/>
          <p:nvPr/>
        </p:nvSpPr>
        <p:spPr>
          <a:xfrm>
            <a:off x="5302045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Indian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E5096F-3F00-4296-8796-459ADF640008}"/>
              </a:ext>
            </a:extLst>
          </p:cNvPr>
          <p:cNvSpPr/>
          <p:nvPr/>
        </p:nvSpPr>
        <p:spPr>
          <a:xfrm>
            <a:off x="472861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Training &amp; Resources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E0951B5-1DEE-4B4A-B39C-6F0873D27966}"/>
              </a:ext>
            </a:extLst>
          </p:cNvPr>
          <p:cNvSpPr/>
          <p:nvPr/>
        </p:nvSpPr>
        <p:spPr>
          <a:xfrm>
            <a:off x="415519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Forms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32DEE0-9D8F-48C1-820D-8FC466F8108A}"/>
              </a:ext>
            </a:extLst>
          </p:cNvPr>
          <p:cNvSpPr/>
          <p:nvPr/>
        </p:nvSpPr>
        <p:spPr>
          <a:xfrm>
            <a:off x="358176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New Reporter Setup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820435-610F-45A6-9085-7288FBD1BDD2}"/>
              </a:ext>
            </a:extLst>
          </p:cNvPr>
          <p:cNvSpPr/>
          <p:nvPr/>
        </p:nvSpPr>
        <p:spPr>
          <a:xfrm>
            <a:off x="3008341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Reporting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C7041D-1C43-429F-B084-F765C4E40668}"/>
              </a:ext>
            </a:extLst>
          </p:cNvPr>
          <p:cNvSpPr/>
          <p:nvPr/>
        </p:nvSpPr>
        <p:spPr>
          <a:xfrm>
            <a:off x="1861489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Solid Minerals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0DDC5-D018-45FC-BE40-916EA9C9D93B}"/>
              </a:ext>
            </a:extLst>
          </p:cNvPr>
          <p:cNvSpPr/>
          <p:nvPr/>
        </p:nvSpPr>
        <p:spPr>
          <a:xfrm>
            <a:off x="1288063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Royalty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42684D-4769-4773-A3AD-027A00C371A0}"/>
              </a:ext>
            </a:extLst>
          </p:cNvPr>
          <p:cNvSpPr/>
          <p:nvPr/>
        </p:nvSpPr>
        <p:spPr>
          <a:xfrm>
            <a:off x="714637" y="1926717"/>
            <a:ext cx="502058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Production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10A57F-48CD-46EF-81E6-BAEE229AF145}"/>
              </a:ext>
            </a:extLst>
          </p:cNvPr>
          <p:cNvSpPr/>
          <p:nvPr/>
        </p:nvSpPr>
        <p:spPr>
          <a:xfrm>
            <a:off x="80356" y="1926717"/>
            <a:ext cx="56291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Home/</a:t>
            </a:r>
          </a:p>
          <a:p>
            <a:pPr algn="ctr"/>
            <a:r>
              <a:rPr lang="en-US" sz="800"/>
              <a:t>Header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7DA107-F09D-4C9D-83F0-7D4442177655}"/>
              </a:ext>
            </a:extLst>
          </p:cNvPr>
          <p:cNvSpPr txBox="1"/>
          <p:nvPr/>
        </p:nvSpPr>
        <p:spPr>
          <a:xfrm>
            <a:off x="80356" y="1549401"/>
            <a:ext cx="2439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Overall (11 participants)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Differences between user types</a:t>
            </a:r>
          </a:p>
        </p:txBody>
      </p:sp>
    </p:spTree>
    <p:extLst>
      <p:ext uri="{BB962C8B-B14F-4D97-AF65-F5344CB8AC3E}">
        <p14:creationId xmlns:p14="http://schemas.microsoft.com/office/powerpoint/2010/main" val="2981530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5D9A0323-8D52-4802-92AE-DEFCB13F7E1C}"/>
              </a:ext>
            </a:extLst>
          </p:cNvPr>
          <p:cNvSpPr/>
          <p:nvPr/>
        </p:nvSpPr>
        <p:spPr>
          <a:xfrm>
            <a:off x="11383603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ONRR Communication</a:t>
            </a:r>
          </a:p>
        </p:txBody>
      </p:sp>
      <p:cxnSp>
        <p:nvCxnSpPr>
          <p:cNvPr id="11" name="Connector: Elbow 10" descr="Connector from About ONRR to ONRR Communication">
            <a:extLst>
              <a:ext uri="{FF2B5EF4-FFF2-40B4-BE49-F238E27FC236}">
                <a16:creationId xmlns:a16="http://schemas.microsoft.com/office/drawing/2014/main" id="{A09EB538-07D7-4D1C-AF6B-7581072D1E38}"/>
              </a:ext>
            </a:extLst>
          </p:cNvPr>
          <p:cNvCxnSpPr>
            <a:stCxn id="38" idx="2"/>
            <a:endCxn id="31" idx="0"/>
          </p:cNvCxnSpPr>
          <p:nvPr/>
        </p:nvCxnSpPr>
        <p:spPr>
          <a:xfrm rot="16200000" flipH="1">
            <a:off x="11424036" y="1430692"/>
            <a:ext cx="188834" cy="41802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F9B3ED6-461C-48CB-87F9-64CF41708871}"/>
              </a:ext>
            </a:extLst>
          </p:cNvPr>
          <p:cNvSpPr/>
          <p:nvPr/>
        </p:nvSpPr>
        <p:spPr>
          <a:xfrm>
            <a:off x="10541047" y="1734121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Contacts</a:t>
            </a:r>
          </a:p>
        </p:txBody>
      </p:sp>
      <p:cxnSp>
        <p:nvCxnSpPr>
          <p:cNvPr id="9" name="Connector: Elbow 8" descr="Connector from About ONRR to Contacts">
            <a:extLst>
              <a:ext uri="{FF2B5EF4-FFF2-40B4-BE49-F238E27FC236}">
                <a16:creationId xmlns:a16="http://schemas.microsoft.com/office/drawing/2014/main" id="{CF2BE606-45F6-4A0C-9FAE-A69AC59AE400}"/>
              </a:ext>
            </a:extLst>
          </p:cNvPr>
          <p:cNvCxnSpPr>
            <a:stCxn id="38" idx="2"/>
            <a:endCxn id="30" idx="0"/>
          </p:cNvCxnSpPr>
          <p:nvPr/>
        </p:nvCxnSpPr>
        <p:spPr>
          <a:xfrm rot="5400000">
            <a:off x="11002759" y="1427438"/>
            <a:ext cx="188834" cy="42453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4650B9C-5D34-4EF7-B741-CD5C4ABE78FA}"/>
              </a:ext>
            </a:extLst>
          </p:cNvPr>
          <p:cNvSpPr/>
          <p:nvPr/>
        </p:nvSpPr>
        <p:spPr>
          <a:xfrm>
            <a:off x="10965580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About ONRR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7971DED-51D4-4E07-AA31-E87060C494A5}"/>
              </a:ext>
            </a:extLst>
          </p:cNvPr>
          <p:cNvSpPr/>
          <p:nvPr/>
        </p:nvSpPr>
        <p:spPr>
          <a:xfrm>
            <a:off x="97504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00"/>
              <a:t>Enforcement &amp; Appeals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40227F-EE09-4A8F-B1F3-C80D0AEE3D56}"/>
              </a:ext>
            </a:extLst>
          </p:cNvPr>
          <p:cNvSpPr/>
          <p:nvPr/>
        </p:nvSpPr>
        <p:spPr>
          <a:xfrm>
            <a:off x="897564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Indian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75B009-8BE5-4C76-BB6C-6BECC8AFA2F4}"/>
              </a:ext>
            </a:extLst>
          </p:cNvPr>
          <p:cNvSpPr/>
          <p:nvPr/>
        </p:nvSpPr>
        <p:spPr>
          <a:xfrm>
            <a:off x="820080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Pricing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C69DF1E-2095-433B-BA5D-721EE6E37538}"/>
              </a:ext>
            </a:extLst>
          </p:cNvPr>
          <p:cNvSpPr/>
          <p:nvPr/>
        </p:nvSpPr>
        <p:spPr>
          <a:xfrm>
            <a:off x="7425972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Paying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9FF87D-D39C-4470-A700-9E292D7A417F}"/>
              </a:ext>
            </a:extLst>
          </p:cNvPr>
          <p:cNvSpPr txBox="1"/>
          <p:nvPr/>
        </p:nvSpPr>
        <p:spPr>
          <a:xfrm>
            <a:off x="4230268" y="2339775"/>
            <a:ext cx="3052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Includes cross-references to reporting section.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266B748-64C5-4F27-B396-AE6E38238106}"/>
              </a:ext>
            </a:extLst>
          </p:cNvPr>
          <p:cNvSpPr/>
          <p:nvPr/>
        </p:nvSpPr>
        <p:spPr>
          <a:xfrm>
            <a:off x="659521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Videos</a:t>
            </a:r>
          </a:p>
        </p:txBody>
      </p:sp>
      <p:cxnSp>
        <p:nvCxnSpPr>
          <p:cNvPr id="60" name="Connector: Elbow 59" descr="Connector from Training to Videos">
            <a:extLst>
              <a:ext uri="{FF2B5EF4-FFF2-40B4-BE49-F238E27FC236}">
                <a16:creationId xmlns:a16="http://schemas.microsoft.com/office/drawing/2014/main" id="{86ECD011-7DAE-4899-B13E-2339A27AC75F}"/>
              </a:ext>
            </a:extLst>
          </p:cNvPr>
          <p:cNvCxnSpPr>
            <a:stCxn id="43" idx="2"/>
            <a:endCxn id="41" idx="0"/>
          </p:cNvCxnSpPr>
          <p:nvPr/>
        </p:nvCxnSpPr>
        <p:spPr>
          <a:xfrm rot="16200000" flipH="1">
            <a:off x="6279206" y="1065391"/>
            <a:ext cx="179975" cy="11397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1E0EA069-449B-40F8-B3DB-5C547012F66B}"/>
              </a:ext>
            </a:extLst>
          </p:cNvPr>
          <p:cNvSpPr/>
          <p:nvPr/>
        </p:nvSpPr>
        <p:spPr>
          <a:xfrm>
            <a:off x="5842899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Handbooks</a:t>
            </a:r>
          </a:p>
        </p:txBody>
      </p:sp>
      <p:cxnSp>
        <p:nvCxnSpPr>
          <p:cNvPr id="52" name="Connector: Elbow 51" descr="Connector from Training to Handbooks">
            <a:extLst>
              <a:ext uri="{FF2B5EF4-FFF2-40B4-BE49-F238E27FC236}">
                <a16:creationId xmlns:a16="http://schemas.microsoft.com/office/drawing/2014/main" id="{A0840D50-9AA1-4084-9BC3-C7B159275279}"/>
              </a:ext>
            </a:extLst>
          </p:cNvPr>
          <p:cNvCxnSpPr>
            <a:stCxn id="43" idx="2"/>
            <a:endCxn id="37" idx="0"/>
          </p:cNvCxnSpPr>
          <p:nvPr/>
        </p:nvCxnSpPr>
        <p:spPr>
          <a:xfrm rot="16200000" flipH="1">
            <a:off x="5903048" y="1441548"/>
            <a:ext cx="179975" cy="38745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90772D6-EA91-4309-8FC0-DC203D35F86D}"/>
              </a:ext>
            </a:extLst>
          </p:cNvPr>
          <p:cNvSpPr/>
          <p:nvPr/>
        </p:nvSpPr>
        <p:spPr>
          <a:xfrm>
            <a:off x="5090584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New Reporter Setup</a:t>
            </a:r>
          </a:p>
        </p:txBody>
      </p:sp>
      <p:cxnSp>
        <p:nvCxnSpPr>
          <p:cNvPr id="26" name="Connector: Elbow 25" descr="Connector from Training to New Reporter Setup">
            <a:extLst>
              <a:ext uri="{FF2B5EF4-FFF2-40B4-BE49-F238E27FC236}">
                <a16:creationId xmlns:a16="http://schemas.microsoft.com/office/drawing/2014/main" id="{F042B68B-69AE-4DA3-A3BD-175D132242AB}"/>
              </a:ext>
            </a:extLst>
          </p:cNvPr>
          <p:cNvCxnSpPr>
            <a:stCxn id="43" idx="2"/>
            <a:endCxn id="27" idx="0"/>
          </p:cNvCxnSpPr>
          <p:nvPr/>
        </p:nvCxnSpPr>
        <p:spPr>
          <a:xfrm rot="5400000">
            <a:off x="5526891" y="1452842"/>
            <a:ext cx="179975" cy="364864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2DF0AAB-74AD-4CAC-BE6E-97FD7E54C0FB}"/>
              </a:ext>
            </a:extLst>
          </p:cNvPr>
          <p:cNvSpPr/>
          <p:nvPr/>
        </p:nvSpPr>
        <p:spPr>
          <a:xfrm>
            <a:off x="433434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Training Home</a:t>
            </a:r>
          </a:p>
        </p:txBody>
      </p:sp>
      <p:cxnSp>
        <p:nvCxnSpPr>
          <p:cNvPr id="6" name="Connector: Elbow 5" descr="Connector from Training to Training Home">
            <a:extLst>
              <a:ext uri="{FF2B5EF4-FFF2-40B4-BE49-F238E27FC236}">
                <a16:creationId xmlns:a16="http://schemas.microsoft.com/office/drawing/2014/main" id="{2A829B54-4059-4DC5-91F3-F28917D08B4B}"/>
              </a:ext>
            </a:extLst>
          </p:cNvPr>
          <p:cNvCxnSpPr>
            <a:stCxn id="43" idx="2"/>
            <a:endCxn id="49" idx="0"/>
          </p:cNvCxnSpPr>
          <p:nvPr/>
        </p:nvCxnSpPr>
        <p:spPr>
          <a:xfrm rot="5400000">
            <a:off x="5148772" y="1074723"/>
            <a:ext cx="179975" cy="112110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CDACAD2A-D611-4B8C-A17B-E0E70A42F019}"/>
              </a:ext>
            </a:extLst>
          </p:cNvPr>
          <p:cNvSpPr/>
          <p:nvPr/>
        </p:nvSpPr>
        <p:spPr>
          <a:xfrm>
            <a:off x="5455448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Training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346C19-0ED1-4C98-A88C-EF21FC168E2F}"/>
              </a:ext>
            </a:extLst>
          </p:cNvPr>
          <p:cNvSpPr txBox="1"/>
          <p:nvPr/>
        </p:nvSpPr>
        <p:spPr>
          <a:xfrm>
            <a:off x="349275" y="4028477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Homepage should include a section with links to Data Warehouse, eCommerce, NRRD portal, reporter letters, and new reporter setup.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24BFF3-9487-431B-86C6-31CCF120BB05}"/>
              </a:ext>
            </a:extLst>
          </p:cNvPr>
          <p:cNvSpPr txBox="1"/>
          <p:nvPr/>
        </p:nvSpPr>
        <p:spPr>
          <a:xfrm>
            <a:off x="349276" y="2318210"/>
            <a:ext cx="3731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Includes valuation, rules &amp; regulations, and links to Data Warehouse and eCommerce and cross-references to training section.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DE58B7A-6CC1-4D69-BDF7-13042EA79487}"/>
              </a:ext>
            </a:extLst>
          </p:cNvPr>
          <p:cNvSpPr/>
          <p:nvPr/>
        </p:nvSpPr>
        <p:spPr>
          <a:xfrm>
            <a:off x="3393016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Geothermal</a:t>
            </a:r>
          </a:p>
        </p:txBody>
      </p:sp>
      <p:cxnSp>
        <p:nvCxnSpPr>
          <p:cNvPr id="62" name="Connector: Elbow 61" descr="Connector from Reporting to Geothermal">
            <a:extLst>
              <a:ext uri="{FF2B5EF4-FFF2-40B4-BE49-F238E27FC236}">
                <a16:creationId xmlns:a16="http://schemas.microsoft.com/office/drawing/2014/main" id="{492F5F7B-E8B7-4507-9FDB-B44AD91FB4FD}"/>
              </a:ext>
            </a:extLst>
          </p:cNvPr>
          <p:cNvCxnSpPr>
            <a:stCxn id="40" idx="2"/>
            <a:endCxn id="35" idx="0"/>
          </p:cNvCxnSpPr>
          <p:nvPr/>
        </p:nvCxnSpPr>
        <p:spPr>
          <a:xfrm rot="16200000" flipH="1">
            <a:off x="2888220" y="876605"/>
            <a:ext cx="179977" cy="15173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CB9DD-B1C0-47DE-9A1B-1FE9C49A1F34}"/>
              </a:ext>
            </a:extLst>
          </p:cNvPr>
          <p:cNvSpPr/>
          <p:nvPr/>
        </p:nvSpPr>
        <p:spPr>
          <a:xfrm>
            <a:off x="2636778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Solid Minerals</a:t>
            </a:r>
          </a:p>
        </p:txBody>
      </p:sp>
      <p:cxnSp>
        <p:nvCxnSpPr>
          <p:cNvPr id="58" name="Connector: Elbow 57" descr="Connector from Reporting to Solid Minerals">
            <a:extLst>
              <a:ext uri="{FF2B5EF4-FFF2-40B4-BE49-F238E27FC236}">
                <a16:creationId xmlns:a16="http://schemas.microsoft.com/office/drawing/2014/main" id="{11E328DC-70C4-4A67-A5AC-A9CF5CC3632A}"/>
              </a:ext>
            </a:extLst>
          </p:cNvPr>
          <p:cNvCxnSpPr>
            <a:stCxn id="40" idx="2"/>
            <a:endCxn id="28" idx="0"/>
          </p:cNvCxnSpPr>
          <p:nvPr/>
        </p:nvCxnSpPr>
        <p:spPr>
          <a:xfrm rot="16200000" flipH="1">
            <a:off x="2510101" y="1254724"/>
            <a:ext cx="179977" cy="76110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643696-2139-4374-96D5-22EF35980653}"/>
              </a:ext>
            </a:extLst>
          </p:cNvPr>
          <p:cNvSpPr/>
          <p:nvPr/>
        </p:nvSpPr>
        <p:spPr>
          <a:xfrm>
            <a:off x="1880539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Royalty</a:t>
            </a:r>
          </a:p>
        </p:txBody>
      </p:sp>
      <p:cxnSp>
        <p:nvCxnSpPr>
          <p:cNvPr id="34" name="Connector: Elbow 33" descr="Connector from Reporting to Royalty">
            <a:extLst>
              <a:ext uri="{FF2B5EF4-FFF2-40B4-BE49-F238E27FC236}">
                <a16:creationId xmlns:a16="http://schemas.microsoft.com/office/drawing/2014/main" id="{F1E19020-3F88-43F0-90FE-3D90B9E12F2F}"/>
              </a:ext>
            </a:extLst>
          </p:cNvPr>
          <p:cNvCxnSpPr>
            <a:stCxn id="40" idx="2"/>
            <a:endCxn id="25" idx="0"/>
          </p:cNvCxnSpPr>
          <p:nvPr/>
        </p:nvCxnSpPr>
        <p:spPr>
          <a:xfrm rot="16200000" flipH="1">
            <a:off x="2131982" y="1632844"/>
            <a:ext cx="179977" cy="486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F4F7666-71AB-4F92-A8EF-724A1B833D5F}"/>
              </a:ext>
            </a:extLst>
          </p:cNvPr>
          <p:cNvSpPr/>
          <p:nvPr/>
        </p:nvSpPr>
        <p:spPr>
          <a:xfrm>
            <a:off x="1128224" y="1725264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Production</a:t>
            </a:r>
          </a:p>
        </p:txBody>
      </p:sp>
      <p:cxnSp>
        <p:nvCxnSpPr>
          <p:cNvPr id="8" name="Connector: Elbow 7" descr="Connector from Reporting to Production">
            <a:extLst>
              <a:ext uri="{FF2B5EF4-FFF2-40B4-BE49-F238E27FC236}">
                <a16:creationId xmlns:a16="http://schemas.microsoft.com/office/drawing/2014/main" id="{F1D49ADA-3A50-4F0E-95EC-731B57ED6B96}"/>
              </a:ext>
            </a:extLst>
          </p:cNvPr>
          <p:cNvCxnSpPr>
            <a:stCxn id="40" idx="2"/>
            <a:endCxn id="24" idx="0"/>
          </p:cNvCxnSpPr>
          <p:nvPr/>
        </p:nvCxnSpPr>
        <p:spPr>
          <a:xfrm rot="5400000">
            <a:off x="1755825" y="1261549"/>
            <a:ext cx="179977" cy="74745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0B1BC7-F567-4AA3-9F96-A679D7A159A0}"/>
              </a:ext>
            </a:extLst>
          </p:cNvPr>
          <p:cNvSpPr/>
          <p:nvPr/>
        </p:nvSpPr>
        <p:spPr>
          <a:xfrm>
            <a:off x="349275" y="1725262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Reporting Home</a:t>
            </a:r>
          </a:p>
        </p:txBody>
      </p:sp>
      <p:cxnSp>
        <p:nvCxnSpPr>
          <p:cNvPr id="4" name="Connector: Elbow 3" descr="Connector from Reporting to Reporting Home.">
            <a:extLst>
              <a:ext uri="{FF2B5EF4-FFF2-40B4-BE49-F238E27FC236}">
                <a16:creationId xmlns:a16="http://schemas.microsoft.com/office/drawing/2014/main" id="{66CEA0A5-2C57-4E17-ACE6-D64F9FC3F7DF}"/>
              </a:ext>
            </a:extLst>
          </p:cNvPr>
          <p:cNvCxnSpPr>
            <a:stCxn id="40" idx="2"/>
            <a:endCxn id="45" idx="0"/>
          </p:cNvCxnSpPr>
          <p:nvPr/>
        </p:nvCxnSpPr>
        <p:spPr>
          <a:xfrm rot="5400000">
            <a:off x="1366351" y="872073"/>
            <a:ext cx="179975" cy="152640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DD89FC3-21CC-4E85-8CC7-ED79A3908D78}"/>
              </a:ext>
            </a:extLst>
          </p:cNvPr>
          <p:cNvSpPr/>
          <p:nvPr/>
        </p:nvSpPr>
        <p:spPr>
          <a:xfrm>
            <a:off x="1875677" y="1102176"/>
            <a:ext cx="687723" cy="44311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/>
              <a:t>Reporting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Recommended structure</a:t>
            </a:r>
          </a:p>
        </p:txBody>
      </p:sp>
    </p:spTree>
    <p:extLst>
      <p:ext uri="{BB962C8B-B14F-4D97-AF65-F5344CB8AC3E}">
        <p14:creationId xmlns:p14="http://schemas.microsoft.com/office/powerpoint/2010/main" val="2742768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13E6605-00AB-4B72-8893-250786F8D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35840"/>
              </p:ext>
            </p:extLst>
          </p:nvPr>
        </p:nvGraphicFramePr>
        <p:xfrm>
          <a:off x="265470" y="1012722"/>
          <a:ext cx="11596328" cy="5711311"/>
        </p:xfrm>
        <a:graphic>
          <a:graphicData uri="http://schemas.openxmlformats.org/drawingml/2006/table">
            <a:tbl>
              <a:tblPr firstRow="1"/>
              <a:tblGrid>
                <a:gridCol w="1199536">
                  <a:extLst>
                    <a:ext uri="{9D8B030D-6E8A-4147-A177-3AD203B41FA5}">
                      <a16:colId xmlns:a16="http://schemas.microsoft.com/office/drawing/2014/main" val="230116917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2191357924"/>
                    </a:ext>
                  </a:extLst>
                </a:gridCol>
                <a:gridCol w="1425678">
                  <a:extLst>
                    <a:ext uri="{9D8B030D-6E8A-4147-A177-3AD203B41FA5}">
                      <a16:colId xmlns:a16="http://schemas.microsoft.com/office/drawing/2014/main" val="4117538456"/>
                    </a:ext>
                  </a:extLst>
                </a:gridCol>
                <a:gridCol w="1304821">
                  <a:extLst>
                    <a:ext uri="{9D8B030D-6E8A-4147-A177-3AD203B41FA5}">
                      <a16:colId xmlns:a16="http://schemas.microsoft.com/office/drawing/2014/main" val="2428445617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3254895390"/>
                    </a:ext>
                  </a:extLst>
                </a:gridCol>
                <a:gridCol w="1449541">
                  <a:extLst>
                    <a:ext uri="{9D8B030D-6E8A-4147-A177-3AD203B41FA5}">
                      <a16:colId xmlns:a16="http://schemas.microsoft.com/office/drawing/2014/main" val="2940253642"/>
                    </a:ext>
                  </a:extLst>
                </a:gridCol>
                <a:gridCol w="1743384">
                  <a:extLst>
                    <a:ext uri="{9D8B030D-6E8A-4147-A177-3AD203B41FA5}">
                      <a16:colId xmlns:a16="http://schemas.microsoft.com/office/drawing/2014/main" val="2594998977"/>
                    </a:ext>
                  </a:extLst>
                </a:gridCol>
                <a:gridCol w="1155698">
                  <a:extLst>
                    <a:ext uri="{9D8B030D-6E8A-4147-A177-3AD203B41FA5}">
                      <a16:colId xmlns:a16="http://schemas.microsoft.com/office/drawing/2014/main" val="2375896802"/>
                    </a:ext>
                  </a:extLst>
                </a:gridCol>
              </a:tblGrid>
              <a:tr h="319069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Industry Self Help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i="0" u="none" strike="noStrike">
                          <a:effectLst/>
                          <a:latin typeface="Arial" panose="020B0604020202020204" pitchFamily="34" charset="0"/>
                        </a:rPr>
                        <a:t>Rentals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014516"/>
                  </a:ext>
                </a:extLst>
              </a:tr>
              <a:tr h="1781051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Consolidated Federal Reform (CFR)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Link to training videos / handbooks / contacts / Leases / Agreements / payments (most used resources)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Such as Rental Payment Instructions, How to make payments, handbooks, training videos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Note: Valuation under Royalty in columns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Tie to Royalty for things that need to be submitted on 2014 rather than P&amp;R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Lot would tie to royalty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Post original reporting and payment - issues found - out of compliance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Rental Payments on Terminable Leases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689397"/>
                  </a:ext>
                </a:extLst>
              </a:tr>
              <a:tr h="319069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Common forms for Industry (EMARF)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Videos link together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Allocations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Audit / STRAC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Other rental payment topics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665041"/>
                  </a:ext>
                </a:extLst>
              </a:tr>
              <a:tr h="1038242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Reminder of compliance with things ONRR wants to prioritize or issues coming out (such as current 4444 on file) (2016 rule) 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012782"/>
                  </a:ext>
                </a:extLst>
              </a:tr>
              <a:tr h="590870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Directional link to other areas of the website based on need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871303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Unsupported Browser / Bindows error</a:t>
                      </a:r>
                      <a:b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This was from IT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8529556"/>
                  </a:ext>
                </a:extLst>
              </a:tr>
              <a:tr h="454125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OTP (one-time password) Industry User Guide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5015584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W-9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36723"/>
                  </a:ext>
                </a:extLst>
              </a:tr>
              <a:tr h="184013"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0" i="0" u="none" strike="noStrike">
                          <a:effectLst/>
                          <a:latin typeface="Arial" panose="020B0604020202020204" pitchFamily="34" charset="0"/>
                        </a:rPr>
                        <a:t>References</a:t>
                      </a: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98" marR="6898" marT="6898" marB="33111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0666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Missing cards (that participants added)</a:t>
            </a:r>
          </a:p>
        </p:txBody>
      </p:sp>
    </p:spTree>
    <p:extLst>
      <p:ext uri="{BB962C8B-B14F-4D97-AF65-F5344CB8AC3E}">
        <p14:creationId xmlns:p14="http://schemas.microsoft.com/office/powerpoint/2010/main" val="3178153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B7751A-DA3F-40B3-BA0E-CE63A598EB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26010"/>
              </p:ext>
            </p:extLst>
          </p:nvPr>
        </p:nvGraphicFramePr>
        <p:xfrm>
          <a:off x="183515" y="939338"/>
          <a:ext cx="9553152" cy="4186295"/>
        </p:xfrm>
        <a:graphic>
          <a:graphicData uri="http://schemas.openxmlformats.org/drawingml/2006/table">
            <a:tbl>
              <a:tblPr firstRow="1"/>
              <a:tblGrid>
                <a:gridCol w="2857017">
                  <a:extLst>
                    <a:ext uri="{9D8B030D-6E8A-4147-A177-3AD203B41FA5}">
                      <a16:colId xmlns:a16="http://schemas.microsoft.com/office/drawing/2014/main" val="2579247632"/>
                    </a:ext>
                  </a:extLst>
                </a:gridCol>
                <a:gridCol w="682611">
                  <a:extLst>
                    <a:ext uri="{9D8B030D-6E8A-4147-A177-3AD203B41FA5}">
                      <a16:colId xmlns:a16="http://schemas.microsoft.com/office/drawing/2014/main" val="3085828920"/>
                    </a:ext>
                  </a:extLst>
                </a:gridCol>
                <a:gridCol w="1727997">
                  <a:extLst>
                    <a:ext uri="{9D8B030D-6E8A-4147-A177-3AD203B41FA5}">
                      <a16:colId xmlns:a16="http://schemas.microsoft.com/office/drawing/2014/main" val="1220755737"/>
                    </a:ext>
                  </a:extLst>
                </a:gridCol>
                <a:gridCol w="651218">
                  <a:extLst>
                    <a:ext uri="{9D8B030D-6E8A-4147-A177-3AD203B41FA5}">
                      <a16:colId xmlns:a16="http://schemas.microsoft.com/office/drawing/2014/main" val="3718991465"/>
                    </a:ext>
                  </a:extLst>
                </a:gridCol>
                <a:gridCol w="1491545">
                  <a:extLst>
                    <a:ext uri="{9D8B030D-6E8A-4147-A177-3AD203B41FA5}">
                      <a16:colId xmlns:a16="http://schemas.microsoft.com/office/drawing/2014/main" val="3114518598"/>
                    </a:ext>
                  </a:extLst>
                </a:gridCol>
                <a:gridCol w="658480">
                  <a:extLst>
                    <a:ext uri="{9D8B030D-6E8A-4147-A177-3AD203B41FA5}">
                      <a16:colId xmlns:a16="http://schemas.microsoft.com/office/drawing/2014/main" val="1127542561"/>
                    </a:ext>
                  </a:extLst>
                </a:gridCol>
                <a:gridCol w="1484284">
                  <a:extLst>
                    <a:ext uri="{9D8B030D-6E8A-4147-A177-3AD203B41FA5}">
                      <a16:colId xmlns:a16="http://schemas.microsoft.com/office/drawing/2014/main" val="1439116521"/>
                    </a:ext>
                  </a:extLst>
                </a:gridCol>
              </a:tblGrid>
              <a:tr h="12133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94495"/>
                  </a:ext>
                </a:extLst>
              </a:tr>
              <a:tr h="226115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Category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91088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Consultation (Consultation) (42)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6357435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Tribal Assistance (46)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75863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Office- Background (44)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22665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Energy Service Center (IESC) (45)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167163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ONRR Organization Chart (1)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4101787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303991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Leadership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100%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11112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Office Locations (7)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407066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Indian Minerals Office Contacts (Contact Us) (43)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9738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Appeals &amp; Sureties (36)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3358999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Allottee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Assistance (Overview) (41)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951264"/>
                  </a:ext>
                </a:extLst>
              </a:tr>
              <a:tr h="31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Civil Penalties (38)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27398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/>
          <a:lstStyle/>
          <a:p>
            <a:r>
              <a:rPr lang="en-US"/>
              <a:t>Cards with high agreement (single category)</a:t>
            </a:r>
          </a:p>
        </p:txBody>
      </p:sp>
    </p:spTree>
    <p:extLst>
      <p:ext uri="{BB962C8B-B14F-4D97-AF65-F5344CB8AC3E}">
        <p14:creationId xmlns:p14="http://schemas.microsoft.com/office/powerpoint/2010/main" val="105064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529F7-5BB1-4588-9CDB-3E790577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3422298"/>
              </p:ext>
            </p:extLst>
          </p:nvPr>
        </p:nvGraphicFramePr>
        <p:xfrm>
          <a:off x="194590" y="820805"/>
          <a:ext cx="11633342" cy="6005204"/>
        </p:xfrm>
        <a:graphic>
          <a:graphicData uri="http://schemas.openxmlformats.org/drawingml/2006/table">
            <a:tbl>
              <a:tblPr firstRow="1"/>
              <a:tblGrid>
                <a:gridCol w="2172934">
                  <a:extLst>
                    <a:ext uri="{9D8B030D-6E8A-4147-A177-3AD203B41FA5}">
                      <a16:colId xmlns:a16="http://schemas.microsoft.com/office/drawing/2014/main" val="225448413"/>
                    </a:ext>
                  </a:extLst>
                </a:gridCol>
                <a:gridCol w="705876">
                  <a:extLst>
                    <a:ext uri="{9D8B030D-6E8A-4147-A177-3AD203B41FA5}">
                      <a16:colId xmlns:a16="http://schemas.microsoft.com/office/drawing/2014/main" val="3908079129"/>
                    </a:ext>
                  </a:extLst>
                </a:gridCol>
                <a:gridCol w="1261533">
                  <a:extLst>
                    <a:ext uri="{9D8B030D-6E8A-4147-A177-3AD203B41FA5}">
                      <a16:colId xmlns:a16="http://schemas.microsoft.com/office/drawing/2014/main" val="125770552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50350530"/>
                    </a:ext>
                  </a:extLst>
                </a:gridCol>
                <a:gridCol w="651934">
                  <a:extLst>
                    <a:ext uri="{9D8B030D-6E8A-4147-A177-3AD203B41FA5}">
                      <a16:colId xmlns:a16="http://schemas.microsoft.com/office/drawing/2014/main" val="426774338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606094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679288643"/>
                    </a:ext>
                  </a:extLst>
                </a:gridCol>
                <a:gridCol w="694266">
                  <a:extLst>
                    <a:ext uri="{9D8B030D-6E8A-4147-A177-3AD203B41FA5}">
                      <a16:colId xmlns:a16="http://schemas.microsoft.com/office/drawing/2014/main" val="2939518725"/>
                    </a:ext>
                  </a:extLst>
                </a:gridCol>
                <a:gridCol w="1392043">
                  <a:extLst>
                    <a:ext uri="{9D8B030D-6E8A-4147-A177-3AD203B41FA5}">
                      <a16:colId xmlns:a16="http://schemas.microsoft.com/office/drawing/2014/main" val="84600645"/>
                    </a:ext>
                  </a:extLst>
                </a:gridCol>
                <a:gridCol w="1097156">
                  <a:extLst>
                    <a:ext uri="{9D8B030D-6E8A-4147-A177-3AD203B41FA5}">
                      <a16:colId xmlns:a16="http://schemas.microsoft.com/office/drawing/2014/main" val="2131283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87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600718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Index Zones Natural Gas Price (Indian Gas Index Zone) (10)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55843"/>
                  </a:ext>
                </a:extLst>
              </a:tr>
              <a:tr h="176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Help (21)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6670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Royalty Reporting Training &amp; Resources Videos (32)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8853869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Major Portion Gas Prices (Indian Gas Major Portion) (11)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7620607"/>
                  </a:ext>
                </a:extLst>
              </a:tr>
              <a:tr h="32050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Index Based Major Portion (IBMP) Price (Indian Oil Major Portion) (12)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015433"/>
                  </a:ext>
                </a:extLst>
              </a:tr>
              <a:tr h="169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Help (20)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404254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Reporting Training &amp; Resources Videos (31)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0698176"/>
                  </a:ext>
                </a:extLst>
              </a:tr>
              <a:tr h="242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Indian Oil Rule Training &amp; Resources Videos (34)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9079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Reporter Handbook (25)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917103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Production Reporter Handbook (26)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208598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Contacts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45%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Contact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About ONRR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10597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Cross-Referenced Lease &amp; Agreement Number Lists (54)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75%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2864285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Production Reporter Checklist (17)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457931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Royalty Reporter/Payor Checklist (18)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1720883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Treasury Referrals (40)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44%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529967"/>
                  </a:ext>
                </a:extLst>
              </a:tr>
              <a:tr h="14858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NYMEX Oil Prices (14)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Pricing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Pricing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031277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Unbundling (15)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418849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New Solid Minerals Reporters Checklist (19)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4792832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Reporter Handbook (27)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1538738"/>
                  </a:ext>
                </a:extLst>
              </a:tr>
              <a:tr h="2212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Indian Payor Handbook (29)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Indian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302335"/>
                  </a:ext>
                </a:extLst>
              </a:tr>
              <a:tr h="2303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Help (22)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955382"/>
                  </a:ext>
                </a:extLst>
              </a:tr>
              <a:tr h="29396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Solid Minerals Reporting Training &amp; Resources Videos (33)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36%</a:t>
                      </a:r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7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7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1" i="0" u="none" strike="noStrike">
                          <a:effectLst/>
                          <a:latin typeface="Arial" panose="020B060402020202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0163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/>
          </a:bodyPr>
          <a:lstStyle/>
          <a:p>
            <a:r>
              <a:rPr lang="en-US"/>
              <a:t>Cards with medium agreement (2 categories)</a:t>
            </a:r>
          </a:p>
        </p:txBody>
      </p:sp>
    </p:spTree>
    <p:extLst>
      <p:ext uri="{BB962C8B-B14F-4D97-AF65-F5344CB8AC3E}">
        <p14:creationId xmlns:p14="http://schemas.microsoft.com/office/powerpoint/2010/main" val="408886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910CBF1-9AEA-4326-B2B5-8C7613DCF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88867"/>
              </p:ext>
            </p:extLst>
          </p:nvPr>
        </p:nvGraphicFramePr>
        <p:xfrm>
          <a:off x="259876" y="875423"/>
          <a:ext cx="11444441" cy="4822293"/>
        </p:xfrm>
        <a:graphic>
          <a:graphicData uri="http://schemas.openxmlformats.org/drawingml/2006/table">
            <a:tbl>
              <a:tblPr firstRow="1"/>
              <a:tblGrid>
                <a:gridCol w="1748076">
                  <a:extLst>
                    <a:ext uri="{9D8B030D-6E8A-4147-A177-3AD203B41FA5}">
                      <a16:colId xmlns:a16="http://schemas.microsoft.com/office/drawing/2014/main" val="2500415793"/>
                    </a:ext>
                  </a:extLst>
                </a:gridCol>
                <a:gridCol w="819412">
                  <a:extLst>
                    <a:ext uri="{9D8B030D-6E8A-4147-A177-3AD203B41FA5}">
                      <a16:colId xmlns:a16="http://schemas.microsoft.com/office/drawing/2014/main" val="79292941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470283422"/>
                    </a:ext>
                  </a:extLst>
                </a:gridCol>
                <a:gridCol w="628215">
                  <a:extLst>
                    <a:ext uri="{9D8B030D-6E8A-4147-A177-3AD203B41FA5}">
                      <a16:colId xmlns:a16="http://schemas.microsoft.com/office/drawing/2014/main" val="387030843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52756589"/>
                    </a:ext>
                  </a:extLst>
                </a:gridCol>
                <a:gridCol w="846724">
                  <a:extLst>
                    <a:ext uri="{9D8B030D-6E8A-4147-A177-3AD203B41FA5}">
                      <a16:colId xmlns:a16="http://schemas.microsoft.com/office/drawing/2014/main" val="1308241165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266211319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399784846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44929685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2814359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220583758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8990220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3932352063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1261198012"/>
                    </a:ext>
                  </a:extLst>
                </a:gridCol>
                <a:gridCol w="655529">
                  <a:extLst>
                    <a:ext uri="{9D8B030D-6E8A-4147-A177-3AD203B41FA5}">
                      <a16:colId xmlns:a16="http://schemas.microsoft.com/office/drawing/2014/main" val="4071687130"/>
                    </a:ext>
                  </a:extLst>
                </a:gridCol>
              </a:tblGrid>
              <a:tr h="252759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8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  <a:endParaRPr 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760872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38487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 of Sales and Royalty Remittance Form (MMS-2014) (48)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55%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734170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Oil and Gas Operations Report Form (OGOR) (55)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6861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Payments (23)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2037897"/>
                  </a:ext>
                </a:extLst>
              </a:tr>
              <a:tr h="252759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Disposition Codes (56)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80%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5743618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Geothermal Payor Handbook (28)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Geothermal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2108287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 Payment &amp; Underpayment Interest Tables (Late Payment Interest) (24)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3532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Bankruptcies (37)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066537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Federal Gas Index Option (13)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302396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Valuation Regulations and Guidance (16)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Training &amp; Resources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76215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Compliance Overview (35)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Compliance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0975282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Cooperative Agreements for Delegated Authority (STRAC) (39)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7922485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Addressee of Record Designation for Service of Official Correspondence Form (ONRR-4444) (49)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35816"/>
                  </a:ext>
                </a:extLst>
              </a:tr>
              <a:tr h="3149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Designation Form for Royalty Payment Responsibility Form (ONRR-4425) (50)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629027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7" y="123149"/>
            <a:ext cx="10515600" cy="816189"/>
          </a:xfrm>
        </p:spPr>
        <p:txBody>
          <a:bodyPr>
            <a:normAutofit fontScale="90000"/>
          </a:bodyPr>
          <a:lstStyle/>
          <a:p>
            <a:r>
              <a:rPr lang="en-US"/>
              <a:t>Cards with medium agreement (3+ categories)</a:t>
            </a:r>
          </a:p>
        </p:txBody>
      </p:sp>
    </p:spTree>
    <p:extLst>
      <p:ext uri="{BB962C8B-B14F-4D97-AF65-F5344CB8AC3E}">
        <p14:creationId xmlns:p14="http://schemas.microsoft.com/office/powerpoint/2010/main" val="2060637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94A052-80EB-4424-B3D0-F422C09F7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711426"/>
              </p:ext>
            </p:extLst>
          </p:nvPr>
        </p:nvGraphicFramePr>
        <p:xfrm>
          <a:off x="129465" y="1066338"/>
          <a:ext cx="11542960" cy="5215929"/>
        </p:xfrm>
        <a:graphic>
          <a:graphicData uri="http://schemas.openxmlformats.org/drawingml/2006/table">
            <a:tbl>
              <a:tblPr firstRow="1"/>
              <a:tblGrid>
                <a:gridCol w="679640">
                  <a:extLst>
                    <a:ext uri="{9D8B030D-6E8A-4147-A177-3AD203B41FA5}">
                      <a16:colId xmlns:a16="http://schemas.microsoft.com/office/drawing/2014/main" val="4291251943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15773213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890759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9758981"/>
                    </a:ext>
                  </a:extLst>
                </a:gridCol>
                <a:gridCol w="427314">
                  <a:extLst>
                    <a:ext uri="{9D8B030D-6E8A-4147-A177-3AD203B41FA5}">
                      <a16:colId xmlns:a16="http://schemas.microsoft.com/office/drawing/2014/main" val="3585179785"/>
                    </a:ext>
                  </a:extLst>
                </a:gridCol>
                <a:gridCol w="460606">
                  <a:extLst>
                    <a:ext uri="{9D8B030D-6E8A-4147-A177-3AD203B41FA5}">
                      <a16:colId xmlns:a16="http://schemas.microsoft.com/office/drawing/2014/main" val="287334924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492284440"/>
                    </a:ext>
                  </a:extLst>
                </a:gridCol>
                <a:gridCol w="441634">
                  <a:extLst>
                    <a:ext uri="{9D8B030D-6E8A-4147-A177-3AD203B41FA5}">
                      <a16:colId xmlns:a16="http://schemas.microsoft.com/office/drawing/2014/main" val="668054591"/>
                    </a:ext>
                  </a:extLst>
                </a:gridCol>
                <a:gridCol w="446286">
                  <a:extLst>
                    <a:ext uri="{9D8B030D-6E8A-4147-A177-3AD203B41FA5}">
                      <a16:colId xmlns:a16="http://schemas.microsoft.com/office/drawing/2014/main" val="248390817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82812365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897146676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74087163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4018920552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581338455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3212955158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087144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595375257"/>
                    </a:ext>
                  </a:extLst>
                </a:gridCol>
                <a:gridCol w="362367">
                  <a:extLst>
                    <a:ext uri="{9D8B030D-6E8A-4147-A177-3AD203B41FA5}">
                      <a16:colId xmlns:a16="http://schemas.microsoft.com/office/drawing/2014/main" val="3361918057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111438580"/>
                    </a:ext>
                  </a:extLst>
                </a:gridCol>
                <a:gridCol w="301901">
                  <a:extLst>
                    <a:ext uri="{9D8B030D-6E8A-4147-A177-3AD203B41FA5}">
                      <a16:colId xmlns:a16="http://schemas.microsoft.com/office/drawing/2014/main" val="1720695631"/>
                    </a:ext>
                  </a:extLst>
                </a:gridCol>
                <a:gridCol w="469492">
                  <a:extLst>
                    <a:ext uri="{9D8B030D-6E8A-4147-A177-3AD203B41FA5}">
                      <a16:colId xmlns:a16="http://schemas.microsoft.com/office/drawing/2014/main" val="116653449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50719876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063759890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942543474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1227554687"/>
                    </a:ext>
                  </a:extLst>
                </a:gridCol>
                <a:gridCol w="443960">
                  <a:extLst>
                    <a:ext uri="{9D8B030D-6E8A-4147-A177-3AD203B41FA5}">
                      <a16:colId xmlns:a16="http://schemas.microsoft.com/office/drawing/2014/main" val="2874872876"/>
                    </a:ext>
                  </a:extLst>
                </a:gridCol>
              </a:tblGrid>
              <a:tr h="127462"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Overall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 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Industry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1283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6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7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8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9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10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Agreement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1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2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3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4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Cat 5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0573"/>
                  </a:ext>
                </a:extLst>
              </a:tr>
              <a:tr h="5715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Revenue Data Portal (53)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ONRR Communication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841420"/>
                  </a:ext>
                </a:extLst>
              </a:tr>
              <a:tr h="4990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Public Affairs (6)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2441207"/>
                  </a:ext>
                </a:extLst>
              </a:tr>
              <a:tr h="48090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Press Releases (8)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ONRR Communication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907926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Data Warehouse Portal (51)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Production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Systems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Payment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497941"/>
                  </a:ext>
                </a:extLst>
              </a:tr>
              <a:tr h="4233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eCommerce (52)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Home/Header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6100"/>
                          </a:solidFill>
                          <a:effectLst/>
                          <a:latin typeface="Arial" panose="020B0604020202020204" pitchFamily="34" charset="0"/>
                        </a:rPr>
                        <a:t>60%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Payment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518921"/>
                  </a:ext>
                </a:extLst>
              </a:tr>
              <a:tr h="6011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External MRMSS Application Request Form (EMARF) (47)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33%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New Reporter Setup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Reporting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Forms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063066"/>
                  </a:ext>
                </a:extLst>
              </a:tr>
              <a:tr h="42333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Rules &amp; Regulations (9)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(3)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Enforcement &amp; Appeals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New Reporter Setup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Production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Indian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Solid Minerals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General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Regulations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9155946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Freedom of Information Act (FOIA) (4)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22%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Enforcement &amp; Appeals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2288947"/>
                  </a:ext>
                </a:extLst>
              </a:tr>
              <a:tr h="60113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Reporter Letters (30)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18%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About ONRR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Royalty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600" b="0" i="0" u="none" strike="noStrike">
                          <a:solidFill>
                            <a:srgbClr val="9C0006"/>
                          </a:solidFill>
                          <a:effectLst/>
                          <a:latin typeface="Arial" panose="020B0604020202020204" pitchFamily="34" charset="0"/>
                        </a:rPr>
                        <a:t>17%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Home/Header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Misc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Contact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Rentals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40%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1" i="0" u="none" strike="noStrike">
                          <a:effectLst/>
                          <a:latin typeface="Arial" panose="020B0604020202020204" pitchFamily="34" charset="0"/>
                        </a:rPr>
                        <a:t>Training &amp; Resources (2)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About ONRR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600" b="0" i="0" u="none" strike="noStrike">
                          <a:effectLst/>
                          <a:latin typeface="Arial" panose="020B0604020202020204" pitchFamily="34" charset="0"/>
                        </a:rPr>
                        <a:t>Royalty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6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4362484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DF39818-2DD7-4E66-A538-0A972A4D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06" y="123149"/>
            <a:ext cx="11706479" cy="816189"/>
          </a:xfrm>
        </p:spPr>
        <p:txBody>
          <a:bodyPr>
            <a:normAutofit/>
          </a:bodyPr>
          <a:lstStyle/>
          <a:p>
            <a:r>
              <a:rPr lang="en-US"/>
              <a:t>Cards with low agreement (&lt;30% for any user type)</a:t>
            </a:r>
          </a:p>
        </p:txBody>
      </p:sp>
    </p:spTree>
    <p:extLst>
      <p:ext uri="{BB962C8B-B14F-4D97-AF65-F5344CB8AC3E}">
        <p14:creationId xmlns:p14="http://schemas.microsoft.com/office/powerpoint/2010/main" val="852127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Without subcategories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DD72B2-A0E8-4F41-A1F4-2644991B0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50547"/>
              </p:ext>
            </p:extLst>
          </p:nvPr>
        </p:nvGraphicFramePr>
        <p:xfrm>
          <a:off x="263892" y="1749671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70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we thought people would sort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30E914-3D19-40BA-943C-B89781C83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065234"/>
              </p:ext>
            </p:extLst>
          </p:nvPr>
        </p:nvGraphicFramePr>
        <p:xfrm>
          <a:off x="219931" y="867263"/>
          <a:ext cx="1389061" cy="2414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2771908419"/>
                    </a:ext>
                  </a:extLst>
                </a:gridCol>
              </a:tblGrid>
              <a:tr h="354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Oil and Gas Operations Report Form (OGOR) (26)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79877333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eCommerce (29)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6177185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 of Sales and Royalty Remittance Form (MMS-2014) (33)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6474768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Help (59)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112022010"/>
                  </a:ext>
                </a:extLst>
              </a:tr>
              <a:tr h="3800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Help (60)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5802566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Help (61)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172632955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Data Warehouse Portal (30)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7597558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3B66FFC-4A4D-42D7-9CCF-35BFFD0E3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918059"/>
              </p:ext>
            </p:extLst>
          </p:nvPr>
        </p:nvGraphicFramePr>
        <p:xfrm>
          <a:off x="1656663" y="863019"/>
          <a:ext cx="2022886" cy="58099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2886">
                  <a:extLst>
                    <a:ext uri="{9D8B030D-6E8A-4147-A177-3AD203B41FA5}">
                      <a16:colId xmlns:a16="http://schemas.microsoft.com/office/drawing/2014/main" val="2137620892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Training Videos (48)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76136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Training Videos (49)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071794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Training Videos (50)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7955776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Oil and Gas Indian Payor Handbook (52)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89292149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Geothermal Payor Handbook (53)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0111493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Reporter Handbook (54)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2447914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Reporter Handbook (55)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36313449"/>
                  </a:ext>
                </a:extLst>
              </a:tr>
              <a:tr h="2391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Revenue Reporter Handbook (56)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017570277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Disposition Codes (25)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07202021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Cross-Referenced Lease &amp; Agreement Number Lists (27)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62330377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Addressee of Record Designation for Service of Official Correspondence Form (ONRR-4444) (32)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96845748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External MRMSS Application Request Form (EMARF) (34)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9702641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Oil Rule training Videos (47)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62745754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Reporter Letters (51)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739249750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Register Notices (72)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891978131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W-9 Form (24)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69688690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Solid Minerals Reporters Checklist (62)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2437916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Royalty Reporter/Payor Checklist (63)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40163220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Production Reporter Checklist (64)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3592701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Designation Form for Royalty Payment Responsibility Form (ONRR-4425) (31)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34872247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1E6B3-EF3C-4E8B-B0CD-F41F83364B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986839"/>
              </p:ext>
            </p:extLst>
          </p:nvPr>
        </p:nvGraphicFramePr>
        <p:xfrm>
          <a:off x="3889079" y="863019"/>
          <a:ext cx="1494692" cy="191756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1649756931"/>
                    </a:ext>
                  </a:extLst>
                </a:gridCol>
              </a:tblGrid>
              <a:tr h="3766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a regulation needed to value a commodity (65)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434046125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NYMEX Oil Prices (67)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4490922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Take an allowance for transportation or processing costs (unbundling) (66)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24966225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Major Portion Gas Prices (70)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8909312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Index Zones Natural Gas Price (71)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6113251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1E5BD74-A47E-47BC-AC5B-FB0E4C0F0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560823"/>
              </p:ext>
            </p:extLst>
          </p:nvPr>
        </p:nvGraphicFramePr>
        <p:xfrm>
          <a:off x="5612423" y="863019"/>
          <a:ext cx="1195807" cy="1255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5807">
                  <a:extLst>
                    <a:ext uri="{9D8B030D-6E8A-4147-A177-3AD203B41FA5}">
                      <a16:colId xmlns:a16="http://schemas.microsoft.com/office/drawing/2014/main" val="4013855769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Make a rent payment (23)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4204476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Late Payment &amp; Underpayment Interest Tables (57)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73124718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Get set up to make royalty payments (58)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83094156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C364DF-AEA3-4150-8A94-9F775792C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462320"/>
              </p:ext>
            </p:extLst>
          </p:nvPr>
        </p:nvGraphicFramePr>
        <p:xfrm>
          <a:off x="6808230" y="863019"/>
          <a:ext cx="1465332" cy="18274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65332">
                  <a:extLst>
                    <a:ext uri="{9D8B030D-6E8A-4147-A177-3AD203B41FA5}">
                      <a16:colId xmlns:a16="http://schemas.microsoft.com/office/drawing/2014/main" val="3349556310"/>
                    </a:ext>
                  </a:extLst>
                </a:gridCol>
              </a:tblGrid>
              <a:tr h="2975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Assistance (35)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90555304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Energy Service Center (IESC) (36)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511165248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Indian Minerals Office Contacts (38)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06701032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Consultation (39)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8798046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Allottee Assistance (40)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5718627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E294E8-96DE-42EA-A7AC-75E9F57B28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003288"/>
              </p:ext>
            </p:extLst>
          </p:nvPr>
        </p:nvGraphicFramePr>
        <p:xfrm>
          <a:off x="8276461" y="863019"/>
          <a:ext cx="1869892" cy="22731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869892">
                  <a:extLst>
                    <a:ext uri="{9D8B030D-6E8A-4147-A177-3AD203B41FA5}">
                      <a16:colId xmlns:a16="http://schemas.microsoft.com/office/drawing/2014/main" val="958694816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Penalties collected due to companies failing to comply with laws and regulations (43)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518570995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the bankruptcies department (44)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84714701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Learn how to appeal a decision made by ONRR (45)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9948582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Unpaid debts referred to U.S. Treasury (41)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822634041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Cooperative agreements with States or Indian Tribes to share oil and gas royalty management information (42)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07683293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CAA75CD-F2C6-4D13-B8E0-1ED3DA9E4E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862570"/>
              </p:ext>
            </p:extLst>
          </p:nvPr>
        </p:nvGraphicFramePr>
        <p:xfrm>
          <a:off x="10357338" y="863019"/>
          <a:ext cx="1373036" cy="3040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73036">
                  <a:extLst>
                    <a:ext uri="{9D8B030D-6E8A-4147-A177-3AD203B41FA5}">
                      <a16:colId xmlns:a16="http://schemas.microsoft.com/office/drawing/2014/main" val="1459068042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Official release about the latest disbursements numbers (73)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1295044447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the address for the Lakewood, CO office (74)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01623358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public affairs (75)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2542094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ONRR Organization Chart (80)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5481978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Contact information for your representative (or for an operator you work with) (78)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676865117"/>
                  </a:ext>
                </a:extLst>
              </a:tr>
              <a:tr h="7360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Aggregated data about revenue, production, and disbursements (Natural Resources Revenue Data website) (28)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3913242207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816A42-F263-47B4-99F4-5600A34EB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174139"/>
              </p:ext>
            </p:extLst>
          </p:nvPr>
        </p:nvGraphicFramePr>
        <p:xfrm>
          <a:off x="219931" y="668217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574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well did we predict?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8A8A69-069E-4735-86B5-10B9DD9DC7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331824"/>
              </p:ext>
            </p:extLst>
          </p:nvPr>
        </p:nvGraphicFramePr>
        <p:xfrm>
          <a:off x="219931" y="867263"/>
          <a:ext cx="1389061" cy="241418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2771908419"/>
                    </a:ext>
                  </a:extLst>
                </a:gridCol>
              </a:tblGrid>
              <a:tr h="35486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Oil and Gas Operations Report Form (OGOR) (26)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877333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eCommerce (29)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7185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 of Sales and Royalty Remittance Form (MMS-2014) (33)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74768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Help (59)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022010"/>
                  </a:ext>
                </a:extLst>
              </a:tr>
              <a:tr h="38009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Help (60)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2566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Help (61)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2632955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Data Warehouse Portal (30)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75581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1C978D-4970-45E7-A5AE-F29583A75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22947"/>
              </p:ext>
            </p:extLst>
          </p:nvPr>
        </p:nvGraphicFramePr>
        <p:xfrm>
          <a:off x="1656663" y="863019"/>
          <a:ext cx="2022886" cy="580998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22886">
                  <a:extLst>
                    <a:ext uri="{9D8B030D-6E8A-4147-A177-3AD203B41FA5}">
                      <a16:colId xmlns:a16="http://schemas.microsoft.com/office/drawing/2014/main" val="2137620892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Reporting Training Videos (48)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13625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Royalty Reporting Training Videos (49)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179410"/>
                  </a:ext>
                </a:extLst>
              </a:tr>
              <a:tr h="38686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Reporting Training Videos (50)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776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Oil and Gas Indian Payor Handbook (52)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292149"/>
                  </a:ext>
                </a:extLst>
              </a:tr>
              <a:tr h="2354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Geothermal Payor Handbook (53)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114935"/>
                  </a:ext>
                </a:extLst>
              </a:tr>
              <a:tr h="2549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Solid Minerals Reporter Handbook (54)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7914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Production Reporter Handbook (55)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313449"/>
                  </a:ext>
                </a:extLst>
              </a:tr>
              <a:tr h="23910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Revenue Reporter Handbook (56)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7570277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Disposition Codes (25)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02021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Cross-Referenced Lease &amp; Agreement Number Lists (27)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303770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Addressee of Record Designation for Service of Official Correspondence Form (ONRR-4444) (32)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45748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External MRMSS Application Request Form (EMARF) (34)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026419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Oil Rule training Videos (47)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45754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Reporter Letters (51)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249750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Register Notices (72)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1978131"/>
                  </a:ext>
                </a:extLst>
              </a:tr>
              <a:tr h="15093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W-9 Form (24)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9688690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Solid Minerals Reporters Checklist (62)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37916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Royalty Reporter/Payor Checklist (63)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632207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New Production Reporter Checklist (64)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27017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Designation Form for Royalty Payment Responsibility Form (ONRR-4425) (31)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72247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D28619B-EE16-49F6-B53B-06F37CE2C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09528"/>
              </p:ext>
            </p:extLst>
          </p:nvPr>
        </p:nvGraphicFramePr>
        <p:xfrm>
          <a:off x="3881834" y="863019"/>
          <a:ext cx="1494692" cy="166037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94692">
                  <a:extLst>
                    <a:ext uri="{9D8B030D-6E8A-4147-A177-3AD203B41FA5}">
                      <a16:colId xmlns:a16="http://schemas.microsoft.com/office/drawing/2014/main" val="1649756931"/>
                    </a:ext>
                  </a:extLst>
                </a:gridCol>
              </a:tblGrid>
              <a:tr h="37669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a regulation needed to value a commodity (65)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046125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NYMEX Oil Prices (67)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90922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Take an allowance for transportation or processing costs (unbundling) (66)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662253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Major Portion Gas Prices (70)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9093129"/>
                  </a:ext>
                </a:extLst>
              </a:tr>
              <a:tr h="332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Index Zones Natural Gas Price (71)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3251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41EA75-AB14-470D-BA15-ECE187B7B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42513"/>
              </p:ext>
            </p:extLst>
          </p:nvPr>
        </p:nvGraphicFramePr>
        <p:xfrm>
          <a:off x="5578811" y="863019"/>
          <a:ext cx="1195807" cy="12558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195807">
                  <a:extLst>
                    <a:ext uri="{9D8B030D-6E8A-4147-A177-3AD203B41FA5}">
                      <a16:colId xmlns:a16="http://schemas.microsoft.com/office/drawing/2014/main" val="4013855769"/>
                    </a:ext>
                  </a:extLst>
                </a:gridCol>
              </a:tblGrid>
              <a:tr h="35031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Make a rent payment (23)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04476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Late Payment &amp; Underpayment Interest Tables (57)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47186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Get set up to make royalty payments (58)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094156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34F686E-EC2A-4F77-B93B-2BD92E5C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491387"/>
              </p:ext>
            </p:extLst>
          </p:nvPr>
        </p:nvGraphicFramePr>
        <p:xfrm>
          <a:off x="6808230" y="863019"/>
          <a:ext cx="1257247" cy="182742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57247">
                  <a:extLst>
                    <a:ext uri="{9D8B030D-6E8A-4147-A177-3AD203B41FA5}">
                      <a16:colId xmlns:a16="http://schemas.microsoft.com/office/drawing/2014/main" val="3349556310"/>
                    </a:ext>
                  </a:extLst>
                </a:gridCol>
              </a:tblGrid>
              <a:tr h="2975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Assistance (35)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555304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Energy Service Center (IESC) (36)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165248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Federal Indian Minerals Office Contacts (38)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701032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Tribal Consultation (39)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7980461"/>
                  </a:ext>
                </a:extLst>
              </a:tr>
              <a:tr h="34562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Indian Allottee Assistance (40)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627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129287B-6164-4FE1-9CFC-B550E4E2B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917577"/>
              </p:ext>
            </p:extLst>
          </p:nvPr>
        </p:nvGraphicFramePr>
        <p:xfrm>
          <a:off x="8277989" y="863019"/>
          <a:ext cx="1740877" cy="227316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740877">
                  <a:extLst>
                    <a:ext uri="{9D8B030D-6E8A-4147-A177-3AD203B41FA5}">
                      <a16:colId xmlns:a16="http://schemas.microsoft.com/office/drawing/2014/main" val="958694816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Penalties collected due to companies failing to comply with laws and regulations (43)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570995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the bankruptcies department (44)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147011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Learn how to appeal a decision made by ONRR (45)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485821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Unpaid debts referred to U.S. Treasury (41)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34041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Cooperative agreements with States or Indian Tribes to share oil and gas royalty management information (42)</a:t>
                      </a:r>
                      <a:endParaRPr lang="en-US" sz="1000" b="0" i="0" u="none" strike="noStrike">
                        <a:solidFill>
                          <a:srgbClr val="9C0006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83293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B722E6-2C83-43F5-BB77-2FAD3714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218156"/>
              </p:ext>
            </p:extLst>
          </p:nvPr>
        </p:nvGraphicFramePr>
        <p:xfrm>
          <a:off x="10348546" y="863019"/>
          <a:ext cx="1381828" cy="304001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1828">
                  <a:extLst>
                    <a:ext uri="{9D8B030D-6E8A-4147-A177-3AD203B41FA5}">
                      <a16:colId xmlns:a16="http://schemas.microsoft.com/office/drawing/2014/main" val="1459068042"/>
                    </a:ext>
                  </a:extLst>
                </a:gridCol>
              </a:tblGrid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Official release about the latest disbursements numbers (73)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044447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Find the address for the Lakewood, CO office (74)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33589"/>
                  </a:ext>
                </a:extLst>
              </a:tr>
              <a:tr h="4435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Contact information for public affairs (75)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09414"/>
                  </a:ext>
                </a:extLst>
              </a:tr>
              <a:tr h="29722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ONRR Organization Chart (80)</a:t>
                      </a:r>
                      <a:endParaRPr lang="en-US" sz="1000" b="0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819789"/>
                  </a:ext>
                </a:extLst>
              </a:tr>
              <a:tr h="589788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u="none" strike="noStrike">
                          <a:effectLst/>
                        </a:rPr>
                        <a:t>Contact information for your representative (or for an operator you work with) (78)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865117"/>
                  </a:ext>
                </a:extLst>
              </a:tr>
              <a:tr h="7360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u="none" strike="noStrike">
                          <a:effectLst/>
                        </a:rPr>
                        <a:t>Aggregated data about revenue, production, and disbursements (Natural Resources Revenue Data website) (28)</a:t>
                      </a:r>
                      <a:endParaRPr lang="en-US" sz="1000" b="0" i="0" u="none" strike="noStrike">
                        <a:solidFill>
                          <a:srgbClr val="9C57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51" marR="4851" marT="4851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324220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7D3E4F-2C78-4149-9AC0-63D17EB0F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272670"/>
              </p:ext>
            </p:extLst>
          </p:nvPr>
        </p:nvGraphicFramePr>
        <p:xfrm>
          <a:off x="219931" y="668217"/>
          <a:ext cx="11509008" cy="18773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89061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268416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723292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195807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477055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2092569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38D72A-63D0-42E6-82E5-25D24BCDE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543914"/>
              </p:ext>
            </p:extLst>
          </p:nvPr>
        </p:nvGraphicFramePr>
        <p:xfrm>
          <a:off x="9900138" y="6057961"/>
          <a:ext cx="1952122" cy="514350"/>
        </p:xfrm>
        <a:graphic>
          <a:graphicData uri="http://schemas.openxmlformats.org/drawingml/2006/table">
            <a:tbl>
              <a:tblPr/>
              <a:tblGrid>
                <a:gridCol w="1952122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participant agreement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Some participant agreement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No/low participant agreement</a:t>
                      </a:r>
                    </a:p>
                  </a:txBody>
                  <a:tcPr marL="9525" marR="9525" marT="9525" marB="0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823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How participants sorted (12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8451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2546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3121269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213339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116623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213338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7AEFF7-5FE1-4A3E-898F-73132D55B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861447"/>
              </p:ext>
            </p:extLst>
          </p:nvPr>
        </p:nvGraphicFramePr>
        <p:xfrm>
          <a:off x="219931" y="1099324"/>
          <a:ext cx="1354796" cy="5582322"/>
        </p:xfrm>
        <a:graphic>
          <a:graphicData uri="http://schemas.openxmlformats.org/drawingml/2006/table">
            <a:tbl>
              <a:tblPr/>
              <a:tblGrid>
                <a:gridCol w="1354796">
                  <a:extLst>
                    <a:ext uri="{9D8B030D-6E8A-4147-A177-3AD203B41FA5}">
                      <a16:colId xmlns:a16="http://schemas.microsoft.com/office/drawing/2014/main" val="3263134813"/>
                    </a:ext>
                  </a:extLst>
                </a:gridCol>
              </a:tblGrid>
              <a:tr h="47168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 (100%)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13066"/>
                  </a:ext>
                </a:extLst>
              </a:tr>
              <a:tr h="4923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688146"/>
                  </a:ext>
                </a:extLst>
              </a:tr>
              <a:tr h="3253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26731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(64)(91%)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519967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(59)(90%)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721471"/>
                  </a:ext>
                </a:extLst>
              </a:tr>
              <a:tr h="31405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263374"/>
                  </a:ext>
                </a:extLst>
              </a:tr>
              <a:tr h="36294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145462"/>
                  </a:ext>
                </a:extLst>
              </a:tr>
              <a:tr h="5099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(62)(80%)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472679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 (82%)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6792690"/>
                  </a:ext>
                </a:extLst>
              </a:tr>
              <a:tr h="21980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 (75%)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8622335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 (67%)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063048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 (58%)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669271"/>
                  </a:ext>
                </a:extLst>
              </a:tr>
              <a:tr h="4331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(34)(58%)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125334"/>
                  </a:ext>
                </a:extLst>
              </a:tr>
              <a:tr h="7385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(32)(55%)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04245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727078C-5A4F-4B87-807F-C143B968CD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138882"/>
              </p:ext>
            </p:extLst>
          </p:nvPr>
        </p:nvGraphicFramePr>
        <p:xfrm>
          <a:off x="3122119" y="1099324"/>
          <a:ext cx="1477107" cy="3644245"/>
        </p:xfrm>
        <a:graphic>
          <a:graphicData uri="http://schemas.openxmlformats.org/drawingml/2006/table">
            <a:tbl>
              <a:tblPr/>
              <a:tblGrid>
                <a:gridCol w="1477107">
                  <a:extLst>
                    <a:ext uri="{9D8B030D-6E8A-4147-A177-3AD203B41FA5}">
                      <a16:colId xmlns:a16="http://schemas.microsoft.com/office/drawing/2014/main" val="2685924650"/>
                    </a:ext>
                  </a:extLst>
                </a:gridCol>
              </a:tblGrid>
              <a:tr h="34859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57034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844682"/>
                  </a:ext>
                </a:extLst>
              </a:tr>
              <a:tr h="2901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2306683"/>
                  </a:ext>
                </a:extLst>
              </a:tr>
              <a:tr h="3590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(55)(91%)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03915"/>
                  </a:ext>
                </a:extLst>
              </a:tr>
              <a:tr h="3516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(56)(91%)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4706772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(54)(90%)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669728"/>
                  </a:ext>
                </a:extLst>
              </a:tr>
              <a:tr h="378069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(53)(90%)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36736"/>
                  </a:ext>
                </a:extLst>
              </a:tr>
              <a:tr h="39565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(52)(80%)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126705"/>
                  </a:ext>
                </a:extLst>
              </a:tr>
              <a:tr h="4044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(47)(70%)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3546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(72)(55%)</a:t>
                      </a:r>
                    </a:p>
                  </a:txBody>
                  <a:tcPr marL="4400" marR="4400" marT="440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14715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FBC4CBE-B170-4822-AE1E-4BBA71F9A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172540"/>
              </p:ext>
            </p:extLst>
          </p:nvPr>
        </p:nvGraphicFramePr>
        <p:xfrm>
          <a:off x="6226865" y="1105022"/>
          <a:ext cx="955884" cy="3021330"/>
        </p:xfrm>
        <a:graphic>
          <a:graphicData uri="http://schemas.openxmlformats.org/drawingml/2006/table">
            <a:tbl>
              <a:tblPr/>
              <a:tblGrid>
                <a:gridCol w="955884">
                  <a:extLst>
                    <a:ext uri="{9D8B030D-6E8A-4147-A177-3AD203B41FA5}">
                      <a16:colId xmlns:a16="http://schemas.microsoft.com/office/drawing/2014/main" val="3918863489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 (91%)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7325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 (73%)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12465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92506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417148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(70)(20%)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66792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74145E-E2A8-41FB-A2C3-18CC207AB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18834"/>
              </p:ext>
            </p:extLst>
          </p:nvPr>
        </p:nvGraphicFramePr>
        <p:xfrm>
          <a:off x="7283411" y="1105022"/>
          <a:ext cx="1162050" cy="2455863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1631592992"/>
                    </a:ext>
                  </a:extLst>
                </a:gridCol>
              </a:tblGrid>
              <a:tr h="31933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46844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(57)(91%)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1038485"/>
                  </a:ext>
                </a:extLst>
              </a:tr>
              <a:tr h="1934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84523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 (64%)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077452"/>
                  </a:ext>
                </a:extLst>
              </a:tr>
              <a:tr h="59011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0399500"/>
                  </a:ext>
                </a:extLst>
              </a:tr>
              <a:tr h="47478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688852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FFE561B-5F70-4283-95D7-CD015AD2E3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34718"/>
              </p:ext>
            </p:extLst>
          </p:nvPr>
        </p:nvGraphicFramePr>
        <p:xfrm>
          <a:off x="8546123" y="1107281"/>
          <a:ext cx="1061388" cy="3902240"/>
        </p:xfrm>
        <a:graphic>
          <a:graphicData uri="http://schemas.openxmlformats.org/drawingml/2006/table">
            <a:tbl>
              <a:tblPr/>
              <a:tblGrid>
                <a:gridCol w="1061388">
                  <a:extLst>
                    <a:ext uri="{9D8B030D-6E8A-4147-A177-3AD203B41FA5}">
                      <a16:colId xmlns:a16="http://schemas.microsoft.com/office/drawing/2014/main" val="2972915141"/>
                    </a:ext>
                  </a:extLst>
                </a:gridCol>
              </a:tblGrid>
              <a:tr h="31707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95078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6583574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7011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 (100%)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7098859"/>
                  </a:ext>
                </a:extLst>
              </a:tr>
              <a:tr h="45199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 (80%)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498525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(42)(80%)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296638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(70)(60%)</a:t>
                      </a:r>
                    </a:p>
                  </a:txBody>
                  <a:tcPr marL="8703" marR="8703" marT="8703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0137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(71)(50%)</a:t>
                      </a:r>
                    </a:p>
                  </a:txBody>
                  <a:tcPr marL="8703" marR="8703" marT="8703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88465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(47)(30%)</a:t>
                      </a:r>
                    </a:p>
                  </a:txBody>
                  <a:tcPr marL="8703" marR="8703" marT="8703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2590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AA8A90F8-7780-40B5-9461-E9EF09AB8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111853"/>
              </p:ext>
            </p:extLst>
          </p:nvPr>
        </p:nvGraphicFramePr>
        <p:xfrm>
          <a:off x="9668335" y="1111006"/>
          <a:ext cx="1162050" cy="1921314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290205787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277258"/>
                  </a:ext>
                </a:extLst>
              </a:tr>
              <a:tr h="46281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336473"/>
                  </a:ext>
                </a:extLst>
              </a:tr>
              <a:tr h="4659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(44)(73%)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9004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 (36%)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3442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C91D380-FC9B-4E1E-8DE9-2FF78F4C8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61882"/>
              </p:ext>
            </p:extLst>
          </p:nvPr>
        </p:nvGraphicFramePr>
        <p:xfrm>
          <a:off x="10891209" y="1105022"/>
          <a:ext cx="1238844" cy="3302854"/>
        </p:xfrm>
        <a:graphic>
          <a:graphicData uri="http://schemas.openxmlformats.org/drawingml/2006/table">
            <a:tbl>
              <a:tblPr/>
              <a:tblGrid>
                <a:gridCol w="1238844">
                  <a:extLst>
                    <a:ext uri="{9D8B030D-6E8A-4147-A177-3AD203B41FA5}">
                      <a16:colId xmlns:a16="http://schemas.microsoft.com/office/drawing/2014/main" val="813262737"/>
                    </a:ext>
                  </a:extLst>
                </a:gridCol>
              </a:tblGrid>
              <a:tr h="4688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7784317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12937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48555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(74)(82%)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86451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336834"/>
                  </a:ext>
                </a:extLst>
              </a:tr>
              <a:tr h="60183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(78)(45%)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63765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(72)(18%)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2892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FCB339-18BC-4490-934D-7FD26EBCA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976641"/>
              </p:ext>
            </p:extLst>
          </p:nvPr>
        </p:nvGraphicFramePr>
        <p:xfrm>
          <a:off x="1618040" y="1107281"/>
          <a:ext cx="1354796" cy="2876175"/>
        </p:xfrm>
        <a:graphic>
          <a:graphicData uri="http://schemas.openxmlformats.org/drawingml/2006/table">
            <a:tbl>
              <a:tblPr/>
              <a:tblGrid>
                <a:gridCol w="1354796">
                  <a:extLst>
                    <a:ext uri="{9D8B030D-6E8A-4147-A177-3AD203B41FA5}">
                      <a16:colId xmlns:a16="http://schemas.microsoft.com/office/drawing/2014/main" val="3263134813"/>
                    </a:ext>
                  </a:extLst>
                </a:gridCol>
              </a:tblGrid>
              <a:tr h="19033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(51)(50%)</a:t>
                      </a:r>
                    </a:p>
                  </a:txBody>
                  <a:tcPr marL="3924" marR="3924" marT="3924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987071"/>
                  </a:ext>
                </a:extLst>
              </a:tr>
              <a:tr h="59787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(31)(45%)</a:t>
                      </a:r>
                    </a:p>
                  </a:txBody>
                  <a:tcPr marL="3924" marR="3924" marT="3924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833030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(78)(45%)</a:t>
                      </a:r>
                    </a:p>
                  </a:txBody>
                  <a:tcPr marL="3924" marR="3924" marT="3924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51630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(66)(45%)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475783"/>
                  </a:ext>
                </a:extLst>
              </a:tr>
              <a:tr h="74734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(40%)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567140"/>
                  </a:ext>
                </a:extLst>
              </a:tr>
              <a:tr h="30312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(58)(20%)</a:t>
                      </a:r>
                    </a:p>
                  </a:txBody>
                  <a:tcPr marL="3924" marR="3924" marT="3924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57776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FE0C10-AC80-4746-8E83-614A1A94CC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610360"/>
              </p:ext>
            </p:extLst>
          </p:nvPr>
        </p:nvGraphicFramePr>
        <p:xfrm>
          <a:off x="4682227" y="1105022"/>
          <a:ext cx="1477107" cy="3162092"/>
        </p:xfrm>
        <a:graphic>
          <a:graphicData uri="http://schemas.openxmlformats.org/drawingml/2006/table">
            <a:tbl>
              <a:tblPr/>
              <a:tblGrid>
                <a:gridCol w="1477107">
                  <a:extLst>
                    <a:ext uri="{9D8B030D-6E8A-4147-A177-3AD203B41FA5}">
                      <a16:colId xmlns:a16="http://schemas.microsoft.com/office/drawing/2014/main" val="3298215271"/>
                    </a:ext>
                  </a:extLst>
                </a:gridCol>
              </a:tblGrid>
              <a:tr h="46285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 (42%)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377778"/>
                  </a:ext>
                </a:extLst>
              </a:tr>
              <a:tr h="2373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(51)(42%)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217731"/>
                  </a:ext>
                </a:extLst>
              </a:tr>
              <a:tr h="60667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(32)(27%)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2918375"/>
                  </a:ext>
                </a:extLst>
              </a:tr>
              <a:tr h="58908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(78)(27%)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5018304"/>
                  </a:ext>
                </a:extLst>
              </a:tr>
              <a:tr h="184639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 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538409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 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4737213"/>
                  </a:ext>
                </a:extLst>
              </a:tr>
              <a:tr h="44840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(34)(25%)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836856"/>
                  </a:ext>
                </a:extLst>
              </a:tr>
              <a:tr h="3165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(58)(20%)</a:t>
                      </a:r>
                    </a:p>
                  </a:txBody>
                  <a:tcPr marL="4400" marR="4400" marT="440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654213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476F5A5-F621-460E-B93B-F06FD32E5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394542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8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Industry (6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54251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892546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354015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318846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345224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327638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1670539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25CAF0-8E5A-43D6-BCA4-F053DB98E6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34762"/>
              </p:ext>
            </p:extLst>
          </p:nvPr>
        </p:nvGraphicFramePr>
        <p:xfrm>
          <a:off x="219930" y="1107281"/>
          <a:ext cx="1274549" cy="4785252"/>
        </p:xfrm>
        <a:graphic>
          <a:graphicData uri="http://schemas.openxmlformats.org/drawingml/2006/table">
            <a:tbl>
              <a:tblPr/>
              <a:tblGrid>
                <a:gridCol w="1274549">
                  <a:extLst>
                    <a:ext uri="{9D8B030D-6E8A-4147-A177-3AD203B41FA5}">
                      <a16:colId xmlns:a16="http://schemas.microsoft.com/office/drawing/2014/main" val="310054013"/>
                    </a:ext>
                  </a:extLst>
                </a:gridCol>
              </a:tblGrid>
              <a:tr h="382691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(26)(100%)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446130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 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2342622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1500005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276127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(64)(80%)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306120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(59)(75%)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981358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348588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243593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(51)(67%)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397758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86486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(32)(60%)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0935003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3460618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(61)(60%)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189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104FBD-4D29-42D4-8260-316FE1B48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493106"/>
              </p:ext>
            </p:extLst>
          </p:nvPr>
        </p:nvGraphicFramePr>
        <p:xfrm>
          <a:off x="1562010" y="1107281"/>
          <a:ext cx="1274549" cy="2355345"/>
        </p:xfrm>
        <a:graphic>
          <a:graphicData uri="http://schemas.openxmlformats.org/drawingml/2006/table">
            <a:tbl>
              <a:tblPr/>
              <a:tblGrid>
                <a:gridCol w="1274549">
                  <a:extLst>
                    <a:ext uri="{9D8B030D-6E8A-4147-A177-3AD203B41FA5}">
                      <a16:colId xmlns:a16="http://schemas.microsoft.com/office/drawing/2014/main" val="2952757846"/>
                    </a:ext>
                  </a:extLst>
                </a:gridCol>
              </a:tblGrid>
              <a:tr h="18898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(62)(50%)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413051"/>
                  </a:ext>
                </a:extLst>
              </a:tr>
              <a:tr h="37796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 (50%)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6394"/>
                  </a:ext>
                </a:extLst>
              </a:tr>
              <a:tr h="18898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(27)(50%)</a:t>
                      </a:r>
                    </a:p>
                  </a:txBody>
                  <a:tcPr marL="4725" marR="4725" marT="47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8691232"/>
                  </a:ext>
                </a:extLst>
              </a:tr>
              <a:tr h="28347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(66)(40%)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64609"/>
                  </a:ext>
                </a:extLst>
              </a:tr>
              <a:tr h="9449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(30)(33%)</a:t>
                      </a:r>
                    </a:p>
                  </a:txBody>
                  <a:tcPr marL="4725" marR="4725" marT="47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0544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7416E4D-6E36-4055-95E7-45F242C35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93382"/>
              </p:ext>
            </p:extLst>
          </p:nvPr>
        </p:nvGraphicFramePr>
        <p:xfrm>
          <a:off x="3111123" y="1038828"/>
          <a:ext cx="1339988" cy="5865049"/>
        </p:xfrm>
        <a:graphic>
          <a:graphicData uri="http://schemas.openxmlformats.org/drawingml/2006/table">
            <a:tbl>
              <a:tblPr/>
              <a:tblGrid>
                <a:gridCol w="1339988">
                  <a:extLst>
                    <a:ext uri="{9D8B030D-6E8A-4147-A177-3AD203B41FA5}">
                      <a16:colId xmlns:a16="http://schemas.microsoft.com/office/drawing/2014/main" val="1509406397"/>
                    </a:ext>
                  </a:extLst>
                </a:gridCol>
              </a:tblGrid>
              <a:tr h="4400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981912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780689"/>
                  </a:ext>
                </a:extLst>
              </a:tr>
              <a:tr h="4345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1958697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894293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40505"/>
                  </a:ext>
                </a:extLst>
              </a:tr>
              <a:tr h="43459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83648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(56)(100%)</a:t>
                      </a:r>
                    </a:p>
                  </a:txBody>
                  <a:tcPr marL="5432" marR="5432" marT="5432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061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(32)(60%)</a:t>
                      </a:r>
                    </a:p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31414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275801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87019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(62)(50%)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351142"/>
                  </a:ext>
                </a:extLst>
              </a:tr>
              <a:tr h="32594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(60)(40%)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080222"/>
                  </a:ext>
                </a:extLst>
              </a:tr>
              <a:tr h="10864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(61)(40%)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395114"/>
                  </a:ext>
                </a:extLst>
              </a:tr>
              <a:tr h="10864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(30)(33%)</a:t>
                      </a:r>
                    </a:p>
                  </a:txBody>
                  <a:tcPr marL="5432" marR="5432" marT="5432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4253071"/>
                  </a:ext>
                </a:extLst>
              </a:tr>
              <a:tr h="21729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(27)(33%)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914991"/>
                  </a:ext>
                </a:extLst>
              </a:tr>
              <a:tr h="237287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(25)(33%)</a:t>
                      </a:r>
                    </a:p>
                  </a:txBody>
                  <a:tcPr marL="5432" marR="5432" marT="5432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557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0CEE543-2149-4640-8B1C-CB163716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483572"/>
              </p:ext>
            </p:extLst>
          </p:nvPr>
        </p:nvGraphicFramePr>
        <p:xfrm>
          <a:off x="4710600" y="1038828"/>
          <a:ext cx="1176582" cy="1448837"/>
        </p:xfrm>
        <a:graphic>
          <a:graphicData uri="http://schemas.openxmlformats.org/drawingml/2006/table">
            <a:tbl>
              <a:tblPr/>
              <a:tblGrid>
                <a:gridCol w="1176582">
                  <a:extLst>
                    <a:ext uri="{9D8B030D-6E8A-4147-A177-3AD203B41FA5}">
                      <a16:colId xmlns:a16="http://schemas.microsoft.com/office/drawing/2014/main" val="30268842"/>
                    </a:ext>
                  </a:extLst>
                </a:gridCol>
              </a:tblGrid>
              <a:tr h="47289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314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8389376"/>
                  </a:ext>
                </a:extLst>
              </a:tr>
              <a:tr h="594945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(66)(40%)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475022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7FDCB2-B1A4-4987-AAD7-F5DF150309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8796604"/>
              </p:ext>
            </p:extLst>
          </p:nvPr>
        </p:nvGraphicFramePr>
        <p:xfrm>
          <a:off x="6096000" y="1038828"/>
          <a:ext cx="1113692" cy="2425341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2865855993"/>
                    </a:ext>
                  </a:extLst>
                </a:gridCol>
              </a:tblGrid>
              <a:tr h="3415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2353686"/>
                  </a:ext>
                </a:extLst>
              </a:tr>
              <a:tr h="202223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65553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06802"/>
                  </a:ext>
                </a:extLst>
              </a:tr>
              <a:tr h="42203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8568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8455786"/>
                  </a:ext>
                </a:extLst>
              </a:tr>
              <a:tr h="58131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4095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1BDF5C-94BD-4973-B78F-504957870E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363046"/>
              </p:ext>
            </p:extLst>
          </p:nvPr>
        </p:nvGraphicFramePr>
        <p:xfrm>
          <a:off x="7418510" y="1038828"/>
          <a:ext cx="1113692" cy="4430023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3117310386"/>
                    </a:ext>
                  </a:extLst>
                </a:gridCol>
              </a:tblGrid>
              <a:tr h="36794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025949"/>
                  </a:ext>
                </a:extLst>
              </a:tr>
              <a:tr h="43758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1272943"/>
                  </a:ext>
                </a:extLst>
              </a:tr>
              <a:tr h="671277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885936"/>
                  </a:ext>
                </a:extLst>
              </a:tr>
              <a:tr h="32531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575937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8871766"/>
                  </a:ext>
                </a:extLst>
              </a:tr>
              <a:tr h="599151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(42)(100%)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2357687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(71)(75%)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863687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(70)(75%)</a:t>
                      </a:r>
                    </a:p>
                  </a:txBody>
                  <a:tcPr marL="7489" marR="7489" marT="7489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7959962"/>
                  </a:ext>
                </a:extLst>
              </a:tr>
              <a:tr h="2995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(47)(50%)</a:t>
                      </a:r>
                    </a:p>
                  </a:txBody>
                  <a:tcPr marL="7489" marR="7489" marT="74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0003119"/>
                  </a:ext>
                </a:extLst>
              </a:tr>
              <a:tr h="44936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(52)(50%)</a:t>
                      </a:r>
                    </a:p>
                  </a:txBody>
                  <a:tcPr marL="7489" marR="7489" marT="7489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813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5EB4F1D-85FB-4C32-ABA0-70B06C332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202384"/>
              </p:ext>
            </p:extLst>
          </p:nvPr>
        </p:nvGraphicFramePr>
        <p:xfrm>
          <a:off x="8741020" y="1038828"/>
          <a:ext cx="1113692" cy="2526030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16958057"/>
                    </a:ext>
                  </a:extLst>
                </a:gridCol>
              </a:tblGrid>
              <a:tr h="7715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646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4507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03800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02502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1309D92-FC26-4EFB-B80A-C633A76C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930417"/>
              </p:ext>
            </p:extLst>
          </p:nvPr>
        </p:nvGraphicFramePr>
        <p:xfrm>
          <a:off x="10063530" y="1038828"/>
          <a:ext cx="1113692" cy="3525975"/>
        </p:xfrm>
        <a:graphic>
          <a:graphicData uri="http://schemas.openxmlformats.org/drawingml/2006/table">
            <a:tbl>
              <a:tblPr/>
              <a:tblGrid>
                <a:gridCol w="1113692">
                  <a:extLst>
                    <a:ext uri="{9D8B030D-6E8A-4147-A177-3AD203B41FA5}">
                      <a16:colId xmlns:a16="http://schemas.microsoft.com/office/drawing/2014/main" val="729835971"/>
                    </a:ext>
                  </a:extLst>
                </a:gridCol>
              </a:tblGrid>
              <a:tr h="33277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50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34817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3646929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8476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427461"/>
                  </a:ext>
                </a:extLst>
              </a:tr>
              <a:tr h="32236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(72)(40%)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8709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(32)(40%)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8096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C2DDDC-03F6-482D-ACAD-25E4366FC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02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ONRR (6 participants)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37156D-3720-437A-BE71-BEC7211D7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185874"/>
              </p:ext>
            </p:extLst>
          </p:nvPr>
        </p:nvGraphicFramePr>
        <p:xfrm>
          <a:off x="219931" y="668217"/>
          <a:ext cx="11509008" cy="370611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4284">
                  <a:extLst>
                    <a:ext uri="{9D8B030D-6E8A-4147-A177-3AD203B41FA5}">
                      <a16:colId xmlns:a16="http://schemas.microsoft.com/office/drawing/2014/main" val="1217603201"/>
                    </a:ext>
                  </a:extLst>
                </a:gridCol>
                <a:gridCol w="2453054">
                  <a:extLst>
                    <a:ext uri="{9D8B030D-6E8A-4147-A177-3AD203B41FA5}">
                      <a16:colId xmlns:a16="http://schemas.microsoft.com/office/drawing/2014/main" val="2785342289"/>
                    </a:ext>
                  </a:extLst>
                </a:gridCol>
                <a:gridCol w="1362808">
                  <a:extLst>
                    <a:ext uri="{9D8B030D-6E8A-4147-A177-3AD203B41FA5}">
                      <a16:colId xmlns:a16="http://schemas.microsoft.com/office/drawing/2014/main" val="3998928961"/>
                    </a:ext>
                  </a:extLst>
                </a:gridCol>
                <a:gridCol w="1292469">
                  <a:extLst>
                    <a:ext uri="{9D8B030D-6E8A-4147-A177-3AD203B41FA5}">
                      <a16:colId xmlns:a16="http://schemas.microsoft.com/office/drawing/2014/main" val="4182874454"/>
                    </a:ext>
                  </a:extLst>
                </a:gridCol>
                <a:gridCol w="1380392">
                  <a:extLst>
                    <a:ext uri="{9D8B030D-6E8A-4147-A177-3AD203B41FA5}">
                      <a16:colId xmlns:a16="http://schemas.microsoft.com/office/drawing/2014/main" val="3880284753"/>
                    </a:ext>
                  </a:extLst>
                </a:gridCol>
                <a:gridCol w="1424354">
                  <a:extLst>
                    <a:ext uri="{9D8B030D-6E8A-4147-A177-3AD203B41FA5}">
                      <a16:colId xmlns:a16="http://schemas.microsoft.com/office/drawing/2014/main" val="195101328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359915466"/>
                    </a:ext>
                  </a:extLst>
                </a:gridCol>
              </a:tblGrid>
              <a:tr h="180196"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Reporting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 Training &amp; Resources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Valuation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Paying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Indian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Enforcement &amp; Appeals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200" b="1" u="none" strike="noStrike">
                          <a:effectLst/>
                        </a:rPr>
                        <a:t>About ONRR</a:t>
                      </a:r>
                      <a:endParaRPr lang="en-US" sz="1200" b="1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51" marR="4851" marT="4851" marB="0" anchor="b"/>
                </a:tc>
                <a:extLst>
                  <a:ext uri="{0D108BD9-81ED-4DB2-BD59-A6C34878D82A}">
                    <a16:rowId xmlns:a16="http://schemas.microsoft.com/office/drawing/2014/main" val="242084870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988A01-E873-42B0-9B6F-DBACD2A13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658907"/>
              </p:ext>
            </p:extLst>
          </p:nvPr>
        </p:nvGraphicFramePr>
        <p:xfrm>
          <a:off x="219931" y="1131031"/>
          <a:ext cx="1288536" cy="4604498"/>
        </p:xfrm>
        <a:graphic>
          <a:graphicData uri="http://schemas.openxmlformats.org/drawingml/2006/table">
            <a:tbl>
              <a:tblPr/>
              <a:tblGrid>
                <a:gridCol w="1288536">
                  <a:extLst>
                    <a:ext uri="{9D8B030D-6E8A-4147-A177-3AD203B41FA5}">
                      <a16:colId xmlns:a16="http://schemas.microsoft.com/office/drawing/2014/main" val="1219777309"/>
                    </a:ext>
                  </a:extLst>
                </a:gridCol>
              </a:tblGrid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Operations Report Form (OGOR) (26)(100%)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92962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 of Sales and Royalty Remittance Form (MMS-2014) (33)(100%)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488591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Help (59)(100%)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913666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Help (60)(100%)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52029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Help (61)(100%)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5268398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Solid Minerals Reporters Checklist (62)(100%)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563655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Royalty Reporter/Payor Checklist (63)(100%)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25438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New Production Reporter Checklist (64)(100%)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32370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Disposition Codes (25)(83%)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304480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747706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eCommerce (29)(83%)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81048"/>
                  </a:ext>
                </a:extLst>
              </a:tr>
              <a:tr h="101194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Data Warehouse Portal (30)(67%)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71244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your representative (or for an operator you work with) (78)(67%)</a:t>
                      </a:r>
                    </a:p>
                  </a:txBody>
                  <a:tcPr marL="5060" marR="5060" marT="506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4365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2D489FD-7C48-4AF8-BA97-996EA822A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258293"/>
              </p:ext>
            </p:extLst>
          </p:nvPr>
        </p:nvGraphicFramePr>
        <p:xfrm>
          <a:off x="1517871" y="1144096"/>
          <a:ext cx="1288536" cy="1940480"/>
        </p:xfrm>
        <a:graphic>
          <a:graphicData uri="http://schemas.openxmlformats.org/drawingml/2006/table">
            <a:tbl>
              <a:tblPr/>
              <a:tblGrid>
                <a:gridCol w="1288536">
                  <a:extLst>
                    <a:ext uri="{9D8B030D-6E8A-4147-A177-3AD203B41FA5}">
                      <a16:colId xmlns:a16="http://schemas.microsoft.com/office/drawing/2014/main" val="688631026"/>
                    </a:ext>
                  </a:extLst>
                </a:gridCol>
              </a:tblGrid>
              <a:tr h="303582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(32)(50%)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002214"/>
                  </a:ext>
                </a:extLst>
              </a:tr>
              <a:tr h="404776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(34)(50%)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6602581"/>
                  </a:ext>
                </a:extLst>
              </a:tr>
              <a:tr h="202388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</a:txBody>
                  <a:tcPr marL="5060" marR="5060" marT="5060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527053"/>
                  </a:ext>
                </a:extLst>
              </a:tr>
              <a:tr h="303582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(31)(33%)</a:t>
                      </a:r>
                    </a:p>
                  </a:txBody>
                  <a:tcPr marL="5060" marR="5060" marT="5060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765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6E1860-EE25-4E87-B789-D5B4616A5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654464"/>
              </p:ext>
            </p:extLst>
          </p:nvPr>
        </p:nvGraphicFramePr>
        <p:xfrm>
          <a:off x="2986331" y="1131031"/>
          <a:ext cx="1014169" cy="5284070"/>
        </p:xfrm>
        <a:graphic>
          <a:graphicData uri="http://schemas.openxmlformats.org/drawingml/2006/table">
            <a:tbl>
              <a:tblPr/>
              <a:tblGrid>
                <a:gridCol w="1014169">
                  <a:extLst>
                    <a:ext uri="{9D8B030D-6E8A-4147-A177-3AD203B41FA5}">
                      <a16:colId xmlns:a16="http://schemas.microsoft.com/office/drawing/2014/main" val="1648974711"/>
                    </a:ext>
                  </a:extLst>
                </a:gridCol>
              </a:tblGrid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Reporting Training Videos (48)(100%)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066110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Royalty Reporting Training Videos (49)(100%)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305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Reporting Training Videos (50)(100%)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31762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Oil and Gas Indian Payor Handbook (52)(100%)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095625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Oil Rule training Videos (47)(83%)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2526997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Geothermal Payor Handbook (53)(83%)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2174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Solid Minerals Reporter Handbook (54)(83%)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39540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Production Reporter Handbook (55)(83%)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743384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Revenue Reporter Handbook (56)(83%)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549947"/>
                  </a:ext>
                </a:extLst>
              </a:tr>
              <a:tr h="46621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Take an allowance for transportation or processing costs (unbundling) (66)(83%)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82480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Register Notices (72)(83%)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759972"/>
                  </a:ext>
                </a:extLst>
              </a:tr>
              <a:tr h="15540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Reporter Letters (51)(67%)</a:t>
                      </a:r>
                    </a:p>
                  </a:txBody>
                  <a:tcPr marL="7770" marR="7770" marT="777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91099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12BE6D-9077-4958-B081-73C28ECA7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937391"/>
              </p:ext>
            </p:extLst>
          </p:nvPr>
        </p:nvGraphicFramePr>
        <p:xfrm>
          <a:off x="4000500" y="1131031"/>
          <a:ext cx="1206598" cy="378333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138641296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Addressee of Record Designation for Service of Official Correspondence Form (ONRR-4444) (32)(50%)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82458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External MRMSS Application Request Form (EMARF) (34)(50%)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708630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6349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Cross-Referenced Lease &amp; Agreement Number Lists (27)(50%)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59827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2678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(24)(33%)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73508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(31)(33%)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16950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0CEE66-3CE1-4211-9AA5-FB605BCAC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70124"/>
              </p:ext>
            </p:extLst>
          </p:nvPr>
        </p:nvGraphicFramePr>
        <p:xfrm>
          <a:off x="5387030" y="1131031"/>
          <a:ext cx="1206598" cy="190500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644240924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a regulation needed to value a commodity (65)(100%)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3425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NYMEX Oil Prices (67)(83%)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9605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61789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Index Zones Natural Gas Price (71)(67%)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8741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C7DC5A4-CBD0-497A-8EB9-EC64AFAFF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64505"/>
              </p:ext>
            </p:extLst>
          </p:nvPr>
        </p:nvGraphicFramePr>
        <p:xfrm>
          <a:off x="6773560" y="1144096"/>
          <a:ext cx="1206598" cy="3469005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37768250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Make a rent payment (23)(100%)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5379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Late Payment &amp; Underpayment Interest Tables (57)(100%)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694116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Unpaid debts referred to U.S. Treasury (41)(67%)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027415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Designation Form for Royalty Payment Responsibility Form (ONRR-4425) (31)(50%)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71883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W-9 Form (24)(50%)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7958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Get set up to make royalty payments (58)(33%)</a:t>
                      </a:r>
                    </a:p>
                    <a:p>
                      <a:pPr algn="l" rtl="0" fontAlgn="t"/>
                      <a:endParaRPr lang="en-US" sz="9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87824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452632C-57B0-4894-B193-615D7C80D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305228"/>
              </p:ext>
            </p:extLst>
          </p:nvPr>
        </p:nvGraphicFramePr>
        <p:xfrm>
          <a:off x="8094602" y="1156613"/>
          <a:ext cx="1206598" cy="381000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1345907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Assistance (35)(100%)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55354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Energy Service Center (IESC) (36)(100%)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462327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Tribal Consultation (39)(100%)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3215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Allottee Assistance (40)(100%)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144983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Federal Indian Minerals Office Contacts (38)(67%)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66648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Cooperative agreements with States or Indian Tribes to share oil and gas royalty management information (42)(67%)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74454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Major Portion Gas Prices (70)(50%)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016354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088E4C-664F-44C9-9340-17ADBD2C8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353679"/>
              </p:ext>
            </p:extLst>
          </p:nvPr>
        </p:nvGraphicFramePr>
        <p:xfrm>
          <a:off x="9457410" y="1144096"/>
          <a:ext cx="1206598" cy="1413510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73364354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Penalties collected due to companies failing to comply with laws and regulations (43)(100%)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10869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the bankruptcies department (44)(67%)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801944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Learn how to appeal a decision made by ONRR (45)(67%)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13969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C76F9CC-06D2-40A9-A490-5A08203B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00951"/>
              </p:ext>
            </p:extLst>
          </p:nvPr>
        </p:nvGraphicFramePr>
        <p:xfrm>
          <a:off x="10860390" y="1156613"/>
          <a:ext cx="1206598" cy="2707005"/>
        </p:xfrm>
        <a:graphic>
          <a:graphicData uri="http://schemas.openxmlformats.org/drawingml/2006/table">
            <a:tbl>
              <a:tblPr/>
              <a:tblGrid>
                <a:gridCol w="1206598">
                  <a:extLst>
                    <a:ext uri="{9D8B030D-6E8A-4147-A177-3AD203B41FA5}">
                      <a16:colId xmlns:a16="http://schemas.microsoft.com/office/drawing/2014/main" val="3837747375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Official release about the latest disbursements numbers (73)(100%)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03924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Find the address for the Lakewood, CO office (74)(100%)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1334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Contact information for public affairs (75)(100%)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644557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ONRR Organization Chart (80)(100%)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6099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9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Aggregated data about revenue, production, and disbursements (Natural Resources Revenue Data website) (28)(83%)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23159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76D76E8-B660-4D00-9F02-D0CE1CCB5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256767B-31B4-45EA-A213-6E2BD5B6A060}"/>
              </a:ext>
            </a:extLst>
          </p:cNvPr>
          <p:cNvSpPr txBox="1">
            <a:spLocks/>
          </p:cNvSpPr>
          <p:nvPr/>
        </p:nvSpPr>
        <p:spPr>
          <a:xfrm>
            <a:off x="152400" y="90000"/>
            <a:ext cx="10515600" cy="674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Differences between audiences: Indian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5B09C04-256B-4A0F-B096-AD3A403E1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30352"/>
              </p:ext>
            </p:extLst>
          </p:nvPr>
        </p:nvGraphicFramePr>
        <p:xfrm>
          <a:off x="333131" y="1140496"/>
          <a:ext cx="8255000" cy="3095625"/>
        </p:xfrm>
        <a:graphic>
          <a:graphicData uri="http://schemas.openxmlformats.org/drawingml/2006/table">
            <a:tbl>
              <a:tblPr/>
              <a:tblGrid>
                <a:gridCol w="1645936">
                  <a:extLst>
                    <a:ext uri="{9D8B030D-6E8A-4147-A177-3AD203B41FA5}">
                      <a16:colId xmlns:a16="http://schemas.microsoft.com/office/drawing/2014/main" val="2316492416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3746414847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699135823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938237860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1280244919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2493989730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2038846172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429209951"/>
                    </a:ext>
                  </a:extLst>
                </a:gridCol>
                <a:gridCol w="826133">
                  <a:extLst>
                    <a:ext uri="{9D8B030D-6E8A-4147-A177-3AD203B41FA5}">
                      <a16:colId xmlns:a16="http://schemas.microsoft.com/office/drawing/2014/main" val="9262342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>
                          <a:effectLst/>
                          <a:latin typeface="Arial" panose="020B0604020202020204" pitchFamily="34" charset="0"/>
                        </a:rPr>
                        <a:t>Card</a:t>
                      </a:r>
                      <a:endParaRPr lang="en-US" sz="1000" b="0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Overall</a:t>
                      </a: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Industry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1" i="0" u="none" strike="noStrike" kern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ONRR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1" i="0" u="none" strike="noStrike" kern="120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16474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Index Zones Natural Gas Price (71)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(33%)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72317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Major Portion Gas Prices (70)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(60%)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(75%)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Valuation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962230"/>
                  </a:ext>
                </a:extLst>
              </a:tr>
              <a:tr h="8096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Cooperative agreements with States or Indian Tribes to share oil and gas royalty management information (42)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(67%)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07615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Indian Oil Rule training Videos (47)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(70%)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(83%)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6873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Oil and Gas Indian Payor Handbook (52)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Indian (50%)</a:t>
                      </a: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Training &amp; Resources (100%)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endParaRPr lang="en-US" sz="10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954395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423094C2-4EFE-4C59-8D1A-CB148F176C05}"/>
              </a:ext>
            </a:extLst>
          </p:cNvPr>
          <p:cNvSpPr/>
          <p:nvPr/>
        </p:nvSpPr>
        <p:spPr>
          <a:xfrm>
            <a:off x="152400" y="5901225"/>
            <a:ext cx="94398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t"/>
            <a:r>
              <a:rPr lang="en-US">
                <a:latin typeface="Arial" panose="020B0604020202020204" pitchFamily="34" charset="0"/>
              </a:rPr>
              <a:t>Conclusion: Industry participants not familiar with Indian issues may have grouped them all in one category because they all had the word “Indian” in them.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2E55484-C543-4221-974D-ECA9F04B0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391391"/>
              </p:ext>
            </p:extLst>
          </p:nvPr>
        </p:nvGraphicFramePr>
        <p:xfrm>
          <a:off x="10249360" y="5662471"/>
          <a:ext cx="1783584" cy="1019175"/>
        </p:xfrm>
        <a:graphic>
          <a:graphicData uri="http://schemas.openxmlformats.org/drawingml/2006/table">
            <a:tbl>
              <a:tblPr/>
              <a:tblGrid>
                <a:gridCol w="1783584">
                  <a:extLst>
                    <a:ext uri="{9D8B030D-6E8A-4147-A177-3AD203B41FA5}">
                      <a16:colId xmlns:a16="http://schemas.microsoft.com/office/drawing/2014/main" val="58270980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High agreement (&gt;80%)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91095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Medium agreement (50-79%)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93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Low agreement (&lt;50%)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1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138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Potential second category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91388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Tie for most used category (thick border)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204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2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B730AABDB1BD4D9A9535349D5EF5B7" ma:contentTypeVersion="8" ma:contentTypeDescription="Create a new document." ma:contentTypeScope="" ma:versionID="a6660e68b5a80b262b563f99ef669541">
  <xsd:schema xmlns:xsd="http://www.w3.org/2001/XMLSchema" xmlns:xs="http://www.w3.org/2001/XMLSchema" xmlns:p="http://schemas.microsoft.com/office/2006/metadata/properties" xmlns:ns2="16aa3f2d-47b8-4a75-a8f5-1c0f60bcb387" xmlns:ns3="d36856fe-d4a9-4f0b-87a7-8fa063632c32" targetNamespace="http://schemas.microsoft.com/office/2006/metadata/properties" ma:root="true" ma:fieldsID="f0d16eca76279ed33ac92f87f44ee77f" ns2:_="" ns3:_="">
    <xsd:import namespace="16aa3f2d-47b8-4a75-a8f5-1c0f60bcb387"/>
    <xsd:import namespace="d36856fe-d4a9-4f0b-87a7-8fa063632c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aa3f2d-47b8-4a75-a8f5-1c0f60bcb3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6856fe-d4a9-4f0b-87a7-8fa063632c3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F7AF41-0794-4F6E-BCFF-3CD51A24815B}">
  <ds:schemaRefs>
    <ds:schemaRef ds:uri="16aa3f2d-47b8-4a75-a8f5-1c0f60bcb38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A9B1FDA-A93F-4A7E-93BC-3377F1097359}"/>
</file>

<file path=customXml/itemProps3.xml><?xml version="1.0" encoding="utf-8"?>
<ds:datastoreItem xmlns:ds="http://schemas.openxmlformats.org/officeDocument/2006/customXml" ds:itemID="{E242D3C3-CBB2-4BFD-947A-0C861756F1F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Closed Card Sort Findings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structure</vt:lpstr>
      <vt:lpstr>Homepage</vt:lpstr>
      <vt:lpstr>PowerPoint Presentation</vt:lpstr>
      <vt:lpstr>PowerPoint Presentation</vt:lpstr>
      <vt:lpstr>PowerPoint Presentation</vt:lpstr>
      <vt:lpstr>Appendix</vt:lpstr>
      <vt:lpstr>Overall structure (11 participants)</vt:lpstr>
      <vt:lpstr>Industry structure (6 participants)</vt:lpstr>
      <vt:lpstr>ONRR structure (5 participants)</vt:lpstr>
      <vt:lpstr>Differences between user types</vt:lpstr>
      <vt:lpstr>Recommended structure</vt:lpstr>
      <vt:lpstr>Missing cards (that participants added)</vt:lpstr>
      <vt:lpstr>Cards with high agreement (single category)</vt:lpstr>
      <vt:lpstr>Cards with medium agreement (2 categories)</vt:lpstr>
      <vt:lpstr>Cards with medium agreement (3+ categories)</vt:lpstr>
      <vt:lpstr>Cards with low agreement (&lt;30% for any user type)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Closed Card Sort Findings</dc:title>
  <dc:creator/>
  <cp:revision>1</cp:revision>
  <dcterms:created xsi:type="dcterms:W3CDTF">2020-06-03T15:15:48Z</dcterms:created>
  <dcterms:modified xsi:type="dcterms:W3CDTF">2020-10-08T13:45:11Z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0x01010076B730AABDB1BD4D9A9535349D5EF5B7</vt:lpwstr>
  </property>
  <property fmtid="{D5CDD505-2E9C-101B-9397-08002B2CF9AE}" pid="3" name="ComplianceAssetId">
    <vt:lpwstr/>
  </property>
</Properties>
</file>