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5.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6.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8" r:id="rId4"/>
  </p:sldMasterIdLst>
  <p:notesMasterIdLst>
    <p:notesMasterId r:id="rId43"/>
  </p:notesMasterIdLst>
  <p:sldIdLst>
    <p:sldId id="261" r:id="rId5"/>
    <p:sldId id="318" r:id="rId6"/>
    <p:sldId id="263" r:id="rId7"/>
    <p:sldId id="287" r:id="rId8"/>
    <p:sldId id="281" r:id="rId9"/>
    <p:sldId id="289" r:id="rId10"/>
    <p:sldId id="296" r:id="rId11"/>
    <p:sldId id="298" r:id="rId12"/>
    <p:sldId id="299" r:id="rId13"/>
    <p:sldId id="301" r:id="rId14"/>
    <p:sldId id="325" r:id="rId15"/>
    <p:sldId id="297" r:id="rId16"/>
    <p:sldId id="295" r:id="rId17"/>
    <p:sldId id="300" r:id="rId18"/>
    <p:sldId id="317" r:id="rId19"/>
    <p:sldId id="324" r:id="rId20"/>
    <p:sldId id="310" r:id="rId21"/>
    <p:sldId id="304" r:id="rId22"/>
    <p:sldId id="305" r:id="rId23"/>
    <p:sldId id="306" r:id="rId24"/>
    <p:sldId id="309" r:id="rId25"/>
    <p:sldId id="311" r:id="rId26"/>
    <p:sldId id="308" r:id="rId27"/>
    <p:sldId id="303" r:id="rId28"/>
    <p:sldId id="313" r:id="rId29"/>
    <p:sldId id="323" r:id="rId30"/>
    <p:sldId id="314" r:id="rId31"/>
    <p:sldId id="315" r:id="rId32"/>
    <p:sldId id="262" r:id="rId33"/>
    <p:sldId id="288" r:id="rId34"/>
    <p:sldId id="293" r:id="rId35"/>
    <p:sldId id="291" r:id="rId36"/>
    <p:sldId id="292" r:id="rId37"/>
    <p:sldId id="294" r:id="rId38"/>
    <p:sldId id="302" r:id="rId39"/>
    <p:sldId id="326" r:id="rId40"/>
    <p:sldId id="320" r:id="rId41"/>
    <p:sldId id="321" r:id="rId4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ied, Maroya" initials="FM" lastIdx="1" clrIdx="0">
    <p:extLst>
      <p:ext uri="{19B8F6BF-5375-455C-9EA6-DF929625EA0E}">
        <p15:presenceInfo xmlns:p15="http://schemas.microsoft.com/office/powerpoint/2012/main" userId="S::faiedm@mms.gov::e4e36dff-08bd-4f71-ab71-ea1fe0eb2854" providerId="AD"/>
      </p:ext>
    </p:extLst>
  </p:cmAuthor>
  <p:cmAuthor id="2" name="Mcharg, Shannon M" initials="MM" lastIdx="1" clrIdx="1">
    <p:extLst>
      <p:ext uri="{19B8F6BF-5375-455C-9EA6-DF929625EA0E}">
        <p15:presenceInfo xmlns:p15="http://schemas.microsoft.com/office/powerpoint/2012/main" userId="S::mchargs@mms.gov::7dfd72ef-c082-44a8-8aee-207448f0af01" providerId="AD"/>
      </p:ext>
    </p:extLst>
  </p:cmAuthor>
  <p:cmAuthor id="3" name="McHarg, Shannon  (Employee)" initials="SMM" lastIdx="2" clrIdx="2">
    <p:extLst>
      <p:ext uri="{19B8F6BF-5375-455C-9EA6-DF929625EA0E}">
        <p15:presenceInfo xmlns:p15="http://schemas.microsoft.com/office/powerpoint/2012/main" userId="McHarg, Shannon  (Employe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F7F7F7"/>
    <a:srgbClr val="1C304A"/>
    <a:srgbClr val="FEFCF8"/>
    <a:srgbClr val="E6F4ED"/>
    <a:srgbClr val="EDF7FD"/>
    <a:srgbClr val="262262"/>
    <a:srgbClr val="BCE2F8"/>
    <a:srgbClr val="FCBC61"/>
    <a:srgbClr val="4E85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4BC79F-E37F-4E50-A7BB-BC4D0A4AAE10}" v="55" dt="2021-12-02T16:33:00.976"/>
    <p1510:client id="{76F0F9F7-85B6-42D8-B069-48090B48948F}" v="8" dt="2021-12-02T21:16:42.644"/>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Christine L" userId="835ed3f7-9d57-4f75-8c60-7ac51c95d125" providerId="ADAL" clId="{4DCE916D-AAE1-4B29-9E52-DA63B4C99FD3}"/>
    <pc:docChg chg="custSel addSld delSld modSld">
      <pc:chgData name="Thomas, Christine L" userId="835ed3f7-9d57-4f75-8c60-7ac51c95d125" providerId="ADAL" clId="{4DCE916D-AAE1-4B29-9E52-DA63B4C99FD3}" dt="2021-12-01T15:46:50.224" v="1278" actId="20577"/>
      <pc:docMkLst>
        <pc:docMk/>
      </pc:docMkLst>
      <pc:sldChg chg="modSp mod">
        <pc:chgData name="Thomas, Christine L" userId="835ed3f7-9d57-4f75-8c60-7ac51c95d125" providerId="ADAL" clId="{4DCE916D-AAE1-4B29-9E52-DA63B4C99FD3}" dt="2021-12-01T14:00:22.428" v="80" actId="255"/>
        <pc:sldMkLst>
          <pc:docMk/>
          <pc:sldMk cId="1839160435" sldId="263"/>
        </pc:sldMkLst>
        <pc:spChg chg="mod">
          <ac:chgData name="Thomas, Christine L" userId="835ed3f7-9d57-4f75-8c60-7ac51c95d125" providerId="ADAL" clId="{4DCE916D-AAE1-4B29-9E52-DA63B4C99FD3}" dt="2021-12-01T14:00:22.428" v="80" actId="255"/>
          <ac:spMkLst>
            <pc:docMk/>
            <pc:sldMk cId="1839160435" sldId="263"/>
            <ac:spMk id="5" creationId="{5914047F-D986-469D-B0CD-A4F669525FA1}"/>
          </ac:spMkLst>
        </pc:spChg>
      </pc:sldChg>
      <pc:sldChg chg="modSp mod">
        <pc:chgData name="Thomas, Christine L" userId="835ed3f7-9d57-4f75-8c60-7ac51c95d125" providerId="ADAL" clId="{4DCE916D-AAE1-4B29-9E52-DA63B4C99FD3}" dt="2021-12-01T14:00:53.091" v="98" actId="20577"/>
        <pc:sldMkLst>
          <pc:docMk/>
          <pc:sldMk cId="3217090555" sldId="286"/>
        </pc:sldMkLst>
        <pc:spChg chg="mod">
          <ac:chgData name="Thomas, Christine L" userId="835ed3f7-9d57-4f75-8c60-7ac51c95d125" providerId="ADAL" clId="{4DCE916D-AAE1-4B29-9E52-DA63B4C99FD3}" dt="2021-12-01T14:00:53.091" v="98" actId="20577"/>
          <ac:spMkLst>
            <pc:docMk/>
            <pc:sldMk cId="3217090555" sldId="286"/>
            <ac:spMk id="5" creationId="{5914047F-D986-469D-B0CD-A4F669525FA1}"/>
          </ac:spMkLst>
        </pc:spChg>
      </pc:sldChg>
      <pc:sldChg chg="addSp modSp mod">
        <pc:chgData name="Thomas, Christine L" userId="835ed3f7-9d57-4f75-8c60-7ac51c95d125" providerId="ADAL" clId="{4DCE916D-AAE1-4B29-9E52-DA63B4C99FD3}" dt="2021-12-01T14:01:22.929" v="100" actId="1076"/>
        <pc:sldMkLst>
          <pc:docMk/>
          <pc:sldMk cId="2422226342" sldId="287"/>
        </pc:sldMkLst>
        <pc:graphicFrameChg chg="mod">
          <ac:chgData name="Thomas, Christine L" userId="835ed3f7-9d57-4f75-8c60-7ac51c95d125" providerId="ADAL" clId="{4DCE916D-AAE1-4B29-9E52-DA63B4C99FD3}" dt="2021-12-01T14:01:22.929" v="100" actId="1076"/>
          <ac:graphicFrameMkLst>
            <pc:docMk/>
            <pc:sldMk cId="2422226342" sldId="287"/>
            <ac:graphicFrameMk id="7" creationId="{EA17EDD8-7AC8-49AE-B5A1-B49075D4E0E7}"/>
          </ac:graphicFrameMkLst>
        </pc:graphicFrameChg>
        <pc:graphicFrameChg chg="add mod">
          <ac:chgData name="Thomas, Christine L" userId="835ed3f7-9d57-4f75-8c60-7ac51c95d125" providerId="ADAL" clId="{4DCE916D-AAE1-4B29-9E52-DA63B4C99FD3}" dt="2021-12-01T14:01:18.908" v="99" actId="1076"/>
          <ac:graphicFrameMkLst>
            <pc:docMk/>
            <pc:sldMk cId="2422226342" sldId="287"/>
            <ac:graphicFrameMk id="8" creationId="{C0288ADD-A203-4830-9976-91F00A8EF2AC}"/>
          </ac:graphicFrameMkLst>
        </pc:graphicFrameChg>
      </pc:sldChg>
      <pc:sldChg chg="delSp modSp">
        <pc:chgData name="Thomas, Christine L" userId="835ed3f7-9d57-4f75-8c60-7ac51c95d125" providerId="ADAL" clId="{4DCE916D-AAE1-4B29-9E52-DA63B4C99FD3}" dt="2021-12-01T13:53:54.959" v="44" actId="207"/>
        <pc:sldMkLst>
          <pc:docMk/>
          <pc:sldMk cId="2882237392" sldId="288"/>
        </pc:sldMkLst>
        <pc:graphicFrameChg chg="mod">
          <ac:chgData name="Thomas, Christine L" userId="835ed3f7-9d57-4f75-8c60-7ac51c95d125" providerId="ADAL" clId="{4DCE916D-AAE1-4B29-9E52-DA63B4C99FD3}" dt="2021-12-01T13:53:54.959" v="44" actId="207"/>
          <ac:graphicFrameMkLst>
            <pc:docMk/>
            <pc:sldMk cId="2882237392" sldId="288"/>
            <ac:graphicFrameMk id="15" creationId="{12A1928B-0BD7-4422-872C-3AC207B201CC}"/>
          </ac:graphicFrameMkLst>
        </pc:graphicFrameChg>
        <pc:picChg chg="del">
          <ac:chgData name="Thomas, Christine L" userId="835ed3f7-9d57-4f75-8c60-7ac51c95d125" providerId="ADAL" clId="{4DCE916D-AAE1-4B29-9E52-DA63B4C99FD3}" dt="2021-12-01T13:40:49.859" v="19" actId="478"/>
          <ac:picMkLst>
            <pc:docMk/>
            <pc:sldMk cId="2882237392" sldId="288"/>
            <ac:picMk id="2" creationId="{0EDC4E28-063C-49F0-9B10-18EE90F07605}"/>
          </ac:picMkLst>
        </pc:picChg>
        <pc:picChg chg="del mod">
          <ac:chgData name="Thomas, Christine L" userId="835ed3f7-9d57-4f75-8c60-7ac51c95d125" providerId="ADAL" clId="{4DCE916D-AAE1-4B29-9E52-DA63B4C99FD3}" dt="2021-12-01T13:40:48.333" v="18" actId="478"/>
          <ac:picMkLst>
            <pc:docMk/>
            <pc:sldMk cId="2882237392" sldId="288"/>
            <ac:picMk id="3" creationId="{964786F0-B3AB-4638-9832-505097FB54C1}"/>
          </ac:picMkLst>
        </pc:picChg>
        <pc:picChg chg="del">
          <ac:chgData name="Thomas, Christine L" userId="835ed3f7-9d57-4f75-8c60-7ac51c95d125" providerId="ADAL" clId="{4DCE916D-AAE1-4B29-9E52-DA63B4C99FD3}" dt="2021-12-01T13:40:52.173" v="21" actId="478"/>
          <ac:picMkLst>
            <pc:docMk/>
            <pc:sldMk cId="2882237392" sldId="288"/>
            <ac:picMk id="2049" creationId="{23ECDE26-C866-4CC2-9E92-EF9E2F676762}"/>
          </ac:picMkLst>
        </pc:picChg>
        <pc:picChg chg="del">
          <ac:chgData name="Thomas, Christine L" userId="835ed3f7-9d57-4f75-8c60-7ac51c95d125" providerId="ADAL" clId="{4DCE916D-AAE1-4B29-9E52-DA63B4C99FD3}" dt="2021-12-01T13:40:51.046" v="20" actId="478"/>
          <ac:picMkLst>
            <pc:docMk/>
            <pc:sldMk cId="2882237392" sldId="288"/>
            <ac:picMk id="2050" creationId="{9EABEBDA-C605-4833-B986-BD224F558813}"/>
          </ac:picMkLst>
        </pc:picChg>
      </pc:sldChg>
      <pc:sldChg chg="modSp mod">
        <pc:chgData name="Thomas, Christine L" userId="835ed3f7-9d57-4f75-8c60-7ac51c95d125" providerId="ADAL" clId="{4DCE916D-AAE1-4B29-9E52-DA63B4C99FD3}" dt="2021-12-01T14:05:53.798" v="109" actId="1076"/>
        <pc:sldMkLst>
          <pc:docMk/>
          <pc:sldMk cId="609183074" sldId="289"/>
        </pc:sldMkLst>
        <pc:spChg chg="mod">
          <ac:chgData name="Thomas, Christine L" userId="835ed3f7-9d57-4f75-8c60-7ac51c95d125" providerId="ADAL" clId="{4DCE916D-AAE1-4B29-9E52-DA63B4C99FD3}" dt="2021-12-01T14:04:19.067" v="107" actId="14100"/>
          <ac:spMkLst>
            <pc:docMk/>
            <pc:sldMk cId="609183074" sldId="289"/>
            <ac:spMk id="4" creationId="{13E1C9D5-AA08-46EF-94FA-7C69B9B82C52}"/>
          </ac:spMkLst>
        </pc:spChg>
        <pc:graphicFrameChg chg="mod">
          <ac:chgData name="Thomas, Christine L" userId="835ed3f7-9d57-4f75-8c60-7ac51c95d125" providerId="ADAL" clId="{4DCE916D-AAE1-4B29-9E52-DA63B4C99FD3}" dt="2021-12-01T14:05:49.794" v="108" actId="1076"/>
          <ac:graphicFrameMkLst>
            <pc:docMk/>
            <pc:sldMk cId="609183074" sldId="289"/>
            <ac:graphicFrameMk id="10" creationId="{40B07E8B-980B-446A-8C00-9A74BBEDE174}"/>
          </ac:graphicFrameMkLst>
        </pc:graphicFrameChg>
        <pc:graphicFrameChg chg="mod">
          <ac:chgData name="Thomas, Christine L" userId="835ed3f7-9d57-4f75-8c60-7ac51c95d125" providerId="ADAL" clId="{4DCE916D-AAE1-4B29-9E52-DA63B4C99FD3}" dt="2021-12-01T14:05:53.798" v="109" actId="1076"/>
          <ac:graphicFrameMkLst>
            <pc:docMk/>
            <pc:sldMk cId="609183074" sldId="289"/>
            <ac:graphicFrameMk id="11" creationId="{06EFEFED-55DD-4518-93D2-3722BB71FA1D}"/>
          </ac:graphicFrameMkLst>
        </pc:graphicFrameChg>
      </pc:sldChg>
      <pc:sldChg chg="modSp">
        <pc:chgData name="Thomas, Christine L" userId="835ed3f7-9d57-4f75-8c60-7ac51c95d125" providerId="ADAL" clId="{4DCE916D-AAE1-4B29-9E52-DA63B4C99FD3}" dt="2021-12-01T13:54:07.586" v="46" actId="207"/>
        <pc:sldMkLst>
          <pc:docMk/>
          <pc:sldMk cId="250037137" sldId="291"/>
        </pc:sldMkLst>
        <pc:graphicFrameChg chg="mod">
          <ac:chgData name="Thomas, Christine L" userId="835ed3f7-9d57-4f75-8c60-7ac51c95d125" providerId="ADAL" clId="{4DCE916D-AAE1-4B29-9E52-DA63B4C99FD3}" dt="2021-12-01T13:54:07.586" v="46" actId="207"/>
          <ac:graphicFrameMkLst>
            <pc:docMk/>
            <pc:sldMk cId="250037137" sldId="291"/>
            <ac:graphicFrameMk id="14" creationId="{3880CB81-EA5B-4861-AF7D-36111FDC6DF3}"/>
          </ac:graphicFrameMkLst>
        </pc:graphicFrameChg>
      </pc:sldChg>
      <pc:sldChg chg="modSp">
        <pc:chgData name="Thomas, Christine L" userId="835ed3f7-9d57-4f75-8c60-7ac51c95d125" providerId="ADAL" clId="{4DCE916D-AAE1-4B29-9E52-DA63B4C99FD3}" dt="2021-12-01T13:54:22.778" v="48" actId="207"/>
        <pc:sldMkLst>
          <pc:docMk/>
          <pc:sldMk cId="322944214" sldId="292"/>
        </pc:sldMkLst>
        <pc:graphicFrameChg chg="mod">
          <ac:chgData name="Thomas, Christine L" userId="835ed3f7-9d57-4f75-8c60-7ac51c95d125" providerId="ADAL" clId="{4DCE916D-AAE1-4B29-9E52-DA63B4C99FD3}" dt="2021-12-01T13:54:22.778" v="48" actId="207"/>
          <ac:graphicFrameMkLst>
            <pc:docMk/>
            <pc:sldMk cId="322944214" sldId="292"/>
            <ac:graphicFrameMk id="7" creationId="{4B63407B-3DA4-456D-A294-DF000FB4AA3C}"/>
          </ac:graphicFrameMkLst>
        </pc:graphicFrameChg>
      </pc:sldChg>
      <pc:sldChg chg="modSp mod">
        <pc:chgData name="Thomas, Christine L" userId="835ed3f7-9d57-4f75-8c60-7ac51c95d125" providerId="ADAL" clId="{4DCE916D-AAE1-4B29-9E52-DA63B4C99FD3}" dt="2021-12-01T14:15:06.913" v="133" actId="20577"/>
        <pc:sldMkLst>
          <pc:docMk/>
          <pc:sldMk cId="1315296787" sldId="293"/>
        </pc:sldMkLst>
        <pc:spChg chg="mod">
          <ac:chgData name="Thomas, Christine L" userId="835ed3f7-9d57-4f75-8c60-7ac51c95d125" providerId="ADAL" clId="{4DCE916D-AAE1-4B29-9E52-DA63B4C99FD3}" dt="2021-12-01T14:15:06.913" v="133" actId="20577"/>
          <ac:spMkLst>
            <pc:docMk/>
            <pc:sldMk cId="1315296787" sldId="293"/>
            <ac:spMk id="3" creationId="{A3588335-FDE7-4014-8388-5190B3BC6EB9}"/>
          </ac:spMkLst>
        </pc:spChg>
      </pc:sldChg>
      <pc:sldChg chg="modSp mod">
        <pc:chgData name="Thomas, Christine L" userId="835ed3f7-9d57-4f75-8c60-7ac51c95d125" providerId="ADAL" clId="{4DCE916D-AAE1-4B29-9E52-DA63B4C99FD3}" dt="2021-12-01T14:16:39.575" v="138" actId="27636"/>
        <pc:sldMkLst>
          <pc:docMk/>
          <pc:sldMk cId="3098842360" sldId="294"/>
        </pc:sldMkLst>
        <pc:spChg chg="mod">
          <ac:chgData name="Thomas, Christine L" userId="835ed3f7-9d57-4f75-8c60-7ac51c95d125" providerId="ADAL" clId="{4DCE916D-AAE1-4B29-9E52-DA63B4C99FD3}" dt="2021-12-01T14:16:39.575" v="138" actId="27636"/>
          <ac:spMkLst>
            <pc:docMk/>
            <pc:sldMk cId="3098842360" sldId="294"/>
            <ac:spMk id="3" creationId="{A3588335-FDE7-4014-8388-5190B3BC6EB9}"/>
          </ac:spMkLst>
        </pc:spChg>
      </pc:sldChg>
      <pc:sldChg chg="modSp mod">
        <pc:chgData name="Thomas, Christine L" userId="835ed3f7-9d57-4f75-8c60-7ac51c95d125" providerId="ADAL" clId="{4DCE916D-AAE1-4B29-9E52-DA63B4C99FD3}" dt="2021-12-01T13:40:07.086" v="16" actId="20577"/>
        <pc:sldMkLst>
          <pc:docMk/>
          <pc:sldMk cId="453299297" sldId="295"/>
        </pc:sldMkLst>
        <pc:spChg chg="mod">
          <ac:chgData name="Thomas, Christine L" userId="835ed3f7-9d57-4f75-8c60-7ac51c95d125" providerId="ADAL" clId="{4DCE916D-AAE1-4B29-9E52-DA63B4C99FD3}" dt="2021-12-01T13:40:07.086" v="16" actId="20577"/>
          <ac:spMkLst>
            <pc:docMk/>
            <pc:sldMk cId="453299297" sldId="295"/>
            <ac:spMk id="7" creationId="{3D033B54-E227-469D-A60F-D8F31E02FC2A}"/>
          </ac:spMkLst>
        </pc:spChg>
      </pc:sldChg>
      <pc:sldChg chg="modSp mod">
        <pc:chgData name="Thomas, Christine L" userId="835ed3f7-9d57-4f75-8c60-7ac51c95d125" providerId="ADAL" clId="{4DCE916D-AAE1-4B29-9E52-DA63B4C99FD3}" dt="2021-12-01T14:06:49.286" v="111" actId="33524"/>
        <pc:sldMkLst>
          <pc:docMk/>
          <pc:sldMk cId="2682403567" sldId="297"/>
        </pc:sldMkLst>
        <pc:spChg chg="mod">
          <ac:chgData name="Thomas, Christine L" userId="835ed3f7-9d57-4f75-8c60-7ac51c95d125" providerId="ADAL" clId="{4DCE916D-AAE1-4B29-9E52-DA63B4C99FD3}" dt="2021-12-01T14:06:49.286" v="111" actId="33524"/>
          <ac:spMkLst>
            <pc:docMk/>
            <pc:sldMk cId="2682403567" sldId="297"/>
            <ac:spMk id="7" creationId="{3D033B54-E227-469D-A60F-D8F31E02FC2A}"/>
          </ac:spMkLst>
        </pc:spChg>
      </pc:sldChg>
      <pc:sldChg chg="modSp mod">
        <pc:chgData name="Thomas, Christine L" userId="835ed3f7-9d57-4f75-8c60-7ac51c95d125" providerId="ADAL" clId="{4DCE916D-AAE1-4B29-9E52-DA63B4C99FD3}" dt="2021-12-01T14:07:45.354" v="120" actId="313"/>
        <pc:sldMkLst>
          <pc:docMk/>
          <pc:sldMk cId="3747750111" sldId="300"/>
        </pc:sldMkLst>
        <pc:spChg chg="mod">
          <ac:chgData name="Thomas, Christine L" userId="835ed3f7-9d57-4f75-8c60-7ac51c95d125" providerId="ADAL" clId="{4DCE916D-AAE1-4B29-9E52-DA63B4C99FD3}" dt="2021-12-01T14:07:45.354" v="120" actId="313"/>
          <ac:spMkLst>
            <pc:docMk/>
            <pc:sldMk cId="3747750111" sldId="300"/>
            <ac:spMk id="7" creationId="{3D033B54-E227-469D-A60F-D8F31E02FC2A}"/>
          </ac:spMkLst>
        </pc:spChg>
      </pc:sldChg>
      <pc:sldChg chg="modSp">
        <pc:chgData name="Thomas, Christine L" userId="835ed3f7-9d57-4f75-8c60-7ac51c95d125" providerId="ADAL" clId="{4DCE916D-AAE1-4B29-9E52-DA63B4C99FD3}" dt="2021-12-01T15:07:51.591" v="1274" actId="14100"/>
        <pc:sldMkLst>
          <pc:docMk/>
          <pc:sldMk cId="1568929997" sldId="305"/>
        </pc:sldMkLst>
        <pc:graphicFrameChg chg="mod">
          <ac:chgData name="Thomas, Christine L" userId="835ed3f7-9d57-4f75-8c60-7ac51c95d125" providerId="ADAL" clId="{4DCE916D-AAE1-4B29-9E52-DA63B4C99FD3}" dt="2021-12-01T15:07:51.591" v="1274" actId="14100"/>
          <ac:graphicFrameMkLst>
            <pc:docMk/>
            <pc:sldMk cId="1568929997" sldId="305"/>
            <ac:graphicFrameMk id="5" creationId="{83DA2021-BF5A-4E91-B514-B2A9EDC3C6F8}"/>
          </ac:graphicFrameMkLst>
        </pc:graphicFrameChg>
      </pc:sldChg>
      <pc:sldChg chg="modSp mod">
        <pc:chgData name="Thomas, Christine L" userId="835ed3f7-9d57-4f75-8c60-7ac51c95d125" providerId="ADAL" clId="{4DCE916D-AAE1-4B29-9E52-DA63B4C99FD3}" dt="2021-12-01T14:09:02.762" v="122" actId="14100"/>
        <pc:sldMkLst>
          <pc:docMk/>
          <pc:sldMk cId="2108604765" sldId="306"/>
        </pc:sldMkLst>
        <pc:spChg chg="mod">
          <ac:chgData name="Thomas, Christine L" userId="835ed3f7-9d57-4f75-8c60-7ac51c95d125" providerId="ADAL" clId="{4DCE916D-AAE1-4B29-9E52-DA63B4C99FD3}" dt="2021-12-01T14:09:02.762" v="122" actId="14100"/>
          <ac:spMkLst>
            <pc:docMk/>
            <pc:sldMk cId="2108604765" sldId="306"/>
            <ac:spMk id="2" creationId="{72DE37D9-4E67-48DE-B101-79A9BA075251}"/>
          </ac:spMkLst>
        </pc:spChg>
        <pc:spChg chg="mod">
          <ac:chgData name="Thomas, Christine L" userId="835ed3f7-9d57-4f75-8c60-7ac51c95d125" providerId="ADAL" clId="{4DCE916D-AAE1-4B29-9E52-DA63B4C99FD3}" dt="2021-12-01T14:08:46.051" v="121" actId="14100"/>
          <ac:spMkLst>
            <pc:docMk/>
            <pc:sldMk cId="2108604765" sldId="306"/>
            <ac:spMk id="3" creationId="{A3588335-FDE7-4014-8388-5190B3BC6EB9}"/>
          </ac:spMkLst>
        </pc:spChg>
      </pc:sldChg>
      <pc:sldChg chg="modSp mod">
        <pc:chgData name="Thomas, Christine L" userId="835ed3f7-9d57-4f75-8c60-7ac51c95d125" providerId="ADAL" clId="{4DCE916D-AAE1-4B29-9E52-DA63B4C99FD3}" dt="2021-12-01T14:10:18.787" v="132" actId="27636"/>
        <pc:sldMkLst>
          <pc:docMk/>
          <pc:sldMk cId="877640904" sldId="308"/>
        </pc:sldMkLst>
        <pc:spChg chg="mod">
          <ac:chgData name="Thomas, Christine L" userId="835ed3f7-9d57-4f75-8c60-7ac51c95d125" providerId="ADAL" clId="{4DCE916D-AAE1-4B29-9E52-DA63B4C99FD3}" dt="2021-12-01T14:10:18.787" v="132" actId="27636"/>
          <ac:spMkLst>
            <pc:docMk/>
            <pc:sldMk cId="877640904" sldId="308"/>
            <ac:spMk id="3" creationId="{A3588335-FDE7-4014-8388-5190B3BC6EB9}"/>
          </ac:spMkLst>
        </pc:spChg>
      </pc:sldChg>
      <pc:sldChg chg="modSp mod">
        <pc:chgData name="Thomas, Christine L" userId="835ed3f7-9d57-4f75-8c60-7ac51c95d125" providerId="ADAL" clId="{4DCE916D-AAE1-4B29-9E52-DA63B4C99FD3}" dt="2021-12-01T14:09:13.918" v="123" actId="20577"/>
        <pc:sldMkLst>
          <pc:docMk/>
          <pc:sldMk cId="3817062512" sldId="309"/>
        </pc:sldMkLst>
        <pc:spChg chg="mod">
          <ac:chgData name="Thomas, Christine L" userId="835ed3f7-9d57-4f75-8c60-7ac51c95d125" providerId="ADAL" clId="{4DCE916D-AAE1-4B29-9E52-DA63B4C99FD3}" dt="2021-12-01T14:09:13.918" v="123" actId="20577"/>
          <ac:spMkLst>
            <pc:docMk/>
            <pc:sldMk cId="3817062512" sldId="309"/>
            <ac:spMk id="3" creationId="{A3588335-FDE7-4014-8388-5190B3BC6EB9}"/>
          </ac:spMkLst>
        </pc:spChg>
      </pc:sldChg>
      <pc:sldChg chg="modSp mod">
        <pc:chgData name="Thomas, Christine L" userId="835ed3f7-9d57-4f75-8c60-7ac51c95d125" providerId="ADAL" clId="{4DCE916D-AAE1-4B29-9E52-DA63B4C99FD3}" dt="2021-12-01T14:22:56.119" v="162" actId="20577"/>
        <pc:sldMkLst>
          <pc:docMk/>
          <pc:sldMk cId="315327244" sldId="310"/>
        </pc:sldMkLst>
        <pc:spChg chg="mod">
          <ac:chgData name="Thomas, Christine L" userId="835ed3f7-9d57-4f75-8c60-7ac51c95d125" providerId="ADAL" clId="{4DCE916D-AAE1-4B29-9E52-DA63B4C99FD3}" dt="2021-12-01T14:22:56.119" v="162" actId="20577"/>
          <ac:spMkLst>
            <pc:docMk/>
            <pc:sldMk cId="315327244" sldId="310"/>
            <ac:spMk id="3" creationId="{A3588335-FDE7-4014-8388-5190B3BC6EB9}"/>
          </ac:spMkLst>
        </pc:spChg>
      </pc:sldChg>
      <pc:sldChg chg="modSp mod">
        <pc:chgData name="Thomas, Christine L" userId="835ed3f7-9d57-4f75-8c60-7ac51c95d125" providerId="ADAL" clId="{4DCE916D-AAE1-4B29-9E52-DA63B4C99FD3}" dt="2021-12-01T14:09:40.719" v="126" actId="313"/>
        <pc:sldMkLst>
          <pc:docMk/>
          <pc:sldMk cId="3066951465" sldId="311"/>
        </pc:sldMkLst>
        <pc:spChg chg="mod">
          <ac:chgData name="Thomas, Christine L" userId="835ed3f7-9d57-4f75-8c60-7ac51c95d125" providerId="ADAL" clId="{4DCE916D-AAE1-4B29-9E52-DA63B4C99FD3}" dt="2021-12-01T14:09:40.719" v="126" actId="313"/>
          <ac:spMkLst>
            <pc:docMk/>
            <pc:sldMk cId="3066951465" sldId="311"/>
            <ac:spMk id="3" creationId="{A3588335-FDE7-4014-8388-5190B3BC6EB9}"/>
          </ac:spMkLst>
        </pc:spChg>
      </pc:sldChg>
      <pc:sldChg chg="modSp mod">
        <pc:chgData name="Thomas, Christine L" userId="835ed3f7-9d57-4f75-8c60-7ac51c95d125" providerId="ADAL" clId="{4DCE916D-AAE1-4B29-9E52-DA63B4C99FD3}" dt="2021-12-01T14:18:28.705" v="144" actId="14100"/>
        <pc:sldMkLst>
          <pc:docMk/>
          <pc:sldMk cId="3500820153" sldId="313"/>
        </pc:sldMkLst>
        <pc:spChg chg="mod">
          <ac:chgData name="Thomas, Christine L" userId="835ed3f7-9d57-4f75-8c60-7ac51c95d125" providerId="ADAL" clId="{4DCE916D-AAE1-4B29-9E52-DA63B4C99FD3}" dt="2021-12-01T14:18:28.705" v="144" actId="14100"/>
          <ac:spMkLst>
            <pc:docMk/>
            <pc:sldMk cId="3500820153" sldId="313"/>
            <ac:spMk id="2" creationId="{72DE37D9-4E67-48DE-B101-79A9BA075251}"/>
          </ac:spMkLst>
        </pc:spChg>
        <pc:graphicFrameChg chg="mod">
          <ac:chgData name="Thomas, Christine L" userId="835ed3f7-9d57-4f75-8c60-7ac51c95d125" providerId="ADAL" clId="{4DCE916D-AAE1-4B29-9E52-DA63B4C99FD3}" dt="2021-12-01T14:18:14.106" v="143"/>
          <ac:graphicFrameMkLst>
            <pc:docMk/>
            <pc:sldMk cId="3500820153" sldId="313"/>
            <ac:graphicFrameMk id="5" creationId="{1A4D4D0E-AA88-4994-9BB2-E48391803C38}"/>
          </ac:graphicFrameMkLst>
        </pc:graphicFrameChg>
      </pc:sldChg>
      <pc:sldChg chg="modSp mod">
        <pc:chgData name="Thomas, Christine L" userId="835ed3f7-9d57-4f75-8c60-7ac51c95d125" providerId="ADAL" clId="{4DCE916D-AAE1-4B29-9E52-DA63B4C99FD3}" dt="2021-12-01T14:19:28.449" v="151" actId="1076"/>
        <pc:sldMkLst>
          <pc:docMk/>
          <pc:sldMk cId="1609561985" sldId="314"/>
        </pc:sldMkLst>
        <pc:spChg chg="mod">
          <ac:chgData name="Thomas, Christine L" userId="835ed3f7-9d57-4f75-8c60-7ac51c95d125" providerId="ADAL" clId="{4DCE916D-AAE1-4B29-9E52-DA63B4C99FD3}" dt="2021-12-01T14:19:26.259" v="150" actId="14100"/>
          <ac:spMkLst>
            <pc:docMk/>
            <pc:sldMk cId="1609561985" sldId="314"/>
            <ac:spMk id="2" creationId="{72DE37D9-4E67-48DE-B101-79A9BA075251}"/>
          </ac:spMkLst>
        </pc:spChg>
        <pc:spChg chg="mod">
          <ac:chgData name="Thomas, Christine L" userId="835ed3f7-9d57-4f75-8c60-7ac51c95d125" providerId="ADAL" clId="{4DCE916D-AAE1-4B29-9E52-DA63B4C99FD3}" dt="2021-12-01T14:19:28.449" v="151" actId="1076"/>
          <ac:spMkLst>
            <pc:docMk/>
            <pc:sldMk cId="1609561985" sldId="314"/>
            <ac:spMk id="3" creationId="{A3588335-FDE7-4014-8388-5190B3BC6EB9}"/>
          </ac:spMkLst>
        </pc:spChg>
      </pc:sldChg>
      <pc:sldChg chg="modSp mod">
        <pc:chgData name="Thomas, Christine L" userId="835ed3f7-9d57-4f75-8c60-7ac51c95d125" providerId="ADAL" clId="{4DCE916D-AAE1-4B29-9E52-DA63B4C99FD3}" dt="2021-12-01T14:20:01.088" v="157" actId="14100"/>
        <pc:sldMkLst>
          <pc:docMk/>
          <pc:sldMk cId="333372827" sldId="315"/>
        </pc:sldMkLst>
        <pc:spChg chg="mod">
          <ac:chgData name="Thomas, Christine L" userId="835ed3f7-9d57-4f75-8c60-7ac51c95d125" providerId="ADAL" clId="{4DCE916D-AAE1-4B29-9E52-DA63B4C99FD3}" dt="2021-12-01T14:20:01.088" v="157" actId="14100"/>
          <ac:spMkLst>
            <pc:docMk/>
            <pc:sldMk cId="333372827" sldId="315"/>
            <ac:spMk id="2" creationId="{72DE37D9-4E67-48DE-B101-79A9BA075251}"/>
          </ac:spMkLst>
        </pc:spChg>
        <pc:spChg chg="mod">
          <ac:chgData name="Thomas, Christine L" userId="835ed3f7-9d57-4f75-8c60-7ac51c95d125" providerId="ADAL" clId="{4DCE916D-AAE1-4B29-9E52-DA63B4C99FD3}" dt="2021-12-01T14:19:57.805" v="156" actId="27636"/>
          <ac:spMkLst>
            <pc:docMk/>
            <pc:sldMk cId="333372827" sldId="315"/>
            <ac:spMk id="3" creationId="{A3588335-FDE7-4014-8388-5190B3BC6EB9}"/>
          </ac:spMkLst>
        </pc:spChg>
      </pc:sldChg>
      <pc:sldChg chg="modSp mod">
        <pc:chgData name="Thomas, Christine L" userId="835ed3f7-9d57-4f75-8c60-7ac51c95d125" providerId="ADAL" clId="{4DCE916D-AAE1-4B29-9E52-DA63B4C99FD3}" dt="2021-12-01T14:20:38.487" v="160" actId="14100"/>
        <pc:sldMkLst>
          <pc:docMk/>
          <pc:sldMk cId="3797600773" sldId="317"/>
        </pc:sldMkLst>
        <pc:spChg chg="mod">
          <ac:chgData name="Thomas, Christine L" userId="835ed3f7-9d57-4f75-8c60-7ac51c95d125" providerId="ADAL" clId="{4DCE916D-AAE1-4B29-9E52-DA63B4C99FD3}" dt="2021-12-01T14:20:33.874" v="158" actId="14100"/>
          <ac:spMkLst>
            <pc:docMk/>
            <pc:sldMk cId="3797600773" sldId="317"/>
            <ac:spMk id="2" creationId="{72DE37D9-4E67-48DE-B101-79A9BA075251}"/>
          </ac:spMkLst>
        </pc:spChg>
        <pc:spChg chg="mod">
          <ac:chgData name="Thomas, Christine L" userId="835ed3f7-9d57-4f75-8c60-7ac51c95d125" providerId="ADAL" clId="{4DCE916D-AAE1-4B29-9E52-DA63B4C99FD3}" dt="2021-12-01T14:20:38.487" v="160" actId="14100"/>
          <ac:spMkLst>
            <pc:docMk/>
            <pc:sldMk cId="3797600773" sldId="317"/>
            <ac:spMk id="3" creationId="{A3588335-FDE7-4014-8388-5190B3BC6EB9}"/>
          </ac:spMkLst>
        </pc:spChg>
      </pc:sldChg>
      <pc:sldChg chg="modSp add mod">
        <pc:chgData name="Thomas, Christine L" userId="835ed3f7-9d57-4f75-8c60-7ac51c95d125" providerId="ADAL" clId="{4DCE916D-AAE1-4B29-9E52-DA63B4C99FD3}" dt="2021-12-01T14:43:34.622" v="1273" actId="20577"/>
        <pc:sldMkLst>
          <pc:docMk/>
          <pc:sldMk cId="2801460226" sldId="319"/>
        </pc:sldMkLst>
        <pc:spChg chg="mod">
          <ac:chgData name="Thomas, Christine L" userId="835ed3f7-9d57-4f75-8c60-7ac51c95d125" providerId="ADAL" clId="{4DCE916D-AAE1-4B29-9E52-DA63B4C99FD3}" dt="2021-12-01T13:56:04.761" v="60" actId="20577"/>
          <ac:spMkLst>
            <pc:docMk/>
            <pc:sldMk cId="2801460226" sldId="319"/>
            <ac:spMk id="2" creationId="{72DE37D9-4E67-48DE-B101-79A9BA075251}"/>
          </ac:spMkLst>
        </pc:spChg>
        <pc:spChg chg="mod">
          <ac:chgData name="Thomas, Christine L" userId="835ed3f7-9d57-4f75-8c60-7ac51c95d125" providerId="ADAL" clId="{4DCE916D-AAE1-4B29-9E52-DA63B4C99FD3}" dt="2021-12-01T14:43:34.622" v="1273" actId="20577"/>
          <ac:spMkLst>
            <pc:docMk/>
            <pc:sldMk cId="2801460226" sldId="319"/>
            <ac:spMk id="3" creationId="{A3588335-FDE7-4014-8388-5190B3BC6EB9}"/>
          </ac:spMkLst>
        </pc:spChg>
      </pc:sldChg>
      <pc:sldChg chg="add del">
        <pc:chgData name="Thomas, Christine L" userId="835ed3f7-9d57-4f75-8c60-7ac51c95d125" providerId="ADAL" clId="{4DCE916D-AAE1-4B29-9E52-DA63B4C99FD3}" dt="2021-12-01T13:37:47.224" v="1"/>
        <pc:sldMkLst>
          <pc:docMk/>
          <pc:sldMk cId="3896704941" sldId="319"/>
        </pc:sldMkLst>
      </pc:sldChg>
      <pc:sldChg chg="modSp add mod">
        <pc:chgData name="Thomas, Christine L" userId="835ed3f7-9d57-4f75-8c60-7ac51c95d125" providerId="ADAL" clId="{4DCE916D-AAE1-4B29-9E52-DA63B4C99FD3}" dt="2021-12-01T14:36:32.042" v="1118" actId="20577"/>
        <pc:sldMkLst>
          <pc:docMk/>
          <pc:sldMk cId="3403100711" sldId="320"/>
        </pc:sldMkLst>
        <pc:spChg chg="mod">
          <ac:chgData name="Thomas, Christine L" userId="835ed3f7-9d57-4f75-8c60-7ac51c95d125" providerId="ADAL" clId="{4DCE916D-AAE1-4B29-9E52-DA63B4C99FD3}" dt="2021-12-01T14:36:32.042" v="1118" actId="20577"/>
          <ac:spMkLst>
            <pc:docMk/>
            <pc:sldMk cId="3403100711" sldId="320"/>
            <ac:spMk id="3" creationId="{A3588335-FDE7-4014-8388-5190B3BC6EB9}"/>
          </ac:spMkLst>
        </pc:spChg>
      </pc:sldChg>
      <pc:sldChg chg="modSp add mod">
        <pc:chgData name="Thomas, Christine L" userId="835ed3f7-9d57-4f75-8c60-7ac51c95d125" providerId="ADAL" clId="{4DCE916D-AAE1-4B29-9E52-DA63B4C99FD3}" dt="2021-12-01T14:35:39.625" v="1098" actId="20577"/>
        <pc:sldMkLst>
          <pc:docMk/>
          <pc:sldMk cId="1235718760" sldId="321"/>
        </pc:sldMkLst>
        <pc:spChg chg="mod">
          <ac:chgData name="Thomas, Christine L" userId="835ed3f7-9d57-4f75-8c60-7ac51c95d125" providerId="ADAL" clId="{4DCE916D-AAE1-4B29-9E52-DA63B4C99FD3}" dt="2021-12-01T14:35:39.625" v="1098" actId="20577"/>
          <ac:spMkLst>
            <pc:docMk/>
            <pc:sldMk cId="1235718760" sldId="321"/>
            <ac:spMk id="3" creationId="{A3588335-FDE7-4014-8388-5190B3BC6EB9}"/>
          </ac:spMkLst>
        </pc:spChg>
      </pc:sldChg>
      <pc:sldChg chg="modSp mod">
        <pc:chgData name="Thomas, Christine L" userId="835ed3f7-9d57-4f75-8c60-7ac51c95d125" providerId="ADAL" clId="{4DCE916D-AAE1-4B29-9E52-DA63B4C99FD3}" dt="2021-12-01T15:46:50.224" v="1278" actId="20577"/>
        <pc:sldMkLst>
          <pc:docMk/>
          <pc:sldMk cId="32221355" sldId="328"/>
        </pc:sldMkLst>
        <pc:spChg chg="mod">
          <ac:chgData name="Thomas, Christine L" userId="835ed3f7-9d57-4f75-8c60-7ac51c95d125" providerId="ADAL" clId="{4DCE916D-AAE1-4B29-9E52-DA63B4C99FD3}" dt="2021-12-01T15:46:50.224" v="1278" actId="20577"/>
          <ac:spMkLst>
            <pc:docMk/>
            <pc:sldMk cId="32221355" sldId="328"/>
            <ac:spMk id="2" creationId="{72DE37D9-4E67-48DE-B101-79A9BA075251}"/>
          </ac:spMkLst>
        </pc:spChg>
      </pc:sldChg>
    </pc:docChg>
  </pc:docChgLst>
  <pc:docChgLst>
    <pc:chgData name="Mcharg, Shannon M" userId="S::mchargs@mms.gov::7dfd72ef-c082-44a8-8aee-207448f0af01" providerId="AD" clId="Web-{DB8F4D73-303F-D8AC-37D7-8C5B4B924869}"/>
    <pc:docChg chg="modSld">
      <pc:chgData name="Mcharg, Shannon M" userId="S::mchargs@mms.gov::7dfd72ef-c082-44a8-8aee-207448f0af01" providerId="AD" clId="Web-{DB8F4D73-303F-D8AC-37D7-8C5B4B924869}" dt="2021-12-01T14:35:01.530" v="1" actId="20577"/>
      <pc:docMkLst>
        <pc:docMk/>
      </pc:docMkLst>
      <pc:sldChg chg="modSp">
        <pc:chgData name="Mcharg, Shannon M" userId="S::mchargs@mms.gov::7dfd72ef-c082-44a8-8aee-207448f0af01" providerId="AD" clId="Web-{DB8F4D73-303F-D8AC-37D7-8C5B4B924869}" dt="2021-12-01T14:34:43.890" v="0" actId="20577"/>
        <pc:sldMkLst>
          <pc:docMk/>
          <pc:sldMk cId="1839160435" sldId="263"/>
        </pc:sldMkLst>
        <pc:spChg chg="mod">
          <ac:chgData name="Mcharg, Shannon M" userId="S::mchargs@mms.gov::7dfd72ef-c082-44a8-8aee-207448f0af01" providerId="AD" clId="Web-{DB8F4D73-303F-D8AC-37D7-8C5B4B924869}" dt="2021-12-01T14:34:43.890" v="0" actId="20577"/>
          <ac:spMkLst>
            <pc:docMk/>
            <pc:sldMk cId="1839160435" sldId="263"/>
            <ac:spMk id="5" creationId="{5914047F-D986-469D-B0CD-A4F669525FA1}"/>
          </ac:spMkLst>
        </pc:spChg>
      </pc:sldChg>
      <pc:sldChg chg="modSp">
        <pc:chgData name="Mcharg, Shannon M" userId="S::mchargs@mms.gov::7dfd72ef-c082-44a8-8aee-207448f0af01" providerId="AD" clId="Web-{DB8F4D73-303F-D8AC-37D7-8C5B4B924869}" dt="2021-12-01T14:35:01.530" v="1" actId="20577"/>
        <pc:sldMkLst>
          <pc:docMk/>
          <pc:sldMk cId="2422226342" sldId="287"/>
        </pc:sldMkLst>
        <pc:spChg chg="mod">
          <ac:chgData name="Mcharg, Shannon M" userId="S::mchargs@mms.gov::7dfd72ef-c082-44a8-8aee-207448f0af01" providerId="AD" clId="Web-{DB8F4D73-303F-D8AC-37D7-8C5B4B924869}" dt="2021-12-01T14:35:01.530" v="1" actId="20577"/>
          <ac:spMkLst>
            <pc:docMk/>
            <pc:sldMk cId="2422226342" sldId="287"/>
            <ac:spMk id="5" creationId="{5914047F-D986-469D-B0CD-A4F669525FA1}"/>
          </ac:spMkLst>
        </pc:spChg>
      </pc:sldChg>
    </pc:docChg>
  </pc:docChgLst>
  <pc:docChgLst>
    <pc:chgData name="Goldstein, Lindsay P" userId="77068534-5b2c-41bf-ab89-84bee92840dd" providerId="ADAL" clId="{6F4BC79F-E37F-4E50-A7BB-BC4D0A4AAE10}"/>
    <pc:docChg chg="undo custSel delSld modSld">
      <pc:chgData name="Goldstein, Lindsay P" userId="77068534-5b2c-41bf-ab89-84bee92840dd" providerId="ADAL" clId="{6F4BC79F-E37F-4E50-A7BB-BC4D0A4AAE10}" dt="2021-12-02T20:41:07.741" v="67" actId="20577"/>
      <pc:docMkLst>
        <pc:docMk/>
      </pc:docMkLst>
      <pc:sldChg chg="modSp mod">
        <pc:chgData name="Goldstein, Lindsay P" userId="77068534-5b2c-41bf-ab89-84bee92840dd" providerId="ADAL" clId="{6F4BC79F-E37F-4E50-A7BB-BC4D0A4AAE10}" dt="2021-12-02T16:32:01.589" v="56" actId="20577"/>
        <pc:sldMkLst>
          <pc:docMk/>
          <pc:sldMk cId="1839160435" sldId="263"/>
        </pc:sldMkLst>
        <pc:spChg chg="mod">
          <ac:chgData name="Goldstein, Lindsay P" userId="77068534-5b2c-41bf-ab89-84bee92840dd" providerId="ADAL" clId="{6F4BC79F-E37F-4E50-A7BB-BC4D0A4AAE10}" dt="2021-12-02T16:32:01.589" v="56" actId="20577"/>
          <ac:spMkLst>
            <pc:docMk/>
            <pc:sldMk cId="1839160435" sldId="263"/>
            <ac:spMk id="5" creationId="{5914047F-D986-469D-B0CD-A4F669525FA1}"/>
          </ac:spMkLst>
        </pc:spChg>
      </pc:sldChg>
      <pc:sldChg chg="del">
        <pc:chgData name="Goldstein, Lindsay P" userId="77068534-5b2c-41bf-ab89-84bee92840dd" providerId="ADAL" clId="{6F4BC79F-E37F-4E50-A7BB-BC4D0A4AAE10}" dt="2021-12-01T15:50:19.200" v="52" actId="2696"/>
        <pc:sldMkLst>
          <pc:docMk/>
          <pc:sldMk cId="3217090555" sldId="286"/>
        </pc:sldMkLst>
      </pc:sldChg>
      <pc:sldChg chg="modSp mod">
        <pc:chgData name="Goldstein, Lindsay P" userId="77068534-5b2c-41bf-ab89-84bee92840dd" providerId="ADAL" clId="{6F4BC79F-E37F-4E50-A7BB-BC4D0A4AAE10}" dt="2021-12-02T20:41:07.741" v="67" actId="20577"/>
        <pc:sldMkLst>
          <pc:docMk/>
          <pc:sldMk cId="1315296787" sldId="293"/>
        </pc:sldMkLst>
        <pc:spChg chg="mod">
          <ac:chgData name="Goldstein, Lindsay P" userId="77068534-5b2c-41bf-ab89-84bee92840dd" providerId="ADAL" clId="{6F4BC79F-E37F-4E50-A7BB-BC4D0A4AAE10}" dt="2021-12-02T20:41:07.741" v="67" actId="20577"/>
          <ac:spMkLst>
            <pc:docMk/>
            <pc:sldMk cId="1315296787" sldId="293"/>
            <ac:spMk id="3" creationId="{A3588335-FDE7-4014-8388-5190B3BC6EB9}"/>
          </ac:spMkLst>
        </pc:spChg>
      </pc:sldChg>
      <pc:sldChg chg="modSp mod">
        <pc:chgData name="Goldstein, Lindsay P" userId="77068534-5b2c-41bf-ab89-84bee92840dd" providerId="ADAL" clId="{6F4BC79F-E37F-4E50-A7BB-BC4D0A4AAE10}" dt="2021-12-02T20:40:57.836" v="64" actId="20577"/>
        <pc:sldMkLst>
          <pc:docMk/>
          <pc:sldMk cId="3098842360" sldId="294"/>
        </pc:sldMkLst>
        <pc:spChg chg="mod">
          <ac:chgData name="Goldstein, Lindsay P" userId="77068534-5b2c-41bf-ab89-84bee92840dd" providerId="ADAL" clId="{6F4BC79F-E37F-4E50-A7BB-BC4D0A4AAE10}" dt="2021-12-02T20:40:57.836" v="64" actId="20577"/>
          <ac:spMkLst>
            <pc:docMk/>
            <pc:sldMk cId="3098842360" sldId="294"/>
            <ac:spMk id="3" creationId="{A3588335-FDE7-4014-8388-5190B3BC6EB9}"/>
          </ac:spMkLst>
        </pc:spChg>
      </pc:sldChg>
      <pc:sldChg chg="modSp mod">
        <pc:chgData name="Goldstein, Lindsay P" userId="77068534-5b2c-41bf-ab89-84bee92840dd" providerId="ADAL" clId="{6F4BC79F-E37F-4E50-A7BB-BC4D0A4AAE10}" dt="2021-12-01T15:10:03.204" v="50"/>
        <pc:sldMkLst>
          <pc:docMk/>
          <pc:sldMk cId="3089583528" sldId="307"/>
        </pc:sldMkLst>
        <pc:spChg chg="mod">
          <ac:chgData name="Goldstein, Lindsay P" userId="77068534-5b2c-41bf-ab89-84bee92840dd" providerId="ADAL" clId="{6F4BC79F-E37F-4E50-A7BB-BC4D0A4AAE10}" dt="2021-12-01T15:10:03.204" v="50"/>
          <ac:spMkLst>
            <pc:docMk/>
            <pc:sldMk cId="3089583528" sldId="307"/>
            <ac:spMk id="3" creationId="{A3588335-FDE7-4014-8388-5190B3BC6EB9}"/>
          </ac:spMkLst>
        </pc:spChg>
      </pc:sldChg>
      <pc:sldChg chg="modSp mod">
        <pc:chgData name="Goldstein, Lindsay P" userId="77068534-5b2c-41bf-ab89-84bee92840dd" providerId="ADAL" clId="{6F4BC79F-E37F-4E50-A7BB-BC4D0A4AAE10}" dt="2021-12-02T16:37:58.560" v="62" actId="20577"/>
        <pc:sldMkLst>
          <pc:docMk/>
          <pc:sldMk cId="315327244" sldId="310"/>
        </pc:sldMkLst>
        <pc:spChg chg="mod">
          <ac:chgData name="Goldstein, Lindsay P" userId="77068534-5b2c-41bf-ab89-84bee92840dd" providerId="ADAL" clId="{6F4BC79F-E37F-4E50-A7BB-BC4D0A4AAE10}" dt="2021-12-02T16:37:58.560" v="62" actId="20577"/>
          <ac:spMkLst>
            <pc:docMk/>
            <pc:sldMk cId="315327244" sldId="310"/>
            <ac:spMk id="3" creationId="{A3588335-FDE7-4014-8388-5190B3BC6EB9}"/>
          </ac:spMkLst>
        </pc:spChg>
      </pc:sldChg>
      <pc:sldChg chg="modSp mod">
        <pc:chgData name="Goldstein, Lindsay P" userId="77068534-5b2c-41bf-ab89-84bee92840dd" providerId="ADAL" clId="{6F4BC79F-E37F-4E50-A7BB-BC4D0A4AAE10}" dt="2021-12-02T16:40:53.767" v="63" actId="1076"/>
        <pc:sldMkLst>
          <pc:docMk/>
          <pc:sldMk cId="853569198" sldId="323"/>
        </pc:sldMkLst>
        <pc:spChg chg="mod">
          <ac:chgData name="Goldstein, Lindsay P" userId="77068534-5b2c-41bf-ab89-84bee92840dd" providerId="ADAL" clId="{6F4BC79F-E37F-4E50-A7BB-BC4D0A4AAE10}" dt="2021-12-02T16:40:53.767" v="63" actId="1076"/>
          <ac:spMkLst>
            <pc:docMk/>
            <pc:sldMk cId="853569198" sldId="323"/>
            <ac:spMk id="5" creationId="{548749AD-C848-4EC5-A168-DD10C2CDC7C5}"/>
          </ac:spMkLst>
        </pc:spChg>
      </pc:sldChg>
    </pc:docChg>
  </pc:docChgLst>
  <pc:docChgLst>
    <pc:chgData name="Thomas, Christine L" userId="S::thomasc@mms.gov::835ed3f7-9d57-4f75-8c60-7ac51c95d125" providerId="AD" clId="Web-{DF11744E-9A81-AE82-4B76-D0D54FAEFB2B}"/>
    <pc:docChg chg="modSld">
      <pc:chgData name="Thomas, Christine L" userId="S::thomasc@mms.gov::835ed3f7-9d57-4f75-8c60-7ac51c95d125" providerId="AD" clId="Web-{DF11744E-9A81-AE82-4B76-D0D54FAEFB2B}" dt="2021-12-01T13:35:48.411" v="5"/>
      <pc:docMkLst>
        <pc:docMk/>
      </pc:docMkLst>
      <pc:sldChg chg="addSp delSp modSp">
        <pc:chgData name="Thomas, Christine L" userId="S::thomasc@mms.gov::835ed3f7-9d57-4f75-8c60-7ac51c95d125" providerId="AD" clId="Web-{DF11744E-9A81-AE82-4B76-D0D54FAEFB2B}" dt="2021-12-01T13:35:48.411" v="5"/>
        <pc:sldMkLst>
          <pc:docMk/>
          <pc:sldMk cId="2422226342" sldId="287"/>
        </pc:sldMkLst>
        <pc:graphicFrameChg chg="mod modGraphic">
          <ac:chgData name="Thomas, Christine L" userId="S::thomasc@mms.gov::835ed3f7-9d57-4f75-8c60-7ac51c95d125" providerId="AD" clId="Web-{DF11744E-9A81-AE82-4B76-D0D54FAEFB2B}" dt="2021-12-01T13:35:28.583" v="2"/>
          <ac:graphicFrameMkLst>
            <pc:docMk/>
            <pc:sldMk cId="2422226342" sldId="287"/>
            <ac:graphicFrameMk id="7" creationId="{EA17EDD8-7AC8-49AE-B5A1-B49075D4E0E7}"/>
          </ac:graphicFrameMkLst>
        </pc:graphicFrameChg>
        <pc:picChg chg="add mod">
          <ac:chgData name="Thomas, Christine L" userId="S::thomasc@mms.gov::835ed3f7-9d57-4f75-8c60-7ac51c95d125" providerId="AD" clId="Web-{DF11744E-9A81-AE82-4B76-D0D54FAEFB2B}" dt="2021-12-01T13:35:48.411" v="5"/>
          <ac:picMkLst>
            <pc:docMk/>
            <pc:sldMk cId="2422226342" sldId="287"/>
            <ac:picMk id="2" creationId="{D42B2300-0930-4237-87E9-E94753C412EA}"/>
          </ac:picMkLst>
        </pc:picChg>
        <pc:picChg chg="del">
          <ac:chgData name="Thomas, Christine L" userId="S::thomasc@mms.gov::835ed3f7-9d57-4f75-8c60-7ac51c95d125" providerId="AD" clId="Web-{DF11744E-9A81-AE82-4B76-D0D54FAEFB2B}" dt="2021-12-01T13:35:43.333" v="4"/>
          <ac:picMkLst>
            <pc:docMk/>
            <pc:sldMk cId="2422226342" sldId="287"/>
            <ac:picMk id="1025" creationId="{4A8EA235-9300-4642-A034-55E19F2CB9C2}"/>
          </ac:picMkLst>
        </pc:picChg>
        <pc:picChg chg="del">
          <ac:chgData name="Thomas, Christine L" userId="S::thomasc@mms.gov::835ed3f7-9d57-4f75-8c60-7ac51c95d125" providerId="AD" clId="Web-{DF11744E-9A81-AE82-4B76-D0D54FAEFB2B}" dt="2021-12-01T13:35:40.099" v="3"/>
          <ac:picMkLst>
            <pc:docMk/>
            <pc:sldMk cId="2422226342" sldId="287"/>
            <ac:picMk id="1026" creationId="{532A647C-63DD-47D0-903F-DB13969339E0}"/>
          </ac:picMkLst>
        </pc:picChg>
      </pc:sldChg>
    </pc:docChg>
  </pc:docChgLst>
  <pc:docChgLst>
    <pc:chgData name="Mcharg, Shannon M" userId="7dfd72ef-c082-44a8-8aee-207448f0af01" providerId="ADAL" clId="{76F0F9F7-85B6-42D8-B069-48090B48948F}"/>
    <pc:docChg chg="custSel addSld delSld modSld sldOrd">
      <pc:chgData name="Mcharg, Shannon M" userId="7dfd72ef-c082-44a8-8aee-207448f0af01" providerId="ADAL" clId="{76F0F9F7-85B6-42D8-B069-48090B48948F}" dt="2021-12-02T21:16:42.644" v="5692" actId="20577"/>
      <pc:docMkLst>
        <pc:docMk/>
      </pc:docMkLst>
      <pc:sldChg chg="modSp mod ord">
        <pc:chgData name="Mcharg, Shannon M" userId="7dfd72ef-c082-44a8-8aee-207448f0af01" providerId="ADAL" clId="{76F0F9F7-85B6-42D8-B069-48090B48948F}" dt="2021-12-01T15:36:30.032" v="2371" actId="20577"/>
        <pc:sldMkLst>
          <pc:docMk/>
          <pc:sldMk cId="2154871846" sldId="262"/>
        </pc:sldMkLst>
        <pc:spChg chg="mod">
          <ac:chgData name="Mcharg, Shannon M" userId="7dfd72ef-c082-44a8-8aee-207448f0af01" providerId="ADAL" clId="{76F0F9F7-85B6-42D8-B069-48090B48948F}" dt="2021-12-01T15:36:30.032" v="2371" actId="20577"/>
          <ac:spMkLst>
            <pc:docMk/>
            <pc:sldMk cId="2154871846" sldId="262"/>
            <ac:spMk id="3" creationId="{7B0ADA8F-C9E6-4329-99A0-448A472D5509}"/>
          </ac:spMkLst>
        </pc:spChg>
      </pc:sldChg>
      <pc:sldChg chg="modSp mod">
        <pc:chgData name="Mcharg, Shannon M" userId="7dfd72ef-c082-44a8-8aee-207448f0af01" providerId="ADAL" clId="{76F0F9F7-85B6-42D8-B069-48090B48948F}" dt="2021-12-01T15:20:48.222" v="1599" actId="14"/>
        <pc:sldMkLst>
          <pc:docMk/>
          <pc:sldMk cId="1839160435" sldId="263"/>
        </pc:sldMkLst>
        <pc:spChg chg="mod">
          <ac:chgData name="Mcharg, Shannon M" userId="7dfd72ef-c082-44a8-8aee-207448f0af01" providerId="ADAL" clId="{76F0F9F7-85B6-42D8-B069-48090B48948F}" dt="2021-12-01T15:20:48.222" v="1599" actId="14"/>
          <ac:spMkLst>
            <pc:docMk/>
            <pc:sldMk cId="1839160435" sldId="263"/>
            <ac:spMk id="5" creationId="{5914047F-D986-469D-B0CD-A4F669525FA1}"/>
          </ac:spMkLst>
        </pc:spChg>
      </pc:sldChg>
      <pc:sldChg chg="del">
        <pc:chgData name="Mcharg, Shannon M" userId="7dfd72ef-c082-44a8-8aee-207448f0af01" providerId="ADAL" clId="{76F0F9F7-85B6-42D8-B069-48090B48948F}" dt="2021-12-01T14:49:44.468" v="351" actId="2696"/>
        <pc:sldMkLst>
          <pc:docMk/>
          <pc:sldMk cId="3309029643" sldId="275"/>
        </pc:sldMkLst>
      </pc:sldChg>
      <pc:sldChg chg="del">
        <pc:chgData name="Mcharg, Shannon M" userId="7dfd72ef-c082-44a8-8aee-207448f0af01" providerId="ADAL" clId="{76F0F9F7-85B6-42D8-B069-48090B48948F}" dt="2021-12-01T14:49:44.468" v="351" actId="2696"/>
        <pc:sldMkLst>
          <pc:docMk/>
          <pc:sldMk cId="3258660976" sldId="276"/>
        </pc:sldMkLst>
      </pc:sldChg>
      <pc:sldChg chg="del">
        <pc:chgData name="Mcharg, Shannon M" userId="7dfd72ef-c082-44a8-8aee-207448f0af01" providerId="ADAL" clId="{76F0F9F7-85B6-42D8-B069-48090B48948F}" dt="2021-12-01T14:49:44.468" v="351" actId="2696"/>
        <pc:sldMkLst>
          <pc:docMk/>
          <pc:sldMk cId="768793050" sldId="279"/>
        </pc:sldMkLst>
      </pc:sldChg>
      <pc:sldChg chg="modSp mod">
        <pc:chgData name="Mcharg, Shannon M" userId="7dfd72ef-c082-44a8-8aee-207448f0af01" providerId="ADAL" clId="{76F0F9F7-85B6-42D8-B069-48090B48948F}" dt="2021-12-01T17:20:45.892" v="5686" actId="113"/>
        <pc:sldMkLst>
          <pc:docMk/>
          <pc:sldMk cId="1994988488" sldId="281"/>
        </pc:sldMkLst>
        <pc:spChg chg="mod">
          <ac:chgData name="Mcharg, Shannon M" userId="7dfd72ef-c082-44a8-8aee-207448f0af01" providerId="ADAL" clId="{76F0F9F7-85B6-42D8-B069-48090B48948F}" dt="2021-12-01T17:20:04.753" v="5674" actId="2711"/>
          <ac:spMkLst>
            <pc:docMk/>
            <pc:sldMk cId="1994988488" sldId="281"/>
            <ac:spMk id="6" creationId="{268D33E2-8B8A-4341-94DA-E896DADE8577}"/>
          </ac:spMkLst>
        </pc:spChg>
        <pc:spChg chg="mod">
          <ac:chgData name="Mcharg, Shannon M" userId="7dfd72ef-c082-44a8-8aee-207448f0af01" providerId="ADAL" clId="{76F0F9F7-85B6-42D8-B069-48090B48948F}" dt="2021-12-01T17:20:09.475" v="5675" actId="2711"/>
          <ac:spMkLst>
            <pc:docMk/>
            <pc:sldMk cId="1994988488" sldId="281"/>
            <ac:spMk id="7" creationId="{740EDEFB-D8BB-461A-999F-C27555AF6E3B}"/>
          </ac:spMkLst>
        </pc:spChg>
        <pc:spChg chg="mod">
          <ac:chgData name="Mcharg, Shannon M" userId="7dfd72ef-c082-44a8-8aee-207448f0af01" providerId="ADAL" clId="{76F0F9F7-85B6-42D8-B069-48090B48948F}" dt="2021-12-01T15:03:39.715" v="565" actId="20577"/>
          <ac:spMkLst>
            <pc:docMk/>
            <pc:sldMk cId="1994988488" sldId="281"/>
            <ac:spMk id="8" creationId="{14FD02D4-01A9-412E-8A5E-88C05A2CE06D}"/>
          </ac:spMkLst>
        </pc:spChg>
        <pc:spChg chg="ord">
          <ac:chgData name="Mcharg, Shannon M" userId="7dfd72ef-c082-44a8-8aee-207448f0af01" providerId="ADAL" clId="{76F0F9F7-85B6-42D8-B069-48090B48948F}" dt="2021-12-01T16:54:42.437" v="2891" actId="13244"/>
          <ac:spMkLst>
            <pc:docMk/>
            <pc:sldMk cId="1994988488" sldId="281"/>
            <ac:spMk id="9" creationId="{870EEC73-E948-4DD3-A337-051FBA2356FB}"/>
          </ac:spMkLst>
        </pc:spChg>
        <pc:spChg chg="mod">
          <ac:chgData name="Mcharg, Shannon M" userId="7dfd72ef-c082-44a8-8aee-207448f0af01" providerId="ADAL" clId="{76F0F9F7-85B6-42D8-B069-48090B48948F}" dt="2021-12-01T17:20:29.589" v="5679" actId="113"/>
          <ac:spMkLst>
            <pc:docMk/>
            <pc:sldMk cId="1994988488" sldId="281"/>
            <ac:spMk id="11" creationId="{616EFE21-4490-42C8-B3A4-191DD05DE56F}"/>
          </ac:spMkLst>
        </pc:spChg>
        <pc:spChg chg="mod">
          <ac:chgData name="Mcharg, Shannon M" userId="7dfd72ef-c082-44a8-8aee-207448f0af01" providerId="ADAL" clId="{76F0F9F7-85B6-42D8-B069-48090B48948F}" dt="2021-12-01T17:20:29.589" v="5679" actId="113"/>
          <ac:spMkLst>
            <pc:docMk/>
            <pc:sldMk cId="1994988488" sldId="281"/>
            <ac:spMk id="12" creationId="{F4E3CFCD-DA17-4923-A832-2704E20F4953}"/>
          </ac:spMkLst>
        </pc:spChg>
        <pc:spChg chg="mod">
          <ac:chgData name="Mcharg, Shannon M" userId="7dfd72ef-c082-44a8-8aee-207448f0af01" providerId="ADAL" clId="{76F0F9F7-85B6-42D8-B069-48090B48948F}" dt="2021-12-01T17:20:29.589" v="5679" actId="113"/>
          <ac:spMkLst>
            <pc:docMk/>
            <pc:sldMk cId="1994988488" sldId="281"/>
            <ac:spMk id="13" creationId="{1C7C906E-C917-4F3C-BDFB-CE0476CB3AC9}"/>
          </ac:spMkLst>
        </pc:spChg>
        <pc:spChg chg="mod">
          <ac:chgData name="Mcharg, Shannon M" userId="7dfd72ef-c082-44a8-8aee-207448f0af01" providerId="ADAL" clId="{76F0F9F7-85B6-42D8-B069-48090B48948F}" dt="2021-12-01T17:20:29.589" v="5679" actId="113"/>
          <ac:spMkLst>
            <pc:docMk/>
            <pc:sldMk cId="1994988488" sldId="281"/>
            <ac:spMk id="14" creationId="{EA0ECA24-ABEA-4E56-83BA-885397E7AF02}"/>
          </ac:spMkLst>
        </pc:spChg>
        <pc:spChg chg="mod">
          <ac:chgData name="Mcharg, Shannon M" userId="7dfd72ef-c082-44a8-8aee-207448f0af01" providerId="ADAL" clId="{76F0F9F7-85B6-42D8-B069-48090B48948F}" dt="2021-12-01T17:20:29.589" v="5679" actId="113"/>
          <ac:spMkLst>
            <pc:docMk/>
            <pc:sldMk cId="1994988488" sldId="281"/>
            <ac:spMk id="15" creationId="{88E1F9E4-79ED-46EA-8EF0-E120A003CABA}"/>
          </ac:spMkLst>
        </pc:spChg>
        <pc:spChg chg="mod">
          <ac:chgData name="Mcharg, Shannon M" userId="7dfd72ef-c082-44a8-8aee-207448f0af01" providerId="ADAL" clId="{76F0F9F7-85B6-42D8-B069-48090B48948F}" dt="2021-12-01T17:20:29.589" v="5679" actId="113"/>
          <ac:spMkLst>
            <pc:docMk/>
            <pc:sldMk cId="1994988488" sldId="281"/>
            <ac:spMk id="16" creationId="{A6D0DC99-6808-4099-8E15-8CE29611F6EF}"/>
          </ac:spMkLst>
        </pc:spChg>
        <pc:spChg chg="mod">
          <ac:chgData name="Mcharg, Shannon M" userId="7dfd72ef-c082-44a8-8aee-207448f0af01" providerId="ADAL" clId="{76F0F9F7-85B6-42D8-B069-48090B48948F}" dt="2021-12-01T17:20:34.510" v="5681" actId="113"/>
          <ac:spMkLst>
            <pc:docMk/>
            <pc:sldMk cId="1994988488" sldId="281"/>
            <ac:spMk id="18" creationId="{D4B817F7-B385-4A25-8CF9-2287A731AD24}"/>
          </ac:spMkLst>
        </pc:spChg>
        <pc:spChg chg="mod">
          <ac:chgData name="Mcharg, Shannon M" userId="7dfd72ef-c082-44a8-8aee-207448f0af01" providerId="ADAL" clId="{76F0F9F7-85B6-42D8-B069-48090B48948F}" dt="2021-12-01T17:20:34.510" v="5681" actId="113"/>
          <ac:spMkLst>
            <pc:docMk/>
            <pc:sldMk cId="1994988488" sldId="281"/>
            <ac:spMk id="19" creationId="{6AB81DF1-AFF2-4A88-82B7-6461A0C1EF70}"/>
          </ac:spMkLst>
        </pc:spChg>
        <pc:spChg chg="mod">
          <ac:chgData name="Mcharg, Shannon M" userId="7dfd72ef-c082-44a8-8aee-207448f0af01" providerId="ADAL" clId="{76F0F9F7-85B6-42D8-B069-48090B48948F}" dt="2021-12-01T17:20:34.510" v="5681" actId="113"/>
          <ac:spMkLst>
            <pc:docMk/>
            <pc:sldMk cId="1994988488" sldId="281"/>
            <ac:spMk id="20" creationId="{0BE0379A-8031-44D4-83C6-4F3955BFD854}"/>
          </ac:spMkLst>
        </pc:spChg>
        <pc:spChg chg="mod">
          <ac:chgData name="Mcharg, Shannon M" userId="7dfd72ef-c082-44a8-8aee-207448f0af01" providerId="ADAL" clId="{76F0F9F7-85B6-42D8-B069-48090B48948F}" dt="2021-12-01T17:20:34.510" v="5681" actId="113"/>
          <ac:spMkLst>
            <pc:docMk/>
            <pc:sldMk cId="1994988488" sldId="281"/>
            <ac:spMk id="21" creationId="{62C66F0E-C2B1-403E-A8AC-E67710034784}"/>
          </ac:spMkLst>
        </pc:spChg>
        <pc:spChg chg="mod">
          <ac:chgData name="Mcharg, Shannon M" userId="7dfd72ef-c082-44a8-8aee-207448f0af01" providerId="ADAL" clId="{76F0F9F7-85B6-42D8-B069-48090B48948F}" dt="2021-12-01T17:20:34.510" v="5681" actId="113"/>
          <ac:spMkLst>
            <pc:docMk/>
            <pc:sldMk cId="1994988488" sldId="281"/>
            <ac:spMk id="22" creationId="{E7612F28-C146-43AB-8313-D6CAB10BFE2F}"/>
          </ac:spMkLst>
        </pc:spChg>
        <pc:spChg chg="mod">
          <ac:chgData name="Mcharg, Shannon M" userId="7dfd72ef-c082-44a8-8aee-207448f0af01" providerId="ADAL" clId="{76F0F9F7-85B6-42D8-B069-48090B48948F}" dt="2021-12-01T17:20:39.294" v="5683" actId="113"/>
          <ac:spMkLst>
            <pc:docMk/>
            <pc:sldMk cId="1994988488" sldId="281"/>
            <ac:spMk id="24" creationId="{395E0B55-7081-45F0-8408-606FF262A6DA}"/>
          </ac:spMkLst>
        </pc:spChg>
        <pc:spChg chg="mod">
          <ac:chgData name="Mcharg, Shannon M" userId="7dfd72ef-c082-44a8-8aee-207448f0af01" providerId="ADAL" clId="{76F0F9F7-85B6-42D8-B069-48090B48948F}" dt="2021-12-01T17:20:39.294" v="5683" actId="113"/>
          <ac:spMkLst>
            <pc:docMk/>
            <pc:sldMk cId="1994988488" sldId="281"/>
            <ac:spMk id="25" creationId="{14DCB86B-5B16-4A52-ABCE-87F7E3ADDEAB}"/>
          </ac:spMkLst>
        </pc:spChg>
        <pc:spChg chg="mod">
          <ac:chgData name="Mcharg, Shannon M" userId="7dfd72ef-c082-44a8-8aee-207448f0af01" providerId="ADAL" clId="{76F0F9F7-85B6-42D8-B069-48090B48948F}" dt="2021-12-01T17:20:39.294" v="5683" actId="113"/>
          <ac:spMkLst>
            <pc:docMk/>
            <pc:sldMk cId="1994988488" sldId="281"/>
            <ac:spMk id="26" creationId="{31E2675C-8E5A-412D-B195-404EDBC95C92}"/>
          </ac:spMkLst>
        </pc:spChg>
        <pc:spChg chg="mod">
          <ac:chgData name="Mcharg, Shannon M" userId="7dfd72ef-c082-44a8-8aee-207448f0af01" providerId="ADAL" clId="{76F0F9F7-85B6-42D8-B069-48090B48948F}" dt="2021-12-01T17:20:39.294" v="5683" actId="113"/>
          <ac:spMkLst>
            <pc:docMk/>
            <pc:sldMk cId="1994988488" sldId="281"/>
            <ac:spMk id="27" creationId="{F4BAFE04-E8F9-4166-956E-B84D1DFD30F4}"/>
          </ac:spMkLst>
        </pc:spChg>
        <pc:spChg chg="mod">
          <ac:chgData name="Mcharg, Shannon M" userId="7dfd72ef-c082-44a8-8aee-207448f0af01" providerId="ADAL" clId="{76F0F9F7-85B6-42D8-B069-48090B48948F}" dt="2021-12-01T17:20:45.892" v="5686" actId="113"/>
          <ac:spMkLst>
            <pc:docMk/>
            <pc:sldMk cId="1994988488" sldId="281"/>
            <ac:spMk id="29" creationId="{48698926-4897-4A89-AFDB-774D91D3BA46}"/>
          </ac:spMkLst>
        </pc:spChg>
        <pc:spChg chg="mod">
          <ac:chgData name="Mcharg, Shannon M" userId="7dfd72ef-c082-44a8-8aee-207448f0af01" providerId="ADAL" clId="{76F0F9F7-85B6-42D8-B069-48090B48948F}" dt="2021-12-01T17:20:45.892" v="5686" actId="113"/>
          <ac:spMkLst>
            <pc:docMk/>
            <pc:sldMk cId="1994988488" sldId="281"/>
            <ac:spMk id="30" creationId="{7057572B-F97C-4AC3-BCAA-C1C469059C54}"/>
          </ac:spMkLst>
        </pc:spChg>
        <pc:spChg chg="mod">
          <ac:chgData name="Mcharg, Shannon M" userId="7dfd72ef-c082-44a8-8aee-207448f0af01" providerId="ADAL" clId="{76F0F9F7-85B6-42D8-B069-48090B48948F}" dt="2021-12-01T17:20:45.892" v="5686" actId="113"/>
          <ac:spMkLst>
            <pc:docMk/>
            <pc:sldMk cId="1994988488" sldId="281"/>
            <ac:spMk id="31" creationId="{8924A367-0191-4105-A5F5-75050FEAB2EF}"/>
          </ac:spMkLst>
        </pc:spChg>
        <pc:spChg chg="mod">
          <ac:chgData name="Mcharg, Shannon M" userId="7dfd72ef-c082-44a8-8aee-207448f0af01" providerId="ADAL" clId="{76F0F9F7-85B6-42D8-B069-48090B48948F}" dt="2021-12-01T17:20:45.892" v="5686" actId="113"/>
          <ac:spMkLst>
            <pc:docMk/>
            <pc:sldMk cId="1994988488" sldId="281"/>
            <ac:spMk id="32" creationId="{FE0EAF37-7EE7-416A-BEB2-DC8121AD64B4}"/>
          </ac:spMkLst>
        </pc:spChg>
        <pc:spChg chg="mod">
          <ac:chgData name="Mcharg, Shannon M" userId="7dfd72ef-c082-44a8-8aee-207448f0af01" providerId="ADAL" clId="{76F0F9F7-85B6-42D8-B069-48090B48948F}" dt="2021-12-01T17:20:45.892" v="5686" actId="113"/>
          <ac:spMkLst>
            <pc:docMk/>
            <pc:sldMk cId="1994988488" sldId="281"/>
            <ac:spMk id="33" creationId="{8309BAEC-FBCB-4E12-9F62-AAB9B9600487}"/>
          </ac:spMkLst>
        </pc:spChg>
        <pc:spChg chg="mod">
          <ac:chgData name="Mcharg, Shannon M" userId="7dfd72ef-c082-44a8-8aee-207448f0af01" providerId="ADAL" clId="{76F0F9F7-85B6-42D8-B069-48090B48948F}" dt="2021-12-01T17:20:45.892" v="5686" actId="113"/>
          <ac:spMkLst>
            <pc:docMk/>
            <pc:sldMk cId="1994988488" sldId="281"/>
            <ac:spMk id="34" creationId="{4C72C8B7-E196-41EF-A27E-133AF31DEA8A}"/>
          </ac:spMkLst>
        </pc:spChg>
        <pc:spChg chg="mod">
          <ac:chgData name="Mcharg, Shannon M" userId="7dfd72ef-c082-44a8-8aee-207448f0af01" providerId="ADAL" clId="{76F0F9F7-85B6-42D8-B069-48090B48948F}" dt="2021-12-01T17:20:45.892" v="5686" actId="113"/>
          <ac:spMkLst>
            <pc:docMk/>
            <pc:sldMk cId="1994988488" sldId="281"/>
            <ac:spMk id="35" creationId="{4DF98483-59D5-409E-883C-4A6FED1D10B6}"/>
          </ac:spMkLst>
        </pc:spChg>
        <pc:spChg chg="mod">
          <ac:chgData name="Mcharg, Shannon M" userId="7dfd72ef-c082-44a8-8aee-207448f0af01" providerId="ADAL" clId="{76F0F9F7-85B6-42D8-B069-48090B48948F}" dt="2021-12-01T17:20:45.892" v="5686" actId="113"/>
          <ac:spMkLst>
            <pc:docMk/>
            <pc:sldMk cId="1994988488" sldId="281"/>
            <ac:spMk id="36" creationId="{CB9A9438-1D9F-40B3-A69E-B0BB53143ED3}"/>
          </ac:spMkLst>
        </pc:spChg>
        <pc:spChg chg="mod">
          <ac:chgData name="Mcharg, Shannon M" userId="7dfd72ef-c082-44a8-8aee-207448f0af01" providerId="ADAL" clId="{76F0F9F7-85B6-42D8-B069-48090B48948F}" dt="2021-12-01T17:20:45.892" v="5686" actId="113"/>
          <ac:spMkLst>
            <pc:docMk/>
            <pc:sldMk cId="1994988488" sldId="281"/>
            <ac:spMk id="37" creationId="{DB1DCD25-A14A-4A08-8587-465255828D6B}"/>
          </ac:spMkLst>
        </pc:spChg>
        <pc:spChg chg="mod">
          <ac:chgData name="Mcharg, Shannon M" userId="7dfd72ef-c082-44a8-8aee-207448f0af01" providerId="ADAL" clId="{76F0F9F7-85B6-42D8-B069-48090B48948F}" dt="2021-12-01T17:20:45.892" v="5686" actId="113"/>
          <ac:spMkLst>
            <pc:docMk/>
            <pc:sldMk cId="1994988488" sldId="281"/>
            <ac:spMk id="38" creationId="{24B3281C-9CA0-4AFC-A673-C96353FFDCB7}"/>
          </ac:spMkLst>
        </pc:spChg>
        <pc:spChg chg="mod">
          <ac:chgData name="Mcharg, Shannon M" userId="7dfd72ef-c082-44a8-8aee-207448f0af01" providerId="ADAL" clId="{76F0F9F7-85B6-42D8-B069-48090B48948F}" dt="2021-12-01T17:20:45.892" v="5686" actId="113"/>
          <ac:spMkLst>
            <pc:docMk/>
            <pc:sldMk cId="1994988488" sldId="281"/>
            <ac:spMk id="39" creationId="{3593FBF9-AA93-4386-887C-33DBA4EE97C3}"/>
          </ac:spMkLst>
        </pc:spChg>
        <pc:spChg chg="mod">
          <ac:chgData name="Mcharg, Shannon M" userId="7dfd72ef-c082-44a8-8aee-207448f0af01" providerId="ADAL" clId="{76F0F9F7-85B6-42D8-B069-48090B48948F}" dt="2021-12-01T17:20:45.892" v="5686" actId="113"/>
          <ac:spMkLst>
            <pc:docMk/>
            <pc:sldMk cId="1994988488" sldId="281"/>
            <ac:spMk id="40" creationId="{8BC6718A-678A-4B32-AEC2-CEC8628DF4E3}"/>
          </ac:spMkLst>
        </pc:spChg>
        <pc:spChg chg="mod">
          <ac:chgData name="Mcharg, Shannon M" userId="7dfd72ef-c082-44a8-8aee-207448f0af01" providerId="ADAL" clId="{76F0F9F7-85B6-42D8-B069-48090B48948F}" dt="2021-12-01T17:20:45.892" v="5686" actId="113"/>
          <ac:spMkLst>
            <pc:docMk/>
            <pc:sldMk cId="1994988488" sldId="281"/>
            <ac:spMk id="41" creationId="{6530B752-2191-453E-A590-013CD9B66ACA}"/>
          </ac:spMkLst>
        </pc:spChg>
        <pc:spChg chg="mod">
          <ac:chgData name="Mcharg, Shannon M" userId="7dfd72ef-c082-44a8-8aee-207448f0af01" providerId="ADAL" clId="{76F0F9F7-85B6-42D8-B069-48090B48948F}" dt="2021-12-01T17:20:45.892" v="5686" actId="113"/>
          <ac:spMkLst>
            <pc:docMk/>
            <pc:sldMk cId="1994988488" sldId="281"/>
            <ac:spMk id="42" creationId="{808BC42C-4775-41CF-BD90-8F9D4A0ECDF4}"/>
          </ac:spMkLst>
        </pc:spChg>
        <pc:spChg chg="mod">
          <ac:chgData name="Mcharg, Shannon M" userId="7dfd72ef-c082-44a8-8aee-207448f0af01" providerId="ADAL" clId="{76F0F9F7-85B6-42D8-B069-48090B48948F}" dt="2021-12-01T17:20:45.892" v="5686" actId="113"/>
          <ac:spMkLst>
            <pc:docMk/>
            <pc:sldMk cId="1994988488" sldId="281"/>
            <ac:spMk id="43" creationId="{2DD52E1D-A91B-439A-83D5-ADEDE09AB87C}"/>
          </ac:spMkLst>
        </pc:spChg>
        <pc:spChg chg="mod">
          <ac:chgData name="Mcharg, Shannon M" userId="7dfd72ef-c082-44a8-8aee-207448f0af01" providerId="ADAL" clId="{76F0F9F7-85B6-42D8-B069-48090B48948F}" dt="2021-12-01T17:20:45.892" v="5686" actId="113"/>
          <ac:spMkLst>
            <pc:docMk/>
            <pc:sldMk cId="1994988488" sldId="281"/>
            <ac:spMk id="44" creationId="{4B00A232-64AB-4C4A-8733-1AD165CB92AD}"/>
          </ac:spMkLst>
        </pc:spChg>
        <pc:spChg chg="ord">
          <ac:chgData name="Mcharg, Shannon M" userId="7dfd72ef-c082-44a8-8aee-207448f0af01" providerId="ADAL" clId="{76F0F9F7-85B6-42D8-B069-48090B48948F}" dt="2021-12-01T16:54:54.999" v="2892" actId="13244"/>
          <ac:spMkLst>
            <pc:docMk/>
            <pc:sldMk cId="1994988488" sldId="281"/>
            <ac:spMk id="45" creationId="{366885AB-ABA7-436B-A6EB-0F53C0769AF4}"/>
          </ac:spMkLst>
        </pc:spChg>
        <pc:spChg chg="mod">
          <ac:chgData name="Mcharg, Shannon M" userId="7dfd72ef-c082-44a8-8aee-207448f0af01" providerId="ADAL" clId="{76F0F9F7-85B6-42D8-B069-48090B48948F}" dt="2021-12-01T17:20:20.970" v="5677" actId="14100"/>
          <ac:spMkLst>
            <pc:docMk/>
            <pc:sldMk cId="1994988488" sldId="281"/>
            <ac:spMk id="46" creationId="{36BB09B1-B7C2-41B0-B317-C291EFEB65A4}"/>
          </ac:spMkLst>
        </pc:spChg>
        <pc:spChg chg="mod">
          <ac:chgData name="Mcharg, Shannon M" userId="7dfd72ef-c082-44a8-8aee-207448f0af01" providerId="ADAL" clId="{76F0F9F7-85B6-42D8-B069-48090B48948F}" dt="2021-12-01T17:20:15.564" v="5676" actId="2711"/>
          <ac:spMkLst>
            <pc:docMk/>
            <pc:sldMk cId="1994988488" sldId="281"/>
            <ac:spMk id="48" creationId="{6270230F-4828-41E8-B1D0-458D4DE1E0CA}"/>
          </ac:spMkLst>
        </pc:spChg>
      </pc:sldChg>
      <pc:sldChg chg="del">
        <pc:chgData name="Mcharg, Shannon M" userId="7dfd72ef-c082-44a8-8aee-207448f0af01" providerId="ADAL" clId="{76F0F9F7-85B6-42D8-B069-48090B48948F}" dt="2021-12-01T14:49:44.468" v="351" actId="2696"/>
        <pc:sldMkLst>
          <pc:docMk/>
          <pc:sldMk cId="598886122" sldId="282"/>
        </pc:sldMkLst>
      </pc:sldChg>
      <pc:sldChg chg="del">
        <pc:chgData name="Mcharg, Shannon M" userId="7dfd72ef-c082-44a8-8aee-207448f0af01" providerId="ADAL" clId="{76F0F9F7-85B6-42D8-B069-48090B48948F}" dt="2021-12-01T14:49:44.468" v="351" actId="2696"/>
        <pc:sldMkLst>
          <pc:docMk/>
          <pc:sldMk cId="2417808712" sldId="283"/>
        </pc:sldMkLst>
      </pc:sldChg>
      <pc:sldChg chg="del">
        <pc:chgData name="Mcharg, Shannon M" userId="7dfd72ef-c082-44a8-8aee-207448f0af01" providerId="ADAL" clId="{76F0F9F7-85B6-42D8-B069-48090B48948F}" dt="2021-12-01T14:49:44.468" v="351" actId="2696"/>
        <pc:sldMkLst>
          <pc:docMk/>
          <pc:sldMk cId="852475536" sldId="284"/>
        </pc:sldMkLst>
      </pc:sldChg>
      <pc:sldChg chg="del">
        <pc:chgData name="Mcharg, Shannon M" userId="7dfd72ef-c082-44a8-8aee-207448f0af01" providerId="ADAL" clId="{76F0F9F7-85B6-42D8-B069-48090B48948F}" dt="2021-12-01T14:49:44.468" v="351" actId="2696"/>
        <pc:sldMkLst>
          <pc:docMk/>
          <pc:sldMk cId="369668592" sldId="285"/>
        </pc:sldMkLst>
      </pc:sldChg>
      <pc:sldChg chg="delSp modSp mod">
        <pc:chgData name="Mcharg, Shannon M" userId="7dfd72ef-c082-44a8-8aee-207448f0af01" providerId="ADAL" clId="{76F0F9F7-85B6-42D8-B069-48090B48948F}" dt="2021-12-01T17:14:22.556" v="5649"/>
        <pc:sldMkLst>
          <pc:docMk/>
          <pc:sldMk cId="2422226342" sldId="287"/>
        </pc:sldMkLst>
        <pc:spChg chg="mod">
          <ac:chgData name="Mcharg, Shannon M" userId="7dfd72ef-c082-44a8-8aee-207448f0af01" providerId="ADAL" clId="{76F0F9F7-85B6-42D8-B069-48090B48948F}" dt="2021-12-01T14:58:40.077" v="386" actId="20577"/>
          <ac:spMkLst>
            <pc:docMk/>
            <pc:sldMk cId="2422226342" sldId="287"/>
            <ac:spMk id="4" creationId="{13E1C9D5-AA08-46EF-94FA-7C69B9B82C52}"/>
          </ac:spMkLst>
        </pc:spChg>
        <pc:spChg chg="mod">
          <ac:chgData name="Mcharg, Shannon M" userId="7dfd72ef-c082-44a8-8aee-207448f0af01" providerId="ADAL" clId="{76F0F9F7-85B6-42D8-B069-48090B48948F}" dt="2021-12-01T17:14:04.196" v="5645" actId="14100"/>
          <ac:spMkLst>
            <pc:docMk/>
            <pc:sldMk cId="2422226342" sldId="287"/>
            <ac:spMk id="5" creationId="{5914047F-D986-469D-B0CD-A4F669525FA1}"/>
          </ac:spMkLst>
        </pc:spChg>
        <pc:graphicFrameChg chg="del">
          <ac:chgData name="Mcharg, Shannon M" userId="7dfd72ef-c082-44a8-8aee-207448f0af01" providerId="ADAL" clId="{76F0F9F7-85B6-42D8-B069-48090B48948F}" dt="2021-12-01T14:58:32.170" v="369" actId="478"/>
          <ac:graphicFrameMkLst>
            <pc:docMk/>
            <pc:sldMk cId="2422226342" sldId="287"/>
            <ac:graphicFrameMk id="7" creationId="{EA17EDD8-7AC8-49AE-B5A1-B49075D4E0E7}"/>
          </ac:graphicFrameMkLst>
        </pc:graphicFrameChg>
        <pc:graphicFrameChg chg="mod">
          <ac:chgData name="Mcharg, Shannon M" userId="7dfd72ef-c082-44a8-8aee-207448f0af01" providerId="ADAL" clId="{76F0F9F7-85B6-42D8-B069-48090B48948F}" dt="2021-12-01T17:14:22.556" v="5649"/>
          <ac:graphicFrameMkLst>
            <pc:docMk/>
            <pc:sldMk cId="2422226342" sldId="287"/>
            <ac:graphicFrameMk id="8" creationId="{C0288ADD-A203-4830-9976-91F00A8EF2AC}"/>
          </ac:graphicFrameMkLst>
        </pc:graphicFrameChg>
      </pc:sldChg>
      <pc:sldChg chg="modSp mod ord">
        <pc:chgData name="Mcharg, Shannon M" userId="7dfd72ef-c082-44a8-8aee-207448f0af01" providerId="ADAL" clId="{76F0F9F7-85B6-42D8-B069-48090B48948F}" dt="2021-12-01T17:16:00.475" v="5659" actId="255"/>
        <pc:sldMkLst>
          <pc:docMk/>
          <pc:sldMk cId="2882237392" sldId="288"/>
        </pc:sldMkLst>
        <pc:spChg chg="mod">
          <ac:chgData name="Mcharg, Shannon M" userId="7dfd72ef-c082-44a8-8aee-207448f0af01" providerId="ADAL" clId="{76F0F9F7-85B6-42D8-B069-48090B48948F}" dt="2021-12-01T15:09:52.081" v="878" actId="20577"/>
          <ac:spMkLst>
            <pc:docMk/>
            <pc:sldMk cId="2882237392" sldId="288"/>
            <ac:spMk id="4" creationId="{13E1C9D5-AA08-46EF-94FA-7C69B9B82C52}"/>
          </ac:spMkLst>
        </pc:spChg>
        <pc:spChg chg="ord">
          <ac:chgData name="Mcharg, Shannon M" userId="7dfd72ef-c082-44a8-8aee-207448f0af01" providerId="ADAL" clId="{76F0F9F7-85B6-42D8-B069-48090B48948F}" dt="2021-12-01T16:55:52.390" v="2898" actId="13244"/>
          <ac:spMkLst>
            <pc:docMk/>
            <pc:sldMk cId="2882237392" sldId="288"/>
            <ac:spMk id="6" creationId="{FC5DA6D1-958E-48CE-8E56-1E614AA5EE4D}"/>
          </ac:spMkLst>
        </pc:spChg>
        <pc:graphicFrameChg chg="mod">
          <ac:chgData name="Mcharg, Shannon M" userId="7dfd72ef-c082-44a8-8aee-207448f0af01" providerId="ADAL" clId="{76F0F9F7-85B6-42D8-B069-48090B48948F}" dt="2021-12-01T17:16:00.475" v="5659" actId="255"/>
          <ac:graphicFrameMkLst>
            <pc:docMk/>
            <pc:sldMk cId="2882237392" sldId="288"/>
            <ac:graphicFrameMk id="15" creationId="{12A1928B-0BD7-4422-872C-3AC207B201CC}"/>
          </ac:graphicFrameMkLst>
        </pc:graphicFrameChg>
      </pc:sldChg>
      <pc:sldChg chg="modSp mod addCm modCm">
        <pc:chgData name="Mcharg, Shannon M" userId="7dfd72ef-c082-44a8-8aee-207448f0af01" providerId="ADAL" clId="{76F0F9F7-85B6-42D8-B069-48090B48948F}" dt="2021-12-01T17:15:30.642" v="5657" actId="255"/>
        <pc:sldMkLst>
          <pc:docMk/>
          <pc:sldMk cId="609183074" sldId="289"/>
        </pc:sldMkLst>
        <pc:spChg chg="mod">
          <ac:chgData name="Mcharg, Shannon M" userId="7dfd72ef-c082-44a8-8aee-207448f0af01" providerId="ADAL" clId="{76F0F9F7-85B6-42D8-B069-48090B48948F}" dt="2021-12-01T15:14:57.684" v="1054" actId="20577"/>
          <ac:spMkLst>
            <pc:docMk/>
            <pc:sldMk cId="609183074" sldId="289"/>
            <ac:spMk id="4" creationId="{13E1C9D5-AA08-46EF-94FA-7C69B9B82C52}"/>
          </ac:spMkLst>
        </pc:spChg>
        <pc:spChg chg="ord">
          <ac:chgData name="Mcharg, Shannon M" userId="7dfd72ef-c082-44a8-8aee-207448f0af01" providerId="ADAL" clId="{76F0F9F7-85B6-42D8-B069-48090B48948F}" dt="2021-12-01T16:55:11.577" v="2893" actId="13244"/>
          <ac:spMkLst>
            <pc:docMk/>
            <pc:sldMk cId="609183074" sldId="289"/>
            <ac:spMk id="6" creationId="{FC5DA6D1-958E-48CE-8E56-1E614AA5EE4D}"/>
          </ac:spMkLst>
        </pc:spChg>
        <pc:graphicFrameChg chg="mod">
          <ac:chgData name="Mcharg, Shannon M" userId="7dfd72ef-c082-44a8-8aee-207448f0af01" providerId="ADAL" clId="{76F0F9F7-85B6-42D8-B069-48090B48948F}" dt="2021-12-01T17:15:30.642" v="5657" actId="255"/>
          <ac:graphicFrameMkLst>
            <pc:docMk/>
            <pc:sldMk cId="609183074" sldId="289"/>
            <ac:graphicFrameMk id="10" creationId="{40B07E8B-980B-446A-8C00-9A74BBEDE174}"/>
          </ac:graphicFrameMkLst>
        </pc:graphicFrameChg>
        <pc:graphicFrameChg chg="mod">
          <ac:chgData name="Mcharg, Shannon M" userId="7dfd72ef-c082-44a8-8aee-207448f0af01" providerId="ADAL" clId="{76F0F9F7-85B6-42D8-B069-48090B48948F}" dt="2021-12-01T17:09:41.550" v="5628"/>
          <ac:graphicFrameMkLst>
            <pc:docMk/>
            <pc:sldMk cId="609183074" sldId="289"/>
            <ac:graphicFrameMk id="11" creationId="{06EFEFED-55DD-4518-93D2-3722BB71FA1D}"/>
          </ac:graphicFrameMkLst>
        </pc:graphicFrameChg>
      </pc:sldChg>
      <pc:sldChg chg="modSp mod ord">
        <pc:chgData name="Mcharg, Shannon M" userId="7dfd72ef-c082-44a8-8aee-207448f0af01" providerId="ADAL" clId="{76F0F9F7-85B6-42D8-B069-48090B48948F}" dt="2021-12-01T17:18:12.746" v="5671" actId="255"/>
        <pc:sldMkLst>
          <pc:docMk/>
          <pc:sldMk cId="250037137" sldId="291"/>
        </pc:sldMkLst>
        <pc:spChg chg="mod">
          <ac:chgData name="Mcharg, Shannon M" userId="7dfd72ef-c082-44a8-8aee-207448f0af01" providerId="ADAL" clId="{76F0F9F7-85B6-42D8-B069-48090B48948F}" dt="2021-12-01T15:10:37.159" v="928" actId="14100"/>
          <ac:spMkLst>
            <pc:docMk/>
            <pc:sldMk cId="250037137" sldId="291"/>
            <ac:spMk id="4" creationId="{13E1C9D5-AA08-46EF-94FA-7C69B9B82C52}"/>
          </ac:spMkLst>
        </pc:spChg>
        <pc:spChg chg="ord">
          <ac:chgData name="Mcharg, Shannon M" userId="7dfd72ef-c082-44a8-8aee-207448f0af01" providerId="ADAL" clId="{76F0F9F7-85B6-42D8-B069-48090B48948F}" dt="2021-12-01T16:55:58.110" v="2899" actId="13244"/>
          <ac:spMkLst>
            <pc:docMk/>
            <pc:sldMk cId="250037137" sldId="291"/>
            <ac:spMk id="6" creationId="{FC5DA6D1-958E-48CE-8E56-1E614AA5EE4D}"/>
          </ac:spMkLst>
        </pc:spChg>
        <pc:graphicFrameChg chg="mod">
          <ac:chgData name="Mcharg, Shannon M" userId="7dfd72ef-c082-44a8-8aee-207448f0af01" providerId="ADAL" clId="{76F0F9F7-85B6-42D8-B069-48090B48948F}" dt="2021-12-01T17:18:12.746" v="5671" actId="255"/>
          <ac:graphicFrameMkLst>
            <pc:docMk/>
            <pc:sldMk cId="250037137" sldId="291"/>
            <ac:graphicFrameMk id="14" creationId="{3880CB81-EA5B-4861-AF7D-36111FDC6DF3}"/>
          </ac:graphicFrameMkLst>
        </pc:graphicFrameChg>
      </pc:sldChg>
      <pc:sldChg chg="modSp mod ord">
        <pc:chgData name="Mcharg, Shannon M" userId="7dfd72ef-c082-44a8-8aee-207448f0af01" providerId="ADAL" clId="{76F0F9F7-85B6-42D8-B069-48090B48948F}" dt="2021-12-01T17:18:22.643" v="5673" actId="255"/>
        <pc:sldMkLst>
          <pc:docMk/>
          <pc:sldMk cId="322944214" sldId="292"/>
        </pc:sldMkLst>
        <pc:spChg chg="mod">
          <ac:chgData name="Mcharg, Shannon M" userId="7dfd72ef-c082-44a8-8aee-207448f0af01" providerId="ADAL" clId="{76F0F9F7-85B6-42D8-B069-48090B48948F}" dt="2021-12-01T15:11:05.131" v="972" actId="27636"/>
          <ac:spMkLst>
            <pc:docMk/>
            <pc:sldMk cId="322944214" sldId="292"/>
            <ac:spMk id="4" creationId="{13E1C9D5-AA08-46EF-94FA-7C69B9B82C52}"/>
          </ac:spMkLst>
        </pc:spChg>
        <pc:spChg chg="ord">
          <ac:chgData name="Mcharg, Shannon M" userId="7dfd72ef-c082-44a8-8aee-207448f0af01" providerId="ADAL" clId="{76F0F9F7-85B6-42D8-B069-48090B48948F}" dt="2021-12-01T16:56:02.742" v="2900" actId="13244"/>
          <ac:spMkLst>
            <pc:docMk/>
            <pc:sldMk cId="322944214" sldId="292"/>
            <ac:spMk id="6" creationId="{FC5DA6D1-958E-48CE-8E56-1E614AA5EE4D}"/>
          </ac:spMkLst>
        </pc:spChg>
        <pc:graphicFrameChg chg="mod">
          <ac:chgData name="Mcharg, Shannon M" userId="7dfd72ef-c082-44a8-8aee-207448f0af01" providerId="ADAL" clId="{76F0F9F7-85B6-42D8-B069-48090B48948F}" dt="2021-12-01T17:18:22.643" v="5673" actId="255"/>
          <ac:graphicFrameMkLst>
            <pc:docMk/>
            <pc:sldMk cId="322944214" sldId="292"/>
            <ac:graphicFrameMk id="7" creationId="{4B63407B-3DA4-456D-A294-DF000FB4AA3C}"/>
          </ac:graphicFrameMkLst>
        </pc:graphicFrameChg>
      </pc:sldChg>
      <pc:sldChg chg="modSp mod ord">
        <pc:chgData name="Mcharg, Shannon M" userId="7dfd72ef-c082-44a8-8aee-207448f0af01" providerId="ADAL" clId="{76F0F9F7-85B6-42D8-B069-48090B48948F}" dt="2021-12-01T15:19:29.920" v="1431" actId="20577"/>
        <pc:sldMkLst>
          <pc:docMk/>
          <pc:sldMk cId="1315296787" sldId="293"/>
        </pc:sldMkLst>
        <pc:spChg chg="mod">
          <ac:chgData name="Mcharg, Shannon M" userId="7dfd72ef-c082-44a8-8aee-207448f0af01" providerId="ADAL" clId="{76F0F9F7-85B6-42D8-B069-48090B48948F}" dt="2021-12-01T15:19:29.920" v="1431" actId="20577"/>
          <ac:spMkLst>
            <pc:docMk/>
            <pc:sldMk cId="1315296787" sldId="293"/>
            <ac:spMk id="2" creationId="{72DE37D9-4E67-48DE-B101-79A9BA075251}"/>
          </ac:spMkLst>
        </pc:spChg>
        <pc:spChg chg="mod">
          <ac:chgData name="Mcharg, Shannon M" userId="7dfd72ef-c082-44a8-8aee-207448f0af01" providerId="ADAL" clId="{76F0F9F7-85B6-42D8-B069-48090B48948F}" dt="2021-12-01T14:48:32.080" v="350" actId="6549"/>
          <ac:spMkLst>
            <pc:docMk/>
            <pc:sldMk cId="1315296787" sldId="293"/>
            <ac:spMk id="3" creationId="{A3588335-FDE7-4014-8388-5190B3BC6EB9}"/>
          </ac:spMkLst>
        </pc:spChg>
      </pc:sldChg>
      <pc:sldChg chg="modSp mod ord">
        <pc:chgData name="Mcharg, Shannon M" userId="7dfd72ef-c082-44a8-8aee-207448f0af01" providerId="ADAL" clId="{76F0F9F7-85B6-42D8-B069-48090B48948F}" dt="2021-12-01T15:19:42.305" v="1448" actId="20577"/>
        <pc:sldMkLst>
          <pc:docMk/>
          <pc:sldMk cId="3098842360" sldId="294"/>
        </pc:sldMkLst>
        <pc:spChg chg="mod">
          <ac:chgData name="Mcharg, Shannon M" userId="7dfd72ef-c082-44a8-8aee-207448f0af01" providerId="ADAL" clId="{76F0F9F7-85B6-42D8-B069-48090B48948F}" dt="2021-12-01T15:19:42.305" v="1448" actId="20577"/>
          <ac:spMkLst>
            <pc:docMk/>
            <pc:sldMk cId="3098842360" sldId="294"/>
            <ac:spMk id="2" creationId="{72DE37D9-4E67-48DE-B101-79A9BA075251}"/>
          </ac:spMkLst>
        </pc:spChg>
        <pc:spChg chg="mod">
          <ac:chgData name="Mcharg, Shannon M" userId="7dfd72ef-c082-44a8-8aee-207448f0af01" providerId="ADAL" clId="{76F0F9F7-85B6-42D8-B069-48090B48948F}" dt="2021-12-01T15:13:39.389" v="979" actId="6549"/>
          <ac:spMkLst>
            <pc:docMk/>
            <pc:sldMk cId="3098842360" sldId="294"/>
            <ac:spMk id="3" creationId="{A3588335-FDE7-4014-8388-5190B3BC6EB9}"/>
          </ac:spMkLst>
        </pc:spChg>
      </pc:sldChg>
      <pc:sldChg chg="modSp mod ord">
        <pc:chgData name="Mcharg, Shannon M" userId="7dfd72ef-c082-44a8-8aee-207448f0af01" providerId="ADAL" clId="{76F0F9F7-85B6-42D8-B069-48090B48948F}" dt="2021-12-01T15:25:21.880" v="2212"/>
        <pc:sldMkLst>
          <pc:docMk/>
          <pc:sldMk cId="453299297" sldId="295"/>
        </pc:sldMkLst>
        <pc:spChg chg="mod">
          <ac:chgData name="Mcharg, Shannon M" userId="7dfd72ef-c082-44a8-8aee-207448f0af01" providerId="ADAL" clId="{76F0F9F7-85B6-42D8-B069-48090B48948F}" dt="2021-12-01T15:23:28.567" v="2024" actId="20577"/>
          <ac:spMkLst>
            <pc:docMk/>
            <pc:sldMk cId="453299297" sldId="295"/>
            <ac:spMk id="4" creationId="{13E1C9D5-AA08-46EF-94FA-7C69B9B82C52}"/>
          </ac:spMkLst>
        </pc:spChg>
        <pc:spChg chg="mod">
          <ac:chgData name="Mcharg, Shannon M" userId="7dfd72ef-c082-44a8-8aee-207448f0af01" providerId="ADAL" clId="{76F0F9F7-85B6-42D8-B069-48090B48948F}" dt="2021-12-01T14:38:48.429" v="52" actId="12"/>
          <ac:spMkLst>
            <pc:docMk/>
            <pc:sldMk cId="453299297" sldId="295"/>
            <ac:spMk id="7" creationId="{3D033B54-E227-469D-A60F-D8F31E02FC2A}"/>
          </ac:spMkLst>
        </pc:spChg>
      </pc:sldChg>
      <pc:sldChg chg="addSp delSp modSp mod ord chgLayout">
        <pc:chgData name="Mcharg, Shannon M" userId="7dfd72ef-c082-44a8-8aee-207448f0af01" providerId="ADAL" clId="{76F0F9F7-85B6-42D8-B069-48090B48948F}" dt="2021-12-01T15:35:29.607" v="2300" actId="20577"/>
        <pc:sldMkLst>
          <pc:docMk/>
          <pc:sldMk cId="21591710" sldId="296"/>
        </pc:sldMkLst>
        <pc:spChg chg="mod ord">
          <ac:chgData name="Mcharg, Shannon M" userId="7dfd72ef-c082-44a8-8aee-207448f0af01" providerId="ADAL" clId="{76F0F9F7-85B6-42D8-B069-48090B48948F}" dt="2021-12-01T15:35:18.292" v="2238" actId="20577"/>
          <ac:spMkLst>
            <pc:docMk/>
            <pc:sldMk cId="21591710" sldId="296"/>
            <ac:spMk id="2" creationId="{095BCA02-65A2-4B3E-BA1A-415F3AA38D40}"/>
          </ac:spMkLst>
        </pc:spChg>
        <pc:spChg chg="del">
          <ac:chgData name="Mcharg, Shannon M" userId="7dfd72ef-c082-44a8-8aee-207448f0af01" providerId="ADAL" clId="{76F0F9F7-85B6-42D8-B069-48090B48948F}" dt="2021-12-01T15:02:30.602" v="515" actId="478"/>
          <ac:spMkLst>
            <pc:docMk/>
            <pc:sldMk cId="21591710" sldId="296"/>
            <ac:spMk id="3" creationId="{7B0ADA8F-C9E6-4329-99A0-448A472D5509}"/>
          </ac:spMkLst>
        </pc:spChg>
        <pc:spChg chg="mod ord">
          <ac:chgData name="Mcharg, Shannon M" userId="7dfd72ef-c082-44a8-8aee-207448f0af01" providerId="ADAL" clId="{76F0F9F7-85B6-42D8-B069-48090B48948F}" dt="2021-12-01T15:35:14.929" v="2237" actId="6264"/>
          <ac:spMkLst>
            <pc:docMk/>
            <pc:sldMk cId="21591710" sldId="296"/>
            <ac:spMk id="4" creationId="{E6870DD1-F23F-4F29-B789-EE1DEB395EE8}"/>
          </ac:spMkLst>
        </pc:spChg>
        <pc:spChg chg="add del mod">
          <ac:chgData name="Mcharg, Shannon M" userId="7dfd72ef-c082-44a8-8aee-207448f0af01" providerId="ADAL" clId="{76F0F9F7-85B6-42D8-B069-48090B48948F}" dt="2021-12-01T15:35:14.929" v="2237" actId="6264"/>
          <ac:spMkLst>
            <pc:docMk/>
            <pc:sldMk cId="21591710" sldId="296"/>
            <ac:spMk id="5" creationId="{72C139EE-F10B-49C6-8E5B-A428469D702E}"/>
          </ac:spMkLst>
        </pc:spChg>
        <pc:spChg chg="add del mod">
          <ac:chgData name="Mcharg, Shannon M" userId="7dfd72ef-c082-44a8-8aee-207448f0af01" providerId="ADAL" clId="{76F0F9F7-85B6-42D8-B069-48090B48948F}" dt="2021-12-01T15:35:14.929" v="2237" actId="6264"/>
          <ac:spMkLst>
            <pc:docMk/>
            <pc:sldMk cId="21591710" sldId="296"/>
            <ac:spMk id="6" creationId="{E44860A2-1718-44EF-80F0-60D384A03936}"/>
          </ac:spMkLst>
        </pc:spChg>
        <pc:spChg chg="add mod ord">
          <ac:chgData name="Mcharg, Shannon M" userId="7dfd72ef-c082-44a8-8aee-207448f0af01" providerId="ADAL" clId="{76F0F9F7-85B6-42D8-B069-48090B48948F}" dt="2021-12-01T15:35:29.607" v="2300" actId="20577"/>
          <ac:spMkLst>
            <pc:docMk/>
            <pc:sldMk cId="21591710" sldId="296"/>
            <ac:spMk id="7" creationId="{3954CB38-EA79-496B-8E97-5040126FD1D9}"/>
          </ac:spMkLst>
        </pc:spChg>
      </pc:sldChg>
      <pc:sldChg chg="modSp mod ord">
        <pc:chgData name="Mcharg, Shannon M" userId="7dfd72ef-c082-44a8-8aee-207448f0af01" providerId="ADAL" clId="{76F0F9F7-85B6-42D8-B069-48090B48948F}" dt="2021-12-01T15:25:18.848" v="2210"/>
        <pc:sldMkLst>
          <pc:docMk/>
          <pc:sldMk cId="2682403567" sldId="297"/>
        </pc:sldMkLst>
        <pc:spChg chg="mod">
          <ac:chgData name="Mcharg, Shannon M" userId="7dfd72ef-c082-44a8-8aee-207448f0af01" providerId="ADAL" clId="{76F0F9F7-85B6-42D8-B069-48090B48948F}" dt="2021-12-01T15:23:40.226" v="2064" actId="14100"/>
          <ac:spMkLst>
            <pc:docMk/>
            <pc:sldMk cId="2682403567" sldId="297"/>
            <ac:spMk id="4" creationId="{13E1C9D5-AA08-46EF-94FA-7C69B9B82C52}"/>
          </ac:spMkLst>
        </pc:spChg>
        <pc:spChg chg="mod">
          <ac:chgData name="Mcharg, Shannon M" userId="7dfd72ef-c082-44a8-8aee-207448f0af01" providerId="ADAL" clId="{76F0F9F7-85B6-42D8-B069-48090B48948F}" dt="2021-12-01T14:40:14.752" v="86" actId="20577"/>
          <ac:spMkLst>
            <pc:docMk/>
            <pc:sldMk cId="2682403567" sldId="297"/>
            <ac:spMk id="7" creationId="{3D033B54-E227-469D-A60F-D8F31E02FC2A}"/>
          </ac:spMkLst>
        </pc:spChg>
      </pc:sldChg>
      <pc:sldChg chg="modSp mod ord">
        <pc:chgData name="Mcharg, Shannon M" userId="7dfd72ef-c082-44a8-8aee-207448f0af01" providerId="ADAL" clId="{76F0F9F7-85B6-42D8-B069-48090B48948F}" dt="2021-12-01T15:23:10.351" v="1993" actId="20577"/>
        <pc:sldMkLst>
          <pc:docMk/>
          <pc:sldMk cId="801178334" sldId="298"/>
        </pc:sldMkLst>
        <pc:spChg chg="mod">
          <ac:chgData name="Mcharg, Shannon M" userId="7dfd72ef-c082-44a8-8aee-207448f0af01" providerId="ADAL" clId="{76F0F9F7-85B6-42D8-B069-48090B48948F}" dt="2021-12-01T15:21:55.716" v="1623" actId="20577"/>
          <ac:spMkLst>
            <pc:docMk/>
            <pc:sldMk cId="801178334" sldId="298"/>
            <ac:spMk id="4" creationId="{13E1C9D5-AA08-46EF-94FA-7C69B9B82C52}"/>
          </ac:spMkLst>
        </pc:spChg>
        <pc:spChg chg="mod">
          <ac:chgData name="Mcharg, Shannon M" userId="7dfd72ef-c082-44a8-8aee-207448f0af01" providerId="ADAL" clId="{76F0F9F7-85B6-42D8-B069-48090B48948F}" dt="2021-12-01T15:23:10.351" v="1993" actId="20577"/>
          <ac:spMkLst>
            <pc:docMk/>
            <pc:sldMk cId="801178334" sldId="298"/>
            <ac:spMk id="7" creationId="{3D033B54-E227-469D-A60F-D8F31E02FC2A}"/>
          </ac:spMkLst>
        </pc:spChg>
      </pc:sldChg>
      <pc:sldChg chg="modSp mod ord">
        <pc:chgData name="Mcharg, Shannon M" userId="7dfd72ef-c082-44a8-8aee-207448f0af01" providerId="ADAL" clId="{76F0F9F7-85B6-42D8-B069-48090B48948F}" dt="2021-12-01T15:24:41.537" v="2129"/>
        <pc:sldMkLst>
          <pc:docMk/>
          <pc:sldMk cId="3802685856" sldId="299"/>
        </pc:sldMkLst>
        <pc:spChg chg="mod">
          <ac:chgData name="Mcharg, Shannon M" userId="7dfd72ef-c082-44a8-8aee-207448f0af01" providerId="ADAL" clId="{76F0F9F7-85B6-42D8-B069-48090B48948F}" dt="2021-12-01T15:23:53.065" v="2077" actId="20577"/>
          <ac:spMkLst>
            <pc:docMk/>
            <pc:sldMk cId="3802685856" sldId="299"/>
            <ac:spMk id="4" creationId="{13E1C9D5-AA08-46EF-94FA-7C69B9B82C52}"/>
          </ac:spMkLst>
        </pc:spChg>
        <pc:spChg chg="mod">
          <ac:chgData name="Mcharg, Shannon M" userId="7dfd72ef-c082-44a8-8aee-207448f0af01" providerId="ADAL" clId="{76F0F9F7-85B6-42D8-B069-48090B48948F}" dt="2021-12-01T15:24:38.455" v="2127" actId="20577"/>
          <ac:spMkLst>
            <pc:docMk/>
            <pc:sldMk cId="3802685856" sldId="299"/>
            <ac:spMk id="7" creationId="{3D033B54-E227-469D-A60F-D8F31E02FC2A}"/>
          </ac:spMkLst>
        </pc:spChg>
      </pc:sldChg>
      <pc:sldChg chg="modSp mod">
        <pc:chgData name="Mcharg, Shannon M" userId="7dfd72ef-c082-44a8-8aee-207448f0af01" providerId="ADAL" clId="{76F0F9F7-85B6-42D8-B069-48090B48948F}" dt="2021-12-01T15:23:47.608" v="2076" actId="6549"/>
        <pc:sldMkLst>
          <pc:docMk/>
          <pc:sldMk cId="3747750111" sldId="300"/>
        </pc:sldMkLst>
        <pc:spChg chg="mod">
          <ac:chgData name="Mcharg, Shannon M" userId="7dfd72ef-c082-44a8-8aee-207448f0af01" providerId="ADAL" clId="{76F0F9F7-85B6-42D8-B069-48090B48948F}" dt="2021-12-01T15:23:47.608" v="2076" actId="6549"/>
          <ac:spMkLst>
            <pc:docMk/>
            <pc:sldMk cId="3747750111" sldId="300"/>
            <ac:spMk id="4" creationId="{13E1C9D5-AA08-46EF-94FA-7C69B9B82C52}"/>
          </ac:spMkLst>
        </pc:spChg>
        <pc:spChg chg="mod">
          <ac:chgData name="Mcharg, Shannon M" userId="7dfd72ef-c082-44a8-8aee-207448f0af01" providerId="ADAL" clId="{76F0F9F7-85B6-42D8-B069-48090B48948F}" dt="2021-12-01T14:42:42.688" v="205" actId="12"/>
          <ac:spMkLst>
            <pc:docMk/>
            <pc:sldMk cId="3747750111" sldId="300"/>
            <ac:spMk id="7" creationId="{3D033B54-E227-469D-A60F-D8F31E02FC2A}"/>
          </ac:spMkLst>
        </pc:spChg>
      </pc:sldChg>
      <pc:sldChg chg="modSp mod ord">
        <pc:chgData name="Mcharg, Shannon M" userId="7dfd72ef-c082-44a8-8aee-207448f0af01" providerId="ADAL" clId="{76F0F9F7-85B6-42D8-B069-48090B48948F}" dt="2021-12-01T15:25:15.680" v="2208"/>
        <pc:sldMkLst>
          <pc:docMk/>
          <pc:sldMk cId="204739839" sldId="301"/>
        </pc:sldMkLst>
        <pc:spChg chg="mod">
          <ac:chgData name="Mcharg, Shannon M" userId="7dfd72ef-c082-44a8-8aee-207448f0af01" providerId="ADAL" clId="{76F0F9F7-85B6-42D8-B069-48090B48948F}" dt="2021-12-01T15:24:03.494" v="2079" actId="20577"/>
          <ac:spMkLst>
            <pc:docMk/>
            <pc:sldMk cId="204739839" sldId="301"/>
            <ac:spMk id="4" creationId="{13E1C9D5-AA08-46EF-94FA-7C69B9B82C52}"/>
          </ac:spMkLst>
        </pc:spChg>
        <pc:spChg chg="mod">
          <ac:chgData name="Mcharg, Shannon M" userId="7dfd72ef-c082-44a8-8aee-207448f0af01" providerId="ADAL" clId="{76F0F9F7-85B6-42D8-B069-48090B48948F}" dt="2021-12-01T15:25:10.901" v="2206" actId="20578"/>
          <ac:spMkLst>
            <pc:docMk/>
            <pc:sldMk cId="204739839" sldId="301"/>
            <ac:spMk id="7" creationId="{3D033B54-E227-469D-A60F-D8F31E02FC2A}"/>
          </ac:spMkLst>
        </pc:spChg>
      </pc:sldChg>
      <pc:sldChg chg="addSp delSp modSp mod modClrScheme chgLayout">
        <pc:chgData name="Mcharg, Shannon M" userId="7dfd72ef-c082-44a8-8aee-207448f0af01" providerId="ADAL" clId="{76F0F9F7-85B6-42D8-B069-48090B48948F}" dt="2021-12-01T15:36:21.257" v="2370" actId="20577"/>
        <pc:sldMkLst>
          <pc:docMk/>
          <pc:sldMk cId="3273544059" sldId="303"/>
        </pc:sldMkLst>
        <pc:spChg chg="mod ord">
          <ac:chgData name="Mcharg, Shannon M" userId="7dfd72ef-c082-44a8-8aee-207448f0af01" providerId="ADAL" clId="{76F0F9F7-85B6-42D8-B069-48090B48948F}" dt="2021-12-01T15:36:12.307" v="2349" actId="700"/>
          <ac:spMkLst>
            <pc:docMk/>
            <pc:sldMk cId="3273544059" sldId="303"/>
            <ac:spMk id="2" creationId="{095BCA02-65A2-4B3E-BA1A-415F3AA38D40}"/>
          </ac:spMkLst>
        </pc:spChg>
        <pc:spChg chg="del">
          <ac:chgData name="Mcharg, Shannon M" userId="7dfd72ef-c082-44a8-8aee-207448f0af01" providerId="ADAL" clId="{76F0F9F7-85B6-42D8-B069-48090B48948F}" dt="2021-12-01T15:13:50.700" v="980" actId="478"/>
          <ac:spMkLst>
            <pc:docMk/>
            <pc:sldMk cId="3273544059" sldId="303"/>
            <ac:spMk id="3" creationId="{7B0ADA8F-C9E6-4329-99A0-448A472D5509}"/>
          </ac:spMkLst>
        </pc:spChg>
        <pc:spChg chg="mod ord">
          <ac:chgData name="Mcharg, Shannon M" userId="7dfd72ef-c082-44a8-8aee-207448f0af01" providerId="ADAL" clId="{76F0F9F7-85B6-42D8-B069-48090B48948F}" dt="2021-12-01T15:36:12.307" v="2349" actId="700"/>
          <ac:spMkLst>
            <pc:docMk/>
            <pc:sldMk cId="3273544059" sldId="303"/>
            <ac:spMk id="4" creationId="{E6870DD1-F23F-4F29-B789-EE1DEB395EE8}"/>
          </ac:spMkLst>
        </pc:spChg>
        <pc:spChg chg="add mod ord">
          <ac:chgData name="Mcharg, Shannon M" userId="7dfd72ef-c082-44a8-8aee-207448f0af01" providerId="ADAL" clId="{76F0F9F7-85B6-42D8-B069-48090B48948F}" dt="2021-12-01T15:36:21.257" v="2370" actId="20577"/>
          <ac:spMkLst>
            <pc:docMk/>
            <pc:sldMk cId="3273544059" sldId="303"/>
            <ac:spMk id="5" creationId="{A8209471-0C74-4842-A08A-AA8ECC003B61}"/>
          </ac:spMkLst>
        </pc:spChg>
      </pc:sldChg>
      <pc:sldChg chg="addSp delSp modSp mod chgLayout">
        <pc:chgData name="Mcharg, Shannon M" userId="7dfd72ef-c082-44a8-8aee-207448f0af01" providerId="ADAL" clId="{76F0F9F7-85B6-42D8-B069-48090B48948F}" dt="2021-12-01T15:35:56.111" v="2348" actId="20577"/>
        <pc:sldMkLst>
          <pc:docMk/>
          <pc:sldMk cId="3638218650" sldId="304"/>
        </pc:sldMkLst>
        <pc:spChg chg="del">
          <ac:chgData name="Mcharg, Shannon M" userId="7dfd72ef-c082-44a8-8aee-207448f0af01" providerId="ADAL" clId="{76F0F9F7-85B6-42D8-B069-48090B48948F}" dt="2021-12-01T15:04:19.577" v="591" actId="478"/>
          <ac:spMkLst>
            <pc:docMk/>
            <pc:sldMk cId="3638218650" sldId="304"/>
            <ac:spMk id="2" creationId="{095BCA02-65A2-4B3E-BA1A-415F3AA38D40}"/>
          </ac:spMkLst>
        </pc:spChg>
        <pc:spChg chg="del">
          <ac:chgData name="Mcharg, Shannon M" userId="7dfd72ef-c082-44a8-8aee-207448f0af01" providerId="ADAL" clId="{76F0F9F7-85B6-42D8-B069-48090B48948F}" dt="2021-12-01T15:04:22.788" v="592" actId="478"/>
          <ac:spMkLst>
            <pc:docMk/>
            <pc:sldMk cId="3638218650" sldId="304"/>
            <ac:spMk id="3" creationId="{7B0ADA8F-C9E6-4329-99A0-448A472D5509}"/>
          </ac:spMkLst>
        </pc:spChg>
        <pc:spChg chg="mod ord">
          <ac:chgData name="Mcharg, Shannon M" userId="7dfd72ef-c082-44a8-8aee-207448f0af01" providerId="ADAL" clId="{76F0F9F7-85B6-42D8-B069-48090B48948F}" dt="2021-12-01T15:35:37.078" v="2301" actId="6264"/>
          <ac:spMkLst>
            <pc:docMk/>
            <pc:sldMk cId="3638218650" sldId="304"/>
            <ac:spMk id="4" creationId="{E6870DD1-F23F-4F29-B789-EE1DEB395EE8}"/>
          </ac:spMkLst>
        </pc:spChg>
        <pc:spChg chg="add mod ord">
          <ac:chgData name="Mcharg, Shannon M" userId="7dfd72ef-c082-44a8-8aee-207448f0af01" providerId="ADAL" clId="{76F0F9F7-85B6-42D8-B069-48090B48948F}" dt="2021-12-01T15:35:51.734" v="2347" actId="6549"/>
          <ac:spMkLst>
            <pc:docMk/>
            <pc:sldMk cId="3638218650" sldId="304"/>
            <ac:spMk id="6" creationId="{8AFD3394-F1FB-4841-81F0-6F774C46DDD8}"/>
          </ac:spMkLst>
        </pc:spChg>
        <pc:spChg chg="add del mod">
          <ac:chgData name="Mcharg, Shannon M" userId="7dfd72ef-c082-44a8-8aee-207448f0af01" providerId="ADAL" clId="{76F0F9F7-85B6-42D8-B069-48090B48948F}" dt="2021-12-01T15:35:37.078" v="2301" actId="6264"/>
          <ac:spMkLst>
            <pc:docMk/>
            <pc:sldMk cId="3638218650" sldId="304"/>
            <ac:spMk id="7" creationId="{D6DAEBBD-C467-405D-A00E-1C46F2003992}"/>
          </ac:spMkLst>
        </pc:spChg>
        <pc:spChg chg="add del mod">
          <ac:chgData name="Mcharg, Shannon M" userId="7dfd72ef-c082-44a8-8aee-207448f0af01" providerId="ADAL" clId="{76F0F9F7-85B6-42D8-B069-48090B48948F}" dt="2021-12-01T15:35:37.078" v="2301" actId="6264"/>
          <ac:spMkLst>
            <pc:docMk/>
            <pc:sldMk cId="3638218650" sldId="304"/>
            <ac:spMk id="8" creationId="{320F37A8-9172-4E4B-8190-55E732599F48}"/>
          </ac:spMkLst>
        </pc:spChg>
        <pc:spChg chg="add mod ord">
          <ac:chgData name="Mcharg, Shannon M" userId="7dfd72ef-c082-44a8-8aee-207448f0af01" providerId="ADAL" clId="{76F0F9F7-85B6-42D8-B069-48090B48948F}" dt="2021-12-01T15:35:56.111" v="2348" actId="20577"/>
          <ac:spMkLst>
            <pc:docMk/>
            <pc:sldMk cId="3638218650" sldId="304"/>
            <ac:spMk id="9" creationId="{94571F30-501C-4430-B89E-5AFEB21F3E0F}"/>
          </ac:spMkLst>
        </pc:spChg>
      </pc:sldChg>
      <pc:sldChg chg="modSp mod">
        <pc:chgData name="Mcharg, Shannon M" userId="7dfd72ef-c082-44a8-8aee-207448f0af01" providerId="ADAL" clId="{76F0F9F7-85B6-42D8-B069-48090B48948F}" dt="2021-12-01T17:15:16.331" v="5655" actId="255"/>
        <pc:sldMkLst>
          <pc:docMk/>
          <pc:sldMk cId="1568929997" sldId="305"/>
        </pc:sldMkLst>
        <pc:spChg chg="mod">
          <ac:chgData name="Mcharg, Shannon M" userId="7dfd72ef-c082-44a8-8aee-207448f0af01" providerId="ADAL" clId="{76F0F9F7-85B6-42D8-B069-48090B48948F}" dt="2021-12-01T15:26:22.332" v="2221" actId="20577"/>
          <ac:spMkLst>
            <pc:docMk/>
            <pc:sldMk cId="1568929997" sldId="305"/>
            <ac:spMk id="4" creationId="{13E1C9D5-AA08-46EF-94FA-7C69B9B82C52}"/>
          </ac:spMkLst>
        </pc:spChg>
        <pc:spChg chg="ord">
          <ac:chgData name="Mcharg, Shannon M" userId="7dfd72ef-c082-44a8-8aee-207448f0af01" providerId="ADAL" clId="{76F0F9F7-85B6-42D8-B069-48090B48948F}" dt="2021-12-01T16:55:24.710" v="2895" actId="13244"/>
          <ac:spMkLst>
            <pc:docMk/>
            <pc:sldMk cId="1568929997" sldId="305"/>
            <ac:spMk id="6" creationId="{FC5DA6D1-958E-48CE-8E56-1E614AA5EE4D}"/>
          </ac:spMkLst>
        </pc:spChg>
        <pc:graphicFrameChg chg="mod">
          <ac:chgData name="Mcharg, Shannon M" userId="7dfd72ef-c082-44a8-8aee-207448f0af01" providerId="ADAL" clId="{76F0F9F7-85B6-42D8-B069-48090B48948F}" dt="2021-12-01T17:15:16.331" v="5655" actId="255"/>
          <ac:graphicFrameMkLst>
            <pc:docMk/>
            <pc:sldMk cId="1568929997" sldId="305"/>
            <ac:graphicFrameMk id="5" creationId="{83DA2021-BF5A-4E91-B514-B2A9EDC3C6F8}"/>
          </ac:graphicFrameMkLst>
        </pc:graphicFrameChg>
      </pc:sldChg>
      <pc:sldChg chg="modSp mod">
        <pc:chgData name="Mcharg, Shannon M" userId="7dfd72ef-c082-44a8-8aee-207448f0af01" providerId="ADAL" clId="{76F0F9F7-85B6-42D8-B069-48090B48948F}" dt="2021-12-01T15:05:31.701" v="768" actId="20577"/>
        <pc:sldMkLst>
          <pc:docMk/>
          <pc:sldMk cId="2108604765" sldId="306"/>
        </pc:sldMkLst>
        <pc:spChg chg="mod">
          <ac:chgData name="Mcharg, Shannon M" userId="7dfd72ef-c082-44a8-8aee-207448f0af01" providerId="ADAL" clId="{76F0F9F7-85B6-42D8-B069-48090B48948F}" dt="2021-12-01T15:05:31.701" v="768" actId="20577"/>
          <ac:spMkLst>
            <pc:docMk/>
            <pc:sldMk cId="2108604765" sldId="306"/>
            <ac:spMk id="2" creationId="{72DE37D9-4E67-48DE-B101-79A9BA075251}"/>
          </ac:spMkLst>
        </pc:spChg>
      </pc:sldChg>
      <pc:sldChg chg="modSp del mod addCm modCm">
        <pc:chgData name="Mcharg, Shannon M" userId="7dfd72ef-c082-44a8-8aee-207448f0af01" providerId="ADAL" clId="{76F0F9F7-85B6-42D8-B069-48090B48948F}" dt="2021-12-01T15:38:32.447" v="2409" actId="2696"/>
        <pc:sldMkLst>
          <pc:docMk/>
          <pc:sldMk cId="3089583528" sldId="307"/>
        </pc:sldMkLst>
        <pc:spChg chg="mod">
          <ac:chgData name="Mcharg, Shannon M" userId="7dfd72ef-c082-44a8-8aee-207448f0af01" providerId="ADAL" clId="{76F0F9F7-85B6-42D8-B069-48090B48948F}" dt="2021-12-01T15:19:46.636" v="1449" actId="20577"/>
          <ac:spMkLst>
            <pc:docMk/>
            <pc:sldMk cId="3089583528" sldId="307"/>
            <ac:spMk id="2" creationId="{72DE37D9-4E67-48DE-B101-79A9BA075251}"/>
          </ac:spMkLst>
        </pc:spChg>
      </pc:sldChg>
      <pc:sldChg chg="modSp mod">
        <pc:chgData name="Mcharg, Shannon M" userId="7dfd72ef-c082-44a8-8aee-207448f0af01" providerId="ADAL" clId="{76F0F9F7-85B6-42D8-B069-48090B48948F}" dt="2021-12-01T15:40:22.982" v="2534" actId="27636"/>
        <pc:sldMkLst>
          <pc:docMk/>
          <pc:sldMk cId="877640904" sldId="308"/>
        </pc:sldMkLst>
        <pc:spChg chg="mod">
          <ac:chgData name="Mcharg, Shannon M" userId="7dfd72ef-c082-44a8-8aee-207448f0af01" providerId="ADAL" clId="{76F0F9F7-85B6-42D8-B069-48090B48948F}" dt="2021-12-01T15:40:22.982" v="2534" actId="27636"/>
          <ac:spMkLst>
            <pc:docMk/>
            <pc:sldMk cId="877640904" sldId="308"/>
            <ac:spMk id="3" creationId="{A3588335-FDE7-4014-8388-5190B3BC6EB9}"/>
          </ac:spMkLst>
        </pc:spChg>
      </pc:sldChg>
      <pc:sldChg chg="modSp mod">
        <pc:chgData name="Mcharg, Shannon M" userId="7dfd72ef-c082-44a8-8aee-207448f0af01" providerId="ADAL" clId="{76F0F9F7-85B6-42D8-B069-48090B48948F}" dt="2021-12-01T14:46:46.103" v="324" actId="20577"/>
        <pc:sldMkLst>
          <pc:docMk/>
          <pc:sldMk cId="3817062512" sldId="309"/>
        </pc:sldMkLst>
        <pc:spChg chg="mod">
          <ac:chgData name="Mcharg, Shannon M" userId="7dfd72ef-c082-44a8-8aee-207448f0af01" providerId="ADAL" clId="{76F0F9F7-85B6-42D8-B069-48090B48948F}" dt="2021-12-01T14:46:46.103" v="324" actId="20577"/>
          <ac:spMkLst>
            <pc:docMk/>
            <pc:sldMk cId="3817062512" sldId="309"/>
            <ac:spMk id="3" creationId="{A3588335-FDE7-4014-8388-5190B3BC6EB9}"/>
          </ac:spMkLst>
        </pc:spChg>
      </pc:sldChg>
      <pc:sldChg chg="modSp mod ord">
        <pc:chgData name="Mcharg, Shannon M" userId="7dfd72ef-c082-44a8-8aee-207448f0af01" providerId="ADAL" clId="{76F0F9F7-85B6-42D8-B069-48090B48948F}" dt="2021-12-02T21:05:43.617" v="5689" actId="6549"/>
        <pc:sldMkLst>
          <pc:docMk/>
          <pc:sldMk cId="315327244" sldId="310"/>
        </pc:sldMkLst>
        <pc:spChg chg="mod">
          <ac:chgData name="Mcharg, Shannon M" userId="7dfd72ef-c082-44a8-8aee-207448f0af01" providerId="ADAL" clId="{76F0F9F7-85B6-42D8-B069-48090B48948F}" dt="2021-12-01T15:39:13.606" v="2463" actId="20577"/>
          <ac:spMkLst>
            <pc:docMk/>
            <pc:sldMk cId="315327244" sldId="310"/>
            <ac:spMk id="2" creationId="{72DE37D9-4E67-48DE-B101-79A9BA075251}"/>
          </ac:spMkLst>
        </pc:spChg>
        <pc:spChg chg="mod">
          <ac:chgData name="Mcharg, Shannon M" userId="7dfd72ef-c082-44a8-8aee-207448f0af01" providerId="ADAL" clId="{76F0F9F7-85B6-42D8-B069-48090B48948F}" dt="2021-12-02T21:05:43.617" v="5689" actId="6549"/>
          <ac:spMkLst>
            <pc:docMk/>
            <pc:sldMk cId="315327244" sldId="310"/>
            <ac:spMk id="3" creationId="{A3588335-FDE7-4014-8388-5190B3BC6EB9}"/>
          </ac:spMkLst>
        </pc:spChg>
      </pc:sldChg>
      <pc:sldChg chg="modSp mod">
        <pc:chgData name="Mcharg, Shannon M" userId="7dfd72ef-c082-44a8-8aee-207448f0af01" providerId="ADAL" clId="{76F0F9F7-85B6-42D8-B069-48090B48948F}" dt="2021-12-01T15:09:26.758" v="855" actId="20577"/>
        <pc:sldMkLst>
          <pc:docMk/>
          <pc:sldMk cId="3066951465" sldId="311"/>
        </pc:sldMkLst>
        <pc:spChg chg="mod">
          <ac:chgData name="Mcharg, Shannon M" userId="7dfd72ef-c082-44a8-8aee-207448f0af01" providerId="ADAL" clId="{76F0F9F7-85B6-42D8-B069-48090B48948F}" dt="2021-12-01T15:09:13.758" v="852" actId="20577"/>
          <ac:spMkLst>
            <pc:docMk/>
            <pc:sldMk cId="3066951465" sldId="311"/>
            <ac:spMk id="2" creationId="{72DE37D9-4E67-48DE-B101-79A9BA075251}"/>
          </ac:spMkLst>
        </pc:spChg>
        <pc:spChg chg="mod">
          <ac:chgData name="Mcharg, Shannon M" userId="7dfd72ef-c082-44a8-8aee-207448f0af01" providerId="ADAL" clId="{76F0F9F7-85B6-42D8-B069-48090B48948F}" dt="2021-12-01T15:09:26.758" v="855" actId="20577"/>
          <ac:spMkLst>
            <pc:docMk/>
            <pc:sldMk cId="3066951465" sldId="311"/>
            <ac:spMk id="3" creationId="{A3588335-FDE7-4014-8388-5190B3BC6EB9}"/>
          </ac:spMkLst>
        </pc:spChg>
      </pc:sldChg>
      <pc:sldChg chg="del">
        <pc:chgData name="Mcharg, Shannon M" userId="7dfd72ef-c082-44a8-8aee-207448f0af01" providerId="ADAL" clId="{76F0F9F7-85B6-42D8-B069-48090B48948F}" dt="2021-12-01T15:15:45.817" v="1071" actId="2696"/>
        <pc:sldMkLst>
          <pc:docMk/>
          <pc:sldMk cId="3998872786" sldId="312"/>
        </pc:sldMkLst>
      </pc:sldChg>
      <pc:sldChg chg="modSp mod">
        <pc:chgData name="Mcharg, Shannon M" userId="7dfd72ef-c082-44a8-8aee-207448f0af01" providerId="ADAL" clId="{76F0F9F7-85B6-42D8-B069-48090B48948F}" dt="2021-12-01T17:08:27.046" v="5620"/>
        <pc:sldMkLst>
          <pc:docMk/>
          <pc:sldMk cId="3500820153" sldId="313"/>
        </pc:sldMkLst>
        <pc:spChg chg="mod">
          <ac:chgData name="Mcharg, Shannon M" userId="7dfd72ef-c082-44a8-8aee-207448f0af01" providerId="ADAL" clId="{76F0F9F7-85B6-42D8-B069-48090B48948F}" dt="2021-12-01T15:18:06.314" v="1391" actId="20577"/>
          <ac:spMkLst>
            <pc:docMk/>
            <pc:sldMk cId="3500820153" sldId="313"/>
            <ac:spMk id="2" creationId="{72DE37D9-4E67-48DE-B101-79A9BA075251}"/>
          </ac:spMkLst>
        </pc:spChg>
        <pc:spChg chg="ord">
          <ac:chgData name="Mcharg, Shannon M" userId="7dfd72ef-c082-44a8-8aee-207448f0af01" providerId="ADAL" clId="{76F0F9F7-85B6-42D8-B069-48090B48948F}" dt="2021-12-01T16:55:35.311" v="2896" actId="13244"/>
          <ac:spMkLst>
            <pc:docMk/>
            <pc:sldMk cId="3500820153" sldId="313"/>
            <ac:spMk id="4" creationId="{59363D25-2C4C-47E0-B110-4AB40E14A5EC}"/>
          </ac:spMkLst>
        </pc:spChg>
        <pc:graphicFrameChg chg="mod">
          <ac:chgData name="Mcharg, Shannon M" userId="7dfd72ef-c082-44a8-8aee-207448f0af01" providerId="ADAL" clId="{76F0F9F7-85B6-42D8-B069-48090B48948F}" dt="2021-12-01T17:08:27.046" v="5620"/>
          <ac:graphicFrameMkLst>
            <pc:docMk/>
            <pc:sldMk cId="3500820153" sldId="313"/>
            <ac:graphicFrameMk id="5" creationId="{1A4D4D0E-AA88-4994-9BB2-E48391803C38}"/>
          </ac:graphicFrameMkLst>
        </pc:graphicFrameChg>
      </pc:sldChg>
      <pc:sldChg chg="modSp mod">
        <pc:chgData name="Mcharg, Shannon M" userId="7dfd72ef-c082-44a8-8aee-207448f0af01" providerId="ADAL" clId="{76F0F9F7-85B6-42D8-B069-48090B48948F}" dt="2021-12-02T21:16:42.644" v="5692" actId="20577"/>
        <pc:sldMkLst>
          <pc:docMk/>
          <pc:sldMk cId="1609561985" sldId="314"/>
        </pc:sldMkLst>
        <pc:spChg chg="mod">
          <ac:chgData name="Mcharg, Shannon M" userId="7dfd72ef-c082-44a8-8aee-207448f0af01" providerId="ADAL" clId="{76F0F9F7-85B6-42D8-B069-48090B48948F}" dt="2021-12-01T15:18:26.202" v="1409" actId="20577"/>
          <ac:spMkLst>
            <pc:docMk/>
            <pc:sldMk cId="1609561985" sldId="314"/>
            <ac:spMk id="2" creationId="{72DE37D9-4E67-48DE-B101-79A9BA075251}"/>
          </ac:spMkLst>
        </pc:spChg>
        <pc:spChg chg="mod">
          <ac:chgData name="Mcharg, Shannon M" userId="7dfd72ef-c082-44a8-8aee-207448f0af01" providerId="ADAL" clId="{76F0F9F7-85B6-42D8-B069-48090B48948F}" dt="2021-12-02T21:16:42.644" v="5692" actId="20577"/>
          <ac:spMkLst>
            <pc:docMk/>
            <pc:sldMk cId="1609561985" sldId="314"/>
            <ac:spMk id="3" creationId="{A3588335-FDE7-4014-8388-5190B3BC6EB9}"/>
          </ac:spMkLst>
        </pc:spChg>
      </pc:sldChg>
      <pc:sldChg chg="modSp mod">
        <pc:chgData name="Mcharg, Shannon M" userId="7dfd72ef-c082-44a8-8aee-207448f0af01" providerId="ADAL" clId="{76F0F9F7-85B6-42D8-B069-48090B48948F}" dt="2021-12-01T15:19:02.203" v="1430" actId="6549"/>
        <pc:sldMkLst>
          <pc:docMk/>
          <pc:sldMk cId="333372827" sldId="315"/>
        </pc:sldMkLst>
        <pc:spChg chg="mod">
          <ac:chgData name="Mcharg, Shannon M" userId="7dfd72ef-c082-44a8-8aee-207448f0af01" providerId="ADAL" clId="{76F0F9F7-85B6-42D8-B069-48090B48948F}" dt="2021-12-01T15:18:44.866" v="1424" actId="20577"/>
          <ac:spMkLst>
            <pc:docMk/>
            <pc:sldMk cId="333372827" sldId="315"/>
            <ac:spMk id="2" creationId="{72DE37D9-4E67-48DE-B101-79A9BA075251}"/>
          </ac:spMkLst>
        </pc:spChg>
        <pc:spChg chg="mod">
          <ac:chgData name="Mcharg, Shannon M" userId="7dfd72ef-c082-44a8-8aee-207448f0af01" providerId="ADAL" clId="{76F0F9F7-85B6-42D8-B069-48090B48948F}" dt="2021-12-01T15:19:02.203" v="1430" actId="6549"/>
          <ac:spMkLst>
            <pc:docMk/>
            <pc:sldMk cId="333372827" sldId="315"/>
            <ac:spMk id="3" creationId="{A3588335-FDE7-4014-8388-5190B3BC6EB9}"/>
          </ac:spMkLst>
        </pc:spChg>
      </pc:sldChg>
      <pc:sldChg chg="modSp mod ord">
        <pc:chgData name="Mcharg, Shannon M" userId="7dfd72ef-c082-44a8-8aee-207448f0af01" providerId="ADAL" clId="{76F0F9F7-85B6-42D8-B069-48090B48948F}" dt="2021-12-01T15:40:00.775" v="2529" actId="27636"/>
        <pc:sldMkLst>
          <pc:docMk/>
          <pc:sldMk cId="3797600773" sldId="317"/>
        </pc:sldMkLst>
        <pc:spChg chg="mod">
          <ac:chgData name="Mcharg, Shannon M" userId="7dfd72ef-c082-44a8-8aee-207448f0af01" providerId="ADAL" clId="{76F0F9F7-85B6-42D8-B069-48090B48948F}" dt="2021-12-01T15:40:00.775" v="2529" actId="27636"/>
          <ac:spMkLst>
            <pc:docMk/>
            <pc:sldMk cId="3797600773" sldId="317"/>
            <ac:spMk id="3" creationId="{A3588335-FDE7-4014-8388-5190B3BC6EB9}"/>
          </ac:spMkLst>
        </pc:spChg>
      </pc:sldChg>
      <pc:sldChg chg="modSp mod">
        <pc:chgData name="Mcharg, Shannon M" userId="7dfd72ef-c082-44a8-8aee-207448f0af01" providerId="ADAL" clId="{76F0F9F7-85B6-42D8-B069-48090B48948F}" dt="2021-12-01T15:47:42.610" v="2890" actId="20577"/>
        <pc:sldMkLst>
          <pc:docMk/>
          <pc:sldMk cId="49540984" sldId="318"/>
        </pc:sldMkLst>
        <pc:spChg chg="mod">
          <ac:chgData name="Mcharg, Shannon M" userId="7dfd72ef-c082-44a8-8aee-207448f0af01" providerId="ADAL" clId="{76F0F9F7-85B6-42D8-B069-48090B48948F}" dt="2021-12-01T15:47:42.610" v="2890" actId="20577"/>
          <ac:spMkLst>
            <pc:docMk/>
            <pc:sldMk cId="49540984" sldId="318"/>
            <ac:spMk id="3" creationId="{AC6CF842-264E-4C5B-8CFC-54EBEB301E90}"/>
          </ac:spMkLst>
        </pc:spChg>
      </pc:sldChg>
      <pc:sldChg chg="modSp del mod ord">
        <pc:chgData name="Mcharg, Shannon M" userId="7dfd72ef-c082-44a8-8aee-207448f0af01" providerId="ADAL" clId="{76F0F9F7-85B6-42D8-B069-48090B48948F}" dt="2021-12-01T15:44:02.299" v="2735" actId="2696"/>
        <pc:sldMkLst>
          <pc:docMk/>
          <pc:sldMk cId="2801460226" sldId="319"/>
        </pc:sldMkLst>
        <pc:spChg chg="mod">
          <ac:chgData name="Mcharg, Shannon M" userId="7dfd72ef-c082-44a8-8aee-207448f0af01" providerId="ADAL" clId="{76F0F9F7-85B6-42D8-B069-48090B48948F}" dt="2021-12-01T15:40:51.073" v="2551" actId="6549"/>
          <ac:spMkLst>
            <pc:docMk/>
            <pc:sldMk cId="2801460226" sldId="319"/>
            <ac:spMk id="2" creationId="{72DE37D9-4E67-48DE-B101-79A9BA075251}"/>
          </ac:spMkLst>
        </pc:spChg>
        <pc:spChg chg="mod">
          <ac:chgData name="Mcharg, Shannon M" userId="7dfd72ef-c082-44a8-8aee-207448f0af01" providerId="ADAL" clId="{76F0F9F7-85B6-42D8-B069-48090B48948F}" dt="2021-12-01T15:41:50.714" v="2618" actId="27636"/>
          <ac:spMkLst>
            <pc:docMk/>
            <pc:sldMk cId="2801460226" sldId="319"/>
            <ac:spMk id="3" creationId="{A3588335-FDE7-4014-8388-5190B3BC6EB9}"/>
          </ac:spMkLst>
        </pc:spChg>
      </pc:sldChg>
      <pc:sldChg chg="modSp mod">
        <pc:chgData name="Mcharg, Shannon M" userId="7dfd72ef-c082-44a8-8aee-207448f0af01" providerId="ADAL" clId="{76F0F9F7-85B6-42D8-B069-48090B48948F}" dt="2021-12-01T15:44:33.762" v="2783" actId="20577"/>
        <pc:sldMkLst>
          <pc:docMk/>
          <pc:sldMk cId="3403100711" sldId="320"/>
        </pc:sldMkLst>
        <pc:spChg chg="mod">
          <ac:chgData name="Mcharg, Shannon M" userId="7dfd72ef-c082-44a8-8aee-207448f0af01" providerId="ADAL" clId="{76F0F9F7-85B6-42D8-B069-48090B48948F}" dt="2021-12-01T15:44:33.762" v="2783" actId="20577"/>
          <ac:spMkLst>
            <pc:docMk/>
            <pc:sldMk cId="3403100711" sldId="320"/>
            <ac:spMk id="2" creationId="{72DE37D9-4E67-48DE-B101-79A9BA075251}"/>
          </ac:spMkLst>
        </pc:spChg>
        <pc:spChg chg="mod">
          <ac:chgData name="Mcharg, Shannon M" userId="7dfd72ef-c082-44a8-8aee-207448f0af01" providerId="ADAL" clId="{76F0F9F7-85B6-42D8-B069-48090B48948F}" dt="2021-12-01T15:43:22.666" v="2713" actId="20577"/>
          <ac:spMkLst>
            <pc:docMk/>
            <pc:sldMk cId="3403100711" sldId="320"/>
            <ac:spMk id="3" creationId="{A3588335-FDE7-4014-8388-5190B3BC6EB9}"/>
          </ac:spMkLst>
        </pc:spChg>
      </pc:sldChg>
      <pc:sldChg chg="modSp mod">
        <pc:chgData name="Mcharg, Shannon M" userId="7dfd72ef-c082-44a8-8aee-207448f0af01" providerId="ADAL" clId="{76F0F9F7-85B6-42D8-B069-48090B48948F}" dt="2021-12-01T15:44:45.335" v="2799" actId="14"/>
        <pc:sldMkLst>
          <pc:docMk/>
          <pc:sldMk cId="1235718760" sldId="321"/>
        </pc:sldMkLst>
        <pc:spChg chg="mod">
          <ac:chgData name="Mcharg, Shannon M" userId="7dfd72ef-c082-44a8-8aee-207448f0af01" providerId="ADAL" clId="{76F0F9F7-85B6-42D8-B069-48090B48948F}" dt="2021-12-01T15:44:40.450" v="2797" actId="20577"/>
          <ac:spMkLst>
            <pc:docMk/>
            <pc:sldMk cId="1235718760" sldId="321"/>
            <ac:spMk id="2" creationId="{72DE37D9-4E67-48DE-B101-79A9BA075251}"/>
          </ac:spMkLst>
        </pc:spChg>
        <pc:spChg chg="mod">
          <ac:chgData name="Mcharg, Shannon M" userId="7dfd72ef-c082-44a8-8aee-207448f0af01" providerId="ADAL" clId="{76F0F9F7-85B6-42D8-B069-48090B48948F}" dt="2021-12-01T15:44:45.335" v="2799" actId="14"/>
          <ac:spMkLst>
            <pc:docMk/>
            <pc:sldMk cId="1235718760" sldId="321"/>
            <ac:spMk id="3" creationId="{A3588335-FDE7-4014-8388-5190B3BC6EB9}"/>
          </ac:spMkLst>
        </pc:spChg>
      </pc:sldChg>
      <pc:sldChg chg="modSp add del mod ord">
        <pc:chgData name="Mcharg, Shannon M" userId="7dfd72ef-c082-44a8-8aee-207448f0af01" providerId="ADAL" clId="{76F0F9F7-85B6-42D8-B069-48090B48948F}" dt="2021-12-01T15:26:05.375" v="2216" actId="2696"/>
        <pc:sldMkLst>
          <pc:docMk/>
          <pc:sldMk cId="919956592" sldId="322"/>
        </pc:sldMkLst>
        <pc:spChg chg="mod">
          <ac:chgData name="Mcharg, Shannon M" userId="7dfd72ef-c082-44a8-8aee-207448f0af01" providerId="ADAL" clId="{76F0F9F7-85B6-42D8-B069-48090B48948F}" dt="2021-12-01T15:14:36.924" v="1028" actId="20577"/>
          <ac:spMkLst>
            <pc:docMk/>
            <pc:sldMk cId="919956592" sldId="322"/>
            <ac:spMk id="2" creationId="{095BCA02-65A2-4B3E-BA1A-415F3AA38D40}"/>
          </ac:spMkLst>
        </pc:spChg>
      </pc:sldChg>
      <pc:sldChg chg="addSp delSp modSp new mod modClrScheme chgLayout">
        <pc:chgData name="Mcharg, Shannon M" userId="7dfd72ef-c082-44a8-8aee-207448f0af01" providerId="ADAL" clId="{76F0F9F7-85B6-42D8-B069-48090B48948F}" dt="2021-12-02T21:16:37.939" v="5691" actId="20577"/>
        <pc:sldMkLst>
          <pc:docMk/>
          <pc:sldMk cId="853569198" sldId="323"/>
        </pc:sldMkLst>
        <pc:spChg chg="del mod ord">
          <ac:chgData name="Mcharg, Shannon M" userId="7dfd72ef-c082-44a8-8aee-207448f0af01" providerId="ADAL" clId="{76F0F9F7-85B6-42D8-B069-48090B48948F}" dt="2021-12-01T15:16:41.396" v="1134" actId="700"/>
          <ac:spMkLst>
            <pc:docMk/>
            <pc:sldMk cId="853569198" sldId="323"/>
            <ac:spMk id="2" creationId="{42173305-4D6B-45CC-AEC2-20A855EEE8C0}"/>
          </ac:spMkLst>
        </pc:spChg>
        <pc:spChg chg="del mod ord">
          <ac:chgData name="Mcharg, Shannon M" userId="7dfd72ef-c082-44a8-8aee-207448f0af01" providerId="ADAL" clId="{76F0F9F7-85B6-42D8-B069-48090B48948F}" dt="2021-12-01T15:16:41.396" v="1134" actId="700"/>
          <ac:spMkLst>
            <pc:docMk/>
            <pc:sldMk cId="853569198" sldId="323"/>
            <ac:spMk id="3" creationId="{0FAD53D1-4C3C-4ACD-8D26-35232496BBCD}"/>
          </ac:spMkLst>
        </pc:spChg>
        <pc:spChg chg="mod ord">
          <ac:chgData name="Mcharg, Shannon M" userId="7dfd72ef-c082-44a8-8aee-207448f0af01" providerId="ADAL" clId="{76F0F9F7-85B6-42D8-B069-48090B48948F}" dt="2021-12-01T16:55:41.671" v="2897" actId="13244"/>
          <ac:spMkLst>
            <pc:docMk/>
            <pc:sldMk cId="853569198" sldId="323"/>
            <ac:spMk id="4" creationId="{35404388-CBB9-4A07-9EE5-88EC2C1B58DB}"/>
          </ac:spMkLst>
        </pc:spChg>
        <pc:spChg chg="add mod ord">
          <ac:chgData name="Mcharg, Shannon M" userId="7dfd72ef-c082-44a8-8aee-207448f0af01" providerId="ADAL" clId="{76F0F9F7-85B6-42D8-B069-48090B48948F}" dt="2021-12-02T21:16:37.939" v="5691" actId="20577"/>
          <ac:spMkLst>
            <pc:docMk/>
            <pc:sldMk cId="853569198" sldId="323"/>
            <ac:spMk id="5" creationId="{548749AD-C848-4EC5-A168-DD10C2CDC7C5}"/>
          </ac:spMkLst>
        </pc:spChg>
        <pc:spChg chg="add mod ord">
          <ac:chgData name="Mcharg, Shannon M" userId="7dfd72ef-c082-44a8-8aee-207448f0af01" providerId="ADAL" clId="{76F0F9F7-85B6-42D8-B069-48090B48948F}" dt="2021-12-01T15:17:19.373" v="1242" actId="122"/>
          <ac:spMkLst>
            <pc:docMk/>
            <pc:sldMk cId="853569198" sldId="323"/>
            <ac:spMk id="6" creationId="{DA8A1834-E802-4AE6-A5B1-2A4FBABB02A4}"/>
          </ac:spMkLst>
        </pc:spChg>
        <pc:spChg chg="add mod ord">
          <ac:chgData name="Mcharg, Shannon M" userId="7dfd72ef-c082-44a8-8aee-207448f0af01" providerId="ADAL" clId="{76F0F9F7-85B6-42D8-B069-48090B48948F}" dt="2021-12-01T15:17:36.405" v="1313" actId="27636"/>
          <ac:spMkLst>
            <pc:docMk/>
            <pc:sldMk cId="853569198" sldId="323"/>
            <ac:spMk id="7" creationId="{267A751F-704A-42D3-AD7E-12C86A01BB81}"/>
          </ac:spMkLst>
        </pc:spChg>
      </pc:sldChg>
      <pc:sldChg chg="add del">
        <pc:chgData name="Mcharg, Shannon M" userId="7dfd72ef-c082-44a8-8aee-207448f0af01" providerId="ADAL" clId="{76F0F9F7-85B6-42D8-B069-48090B48948F}" dt="2021-12-01T15:25:31.271" v="2213" actId="2696"/>
        <pc:sldMkLst>
          <pc:docMk/>
          <pc:sldMk cId="55100336" sldId="324"/>
        </pc:sldMkLst>
      </pc:sldChg>
      <pc:sldChg chg="modSp add mod ord">
        <pc:chgData name="Mcharg, Shannon M" userId="7dfd72ef-c082-44a8-8aee-207448f0af01" providerId="ADAL" clId="{76F0F9F7-85B6-42D8-B069-48090B48948F}" dt="2021-12-02T21:04:55.529" v="5687" actId="6549"/>
        <pc:sldMkLst>
          <pc:docMk/>
          <pc:sldMk cId="2167803935" sldId="324"/>
        </pc:sldMkLst>
        <pc:spChg chg="mod">
          <ac:chgData name="Mcharg, Shannon M" userId="7dfd72ef-c082-44a8-8aee-207448f0af01" providerId="ADAL" clId="{76F0F9F7-85B6-42D8-B069-48090B48948F}" dt="2021-12-01T15:39:21.615" v="2481" actId="20577"/>
          <ac:spMkLst>
            <pc:docMk/>
            <pc:sldMk cId="2167803935" sldId="324"/>
            <ac:spMk id="2" creationId="{72DE37D9-4E67-48DE-B101-79A9BA075251}"/>
          </ac:spMkLst>
        </pc:spChg>
        <pc:spChg chg="mod">
          <ac:chgData name="Mcharg, Shannon M" userId="7dfd72ef-c082-44a8-8aee-207448f0af01" providerId="ADAL" clId="{76F0F9F7-85B6-42D8-B069-48090B48948F}" dt="2021-12-02T21:04:55.529" v="5687" actId="6549"/>
          <ac:spMkLst>
            <pc:docMk/>
            <pc:sldMk cId="2167803935" sldId="324"/>
            <ac:spMk id="3" creationId="{A3588335-FDE7-4014-8388-5190B3BC6EB9}"/>
          </ac:spMkLst>
        </pc:spChg>
      </pc:sldChg>
      <pc:sldChg chg="modSp add mod">
        <pc:chgData name="Mcharg, Shannon M" userId="7dfd72ef-c082-44a8-8aee-207448f0af01" providerId="ADAL" clId="{76F0F9F7-85B6-42D8-B069-48090B48948F}" dt="2021-12-01T15:37:49.493" v="2390"/>
        <pc:sldMkLst>
          <pc:docMk/>
          <pc:sldMk cId="837655485" sldId="325"/>
        </pc:sldMkLst>
        <pc:spChg chg="mod">
          <ac:chgData name="Mcharg, Shannon M" userId="7dfd72ef-c082-44a8-8aee-207448f0af01" providerId="ADAL" clId="{76F0F9F7-85B6-42D8-B069-48090B48948F}" dt="2021-12-01T15:37:38.163" v="2389" actId="20577"/>
          <ac:spMkLst>
            <pc:docMk/>
            <pc:sldMk cId="837655485" sldId="325"/>
            <ac:spMk id="4" creationId="{13E1C9D5-AA08-46EF-94FA-7C69B9B82C52}"/>
          </ac:spMkLst>
        </pc:spChg>
        <pc:spChg chg="mod">
          <ac:chgData name="Mcharg, Shannon M" userId="7dfd72ef-c082-44a8-8aee-207448f0af01" providerId="ADAL" clId="{76F0F9F7-85B6-42D8-B069-48090B48948F}" dt="2021-12-01T15:37:49.493" v="2390"/>
          <ac:spMkLst>
            <pc:docMk/>
            <pc:sldMk cId="837655485" sldId="325"/>
            <ac:spMk id="7" creationId="{3D033B54-E227-469D-A60F-D8F31E02FC2A}"/>
          </ac:spMkLst>
        </pc:spChg>
      </pc:sldChg>
      <pc:sldChg chg="modSp add mod">
        <pc:chgData name="Mcharg, Shannon M" userId="7dfd72ef-c082-44a8-8aee-207448f0af01" providerId="ADAL" clId="{76F0F9F7-85B6-42D8-B069-48090B48948F}" dt="2021-12-01T15:44:23.176" v="2758" actId="27636"/>
        <pc:sldMkLst>
          <pc:docMk/>
          <pc:sldMk cId="2492432037" sldId="326"/>
        </pc:sldMkLst>
        <pc:spChg chg="mod">
          <ac:chgData name="Mcharg, Shannon M" userId="7dfd72ef-c082-44a8-8aee-207448f0af01" providerId="ADAL" clId="{76F0F9F7-85B6-42D8-B069-48090B48948F}" dt="2021-12-01T15:44:18.266" v="2754" actId="20577"/>
          <ac:spMkLst>
            <pc:docMk/>
            <pc:sldMk cId="2492432037" sldId="326"/>
            <ac:spMk id="2" creationId="{72DE37D9-4E67-48DE-B101-79A9BA075251}"/>
          </ac:spMkLst>
        </pc:spChg>
        <pc:spChg chg="mod">
          <ac:chgData name="Mcharg, Shannon M" userId="7dfd72ef-c082-44a8-8aee-207448f0af01" providerId="ADAL" clId="{76F0F9F7-85B6-42D8-B069-48090B48948F}" dt="2021-12-01T15:44:23.176" v="2758" actId="27636"/>
          <ac:spMkLst>
            <pc:docMk/>
            <pc:sldMk cId="2492432037" sldId="326"/>
            <ac:spMk id="3" creationId="{A3588335-FDE7-4014-8388-5190B3BC6EB9}"/>
          </ac:spMkLst>
        </pc:spChg>
      </pc:sldChg>
      <pc:sldChg chg="modSp add del mod ord">
        <pc:chgData name="Mcharg, Shannon M" userId="7dfd72ef-c082-44a8-8aee-207448f0af01" providerId="ADAL" clId="{76F0F9F7-85B6-42D8-B069-48090B48948F}" dt="2021-12-01T15:43:58.312" v="2734" actId="2696"/>
        <pc:sldMkLst>
          <pc:docMk/>
          <pc:sldMk cId="4215106463" sldId="327"/>
        </pc:sldMkLst>
        <pc:spChg chg="mod">
          <ac:chgData name="Mcharg, Shannon M" userId="7dfd72ef-c082-44a8-8aee-207448f0af01" providerId="ADAL" clId="{76F0F9F7-85B6-42D8-B069-48090B48948F}" dt="2021-12-01T15:42:31.738" v="2651" actId="6549"/>
          <ac:spMkLst>
            <pc:docMk/>
            <pc:sldMk cId="4215106463" sldId="327"/>
            <ac:spMk id="2" creationId="{72DE37D9-4E67-48DE-B101-79A9BA075251}"/>
          </ac:spMkLst>
        </pc:spChg>
        <pc:spChg chg="mod">
          <ac:chgData name="Mcharg, Shannon M" userId="7dfd72ef-c082-44a8-8aee-207448f0af01" providerId="ADAL" clId="{76F0F9F7-85B6-42D8-B069-48090B48948F}" dt="2021-12-01T15:42:41.338" v="2659" actId="20577"/>
          <ac:spMkLst>
            <pc:docMk/>
            <pc:sldMk cId="4215106463" sldId="327"/>
            <ac:spMk id="3" creationId="{A3588335-FDE7-4014-8388-5190B3BC6EB9}"/>
          </ac:spMkLst>
        </pc:spChg>
      </pc:sldChg>
      <pc:sldChg chg="modSp add del mod ord">
        <pc:chgData name="Mcharg, Shannon M" userId="7dfd72ef-c082-44a8-8aee-207448f0af01" providerId="ADAL" clId="{76F0F9F7-85B6-42D8-B069-48090B48948F}" dt="2021-12-02T21:16:23.271" v="5690" actId="2696"/>
        <pc:sldMkLst>
          <pc:docMk/>
          <pc:sldMk cId="32221355" sldId="328"/>
        </pc:sldMkLst>
        <pc:spChg chg="mod">
          <ac:chgData name="Mcharg, Shannon M" userId="7dfd72ef-c082-44a8-8aee-207448f0af01" providerId="ADAL" clId="{76F0F9F7-85B6-42D8-B069-48090B48948F}" dt="2021-12-01T15:43:04.313" v="2685" actId="6549"/>
          <ac:spMkLst>
            <pc:docMk/>
            <pc:sldMk cId="32221355" sldId="328"/>
            <ac:spMk id="2" creationId="{72DE37D9-4E67-48DE-B101-79A9BA075251}"/>
          </ac:spMkLst>
        </pc:spChg>
        <pc:spChg chg="mod">
          <ac:chgData name="Mcharg, Shannon M" userId="7dfd72ef-c082-44a8-8aee-207448f0af01" providerId="ADAL" clId="{76F0F9F7-85B6-42D8-B069-48090B48948F}" dt="2021-12-01T15:43:16.434" v="2701" actId="20577"/>
          <ac:spMkLst>
            <pc:docMk/>
            <pc:sldMk cId="32221355" sldId="328"/>
            <ac:spMk id="3" creationId="{A3588335-FDE7-4014-8388-5190B3BC6EB9}"/>
          </ac:spMkLst>
        </pc:spChg>
      </pc:sldChg>
      <pc:sldChg chg="modSp add del mod ord">
        <pc:chgData name="Mcharg, Shannon M" userId="7dfd72ef-c082-44a8-8aee-207448f0af01" providerId="ADAL" clId="{76F0F9F7-85B6-42D8-B069-48090B48948F}" dt="2021-12-01T15:43:52.914" v="2733" actId="2696"/>
        <pc:sldMkLst>
          <pc:docMk/>
          <pc:sldMk cId="212825021" sldId="329"/>
        </pc:sldMkLst>
        <pc:spChg chg="mod">
          <ac:chgData name="Mcharg, Shannon M" userId="7dfd72ef-c082-44a8-8aee-207448f0af01" providerId="ADAL" clId="{76F0F9F7-85B6-42D8-B069-48090B48948F}" dt="2021-12-01T15:43:33.682" v="2730" actId="6549"/>
          <ac:spMkLst>
            <pc:docMk/>
            <pc:sldMk cId="212825021" sldId="329"/>
            <ac:spMk id="2" creationId="{72DE37D9-4E67-48DE-B101-79A9BA075251}"/>
          </ac:spMkLst>
        </pc:spChg>
        <pc:spChg chg="mod">
          <ac:chgData name="Mcharg, Shannon M" userId="7dfd72ef-c082-44a8-8aee-207448f0af01" providerId="ADAL" clId="{76F0F9F7-85B6-42D8-B069-48090B48948F}" dt="2021-12-01T15:43:38.871" v="2732" actId="14"/>
          <ac:spMkLst>
            <pc:docMk/>
            <pc:sldMk cId="212825021" sldId="329"/>
            <ac:spMk id="3" creationId="{A3588335-FDE7-4014-8388-5190B3BC6EB9}"/>
          </ac:spMkLst>
        </pc:spChg>
      </pc:sldChg>
    </pc:docChg>
  </pc:docChgLst>
  <pc:docChgLst>
    <pc:chgData name="Thomas, Christine L" userId="S::thomasc@mms.gov::835ed3f7-9d57-4f75-8c60-7ac51c95d125" providerId="AD" clId="Web-{DB3E03E3-A44C-EC92-C672-991E27161B3D}"/>
    <pc:docChg chg="modSld">
      <pc:chgData name="Thomas, Christine L" userId="S::thomasc@mms.gov::835ed3f7-9d57-4f75-8c60-7ac51c95d125" providerId="AD" clId="Web-{DB3E03E3-A44C-EC92-C672-991E27161B3D}" dt="2021-12-01T13:36:05.541" v="2"/>
      <pc:docMkLst>
        <pc:docMk/>
      </pc:docMkLst>
      <pc:sldChg chg="delSp">
        <pc:chgData name="Thomas, Christine L" userId="S::thomasc@mms.gov::835ed3f7-9d57-4f75-8c60-7ac51c95d125" providerId="AD" clId="Web-{DB3E03E3-A44C-EC92-C672-991E27161B3D}" dt="2021-12-01T13:36:05.541" v="2"/>
        <pc:sldMkLst>
          <pc:docMk/>
          <pc:sldMk cId="2422226342" sldId="287"/>
        </pc:sldMkLst>
        <pc:picChg chg="del">
          <ac:chgData name="Thomas, Christine L" userId="S::thomasc@mms.gov::835ed3f7-9d57-4f75-8c60-7ac51c95d125" providerId="AD" clId="Web-{DB3E03E3-A44C-EC92-C672-991E27161B3D}" dt="2021-12-01T13:36:02.823" v="0"/>
          <ac:picMkLst>
            <pc:docMk/>
            <pc:sldMk cId="2422226342" sldId="287"/>
            <ac:picMk id="2" creationId="{D42B2300-0930-4237-87E9-E94753C412EA}"/>
          </ac:picMkLst>
        </pc:picChg>
        <pc:picChg chg="del">
          <ac:chgData name="Thomas, Christine L" userId="S::thomasc@mms.gov::835ed3f7-9d57-4f75-8c60-7ac51c95d125" providerId="AD" clId="Web-{DB3E03E3-A44C-EC92-C672-991E27161B3D}" dt="2021-12-01T13:36:05.541" v="2"/>
          <ac:picMkLst>
            <pc:docMk/>
            <pc:sldMk cId="2422226342" sldId="287"/>
            <ac:picMk id="1025" creationId="{0CC28B63-4515-4480-881A-76EF30EF0AAA}"/>
          </ac:picMkLst>
        </pc:picChg>
        <pc:picChg chg="del">
          <ac:chgData name="Thomas, Christine L" userId="S::thomasc@mms.gov::835ed3f7-9d57-4f75-8c60-7ac51c95d125" providerId="AD" clId="Web-{DB3E03E3-A44C-EC92-C672-991E27161B3D}" dt="2021-12-01T13:36:04.229" v="1"/>
          <ac:picMkLst>
            <pc:docMk/>
            <pc:sldMk cId="2422226342" sldId="287"/>
            <ac:picMk id="1026" creationId="{8811FB18-5EF3-46E7-97DC-6C20E74FDEBA}"/>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800000A6_755250F0.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1F_90603DA6.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oimspp.sharepoint.com/sites/NRRD/Shared%20Documents/General/ONRR.gov/User%20Research/Studies/09_508_compliance/ConsolidatedFinding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oimspp.sharepoint.com/sites/NRRD/Shared%20Documents/General/ONRR.gov/User%20Research/Studies/09_508_compliance/ConsolidatedFinding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oimspp.sharepoint.com/sites/NRRD/Shared%20Documents/General/ONRR.gov/User%20Research/Studies/09_508_compliance/ConsolidatedFinding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oimspp.sharepoint.com/sites/NRRD/Shared%20Documents/General/ONRR.gov/User%20Research/Studies/09_508_compliance/ConsolidatedFinding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oimspp.sharepoint.com/sites/NRRD/Shared%20Documents/General/ONRR.gov/User%20Research/Studies/09_508_compliance/ConsolidatedFinding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oimspp.sharepoint.com/sites/NRRD/Shared%20Documents/General/ONRR.gov/User%20Research/Studies/09_508_compliance/ConsolidatedFinding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oimspp.sharepoint.com/sites/NRRD/Shared%20Documents/General/ONRR.gov/User%20Research/Studies/09_508_compliance/ConsolidatedFinding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Sessions</c:v>
                </c:pt>
              </c:strCache>
            </c:strRef>
          </c:tx>
          <c:dPt>
            <c:idx val="0"/>
            <c:bubble3D val="0"/>
            <c:spPr>
              <a:solidFill>
                <a:srgbClr val="534AAE"/>
              </a:solidFill>
              <a:ln w="19050">
                <a:solidFill>
                  <a:schemeClr val="lt1"/>
                </a:solidFill>
              </a:ln>
              <a:effectLst/>
            </c:spPr>
            <c:extLst>
              <c:ext xmlns:c16="http://schemas.microsoft.com/office/drawing/2014/chart" uri="{C3380CC4-5D6E-409C-BE32-E72D297353CC}">
                <c16:uniqueId val="{00000001-6724-4FE4-BCA3-CF9C0C19F6E4}"/>
              </c:ext>
            </c:extLst>
          </c:dPt>
          <c:dPt>
            <c:idx val="1"/>
            <c:bubble3D val="0"/>
            <c:spPr>
              <a:solidFill>
                <a:srgbClr val="52A5D4"/>
              </a:solidFill>
              <a:ln w="19050">
                <a:solidFill>
                  <a:schemeClr val="lt1"/>
                </a:solidFill>
              </a:ln>
              <a:effectLst/>
            </c:spPr>
            <c:extLst>
              <c:ext xmlns:c16="http://schemas.microsoft.com/office/drawing/2014/chart" uri="{C3380CC4-5D6E-409C-BE32-E72D297353CC}">
                <c16:uniqueId val="{00000003-6724-4FE4-BCA3-CF9C0C19F6E4}"/>
              </c:ext>
            </c:extLst>
          </c:dPt>
          <c:dPt>
            <c:idx val="2"/>
            <c:bubble3D val="0"/>
            <c:spPr>
              <a:solidFill>
                <a:srgbClr val="005024"/>
              </a:solidFill>
              <a:ln w="19050">
                <a:solidFill>
                  <a:schemeClr val="lt1"/>
                </a:solidFill>
              </a:ln>
              <a:effectLst/>
            </c:spPr>
            <c:extLst>
              <c:ext xmlns:c16="http://schemas.microsoft.com/office/drawing/2014/chart" uri="{C3380CC4-5D6E-409C-BE32-E72D297353CC}">
                <c16:uniqueId val="{00000005-6724-4FE4-BCA3-CF9C0C19F6E4}"/>
              </c:ext>
            </c:extLst>
          </c:dPt>
          <c:dPt>
            <c:idx val="3"/>
            <c:bubble3D val="0"/>
            <c:spPr>
              <a:solidFill>
                <a:srgbClr val="650D79"/>
              </a:solidFill>
              <a:ln w="19050">
                <a:solidFill>
                  <a:schemeClr val="lt1"/>
                </a:solidFill>
              </a:ln>
              <a:effectLst/>
            </c:spPr>
            <c:extLst>
              <c:ext xmlns:c16="http://schemas.microsoft.com/office/drawing/2014/chart" uri="{C3380CC4-5D6E-409C-BE32-E72D297353CC}">
                <c16:uniqueId val="{00000007-6724-4FE4-BCA3-CF9C0C19F6E4}"/>
              </c:ext>
            </c:extLst>
          </c:dPt>
          <c:dPt>
            <c:idx val="4"/>
            <c:bubble3D val="0"/>
            <c:spPr>
              <a:solidFill>
                <a:srgbClr val="ECB947"/>
              </a:solidFill>
              <a:ln w="19050">
                <a:solidFill>
                  <a:schemeClr val="lt1"/>
                </a:solidFill>
              </a:ln>
              <a:effectLst/>
            </c:spPr>
            <c:extLst>
              <c:ext xmlns:c16="http://schemas.microsoft.com/office/drawing/2014/chart" uri="{C3380CC4-5D6E-409C-BE32-E72D297353CC}">
                <c16:uniqueId val="{00000009-6724-4FE4-BCA3-CF9C0C19F6E4}"/>
              </c:ext>
            </c:extLst>
          </c:dPt>
          <c:dPt>
            <c:idx val="5"/>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B-6724-4FE4-BCA3-CF9C0C19F6E4}"/>
              </c:ext>
            </c:extLst>
          </c:dPt>
          <c:dPt>
            <c:idx val="6"/>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D-6724-4FE4-BCA3-CF9C0C19F6E4}"/>
              </c:ext>
            </c:extLst>
          </c:dPt>
          <c:dPt>
            <c:idx val="7"/>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F-6724-4FE4-BCA3-CF9C0C19F6E4}"/>
              </c:ext>
            </c:extLst>
          </c:dPt>
          <c:dPt>
            <c:idx val="8"/>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11-6724-4FE4-BCA3-CF9C0C19F6E4}"/>
              </c:ext>
            </c:extLst>
          </c:dPt>
          <c:dPt>
            <c:idx val="9"/>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13-6724-4FE4-BCA3-CF9C0C19F6E4}"/>
              </c:ext>
            </c:extLst>
          </c:dPt>
          <c:dLbls>
            <c:dLbl>
              <c:idx val="0"/>
              <c:layout>
                <c:manualLayout>
                  <c:x val="0.11061760219769719"/>
                  <c:y val="0.2438342252134455"/>
                </c:manualLayout>
              </c:layout>
              <c:showLegendKey val="0"/>
              <c:showVal val="1"/>
              <c:showCatName val="1"/>
              <c:showSerName val="0"/>
              <c:showPercent val="0"/>
              <c:showBubbleSize val="0"/>
              <c:extLst>
                <c:ext xmlns:c15="http://schemas.microsoft.com/office/drawing/2012/chart" uri="{CE6537A1-D6FC-4f65-9D91-7224C49458BB}">
                  <c15:layout>
                    <c:manualLayout>
                      <c:w val="0.30192952314586763"/>
                      <c:h val="8.5986974305777703E-2"/>
                    </c:manualLayout>
                  </c15:layout>
                </c:ext>
                <c:ext xmlns:c16="http://schemas.microsoft.com/office/drawing/2014/chart" uri="{C3380CC4-5D6E-409C-BE32-E72D297353CC}">
                  <c16:uniqueId val="{00000001-6724-4FE4-BCA3-CF9C0C19F6E4}"/>
                </c:ext>
              </c:extLst>
            </c:dLbl>
            <c:dLbl>
              <c:idx val="1"/>
              <c:layout>
                <c:manualLayout>
                  <c:x val="-0.13750000000000001"/>
                  <c:y val="4.0625000000000001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724-4FE4-BCA3-CF9C0C19F6E4}"/>
                </c:ext>
              </c:extLst>
            </c:dLbl>
            <c:dLbl>
              <c:idx val="2"/>
              <c:layout>
                <c:manualLayout>
                  <c:x val="-0.24374999999999999"/>
                  <c:y val="8.1250000000000003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724-4FE4-BCA3-CF9C0C19F6E4}"/>
                </c:ext>
              </c:extLst>
            </c:dLbl>
            <c:dLbl>
              <c:idx val="3"/>
              <c:layout>
                <c:manualLayout>
                  <c:x val="-0.28749999999999998"/>
                  <c:y val="4.0625000000000001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724-4FE4-BCA3-CF9C0C19F6E4}"/>
                </c:ext>
              </c:extLst>
            </c:dLbl>
            <c:dLbl>
              <c:idx val="4"/>
              <c:layout>
                <c:manualLayout>
                  <c:x val="-0.34583333333333333"/>
                  <c:y val="-9.3750000000000291E-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6724-4FE4-BCA3-CF9C0C19F6E4}"/>
                </c:ext>
              </c:extLst>
            </c:dLbl>
            <c:dLbl>
              <c:idx val="5"/>
              <c:layout>
                <c:manualLayout>
                  <c:x val="0.13050838791300068"/>
                  <c:y val="-0.10956393340648214"/>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B-6724-4FE4-BCA3-CF9C0C19F6E4}"/>
                </c:ext>
              </c:extLst>
            </c:dLbl>
            <c:dLbl>
              <c:idx val="6"/>
              <c:layout>
                <c:manualLayout>
                  <c:x val="0.16923240698079559"/>
                  <c:y val="-6.1572116726334856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D-6724-4FE4-BCA3-CF9C0C19F6E4}"/>
                </c:ext>
              </c:extLst>
            </c:dLbl>
            <c:dLbl>
              <c:idx val="7"/>
              <c:layout>
                <c:manualLayout>
                  <c:x val="0.19830615596061379"/>
                  <c:y val="-1.8959754695625681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F-6724-4FE4-BCA3-CF9C0C19F6E4}"/>
                </c:ext>
              </c:extLst>
            </c:dLbl>
            <c:dLbl>
              <c:idx val="8"/>
              <c:layout>
                <c:manualLayout>
                  <c:x val="0.31777639347541869"/>
                  <c:y val="2.824740566487699E-2"/>
                </c:manualLayout>
              </c:layout>
              <c:spPr>
                <a:noFill/>
                <a:ln>
                  <a:noFill/>
                </a:ln>
                <a:effectLst/>
              </c:spPr>
              <c:txPr>
                <a:bodyPr rot="0" spcFirstLastPara="1" vertOverflow="ellipsis" vert="horz" wrap="square" lIns="38100" tIns="19050" rIns="38100" bIns="19050" anchor="ctr" anchorCtr="0">
                  <a:noAutofit/>
                </a:bodyPr>
                <a:lstStyle/>
                <a:p>
                  <a:pPr algn="l">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layout>
                    <c:manualLayout>
                      <c:w val="0.25586466535433067"/>
                      <c:h val="7.3499999999999996E-2"/>
                    </c:manualLayout>
                  </c15:layout>
                </c:ext>
                <c:ext xmlns:c16="http://schemas.microsoft.com/office/drawing/2014/chart" uri="{C3380CC4-5D6E-409C-BE32-E72D297353CC}">
                  <c16:uniqueId val="{00000011-6724-4FE4-BCA3-CF9C0C19F6E4}"/>
                </c:ext>
              </c:extLst>
            </c:dLbl>
            <c:dLbl>
              <c:idx val="9"/>
              <c:layout>
                <c:manualLayout>
                  <c:x val="0.35472583409029124"/>
                  <c:y val="9.1386949370699896E-2"/>
                </c:manualLayout>
              </c:layout>
              <c:spPr>
                <a:noFill/>
                <a:ln>
                  <a:noFill/>
                </a:ln>
                <a:effectLst/>
              </c:spPr>
              <c:txPr>
                <a:bodyPr rot="0" spcFirstLastPara="1" vertOverflow="ellipsis" vert="horz" wrap="square" lIns="38100" tIns="19050" rIns="38100" bIns="19050" anchor="ctr" anchorCtr="0">
                  <a:noAutofit/>
                </a:bodyPr>
                <a:lstStyle/>
                <a:p>
                  <a:pPr algn="l">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layout>
                    <c:manualLayout>
                      <c:w val="0.25724999999999998"/>
                      <c:h val="6.4124999999999988E-2"/>
                    </c:manualLayout>
                  </c15:layout>
                </c:ext>
                <c:ext xmlns:c16="http://schemas.microsoft.com/office/drawing/2014/chart" uri="{C3380CC4-5D6E-409C-BE32-E72D297353CC}">
                  <c16:uniqueId val="{00000013-6724-4FE4-BCA3-CF9C0C19F6E4}"/>
                </c:ext>
              </c:extLst>
            </c:dLbl>
            <c:spPr>
              <a:noFill/>
              <a:ln>
                <a:noFill/>
              </a:ln>
              <a:effectLst/>
            </c:spPr>
            <c:txPr>
              <a:bodyPr rot="0" spcFirstLastPara="1" vertOverflow="ellipsis" vert="horz" wrap="square" lIns="38100" tIns="19050" rIns="38100" bIns="19050" anchor="ctr" anchorCtr="0">
                <a:spAutoFit/>
              </a:bodyPr>
              <a:lstStyle/>
              <a:p>
                <a:pPr algn="l">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Sheet1!$A$2:$A$11</c:f>
              <c:strCache>
                <c:ptCount val="10"/>
                <c:pt idx="0">
                  <c:v>How Revenue Works</c:v>
                </c:pt>
                <c:pt idx="1">
                  <c:v>Home</c:v>
                </c:pt>
                <c:pt idx="2">
                  <c:v>Downloads</c:v>
                </c:pt>
                <c:pt idx="3">
                  <c:v>Query Data</c:v>
                </c:pt>
                <c:pt idx="4">
                  <c:v>Explore</c:v>
                </c:pt>
                <c:pt idx="5">
                  <c:v>Glossary</c:v>
                </c:pt>
                <c:pt idx="6">
                  <c:v>Fact Sheet</c:v>
                </c:pt>
                <c:pt idx="7">
                  <c:v>About</c:v>
                </c:pt>
                <c:pt idx="8">
                  <c:v>Pattern Library</c:v>
                </c:pt>
                <c:pt idx="9">
                  <c:v>Search Results</c:v>
                </c:pt>
              </c:strCache>
            </c:strRef>
          </c:cat>
          <c:val>
            <c:numRef>
              <c:f>Sheet1!$B$2:$B$11</c:f>
              <c:numCache>
                <c:formatCode>#,##0</c:formatCode>
                <c:ptCount val="10"/>
                <c:pt idx="0">
                  <c:v>2741</c:v>
                </c:pt>
                <c:pt idx="1">
                  <c:v>1089</c:v>
                </c:pt>
                <c:pt idx="2">
                  <c:v>184</c:v>
                </c:pt>
                <c:pt idx="3">
                  <c:v>140</c:v>
                </c:pt>
                <c:pt idx="4">
                  <c:v>104</c:v>
                </c:pt>
                <c:pt idx="5">
                  <c:v>10</c:v>
                </c:pt>
                <c:pt idx="6">
                  <c:v>7</c:v>
                </c:pt>
                <c:pt idx="7">
                  <c:v>4</c:v>
                </c:pt>
                <c:pt idx="8">
                  <c:v>2</c:v>
                </c:pt>
                <c:pt idx="9">
                  <c:v>1</c:v>
                </c:pt>
              </c:numCache>
            </c:numRef>
          </c:val>
          <c:extLst>
            <c:ext xmlns:c16="http://schemas.microsoft.com/office/drawing/2014/chart" uri="{C3380CC4-5D6E-409C-BE32-E72D297353CC}">
              <c16:uniqueId val="{00000014-6724-4FE4-BCA3-CF9C0C19F6E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Questions!$K$33</c:f>
              <c:strCache>
                <c:ptCount val="1"/>
                <c:pt idx="0">
                  <c:v>User Types (some participants fall into multiple categories)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B3B-4F3B-B38F-B13BFB95005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B3B-4F3B-B38F-B13BFB95005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B3B-4F3B-B38F-B13BFB95005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B3B-4F3B-B38F-B13BFB95005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B3B-4F3B-B38F-B13BFB95005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B3B-4F3B-B38F-B13BFB95005A}"/>
              </c:ext>
            </c:extLst>
          </c:dPt>
          <c:dLbls>
            <c:dLbl>
              <c:idx val="0"/>
              <c:layout>
                <c:manualLayout>
                  <c:x val="2.5217741681734688E-2"/>
                  <c:y val="7.0478271842120216E-2"/>
                </c:manualLayout>
              </c:layout>
              <c:dLblPos val="bestFit"/>
              <c:showLegendKey val="0"/>
              <c:showVal val="1"/>
              <c:showCatName val="1"/>
              <c:showSerName val="0"/>
              <c:showPercent val="0"/>
              <c:showBubbleSize val="0"/>
              <c:extLst>
                <c:ext xmlns:c15="http://schemas.microsoft.com/office/drawing/2012/chart" uri="{CE6537A1-D6FC-4f65-9D91-7224C49458BB}">
                  <c15:layout>
                    <c:manualLayout>
                      <c:w val="0.18111180456082179"/>
                      <c:h val="4.6935305068912525E-2"/>
                    </c:manualLayout>
                  </c15:layout>
                </c:ext>
                <c:ext xmlns:c16="http://schemas.microsoft.com/office/drawing/2014/chart" uri="{C3380CC4-5D6E-409C-BE32-E72D297353CC}">
                  <c16:uniqueId val="{00000001-3B3B-4F3B-B38F-B13BFB95005A}"/>
                </c:ext>
              </c:extLst>
            </c:dLbl>
            <c:dLbl>
              <c:idx val="1"/>
              <c:layout>
                <c:manualLayout>
                  <c:x val="4.6555830797048656E-2"/>
                  <c:y val="5.8454444027710977E-3"/>
                </c:manualLayout>
              </c:layout>
              <c:dLblPos val="bestFit"/>
              <c:showLegendKey val="0"/>
              <c:showVal val="1"/>
              <c:showCatName val="1"/>
              <c:showSerName val="0"/>
              <c:showPercent val="0"/>
              <c:showBubbleSize val="0"/>
              <c:extLst>
                <c:ext xmlns:c15="http://schemas.microsoft.com/office/drawing/2012/chart" uri="{CE6537A1-D6FC-4f65-9D91-7224C49458BB}">
                  <c15:layout>
                    <c:manualLayout>
                      <c:w val="0.18922027842464112"/>
                      <c:h val="4.6935305068912525E-2"/>
                    </c:manualLayout>
                  </c15:layout>
                </c:ext>
                <c:ext xmlns:c16="http://schemas.microsoft.com/office/drawing/2014/chart" uri="{C3380CC4-5D6E-409C-BE32-E72D297353CC}">
                  <c16:uniqueId val="{00000003-3B3B-4F3B-B38F-B13BFB95005A}"/>
                </c:ext>
              </c:extLst>
            </c:dLbl>
            <c:dLbl>
              <c:idx val="2"/>
              <c:spPr>
                <a:noFill/>
                <a:ln>
                  <a:noFill/>
                </a:ln>
                <a:effectLst/>
              </c:spPr>
              <c:txPr>
                <a:bodyPr rot="0" spcFirstLastPara="1" vertOverflow="overflow" horzOverflow="overflow"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1"/>
              <c:showSerName val="0"/>
              <c:showPercent val="0"/>
              <c:showBubbleSize val="0"/>
              <c:extLst>
                <c:ext xmlns:c16="http://schemas.microsoft.com/office/drawing/2014/chart" uri="{C3380CC4-5D6E-409C-BE32-E72D297353CC}">
                  <c16:uniqueId val="{00000005-3B3B-4F3B-B38F-B13BFB95005A}"/>
                </c:ext>
              </c:extLst>
            </c:dLbl>
            <c:dLbl>
              <c:idx val="3"/>
              <c:dLblPos val="outEnd"/>
              <c:showLegendKey val="0"/>
              <c:showVal val="1"/>
              <c:showCatName val="1"/>
              <c:showSerName val="0"/>
              <c:showPercent val="0"/>
              <c:showBubbleSize val="0"/>
              <c:extLst>
                <c:ext xmlns:c15="http://schemas.microsoft.com/office/drawing/2012/chart" uri="{CE6537A1-D6FC-4f65-9D91-7224C49458BB}">
                  <c15:layout>
                    <c:manualLayout>
                      <c:w val="0.1968535712201874"/>
                      <c:h val="8.3802021328463899E-2"/>
                    </c:manualLayout>
                  </c15:layout>
                </c:ext>
                <c:ext xmlns:c16="http://schemas.microsoft.com/office/drawing/2014/chart" uri="{C3380CC4-5D6E-409C-BE32-E72D297353CC}">
                  <c16:uniqueId val="{00000007-3B3B-4F3B-B38F-B13BFB95005A}"/>
                </c:ext>
              </c:extLst>
            </c:dLbl>
            <c:spPr>
              <a:noFill/>
              <a:ln>
                <a:noFill/>
              </a:ln>
              <a:effectLst/>
            </c:spPr>
            <c:txPr>
              <a:bodyPr rot="0" spcFirstLastPara="1" vertOverflow="overflow" horzOverflow="overflow"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Questions!$K$34:$K$37</c:f>
              <c:strCache>
                <c:ptCount val="4"/>
                <c:pt idx="0">
                  <c:v>Document Updaters</c:v>
                </c:pt>
                <c:pt idx="1">
                  <c:v>Managers and Leaders</c:v>
                </c:pt>
                <c:pt idx="2">
                  <c:v>Unfamiliar</c:v>
                </c:pt>
                <c:pt idx="3">
                  <c:v>Compliant Material Users</c:v>
                </c:pt>
              </c:strCache>
            </c:strRef>
          </c:cat>
          <c:val>
            <c:numRef>
              <c:f>Questions!$L$34:$L$37</c:f>
              <c:numCache>
                <c:formatCode>General</c:formatCode>
                <c:ptCount val="4"/>
                <c:pt idx="0">
                  <c:v>15</c:v>
                </c:pt>
                <c:pt idx="1">
                  <c:v>9</c:v>
                </c:pt>
                <c:pt idx="2">
                  <c:v>8</c:v>
                </c:pt>
                <c:pt idx="3">
                  <c:v>6</c:v>
                </c:pt>
              </c:numCache>
            </c:numRef>
          </c:val>
          <c:extLst>
            <c:ext xmlns:c16="http://schemas.microsoft.com/office/drawing/2014/chart" uri="{C3380CC4-5D6E-409C-BE32-E72D297353CC}">
              <c16:uniqueId val="{0000000C-3B3B-4F3B-B38F-B13BFB95005A}"/>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Familiarity</a:t>
            </a:r>
          </a:p>
        </c:rich>
      </c:tx>
      <c:layout>
        <c:manualLayout>
          <c:xMode val="edge"/>
          <c:yMode val="edge"/>
          <c:x val="0.34107058557540132"/>
          <c:y val="4.8353760918036129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0.23478543974677821"/>
          <c:y val="0.196547933923751"/>
          <c:w val="0.42758453538322405"/>
          <c:h val="0.69236025221274833"/>
        </c:manualLayout>
      </c:layout>
      <c:pieChart>
        <c:varyColors val="1"/>
        <c:ser>
          <c:idx val="0"/>
          <c:order val="0"/>
          <c:tx>
            <c:strRef>
              <c:f>Questions!$R$5</c:f>
              <c:strCache>
                <c:ptCount val="1"/>
                <c:pt idx="0">
                  <c:v>Familiarity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CE9-493B-ACA2-A67D6EE99D7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CE9-493B-ACA2-A67D6EE99D76}"/>
              </c:ext>
            </c:extLst>
          </c:dPt>
          <c:dPt>
            <c:idx val="2"/>
            <c:bubble3D val="0"/>
            <c:spPr>
              <a:solidFill>
                <a:srgbClr val="BFBFBF"/>
              </a:solidFill>
              <a:ln w="19050">
                <a:solidFill>
                  <a:schemeClr val="lt1"/>
                </a:solidFill>
              </a:ln>
              <a:effectLst/>
            </c:spPr>
            <c:extLst>
              <c:ext xmlns:c16="http://schemas.microsoft.com/office/drawing/2014/chart" uri="{C3380CC4-5D6E-409C-BE32-E72D297353CC}">
                <c16:uniqueId val="{00000005-3CE9-493B-ACA2-A67D6EE99D7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CE9-493B-ACA2-A67D6EE99D7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CE9-493B-ACA2-A67D6EE99D7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CE9-493B-ACA2-A67D6EE99D76}"/>
              </c:ext>
            </c:extLst>
          </c:dPt>
          <c:dLbls>
            <c:dLbl>
              <c:idx val="2"/>
              <c:dLblPos val="outEnd"/>
              <c:showLegendKey val="0"/>
              <c:showVal val="1"/>
              <c:showCatName val="1"/>
              <c:showSerName val="0"/>
              <c:showPercent val="0"/>
              <c:showBubbleSize val="0"/>
              <c:extLst>
                <c:ext xmlns:c15="http://schemas.microsoft.com/office/drawing/2012/chart" uri="{CE6537A1-D6FC-4f65-9D91-7224C49458BB}">
                  <c15:layout>
                    <c:manualLayout>
                      <c:w val="0.23034423903503445"/>
                      <c:h val="0.12331886190461214"/>
                    </c:manualLayout>
                  </c15:layout>
                </c:ext>
                <c:ext xmlns:c16="http://schemas.microsoft.com/office/drawing/2014/chart" uri="{C3380CC4-5D6E-409C-BE32-E72D297353CC}">
                  <c16:uniqueId val="{00000005-3CE9-493B-ACA2-A67D6EE99D76}"/>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Questions!$R$7:$R$9</c:f>
              <c:strCache>
                <c:ptCount val="3"/>
                <c:pt idx="0">
                  <c:v>Familiar</c:v>
                </c:pt>
                <c:pt idx="1">
                  <c:v>Somewhat</c:v>
                </c:pt>
                <c:pt idx="2">
                  <c:v>Not Familiar</c:v>
                </c:pt>
              </c:strCache>
            </c:strRef>
          </c:cat>
          <c:val>
            <c:numRef>
              <c:f>Questions!$S$7:$S$9</c:f>
              <c:numCache>
                <c:formatCode>General</c:formatCode>
                <c:ptCount val="3"/>
                <c:pt idx="0">
                  <c:v>15</c:v>
                </c:pt>
                <c:pt idx="1">
                  <c:v>9</c:v>
                </c:pt>
                <c:pt idx="2">
                  <c:v>7</c:v>
                </c:pt>
              </c:numCache>
            </c:numRef>
          </c:val>
          <c:extLst>
            <c:ext xmlns:c16="http://schemas.microsoft.com/office/drawing/2014/chart" uri="{C3380CC4-5D6E-409C-BE32-E72D297353CC}">
              <c16:uniqueId val="{0000000C-3CE9-493B-ACA2-A67D6EE99D76}"/>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latin typeface="Arial" panose="020B060402020202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Do you remediate documents?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Questions!$K$5</c:f>
              <c:strCache>
                <c:ptCount val="1"/>
                <c:pt idx="0">
                  <c:v>Do you remediate documents?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3A8-4445-8504-AE8F3DBE63B3}"/>
              </c:ext>
            </c:extLst>
          </c:dPt>
          <c:dPt>
            <c:idx val="1"/>
            <c:bubble3D val="0"/>
            <c:spPr>
              <a:solidFill>
                <a:srgbClr val="BFBFBF"/>
              </a:solidFill>
              <a:ln w="19050">
                <a:solidFill>
                  <a:schemeClr val="lt1"/>
                </a:solidFill>
              </a:ln>
              <a:effectLst/>
            </c:spPr>
            <c:extLst>
              <c:ext xmlns:c16="http://schemas.microsoft.com/office/drawing/2014/chart" uri="{C3380CC4-5D6E-409C-BE32-E72D297353CC}">
                <c16:uniqueId val="{00000003-D3A8-4445-8504-AE8F3DBE63B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3A8-4445-8504-AE8F3DBE63B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3A8-4445-8504-AE8F3DBE63B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3A8-4445-8504-AE8F3DBE63B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3A8-4445-8504-AE8F3DBE63B3}"/>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Questions!$K$7:$K$8</c:f>
              <c:strCache>
                <c:ptCount val="2"/>
                <c:pt idx="0">
                  <c:v>Yes</c:v>
                </c:pt>
                <c:pt idx="1">
                  <c:v>No</c:v>
                </c:pt>
              </c:strCache>
            </c:strRef>
          </c:cat>
          <c:val>
            <c:numRef>
              <c:f>Questions!$L$7:$L$8</c:f>
              <c:numCache>
                <c:formatCode>General</c:formatCode>
                <c:ptCount val="2"/>
                <c:pt idx="0">
                  <c:v>17</c:v>
                </c:pt>
                <c:pt idx="1">
                  <c:v>14</c:v>
                </c:pt>
              </c:numCache>
            </c:numRef>
          </c:val>
          <c:extLst>
            <c:ext xmlns:c16="http://schemas.microsoft.com/office/drawing/2014/chart" uri="{C3380CC4-5D6E-409C-BE32-E72D297353CC}">
              <c16:uniqueId val="{0000000C-D3A8-4445-8504-AE8F3DBE63B3}"/>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Questions!$N$23</c:f>
              <c:strCache>
                <c:ptCount val="1"/>
                <c:pt idx="0">
                  <c:v>Do you require 508 compliant resources for your work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E3A-4549-9D74-7AD2B75FFC03}"/>
              </c:ext>
            </c:extLst>
          </c:dPt>
          <c:dPt>
            <c:idx val="1"/>
            <c:bubble3D val="0"/>
            <c:spPr>
              <a:solidFill>
                <a:srgbClr val="BFBFBF"/>
              </a:solidFill>
              <a:ln w="19050">
                <a:solidFill>
                  <a:schemeClr val="lt1"/>
                </a:solidFill>
              </a:ln>
              <a:effectLst/>
            </c:spPr>
            <c:extLst>
              <c:ext xmlns:c16="http://schemas.microsoft.com/office/drawing/2014/chart" uri="{C3380CC4-5D6E-409C-BE32-E72D297353CC}">
                <c16:uniqueId val="{00000003-1E3A-4549-9D74-7AD2B75FFC0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E3A-4549-9D74-7AD2B75FFC0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E3A-4549-9D74-7AD2B75FFC0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E3A-4549-9D74-7AD2B75FFC0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1E3A-4549-9D74-7AD2B75FFC03}"/>
              </c:ext>
            </c:extLst>
          </c:dPt>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Questions!$N$25:$N$26</c:f>
              <c:strCache>
                <c:ptCount val="2"/>
                <c:pt idx="0">
                  <c:v>Yes</c:v>
                </c:pt>
                <c:pt idx="1">
                  <c:v>No</c:v>
                </c:pt>
              </c:strCache>
            </c:strRef>
          </c:cat>
          <c:val>
            <c:numRef>
              <c:f>Questions!$O$25:$O$26</c:f>
              <c:numCache>
                <c:formatCode>General</c:formatCode>
                <c:ptCount val="2"/>
                <c:pt idx="0">
                  <c:v>6</c:v>
                </c:pt>
                <c:pt idx="1">
                  <c:v>25</c:v>
                </c:pt>
              </c:numCache>
            </c:numRef>
          </c:val>
          <c:extLst>
            <c:ext xmlns:c16="http://schemas.microsoft.com/office/drawing/2014/chart" uri="{C3380CC4-5D6E-409C-BE32-E72D297353CC}">
              <c16:uniqueId val="{0000000C-1E3A-4549-9D74-7AD2B75FFC03}"/>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latin typeface="Arial" panose="020B0604020202020204" pitchFamily="34" charset="0"/>
          <a:cs typeface="Arial" panose="020B06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Questions!$K$12</c:f>
              <c:strCache>
                <c:ptCount val="1"/>
                <c:pt idx="0">
                  <c:v>Do you think we should have an ONRR 508 person?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8E0-4CB9-B0B2-57D7D4E2CBE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8E0-4CB9-B0B2-57D7D4E2CBE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8E0-4CB9-B0B2-57D7D4E2CBE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8E0-4CB9-B0B2-57D7D4E2CBE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8E0-4CB9-B0B2-57D7D4E2CBE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8E0-4CB9-B0B2-57D7D4E2CBE3}"/>
              </c:ext>
            </c:extLst>
          </c:dPt>
          <c:dLbls>
            <c:dLbl>
              <c:idx val="3"/>
              <c:dLblPos val="outEnd"/>
              <c:showLegendKey val="0"/>
              <c:showVal val="1"/>
              <c:showCatName val="1"/>
              <c:showSerName val="0"/>
              <c:showPercent val="0"/>
              <c:showBubbleSize val="0"/>
              <c:extLst>
                <c:ext xmlns:c15="http://schemas.microsoft.com/office/drawing/2012/chart" uri="{CE6537A1-D6FC-4f65-9D91-7224C49458BB}">
                  <c15:layout>
                    <c:manualLayout>
                      <c:w val="0.28052576785536759"/>
                      <c:h val="8.5165140816628224E-2"/>
                    </c:manualLayout>
                  </c15:layout>
                </c:ext>
                <c:ext xmlns:c16="http://schemas.microsoft.com/office/drawing/2014/chart" uri="{C3380CC4-5D6E-409C-BE32-E72D297353CC}">
                  <c16:uniqueId val="{00000007-D8E0-4CB9-B0B2-57D7D4E2CBE3}"/>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Questions!$K$14:$K$19</c:f>
              <c:strCache>
                <c:ptCount val="6"/>
                <c:pt idx="0">
                  <c:v>Yes</c:v>
                </c:pt>
                <c:pt idx="1">
                  <c:v>Yes - team</c:v>
                </c:pt>
                <c:pt idx="2">
                  <c:v>Yes- microsoft</c:v>
                </c:pt>
                <c:pt idx="3">
                  <c:v>Yes but only temporarily</c:v>
                </c:pt>
                <c:pt idx="4">
                  <c:v>No</c:v>
                </c:pt>
                <c:pt idx="5">
                  <c:v>N/A</c:v>
                </c:pt>
              </c:strCache>
            </c:strRef>
          </c:cat>
          <c:val>
            <c:numRef>
              <c:f>Questions!$L$14:$L$19</c:f>
              <c:numCache>
                <c:formatCode>General</c:formatCode>
                <c:ptCount val="6"/>
                <c:pt idx="0">
                  <c:v>24</c:v>
                </c:pt>
                <c:pt idx="1">
                  <c:v>3</c:v>
                </c:pt>
                <c:pt idx="2">
                  <c:v>1</c:v>
                </c:pt>
                <c:pt idx="3">
                  <c:v>1</c:v>
                </c:pt>
                <c:pt idx="4">
                  <c:v>1</c:v>
                </c:pt>
                <c:pt idx="5">
                  <c:v>1</c:v>
                </c:pt>
              </c:numCache>
            </c:numRef>
          </c:val>
          <c:extLst>
            <c:ext xmlns:c16="http://schemas.microsoft.com/office/drawing/2014/chart" uri="{C3380CC4-5D6E-409C-BE32-E72D297353CC}">
              <c16:uniqueId val="{0000000C-D8E0-4CB9-B0B2-57D7D4E2CBE3}"/>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latin typeface="Arial" panose="020B0604020202020204" pitchFamily="34" charset="0"/>
          <a:cs typeface="Arial" panose="020B0604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Questions!$K$24</c:f>
              <c:strCache>
                <c:ptCount val="1"/>
                <c:pt idx="0">
                  <c:v>Do you use ONRR resource?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E95-4BF2-AE5C-0082016ED5C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E95-4BF2-AE5C-0082016ED5CA}"/>
              </c:ext>
            </c:extLst>
          </c:dPt>
          <c:dPt>
            <c:idx val="2"/>
            <c:bubble3D val="0"/>
            <c:spPr>
              <a:solidFill>
                <a:srgbClr val="BFBFBF"/>
              </a:solidFill>
              <a:ln w="19050">
                <a:solidFill>
                  <a:schemeClr val="lt1"/>
                </a:solidFill>
              </a:ln>
              <a:effectLst/>
            </c:spPr>
            <c:extLst>
              <c:ext xmlns:c16="http://schemas.microsoft.com/office/drawing/2014/chart" uri="{C3380CC4-5D6E-409C-BE32-E72D297353CC}">
                <c16:uniqueId val="{00000005-DE95-4BF2-AE5C-0082016ED5C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E95-4BF2-AE5C-0082016ED5C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E95-4BF2-AE5C-0082016ED5C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E95-4BF2-AE5C-0082016ED5CA}"/>
              </c:ext>
            </c:extLst>
          </c:dPt>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Questions!$K$26:$K$28</c:f>
              <c:strCache>
                <c:ptCount val="3"/>
                <c:pt idx="0">
                  <c:v>Yes</c:v>
                </c:pt>
                <c:pt idx="1">
                  <c:v>No</c:v>
                </c:pt>
                <c:pt idx="2">
                  <c:v>N/A</c:v>
                </c:pt>
              </c:strCache>
            </c:strRef>
          </c:cat>
          <c:val>
            <c:numRef>
              <c:f>Questions!$L$26:$L$28</c:f>
              <c:numCache>
                <c:formatCode>General</c:formatCode>
                <c:ptCount val="3"/>
                <c:pt idx="0">
                  <c:v>22</c:v>
                </c:pt>
                <c:pt idx="1">
                  <c:v>6</c:v>
                </c:pt>
                <c:pt idx="2">
                  <c:v>3</c:v>
                </c:pt>
              </c:numCache>
            </c:numRef>
          </c:val>
          <c:extLst>
            <c:ext xmlns:c16="http://schemas.microsoft.com/office/drawing/2014/chart" uri="{C3380CC4-5D6E-409C-BE32-E72D297353CC}">
              <c16:uniqueId val="{0000000C-DE95-4BF2-AE5C-0082016ED5CA}"/>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latin typeface="Arial" panose="020B0604020202020204" pitchFamily="34" charset="0"/>
          <a:cs typeface="Arial" panose="020B0604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Questions!$N$5</c:f>
              <c:strCache>
                <c:ptCount val="1"/>
                <c:pt idx="0">
                  <c:v>Should 508 resources be on ONRR resource?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933-4761-9F82-BBF180258AB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933-4761-9F82-BBF180258ABB}"/>
              </c:ext>
            </c:extLst>
          </c:dPt>
          <c:dPt>
            <c:idx val="2"/>
            <c:bubble3D val="0"/>
            <c:spPr>
              <a:solidFill>
                <a:srgbClr val="BFBFBF"/>
              </a:solidFill>
              <a:ln w="19050">
                <a:solidFill>
                  <a:schemeClr val="lt1"/>
                </a:solidFill>
              </a:ln>
              <a:effectLst/>
            </c:spPr>
            <c:extLst>
              <c:ext xmlns:c16="http://schemas.microsoft.com/office/drawing/2014/chart" uri="{C3380CC4-5D6E-409C-BE32-E72D297353CC}">
                <c16:uniqueId val="{00000005-D933-4761-9F82-BBF180258AB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933-4761-9F82-BBF180258AB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933-4761-9F82-BBF180258AB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933-4761-9F82-BBF180258ABB}"/>
              </c:ext>
            </c:extLst>
          </c:dPt>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Questions!$N$7:$N$9</c:f>
              <c:strCache>
                <c:ptCount val="3"/>
                <c:pt idx="0">
                  <c:v>Yes</c:v>
                </c:pt>
                <c:pt idx="1">
                  <c:v>No</c:v>
                </c:pt>
                <c:pt idx="2">
                  <c:v>N/A</c:v>
                </c:pt>
              </c:strCache>
            </c:strRef>
          </c:cat>
          <c:val>
            <c:numRef>
              <c:f>Questions!$O$7:$O$9</c:f>
              <c:numCache>
                <c:formatCode>General</c:formatCode>
                <c:ptCount val="3"/>
                <c:pt idx="0">
                  <c:v>21</c:v>
                </c:pt>
                <c:pt idx="1">
                  <c:v>2</c:v>
                </c:pt>
                <c:pt idx="2">
                  <c:v>8</c:v>
                </c:pt>
              </c:numCache>
            </c:numRef>
          </c:val>
          <c:extLst>
            <c:ext xmlns:c16="http://schemas.microsoft.com/office/drawing/2014/chart" uri="{C3380CC4-5D6E-409C-BE32-E72D297353CC}">
              <c16:uniqueId val="{0000000C-D933-4761-9F82-BBF180258ABB}"/>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latin typeface="Arial" panose="020B0604020202020204" pitchFamily="34" charset="0"/>
          <a:cs typeface="Arial" panose="020B060402020202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Questions!$N$13</c:f>
              <c:strCache>
                <c:ptCount val="1"/>
                <c:pt idx="0">
                  <c:v>Should 508 resources be under work resources on onrr resource?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2E8-4945-AF5F-61C11A8C3F8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2E8-4945-AF5F-61C11A8C3F83}"/>
              </c:ext>
            </c:extLst>
          </c:dPt>
          <c:dPt>
            <c:idx val="2"/>
            <c:bubble3D val="0"/>
            <c:spPr>
              <a:solidFill>
                <a:srgbClr val="BFBFBF"/>
              </a:solidFill>
              <a:ln w="19050">
                <a:solidFill>
                  <a:schemeClr val="lt1"/>
                </a:solidFill>
              </a:ln>
              <a:effectLst/>
            </c:spPr>
            <c:extLst>
              <c:ext xmlns:c16="http://schemas.microsoft.com/office/drawing/2014/chart" uri="{C3380CC4-5D6E-409C-BE32-E72D297353CC}">
                <c16:uniqueId val="{00000005-42E8-4945-AF5F-61C11A8C3F8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2E8-4945-AF5F-61C11A8C3F8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2E8-4945-AF5F-61C11A8C3F8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2E8-4945-AF5F-61C11A8C3F83}"/>
              </c:ext>
            </c:extLst>
          </c:dPt>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Questions!$N$15:$N$17</c:f>
              <c:strCache>
                <c:ptCount val="3"/>
                <c:pt idx="0">
                  <c:v>Work Resources</c:v>
                </c:pt>
                <c:pt idx="1">
                  <c:v>Another Section</c:v>
                </c:pt>
                <c:pt idx="2">
                  <c:v>N/A</c:v>
                </c:pt>
              </c:strCache>
            </c:strRef>
          </c:cat>
          <c:val>
            <c:numRef>
              <c:f>Questions!$O$15:$O$17</c:f>
              <c:numCache>
                <c:formatCode>General</c:formatCode>
                <c:ptCount val="3"/>
                <c:pt idx="0">
                  <c:v>7</c:v>
                </c:pt>
                <c:pt idx="1">
                  <c:v>6</c:v>
                </c:pt>
                <c:pt idx="2">
                  <c:v>18</c:v>
                </c:pt>
              </c:numCache>
            </c:numRef>
          </c:val>
          <c:extLst>
            <c:ext xmlns:c16="http://schemas.microsoft.com/office/drawing/2014/chart" uri="{C3380CC4-5D6E-409C-BE32-E72D297353CC}">
              <c16:uniqueId val="{0000000C-42E8-4945-AF5F-61C11A8C3F83}"/>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3" dt="2021-12-01T10:07:05.576" idx="1">
    <p:pos x="10" y="10"/>
    <p:text>Is this saying the same thing as slide 6?</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AA99CF95-50D0-4438-826D-2263394E3C4A}" type="datetimeFigureOut">
              <a:rPr lang="en-US" smtClean="0"/>
              <a:t>12/2/2021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225BBA00-A3D5-47FB-AC34-F5DD9F73BA45}" type="slidenum">
              <a:rPr lang="en-US" smtClean="0"/>
              <a:t>‹#›</a:t>
            </a:fld>
            <a:endParaRPr lang="en-US"/>
          </a:p>
        </p:txBody>
      </p:sp>
    </p:spTree>
    <p:extLst>
      <p:ext uri="{BB962C8B-B14F-4D97-AF65-F5344CB8AC3E}">
        <p14:creationId xmlns:p14="http://schemas.microsoft.com/office/powerpoint/2010/main" val="3156790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spoke to people across all levels and areas of the organization. </a:t>
            </a:r>
            <a:r>
              <a:rPr lang="en-US" b="0" i="0">
                <a:solidFill>
                  <a:srgbClr val="000000"/>
                </a:solidFill>
                <a:effectLst/>
                <a:latin typeface="Calibri" panose="020F0502020204030204" pitchFamily="34" charset="0"/>
              </a:rPr>
              <a:t>31 ONRR employees were interviewed for this study. Their roles covered multiple groups (CEVA, ITOC, RRM, IDM, Audit, Accounting) and covered both supervisory and non-supervisory roles.</a:t>
            </a:r>
            <a:endParaRPr lang="en-US"/>
          </a:p>
        </p:txBody>
      </p:sp>
      <p:sp>
        <p:nvSpPr>
          <p:cNvPr id="4" name="Slide Number Placeholder 3"/>
          <p:cNvSpPr>
            <a:spLocks noGrp="1"/>
          </p:cNvSpPr>
          <p:nvPr>
            <p:ph type="sldNum" sz="quarter" idx="5"/>
          </p:nvPr>
        </p:nvSpPr>
        <p:spPr/>
        <p:txBody>
          <a:bodyPr/>
          <a:lstStyle/>
          <a:p>
            <a:fld id="{225BBA00-A3D5-47FB-AC34-F5DD9F73BA45}" type="slidenum">
              <a:rPr lang="en-US" smtClean="0"/>
              <a:t>4</a:t>
            </a:fld>
            <a:endParaRPr lang="en-US"/>
          </a:p>
        </p:txBody>
      </p:sp>
    </p:spTree>
    <p:extLst>
      <p:ext uri="{BB962C8B-B14F-4D97-AF65-F5344CB8AC3E}">
        <p14:creationId xmlns:p14="http://schemas.microsoft.com/office/powerpoint/2010/main" val="437424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had a lot of follow up questions for people that remediate documents. </a:t>
            </a:r>
          </a:p>
        </p:txBody>
      </p:sp>
      <p:sp>
        <p:nvSpPr>
          <p:cNvPr id="4" name="Slide Number Placeholder 3"/>
          <p:cNvSpPr>
            <a:spLocks noGrp="1"/>
          </p:cNvSpPr>
          <p:nvPr>
            <p:ph type="sldNum" sz="quarter" idx="5"/>
          </p:nvPr>
        </p:nvSpPr>
        <p:spPr/>
        <p:txBody>
          <a:bodyPr/>
          <a:lstStyle/>
          <a:p>
            <a:fld id="{225BBA00-A3D5-47FB-AC34-F5DD9F73BA45}" type="slidenum">
              <a:rPr lang="en-US" smtClean="0"/>
              <a:t>14</a:t>
            </a:fld>
            <a:endParaRPr lang="en-US"/>
          </a:p>
        </p:txBody>
      </p:sp>
    </p:spTree>
    <p:extLst>
      <p:ext uri="{BB962C8B-B14F-4D97-AF65-F5344CB8AC3E}">
        <p14:creationId xmlns:p14="http://schemas.microsoft.com/office/powerpoint/2010/main" val="2408380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think we should cut some of these or expand upon? </a:t>
            </a:r>
          </a:p>
        </p:txBody>
      </p:sp>
      <p:sp>
        <p:nvSpPr>
          <p:cNvPr id="4" name="Slide Number Placeholder 3"/>
          <p:cNvSpPr>
            <a:spLocks noGrp="1"/>
          </p:cNvSpPr>
          <p:nvPr>
            <p:ph type="sldNum" sz="quarter" idx="5"/>
          </p:nvPr>
        </p:nvSpPr>
        <p:spPr/>
        <p:txBody>
          <a:bodyPr/>
          <a:lstStyle/>
          <a:p>
            <a:fld id="{225BBA00-A3D5-47FB-AC34-F5DD9F73BA45}" type="slidenum">
              <a:rPr lang="en-US" smtClean="0"/>
              <a:t>17</a:t>
            </a:fld>
            <a:endParaRPr lang="en-US"/>
          </a:p>
        </p:txBody>
      </p:sp>
    </p:spTree>
    <p:extLst>
      <p:ext uri="{BB962C8B-B14F-4D97-AF65-F5344CB8AC3E}">
        <p14:creationId xmlns:p14="http://schemas.microsoft.com/office/powerpoint/2010/main" val="1712273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5BBA00-A3D5-47FB-AC34-F5DD9F73BA45}" type="slidenum">
              <a:rPr lang="en-US" smtClean="0"/>
              <a:t>19</a:t>
            </a:fld>
            <a:endParaRPr lang="en-US"/>
          </a:p>
        </p:txBody>
      </p:sp>
    </p:spTree>
    <p:extLst>
      <p:ext uri="{BB962C8B-B14F-4D97-AF65-F5344CB8AC3E}">
        <p14:creationId xmlns:p14="http://schemas.microsoft.com/office/powerpoint/2010/main" val="266295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5BBA00-A3D5-47FB-AC34-F5DD9F73BA45}" type="slidenum">
              <a:rPr lang="en-US" smtClean="0"/>
              <a:t>29</a:t>
            </a:fld>
            <a:endParaRPr lang="en-US"/>
          </a:p>
        </p:txBody>
      </p:sp>
    </p:spTree>
    <p:extLst>
      <p:ext uri="{BB962C8B-B14F-4D97-AF65-F5344CB8AC3E}">
        <p14:creationId xmlns:p14="http://schemas.microsoft.com/office/powerpoint/2010/main" val="3031112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also asked participants if they use </a:t>
            </a:r>
            <a:r>
              <a:rPr lang="en-US" err="1"/>
              <a:t>ONRResource</a:t>
            </a:r>
            <a:r>
              <a:rPr lang="en-US"/>
              <a:t> </a:t>
            </a:r>
          </a:p>
        </p:txBody>
      </p:sp>
      <p:sp>
        <p:nvSpPr>
          <p:cNvPr id="4" name="Slide Number Placeholder 3"/>
          <p:cNvSpPr>
            <a:spLocks noGrp="1"/>
          </p:cNvSpPr>
          <p:nvPr>
            <p:ph type="sldNum" sz="quarter" idx="5"/>
          </p:nvPr>
        </p:nvSpPr>
        <p:spPr/>
        <p:txBody>
          <a:bodyPr/>
          <a:lstStyle/>
          <a:p>
            <a:fld id="{225BBA00-A3D5-47FB-AC34-F5DD9F73BA45}" type="slidenum">
              <a:rPr lang="en-US" smtClean="0"/>
              <a:t>30</a:t>
            </a:fld>
            <a:endParaRPr lang="en-US"/>
          </a:p>
        </p:txBody>
      </p:sp>
    </p:spTree>
    <p:extLst>
      <p:ext uri="{BB962C8B-B14F-4D97-AF65-F5344CB8AC3E}">
        <p14:creationId xmlns:p14="http://schemas.microsoft.com/office/powerpoint/2010/main" val="748042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also asked participants if they use </a:t>
            </a:r>
            <a:r>
              <a:rPr lang="en-US" err="1"/>
              <a:t>ONRResource</a:t>
            </a:r>
            <a:r>
              <a:rPr lang="en-US"/>
              <a:t> </a:t>
            </a:r>
          </a:p>
        </p:txBody>
      </p:sp>
      <p:sp>
        <p:nvSpPr>
          <p:cNvPr id="4" name="Slide Number Placeholder 3"/>
          <p:cNvSpPr>
            <a:spLocks noGrp="1"/>
          </p:cNvSpPr>
          <p:nvPr>
            <p:ph type="sldNum" sz="quarter" idx="5"/>
          </p:nvPr>
        </p:nvSpPr>
        <p:spPr/>
        <p:txBody>
          <a:bodyPr/>
          <a:lstStyle/>
          <a:p>
            <a:fld id="{225BBA00-A3D5-47FB-AC34-F5DD9F73BA45}" type="slidenum">
              <a:rPr lang="en-US" smtClean="0"/>
              <a:t>32</a:t>
            </a:fld>
            <a:endParaRPr lang="en-US"/>
          </a:p>
        </p:txBody>
      </p:sp>
    </p:spTree>
    <p:extLst>
      <p:ext uri="{BB962C8B-B14F-4D97-AF65-F5344CB8AC3E}">
        <p14:creationId xmlns:p14="http://schemas.microsoft.com/office/powerpoint/2010/main" val="189290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5BBA00-A3D5-47FB-AC34-F5DD9F73BA45}" type="slidenum">
              <a:rPr lang="en-US" smtClean="0"/>
              <a:t>33</a:t>
            </a:fld>
            <a:endParaRPr lang="en-US"/>
          </a:p>
        </p:txBody>
      </p:sp>
    </p:spTree>
    <p:extLst>
      <p:ext uri="{BB962C8B-B14F-4D97-AF65-F5344CB8AC3E}">
        <p14:creationId xmlns:p14="http://schemas.microsoft.com/office/powerpoint/2010/main" val="2545189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think we should cut some of these or expand upon? </a:t>
            </a:r>
          </a:p>
        </p:txBody>
      </p:sp>
      <p:sp>
        <p:nvSpPr>
          <p:cNvPr id="4" name="Slide Number Placeholder 3"/>
          <p:cNvSpPr>
            <a:spLocks noGrp="1"/>
          </p:cNvSpPr>
          <p:nvPr>
            <p:ph type="sldNum" sz="quarter" idx="5"/>
          </p:nvPr>
        </p:nvSpPr>
        <p:spPr/>
        <p:txBody>
          <a:bodyPr/>
          <a:lstStyle/>
          <a:p>
            <a:fld id="{225BBA00-A3D5-47FB-AC34-F5DD9F73BA45}" type="slidenum">
              <a:rPr lang="en-US" smtClean="0"/>
              <a:t>36</a:t>
            </a:fld>
            <a:endParaRPr lang="en-US"/>
          </a:p>
        </p:txBody>
      </p:sp>
    </p:spTree>
    <p:extLst>
      <p:ext uri="{BB962C8B-B14F-4D97-AF65-F5344CB8AC3E}">
        <p14:creationId xmlns:p14="http://schemas.microsoft.com/office/powerpoint/2010/main" val="4076525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think we should cut some of these or expand upon? </a:t>
            </a:r>
          </a:p>
        </p:txBody>
      </p:sp>
      <p:sp>
        <p:nvSpPr>
          <p:cNvPr id="4" name="Slide Number Placeholder 3"/>
          <p:cNvSpPr>
            <a:spLocks noGrp="1"/>
          </p:cNvSpPr>
          <p:nvPr>
            <p:ph type="sldNum" sz="quarter" idx="5"/>
          </p:nvPr>
        </p:nvSpPr>
        <p:spPr/>
        <p:txBody>
          <a:bodyPr/>
          <a:lstStyle/>
          <a:p>
            <a:fld id="{225BBA00-A3D5-47FB-AC34-F5DD9F73BA45}" type="slidenum">
              <a:rPr lang="en-US" smtClean="0"/>
              <a:t>37</a:t>
            </a:fld>
            <a:endParaRPr lang="en-US"/>
          </a:p>
        </p:txBody>
      </p:sp>
    </p:spTree>
    <p:extLst>
      <p:ext uri="{BB962C8B-B14F-4D97-AF65-F5344CB8AC3E}">
        <p14:creationId xmlns:p14="http://schemas.microsoft.com/office/powerpoint/2010/main" val="728051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think we should cut some of these or expand upon? </a:t>
            </a:r>
          </a:p>
        </p:txBody>
      </p:sp>
      <p:sp>
        <p:nvSpPr>
          <p:cNvPr id="4" name="Slide Number Placeholder 3"/>
          <p:cNvSpPr>
            <a:spLocks noGrp="1"/>
          </p:cNvSpPr>
          <p:nvPr>
            <p:ph type="sldNum" sz="quarter" idx="5"/>
          </p:nvPr>
        </p:nvSpPr>
        <p:spPr/>
        <p:txBody>
          <a:bodyPr/>
          <a:lstStyle/>
          <a:p>
            <a:fld id="{225BBA00-A3D5-47FB-AC34-F5DD9F73BA45}" type="slidenum">
              <a:rPr lang="en-US" smtClean="0"/>
              <a:t>38</a:t>
            </a:fld>
            <a:endParaRPr lang="en-US"/>
          </a:p>
        </p:txBody>
      </p:sp>
    </p:spTree>
    <p:extLst>
      <p:ext uri="{BB962C8B-B14F-4D97-AF65-F5344CB8AC3E}">
        <p14:creationId xmlns:p14="http://schemas.microsoft.com/office/powerpoint/2010/main" val="3606417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Calibri" panose="020F0502020204030204" pitchFamily="34" charset="0"/>
              </a:rPr>
              <a:t>Those familiar with 508 compliance have largely participated in remediating documents or require compliant documents.</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Calibri" panose="020F0502020204030204" pitchFamily="34" charset="0"/>
              </a:rPr>
              <a:t>Those only somewhat familiar with 508 compliance tend to be managers who have delegated remediation tasks or employees who are aware of the efforts but have been tasked with remediating documents.</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Calibri" panose="020F0502020204030204" pitchFamily="34" charset="0"/>
              </a:rPr>
              <a:t>Those who not familiar with 508 compliance were employees who have never done any remediation tasks and also were not aware of the efforts to make documents compliant.</a:t>
            </a:r>
            <a:r>
              <a:rPr lang="en-US"/>
              <a:t> </a:t>
            </a:r>
          </a:p>
          <a:p>
            <a:endParaRPr lang="en-US"/>
          </a:p>
        </p:txBody>
      </p:sp>
      <p:sp>
        <p:nvSpPr>
          <p:cNvPr id="4" name="Slide Number Placeholder 3"/>
          <p:cNvSpPr>
            <a:spLocks noGrp="1"/>
          </p:cNvSpPr>
          <p:nvPr>
            <p:ph type="sldNum" sz="quarter" idx="5"/>
          </p:nvPr>
        </p:nvSpPr>
        <p:spPr/>
        <p:txBody>
          <a:bodyPr/>
          <a:lstStyle/>
          <a:p>
            <a:fld id="{225BBA00-A3D5-47FB-AC34-F5DD9F73BA45}" type="slidenum">
              <a:rPr lang="en-US" smtClean="0"/>
              <a:t>5</a:t>
            </a:fld>
            <a:endParaRPr lang="en-US"/>
          </a:p>
        </p:txBody>
      </p:sp>
    </p:spTree>
    <p:extLst>
      <p:ext uri="{BB962C8B-B14F-4D97-AF65-F5344CB8AC3E}">
        <p14:creationId xmlns:p14="http://schemas.microsoft.com/office/powerpoint/2010/main" val="41502654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Almost 50% of people that we spoke to are familiar with 508 compliance. Almost 50% of people that we spoke to remediate documents </a:t>
            </a:r>
          </a:p>
        </p:txBody>
      </p:sp>
      <p:sp>
        <p:nvSpPr>
          <p:cNvPr id="4" name="Slide Number Placeholder 3"/>
          <p:cNvSpPr>
            <a:spLocks noGrp="1"/>
          </p:cNvSpPr>
          <p:nvPr>
            <p:ph type="sldNum" sz="quarter" idx="5"/>
          </p:nvPr>
        </p:nvSpPr>
        <p:spPr/>
        <p:txBody>
          <a:bodyPr/>
          <a:lstStyle/>
          <a:p>
            <a:fld id="{225BBA00-A3D5-47FB-AC34-F5DD9F73BA45}" type="slidenum">
              <a:rPr lang="en-US" smtClean="0"/>
              <a:t>6</a:t>
            </a:fld>
            <a:endParaRPr lang="en-US"/>
          </a:p>
        </p:txBody>
      </p:sp>
    </p:spTree>
    <p:extLst>
      <p:ext uri="{BB962C8B-B14F-4D97-AF65-F5344CB8AC3E}">
        <p14:creationId xmlns:p14="http://schemas.microsoft.com/office/powerpoint/2010/main" val="225487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had a lot of follow up questions for people that remediate documents. </a:t>
            </a:r>
          </a:p>
        </p:txBody>
      </p:sp>
      <p:sp>
        <p:nvSpPr>
          <p:cNvPr id="4" name="Slide Number Placeholder 3"/>
          <p:cNvSpPr>
            <a:spLocks noGrp="1"/>
          </p:cNvSpPr>
          <p:nvPr>
            <p:ph type="sldNum" sz="quarter" idx="5"/>
          </p:nvPr>
        </p:nvSpPr>
        <p:spPr/>
        <p:txBody>
          <a:bodyPr/>
          <a:lstStyle/>
          <a:p>
            <a:fld id="{225BBA00-A3D5-47FB-AC34-F5DD9F73BA45}" type="slidenum">
              <a:rPr lang="en-US" smtClean="0"/>
              <a:t>8</a:t>
            </a:fld>
            <a:endParaRPr lang="en-US"/>
          </a:p>
        </p:txBody>
      </p:sp>
    </p:spTree>
    <p:extLst>
      <p:ext uri="{BB962C8B-B14F-4D97-AF65-F5344CB8AC3E}">
        <p14:creationId xmlns:p14="http://schemas.microsoft.com/office/powerpoint/2010/main" val="461534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had a lot of follow up questions for people that remediate documents. </a:t>
            </a:r>
          </a:p>
        </p:txBody>
      </p:sp>
      <p:sp>
        <p:nvSpPr>
          <p:cNvPr id="4" name="Slide Number Placeholder 3"/>
          <p:cNvSpPr>
            <a:spLocks noGrp="1"/>
          </p:cNvSpPr>
          <p:nvPr>
            <p:ph type="sldNum" sz="quarter" idx="5"/>
          </p:nvPr>
        </p:nvSpPr>
        <p:spPr/>
        <p:txBody>
          <a:bodyPr/>
          <a:lstStyle/>
          <a:p>
            <a:fld id="{225BBA00-A3D5-47FB-AC34-F5DD9F73BA45}" type="slidenum">
              <a:rPr lang="en-US" smtClean="0"/>
              <a:t>9</a:t>
            </a:fld>
            <a:endParaRPr lang="en-US"/>
          </a:p>
        </p:txBody>
      </p:sp>
    </p:spTree>
    <p:extLst>
      <p:ext uri="{BB962C8B-B14F-4D97-AF65-F5344CB8AC3E}">
        <p14:creationId xmlns:p14="http://schemas.microsoft.com/office/powerpoint/2010/main" val="3431945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had a lot of follow up questions for people that remediate documents. </a:t>
            </a:r>
          </a:p>
        </p:txBody>
      </p:sp>
      <p:sp>
        <p:nvSpPr>
          <p:cNvPr id="4" name="Slide Number Placeholder 3"/>
          <p:cNvSpPr>
            <a:spLocks noGrp="1"/>
          </p:cNvSpPr>
          <p:nvPr>
            <p:ph type="sldNum" sz="quarter" idx="5"/>
          </p:nvPr>
        </p:nvSpPr>
        <p:spPr/>
        <p:txBody>
          <a:bodyPr/>
          <a:lstStyle/>
          <a:p>
            <a:fld id="{225BBA00-A3D5-47FB-AC34-F5DD9F73BA45}" type="slidenum">
              <a:rPr lang="en-US" smtClean="0"/>
              <a:t>10</a:t>
            </a:fld>
            <a:endParaRPr lang="en-US"/>
          </a:p>
        </p:txBody>
      </p:sp>
    </p:spTree>
    <p:extLst>
      <p:ext uri="{BB962C8B-B14F-4D97-AF65-F5344CB8AC3E}">
        <p14:creationId xmlns:p14="http://schemas.microsoft.com/office/powerpoint/2010/main" val="3850680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had a lot of follow up questions for people that remediate documents. </a:t>
            </a:r>
          </a:p>
        </p:txBody>
      </p:sp>
      <p:sp>
        <p:nvSpPr>
          <p:cNvPr id="4" name="Slide Number Placeholder 3"/>
          <p:cNvSpPr>
            <a:spLocks noGrp="1"/>
          </p:cNvSpPr>
          <p:nvPr>
            <p:ph type="sldNum" sz="quarter" idx="5"/>
          </p:nvPr>
        </p:nvSpPr>
        <p:spPr/>
        <p:txBody>
          <a:bodyPr/>
          <a:lstStyle/>
          <a:p>
            <a:fld id="{225BBA00-A3D5-47FB-AC34-F5DD9F73BA45}" type="slidenum">
              <a:rPr lang="en-US" smtClean="0"/>
              <a:t>11</a:t>
            </a:fld>
            <a:endParaRPr lang="en-US"/>
          </a:p>
        </p:txBody>
      </p:sp>
    </p:spTree>
    <p:extLst>
      <p:ext uri="{BB962C8B-B14F-4D97-AF65-F5344CB8AC3E}">
        <p14:creationId xmlns:p14="http://schemas.microsoft.com/office/powerpoint/2010/main" val="4106587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had a lot of follow up questions for people that remediate documents. </a:t>
            </a:r>
          </a:p>
        </p:txBody>
      </p:sp>
      <p:sp>
        <p:nvSpPr>
          <p:cNvPr id="4" name="Slide Number Placeholder 3"/>
          <p:cNvSpPr>
            <a:spLocks noGrp="1"/>
          </p:cNvSpPr>
          <p:nvPr>
            <p:ph type="sldNum" sz="quarter" idx="5"/>
          </p:nvPr>
        </p:nvSpPr>
        <p:spPr/>
        <p:txBody>
          <a:bodyPr/>
          <a:lstStyle/>
          <a:p>
            <a:fld id="{225BBA00-A3D5-47FB-AC34-F5DD9F73BA45}" type="slidenum">
              <a:rPr lang="en-US" smtClean="0"/>
              <a:t>12</a:t>
            </a:fld>
            <a:endParaRPr lang="en-US"/>
          </a:p>
        </p:txBody>
      </p:sp>
    </p:spTree>
    <p:extLst>
      <p:ext uri="{BB962C8B-B14F-4D97-AF65-F5344CB8AC3E}">
        <p14:creationId xmlns:p14="http://schemas.microsoft.com/office/powerpoint/2010/main" val="49027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had a lot of follow up questions for people that remediate documents. </a:t>
            </a:r>
          </a:p>
        </p:txBody>
      </p:sp>
      <p:sp>
        <p:nvSpPr>
          <p:cNvPr id="4" name="Slide Number Placeholder 3"/>
          <p:cNvSpPr>
            <a:spLocks noGrp="1"/>
          </p:cNvSpPr>
          <p:nvPr>
            <p:ph type="sldNum" sz="quarter" idx="5"/>
          </p:nvPr>
        </p:nvSpPr>
        <p:spPr/>
        <p:txBody>
          <a:bodyPr/>
          <a:lstStyle/>
          <a:p>
            <a:fld id="{225BBA00-A3D5-47FB-AC34-F5DD9F73BA45}" type="slidenum">
              <a:rPr lang="en-US" smtClean="0"/>
              <a:t>13</a:t>
            </a:fld>
            <a:endParaRPr lang="en-US"/>
          </a:p>
        </p:txBody>
      </p:sp>
    </p:spTree>
    <p:extLst>
      <p:ext uri="{BB962C8B-B14F-4D97-AF65-F5344CB8AC3E}">
        <p14:creationId xmlns:p14="http://schemas.microsoft.com/office/powerpoint/2010/main" val="4039445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bg>
      <p:bgPr>
        <a:solidFill>
          <a:srgbClr val="F7F7F7"/>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1FE31EA-C57B-4A66-94E9-C092C150EE56}"/>
              </a:ext>
            </a:extLst>
          </p:cNvPr>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hasCustomPrompt="1"/>
          </p:nvPr>
        </p:nvSpPr>
        <p:spPr>
          <a:xfrm>
            <a:off x="216929" y="3894851"/>
            <a:ext cx="11887200" cy="1371599"/>
          </a:xfrm>
          <a:noFill/>
          <a:effectLst>
            <a:outerShdw blurRad="152400" dist="317500" dir="5400000" sx="90000" sy="-19000" rotWithShape="0">
              <a:prstClr val="black">
                <a:alpha val="15000"/>
              </a:prstClr>
            </a:outerShdw>
          </a:effectLst>
        </p:spPr>
        <p:txBody>
          <a:bodyPr anchor="ctr" anchorCtr="0">
            <a:normAutofit/>
          </a:bodyPr>
          <a:lstStyle>
            <a:lvl1pPr>
              <a:defRPr lang="en-US" sz="4000" b="1" kern="1200" cap="none" dirty="0">
                <a:solidFill>
                  <a:srgbClr val="283B91"/>
                </a:solidFill>
                <a:latin typeface="Arial" panose="020B0604020202020204" pitchFamily="34" charset="0"/>
                <a:ea typeface="+mj-ea"/>
                <a:cs typeface="Arial" panose="020B0604020202020204" pitchFamily="34" charset="0"/>
              </a:defRPr>
            </a:lvl1pPr>
          </a:lstStyle>
          <a:p>
            <a:r>
              <a:rPr lang="en-US"/>
              <a:t>Click to edit slide title</a:t>
            </a:r>
          </a:p>
        </p:txBody>
      </p:sp>
      <p:sp>
        <p:nvSpPr>
          <p:cNvPr id="3" name="Subtitle 2"/>
          <p:cNvSpPr>
            <a:spLocks noGrp="1"/>
          </p:cNvSpPr>
          <p:nvPr>
            <p:ph type="subTitle" idx="1" hasCustomPrompt="1"/>
          </p:nvPr>
        </p:nvSpPr>
        <p:spPr>
          <a:xfrm>
            <a:off x="216929" y="5372995"/>
            <a:ext cx="10329363" cy="914400"/>
          </a:xfrm>
        </p:spPr>
        <p:txBody>
          <a:bodyPr anchor="ctr"/>
          <a:lstStyle>
            <a:lvl1pPr marL="0" indent="0" algn="l">
              <a:buNone/>
              <a:defRPr baseline="0">
                <a:solidFill>
                  <a:srgbClr val="48455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subtitle style</a:t>
            </a:r>
          </a:p>
        </p:txBody>
      </p:sp>
      <p:pic>
        <p:nvPicPr>
          <p:cNvPr id="8" name="Picture 7">
            <a:extLst>
              <a:ext uri="{FF2B5EF4-FFF2-40B4-BE49-F238E27FC236}">
                <a16:creationId xmlns:a16="http://schemas.microsoft.com/office/drawing/2014/main" id="{470C8426-B046-4895-8232-DA3B413E11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31946" y="5611928"/>
            <a:ext cx="1074400" cy="1072432"/>
          </a:xfrm>
          <a:prstGeom prst="rect">
            <a:avLst/>
          </a:prstGeom>
          <a:effectLst>
            <a:outerShdw blurRad="63500" sx="102000" sy="102000" algn="ctr" rotWithShape="0">
              <a:prstClr val="black">
                <a:alpha val="40000"/>
              </a:prstClr>
            </a:outerShdw>
          </a:effectLst>
        </p:spPr>
      </p:pic>
      <p:pic>
        <p:nvPicPr>
          <p:cNvPr id="5" name="Picture 4">
            <a:extLst>
              <a:ext uri="{FF2B5EF4-FFF2-40B4-BE49-F238E27FC236}">
                <a16:creationId xmlns:a16="http://schemas.microsoft.com/office/drawing/2014/main" id="{9991D20B-FED9-4453-884C-C05C91D2C1B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617027" y="471055"/>
            <a:ext cx="2957945" cy="2957945"/>
          </a:xfrm>
          <a:prstGeom prst="rect">
            <a:avLst/>
          </a:prstGeom>
        </p:spPr>
      </p:pic>
      <p:sp>
        <p:nvSpPr>
          <p:cNvPr id="10" name="Slide Number Placeholder 6">
            <a:extLst>
              <a:ext uri="{FF2B5EF4-FFF2-40B4-BE49-F238E27FC236}">
                <a16:creationId xmlns:a16="http://schemas.microsoft.com/office/drawing/2014/main" id="{2A1BFB1F-CF39-4607-A534-7653F319138E}"/>
              </a:ext>
            </a:extLst>
          </p:cNvPr>
          <p:cNvSpPr>
            <a:spLocks noGrp="1"/>
          </p:cNvSpPr>
          <p:nvPr>
            <p:ph type="sldNum" sz="quarter" idx="4"/>
          </p:nvPr>
        </p:nvSpPr>
        <p:spPr>
          <a:xfrm>
            <a:off x="11524991" y="6481109"/>
            <a:ext cx="628316" cy="365125"/>
          </a:xfrm>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a:t>
            </a:fld>
            <a:endParaRPr lang="en-US"/>
          </a:p>
        </p:txBody>
      </p:sp>
    </p:spTree>
    <p:extLst>
      <p:ext uri="{BB962C8B-B14F-4D97-AF65-F5344CB8AC3E}">
        <p14:creationId xmlns:p14="http://schemas.microsoft.com/office/powerpoint/2010/main" val="3045642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umbers">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B685B5-FE1B-49B0-966B-878E627AD550}"/>
              </a:ext>
            </a:extLst>
          </p:cNvPr>
          <p:cNvSpPr txBox="1"/>
          <p:nvPr userDrawn="1"/>
        </p:nvSpPr>
        <p:spPr>
          <a:xfrm>
            <a:off x="89259" y="2731374"/>
            <a:ext cx="2757548" cy="1395318"/>
          </a:xfrm>
          <a:prstGeom prst="rect">
            <a:avLst/>
          </a:prstGeom>
          <a:noFill/>
        </p:spPr>
        <p:txBody>
          <a:bodyPr wrap="square" lIns="121920" tIns="60960" rIns="121920" bIns="60960" anchor="t">
            <a:spAutoFit/>
          </a:bodyPr>
          <a:lstStyle/>
          <a:p>
            <a:pPr algn="ctr"/>
            <a:r>
              <a:rPr lang="en-US" sz="5867" i="0">
                <a:solidFill>
                  <a:srgbClr val="534AAE"/>
                </a:solidFill>
                <a:effectLst/>
                <a:latin typeface="Roboto"/>
              </a:rPr>
              <a:t>XXX</a:t>
            </a:r>
          </a:p>
          <a:p>
            <a:pPr algn="ctr"/>
            <a:r>
              <a:rPr lang="en-US" sz="2400" i="0">
                <a:solidFill>
                  <a:schemeClr val="tx1"/>
                </a:solidFill>
                <a:effectLst/>
                <a:latin typeface="Roboto"/>
              </a:rPr>
              <a:t>descriptor</a:t>
            </a:r>
            <a:endParaRPr lang="en-US" sz="2400">
              <a:solidFill>
                <a:schemeClr val="tx1"/>
              </a:solidFill>
              <a:latin typeface="Roboto"/>
            </a:endParaRPr>
          </a:p>
        </p:txBody>
      </p:sp>
      <p:sp>
        <p:nvSpPr>
          <p:cNvPr id="5" name="TextBox 4">
            <a:extLst>
              <a:ext uri="{FF2B5EF4-FFF2-40B4-BE49-F238E27FC236}">
                <a16:creationId xmlns:a16="http://schemas.microsoft.com/office/drawing/2014/main" id="{0A1F37C7-8EEA-4571-A1C0-E4EE9FA06E1D}"/>
              </a:ext>
            </a:extLst>
          </p:cNvPr>
          <p:cNvSpPr txBox="1"/>
          <p:nvPr userDrawn="1"/>
        </p:nvSpPr>
        <p:spPr>
          <a:xfrm>
            <a:off x="2637460" y="2736131"/>
            <a:ext cx="2950459" cy="1395318"/>
          </a:xfrm>
          <a:prstGeom prst="rect">
            <a:avLst/>
          </a:prstGeom>
          <a:noFill/>
        </p:spPr>
        <p:txBody>
          <a:bodyPr wrap="square" lIns="121920" tIns="60960" rIns="121920" bIns="60960" anchor="t">
            <a:spAutoFit/>
          </a:bodyPr>
          <a:lstStyle/>
          <a:p>
            <a:pPr algn="ctr"/>
            <a:r>
              <a:rPr lang="en-US" sz="5867" i="0">
                <a:solidFill>
                  <a:srgbClr val="005024"/>
                </a:solidFill>
                <a:effectLst/>
                <a:latin typeface="Roboto"/>
              </a:rPr>
              <a:t>XXX</a:t>
            </a:r>
          </a:p>
          <a:p>
            <a:pPr algn="ctr"/>
            <a:r>
              <a:rPr lang="en-US" sz="2400" i="0">
                <a:solidFill>
                  <a:schemeClr val="tx1"/>
                </a:solidFill>
                <a:effectLst/>
                <a:latin typeface="Roboto"/>
              </a:rPr>
              <a:t>descriptor</a:t>
            </a:r>
            <a:endParaRPr lang="en-US" sz="2400">
              <a:solidFill>
                <a:schemeClr val="tx1"/>
              </a:solidFill>
              <a:latin typeface="Roboto"/>
            </a:endParaRPr>
          </a:p>
        </p:txBody>
      </p:sp>
      <p:sp>
        <p:nvSpPr>
          <p:cNvPr id="6" name="TextBox 5">
            <a:extLst>
              <a:ext uri="{FF2B5EF4-FFF2-40B4-BE49-F238E27FC236}">
                <a16:creationId xmlns:a16="http://schemas.microsoft.com/office/drawing/2014/main" id="{29F54812-3384-4A7E-A459-C59BA8197268}"/>
              </a:ext>
            </a:extLst>
          </p:cNvPr>
          <p:cNvSpPr txBox="1"/>
          <p:nvPr userDrawn="1"/>
        </p:nvSpPr>
        <p:spPr>
          <a:xfrm>
            <a:off x="5587919" y="2731373"/>
            <a:ext cx="3075851" cy="1395318"/>
          </a:xfrm>
          <a:prstGeom prst="rect">
            <a:avLst/>
          </a:prstGeom>
          <a:noFill/>
        </p:spPr>
        <p:txBody>
          <a:bodyPr wrap="square" lIns="121920" tIns="60960" rIns="121920" bIns="60960" anchor="t">
            <a:spAutoFit/>
          </a:bodyPr>
          <a:lstStyle/>
          <a:p>
            <a:pPr algn="ctr"/>
            <a:r>
              <a:rPr lang="en-US" sz="5867" b="0" i="0">
                <a:solidFill>
                  <a:srgbClr val="52A5D4"/>
                </a:solidFill>
                <a:effectLst/>
                <a:latin typeface="Roboto"/>
              </a:rPr>
              <a:t>XXX</a:t>
            </a:r>
            <a:endParaRPr lang="en-US" sz="5867" b="1">
              <a:solidFill>
                <a:srgbClr val="52A5D4"/>
              </a:solidFill>
              <a:latin typeface="Roboto"/>
            </a:endParaRPr>
          </a:p>
          <a:p>
            <a:pPr algn="ctr"/>
            <a:r>
              <a:rPr lang="en-US" sz="2400" i="0">
                <a:solidFill>
                  <a:schemeClr val="tx1"/>
                </a:solidFill>
                <a:effectLst/>
                <a:latin typeface="Roboto"/>
              </a:rPr>
              <a:t>descriptor</a:t>
            </a:r>
            <a:endParaRPr lang="en-US" sz="2400">
              <a:solidFill>
                <a:schemeClr val="tx1"/>
              </a:solidFill>
              <a:latin typeface="Roboto"/>
            </a:endParaRPr>
          </a:p>
        </p:txBody>
      </p:sp>
      <p:sp>
        <p:nvSpPr>
          <p:cNvPr id="7" name="TextBox 6">
            <a:extLst>
              <a:ext uri="{FF2B5EF4-FFF2-40B4-BE49-F238E27FC236}">
                <a16:creationId xmlns:a16="http://schemas.microsoft.com/office/drawing/2014/main" id="{8C26525B-6403-4036-9359-C202367F5A71}"/>
              </a:ext>
            </a:extLst>
          </p:cNvPr>
          <p:cNvSpPr txBox="1"/>
          <p:nvPr userDrawn="1"/>
        </p:nvSpPr>
        <p:spPr>
          <a:xfrm>
            <a:off x="8665108" y="2731374"/>
            <a:ext cx="3075851" cy="1764650"/>
          </a:xfrm>
          <a:prstGeom prst="rect">
            <a:avLst/>
          </a:prstGeom>
          <a:noFill/>
        </p:spPr>
        <p:txBody>
          <a:bodyPr wrap="square" lIns="121920" tIns="60960" rIns="121920" bIns="60960" anchor="t">
            <a:spAutoFit/>
          </a:bodyPr>
          <a:lstStyle/>
          <a:p>
            <a:pPr algn="ctr"/>
            <a:r>
              <a:rPr lang="en-US" sz="5867" b="0" i="0">
                <a:solidFill>
                  <a:srgbClr val="650D79"/>
                </a:solidFill>
                <a:effectLst/>
                <a:latin typeface="Roboto"/>
              </a:rPr>
              <a:t>XXX</a:t>
            </a:r>
            <a:endParaRPr lang="en-US" sz="5867" b="1">
              <a:solidFill>
                <a:srgbClr val="650D79"/>
              </a:solidFill>
              <a:latin typeface="Roboto"/>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i="0">
                <a:solidFill>
                  <a:schemeClr val="tx1"/>
                </a:solidFill>
                <a:effectLst/>
                <a:latin typeface="Roboto"/>
              </a:rPr>
              <a:t>descriptor</a:t>
            </a:r>
            <a:endParaRPr lang="en-US" sz="2400">
              <a:solidFill>
                <a:schemeClr val="tx1"/>
              </a:solidFill>
              <a:latin typeface="Roboto"/>
            </a:endParaRPr>
          </a:p>
          <a:p>
            <a:pPr algn="ctr"/>
            <a:endParaRPr lang="en-US" sz="2400">
              <a:solidFill>
                <a:schemeClr val="tx1"/>
              </a:solidFill>
              <a:latin typeface="Roboto"/>
            </a:endParaRPr>
          </a:p>
        </p:txBody>
      </p:sp>
      <p:sp>
        <p:nvSpPr>
          <p:cNvPr id="8" name="Title 7">
            <a:extLst>
              <a:ext uri="{FF2B5EF4-FFF2-40B4-BE49-F238E27FC236}">
                <a16:creationId xmlns:a16="http://schemas.microsoft.com/office/drawing/2014/main" id="{96983D7D-A912-4ECB-8B29-05EFD60A6763}"/>
              </a:ext>
            </a:extLst>
          </p:cNvPr>
          <p:cNvSpPr>
            <a:spLocks noGrp="1"/>
          </p:cNvSpPr>
          <p:nvPr>
            <p:ph type="title" idx="4294967295"/>
          </p:nvPr>
        </p:nvSpPr>
        <p:spPr>
          <a:xfrm>
            <a:off x="609600" y="274638"/>
            <a:ext cx="9956800" cy="1143000"/>
          </a:xfrm>
        </p:spPr>
        <p:txBody>
          <a:bodyPr/>
          <a:lstStyle/>
          <a:p>
            <a:endParaRPr lang="en-US"/>
          </a:p>
        </p:txBody>
      </p:sp>
      <p:sp>
        <p:nvSpPr>
          <p:cNvPr id="11" name="Slide Number Placeholder 6">
            <a:extLst>
              <a:ext uri="{FF2B5EF4-FFF2-40B4-BE49-F238E27FC236}">
                <a16:creationId xmlns:a16="http://schemas.microsoft.com/office/drawing/2014/main" id="{E6030921-85A4-44BD-AB07-25A189411C06}"/>
              </a:ext>
            </a:extLst>
          </p:cNvPr>
          <p:cNvSpPr>
            <a:spLocks noGrp="1"/>
          </p:cNvSpPr>
          <p:nvPr>
            <p:ph type="sldNum" sz="quarter" idx="4"/>
          </p:nvPr>
        </p:nvSpPr>
        <p:spPr>
          <a:xfrm>
            <a:off x="11524991" y="6481109"/>
            <a:ext cx="628316" cy="365125"/>
          </a:xfrm>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a:t>
            </a:fld>
            <a:endParaRPr lang="en-US"/>
          </a:p>
        </p:txBody>
      </p:sp>
    </p:spTree>
    <p:extLst>
      <p:ext uri="{BB962C8B-B14F-4D97-AF65-F5344CB8AC3E}">
        <p14:creationId xmlns:p14="http://schemas.microsoft.com/office/powerpoint/2010/main" val="334815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hart">
    <p:bg>
      <p:bgPr>
        <a:solidFill>
          <a:srgbClr val="F7F7F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C5CE-011B-4331-A6CD-55DE9D4344A5}"/>
              </a:ext>
            </a:extLst>
          </p:cNvPr>
          <p:cNvSpPr>
            <a:spLocks noGrp="1"/>
          </p:cNvSpPr>
          <p:nvPr>
            <p:ph type="title" hasCustomPrompt="1"/>
          </p:nvPr>
        </p:nvSpPr>
        <p:spPr>
          <a:xfrm>
            <a:off x="609599" y="274638"/>
            <a:ext cx="11430455" cy="1143000"/>
          </a:xfrm>
        </p:spPr>
        <p:txBody>
          <a:bodyPr vert="horz" lIns="91440" tIns="45720" rIns="91440" bIns="45720" rtlCol="0" anchor="ctr">
            <a:normAutofit/>
          </a:bodyPr>
          <a:lstStyle>
            <a:lvl1pPr>
              <a:defRPr lang="en-US" dirty="0"/>
            </a:lvl1pPr>
          </a:lstStyle>
          <a:p>
            <a:pPr marL="0" lvl="0"/>
            <a:r>
              <a:rPr lang="en-US"/>
              <a:t>Chart with table</a:t>
            </a:r>
          </a:p>
        </p:txBody>
      </p:sp>
      <p:graphicFrame>
        <p:nvGraphicFramePr>
          <p:cNvPr id="7" name="Chart 6">
            <a:extLst>
              <a:ext uri="{FF2B5EF4-FFF2-40B4-BE49-F238E27FC236}">
                <a16:creationId xmlns:a16="http://schemas.microsoft.com/office/drawing/2014/main" id="{8D4D4F2A-0AAB-47F2-9BF8-CB56A5A7B277}"/>
              </a:ext>
            </a:extLst>
          </p:cNvPr>
          <p:cNvGraphicFramePr/>
          <p:nvPr userDrawn="1">
            <p:extLst>
              <p:ext uri="{D42A27DB-BD31-4B8C-83A1-F6EECF244321}">
                <p14:modId xmlns:p14="http://schemas.microsoft.com/office/powerpoint/2010/main" val="1144958770"/>
              </p:ext>
            </p:extLst>
          </p:nvPr>
        </p:nvGraphicFramePr>
        <p:xfrm>
          <a:off x="151945" y="1174059"/>
          <a:ext cx="9544051" cy="60102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7">
            <a:extLst>
              <a:ext uri="{FF2B5EF4-FFF2-40B4-BE49-F238E27FC236}">
                <a16:creationId xmlns:a16="http://schemas.microsoft.com/office/drawing/2014/main" id="{789F8988-2E59-4E9C-ABA6-9155E82B20FE}"/>
              </a:ext>
            </a:extLst>
          </p:cNvPr>
          <p:cNvGraphicFramePr>
            <a:graphicFrameLocks noGrp="1"/>
          </p:cNvGraphicFramePr>
          <p:nvPr userDrawn="1">
            <p:extLst>
              <p:ext uri="{D42A27DB-BD31-4B8C-83A1-F6EECF244321}">
                <p14:modId xmlns:p14="http://schemas.microsoft.com/office/powerpoint/2010/main" val="2042315711"/>
              </p:ext>
            </p:extLst>
          </p:nvPr>
        </p:nvGraphicFramePr>
        <p:xfrm>
          <a:off x="8230055" y="2898417"/>
          <a:ext cx="3810000" cy="3213100"/>
        </p:xfrm>
        <a:graphic>
          <a:graphicData uri="http://schemas.openxmlformats.org/drawingml/2006/table">
            <a:tbl>
              <a:tblPr firstRow="1" bandRow="1">
                <a:tableStyleId>{3B4B98B0-60AC-42C2-AFA5-B58CD77FA1E5}</a:tableStyleId>
              </a:tblPr>
              <a:tblGrid>
                <a:gridCol w="2504924">
                  <a:extLst>
                    <a:ext uri="{9D8B030D-6E8A-4147-A177-3AD203B41FA5}">
                      <a16:colId xmlns:a16="http://schemas.microsoft.com/office/drawing/2014/main" val="3193454351"/>
                    </a:ext>
                  </a:extLst>
                </a:gridCol>
                <a:gridCol w="1305076">
                  <a:extLst>
                    <a:ext uri="{9D8B030D-6E8A-4147-A177-3AD203B41FA5}">
                      <a16:colId xmlns:a16="http://schemas.microsoft.com/office/drawing/2014/main" val="1954031949"/>
                    </a:ext>
                  </a:extLst>
                </a:gridCol>
              </a:tblGrid>
              <a:tr h="292100">
                <a:tc>
                  <a:txBody>
                    <a:bodyPr/>
                    <a:lstStyle/>
                    <a:p>
                      <a:pPr algn="l" fontAlgn="b"/>
                      <a:r>
                        <a:rPr lang="en-US" sz="1600" b="1" u="none" strike="noStrike">
                          <a:solidFill>
                            <a:schemeClr val="tx1"/>
                          </a:solidFill>
                          <a:effectLst/>
                        </a:rPr>
                        <a:t>Section</a:t>
                      </a:r>
                      <a:endParaRPr lang="en-US" sz="1600" b="1" i="0" u="none" strike="noStrike">
                        <a:solidFill>
                          <a:schemeClr val="tx1"/>
                        </a:solidFill>
                        <a:effectLst/>
                        <a:latin typeface="Calibri" panose="020F0502020204030204" pitchFamily="34" charset="0"/>
                      </a:endParaRPr>
                    </a:p>
                  </a:txBody>
                  <a:tcPr marL="12700" marR="12700" marT="12700" marB="0" anchor="b"/>
                </a:tc>
                <a:tc>
                  <a:txBody>
                    <a:bodyPr/>
                    <a:lstStyle/>
                    <a:p>
                      <a:pPr algn="r" fontAlgn="b"/>
                      <a:r>
                        <a:rPr lang="en-US" sz="1600" b="1" u="none" strike="noStrike">
                          <a:solidFill>
                            <a:srgbClr val="000000"/>
                          </a:solidFill>
                          <a:effectLst/>
                        </a:rPr>
                        <a:t>Sessions</a:t>
                      </a:r>
                      <a:endParaRPr lang="en-US" sz="1600" b="1" i="0" u="none" strike="noStrike">
                        <a:solidFill>
                          <a:srgbClr val="000000"/>
                        </a:solidFill>
                        <a:effectLst/>
                        <a:latin typeface="Calibri" panose="020F0502020204030204" pitchFamily="34" charset="0"/>
                      </a:endParaRPr>
                    </a:p>
                  </a:txBody>
                  <a:tcPr marL="12700" marR="12700" marT="12700" marB="0" anchor="b"/>
                </a:tc>
                <a:extLst>
                  <a:ext uri="{0D108BD9-81ED-4DB2-BD59-A6C34878D82A}">
                    <a16:rowId xmlns:a16="http://schemas.microsoft.com/office/drawing/2014/main" val="2950365337"/>
                  </a:ext>
                </a:extLst>
              </a:tr>
              <a:tr h="292100">
                <a:tc>
                  <a:txBody>
                    <a:bodyPr/>
                    <a:lstStyle/>
                    <a:p>
                      <a:pPr algn="l" fontAlgn="b"/>
                      <a:r>
                        <a:rPr lang="en-US" sz="1600" u="none" strike="noStrike">
                          <a:effectLst/>
                        </a:rPr>
                        <a:t>How Revenue Works</a:t>
                      </a:r>
                      <a:endParaRPr lang="en-US" sz="1600" b="0" i="0" u="none" strike="noStrike">
                        <a:solidFill>
                          <a:srgbClr val="FFFFFF"/>
                        </a:solidFill>
                        <a:effectLst/>
                        <a:latin typeface="Calibri" panose="020F0502020204030204" pitchFamily="34" charset="0"/>
                      </a:endParaRPr>
                    </a:p>
                  </a:txBody>
                  <a:tcPr marL="12700" marR="12700" marT="12700" marB="0" anchor="b"/>
                </a:tc>
                <a:tc>
                  <a:txBody>
                    <a:bodyPr/>
                    <a:lstStyle/>
                    <a:p>
                      <a:pPr algn="r" fontAlgn="b"/>
                      <a:r>
                        <a:rPr lang="en-US" sz="1600" u="none" strike="noStrike">
                          <a:effectLst/>
                        </a:rPr>
                        <a:t>2741</a:t>
                      </a:r>
                      <a:endParaRPr lang="en-US" sz="1600" b="1" i="0" u="none" strike="noStrike">
                        <a:solidFill>
                          <a:srgbClr val="000000"/>
                        </a:solidFill>
                        <a:effectLst/>
                        <a:latin typeface="Calibri" panose="020F0502020204030204" pitchFamily="34" charset="0"/>
                      </a:endParaRPr>
                    </a:p>
                  </a:txBody>
                  <a:tcPr marL="12700" marR="12700" marT="12700" marB="0" anchor="b"/>
                </a:tc>
                <a:extLst>
                  <a:ext uri="{0D108BD9-81ED-4DB2-BD59-A6C34878D82A}">
                    <a16:rowId xmlns:a16="http://schemas.microsoft.com/office/drawing/2014/main" val="570808868"/>
                  </a:ext>
                </a:extLst>
              </a:tr>
              <a:tr h="292100">
                <a:tc>
                  <a:txBody>
                    <a:bodyPr/>
                    <a:lstStyle/>
                    <a:p>
                      <a:pPr algn="l" fontAlgn="b"/>
                      <a:r>
                        <a:rPr lang="en-US" sz="1600" u="none" strike="noStrike">
                          <a:effectLst/>
                        </a:rPr>
                        <a:t>Home</a:t>
                      </a:r>
                      <a:endParaRPr lang="en-US" sz="1600" b="0" i="0" u="none" strike="noStrike">
                        <a:solidFill>
                          <a:srgbClr val="FFFFFF"/>
                        </a:solidFill>
                        <a:effectLst/>
                        <a:latin typeface="Calibri" panose="020F0502020204030204" pitchFamily="34" charset="0"/>
                      </a:endParaRPr>
                    </a:p>
                  </a:txBody>
                  <a:tcPr marL="12700" marR="12700" marT="12700" marB="0" anchor="b"/>
                </a:tc>
                <a:tc>
                  <a:txBody>
                    <a:bodyPr/>
                    <a:lstStyle/>
                    <a:p>
                      <a:pPr algn="r" fontAlgn="b"/>
                      <a:r>
                        <a:rPr lang="en-US" sz="1600" u="none" strike="noStrike">
                          <a:effectLst/>
                        </a:rPr>
                        <a:t>1089</a:t>
                      </a:r>
                      <a:endParaRPr lang="en-US" sz="1600" b="1" i="0" u="none" strike="noStrike">
                        <a:solidFill>
                          <a:srgbClr val="000000"/>
                        </a:solidFill>
                        <a:effectLst/>
                        <a:latin typeface="Calibri" panose="020F0502020204030204" pitchFamily="34" charset="0"/>
                      </a:endParaRPr>
                    </a:p>
                  </a:txBody>
                  <a:tcPr marL="12700" marR="12700" marT="12700" marB="0" anchor="b"/>
                </a:tc>
                <a:extLst>
                  <a:ext uri="{0D108BD9-81ED-4DB2-BD59-A6C34878D82A}">
                    <a16:rowId xmlns:a16="http://schemas.microsoft.com/office/drawing/2014/main" val="694528277"/>
                  </a:ext>
                </a:extLst>
              </a:tr>
              <a:tr h="292100">
                <a:tc>
                  <a:txBody>
                    <a:bodyPr/>
                    <a:lstStyle/>
                    <a:p>
                      <a:pPr algn="l" fontAlgn="b"/>
                      <a:r>
                        <a:rPr lang="en-US" sz="1600" u="none" strike="noStrike">
                          <a:effectLst/>
                        </a:rPr>
                        <a:t>Downloads</a:t>
                      </a:r>
                      <a:endParaRPr lang="en-US" sz="1600" b="0" i="0" u="none" strike="noStrike">
                        <a:solidFill>
                          <a:srgbClr val="FFFFFF"/>
                        </a:solidFill>
                        <a:effectLst/>
                        <a:latin typeface="Calibri" panose="020F0502020204030204" pitchFamily="34" charset="0"/>
                      </a:endParaRPr>
                    </a:p>
                  </a:txBody>
                  <a:tcPr marL="12700" marR="12700" marT="12700" marB="0" anchor="b"/>
                </a:tc>
                <a:tc>
                  <a:txBody>
                    <a:bodyPr/>
                    <a:lstStyle/>
                    <a:p>
                      <a:pPr algn="r" fontAlgn="b"/>
                      <a:r>
                        <a:rPr lang="en-US" sz="1600" u="none" strike="noStrike">
                          <a:effectLst/>
                        </a:rPr>
                        <a:t>184</a:t>
                      </a:r>
                      <a:endParaRPr lang="en-US" sz="1600" b="1" i="0" u="none" strike="noStrike">
                        <a:solidFill>
                          <a:srgbClr val="000000"/>
                        </a:solidFill>
                        <a:effectLst/>
                        <a:latin typeface="Calibri" panose="020F0502020204030204" pitchFamily="34" charset="0"/>
                      </a:endParaRPr>
                    </a:p>
                  </a:txBody>
                  <a:tcPr marL="12700" marR="12700" marT="12700" marB="0" anchor="b"/>
                </a:tc>
                <a:extLst>
                  <a:ext uri="{0D108BD9-81ED-4DB2-BD59-A6C34878D82A}">
                    <a16:rowId xmlns:a16="http://schemas.microsoft.com/office/drawing/2014/main" val="4163210050"/>
                  </a:ext>
                </a:extLst>
              </a:tr>
              <a:tr h="292100">
                <a:tc>
                  <a:txBody>
                    <a:bodyPr/>
                    <a:lstStyle/>
                    <a:p>
                      <a:pPr algn="l" fontAlgn="b"/>
                      <a:r>
                        <a:rPr lang="en-US" sz="1600" u="none" strike="noStrike">
                          <a:effectLst/>
                        </a:rPr>
                        <a:t>Query Data</a:t>
                      </a:r>
                      <a:endParaRPr lang="en-US" sz="1600" b="0" i="0" u="none" strike="noStrike">
                        <a:solidFill>
                          <a:srgbClr val="FFFFFF"/>
                        </a:solidFill>
                        <a:effectLst/>
                        <a:latin typeface="Calibri" panose="020F0502020204030204" pitchFamily="34" charset="0"/>
                      </a:endParaRPr>
                    </a:p>
                  </a:txBody>
                  <a:tcPr marL="12700" marR="12700" marT="12700" marB="0" anchor="b"/>
                </a:tc>
                <a:tc>
                  <a:txBody>
                    <a:bodyPr/>
                    <a:lstStyle/>
                    <a:p>
                      <a:pPr algn="r" fontAlgn="b"/>
                      <a:r>
                        <a:rPr lang="en-US" sz="1600" u="none" strike="noStrike">
                          <a:effectLst/>
                        </a:rPr>
                        <a:t>140</a:t>
                      </a:r>
                      <a:endParaRPr lang="en-US" sz="1600" b="1" i="0" u="none" strike="noStrike">
                        <a:solidFill>
                          <a:srgbClr val="000000"/>
                        </a:solidFill>
                        <a:effectLst/>
                        <a:latin typeface="Calibri" panose="020F0502020204030204" pitchFamily="34" charset="0"/>
                      </a:endParaRPr>
                    </a:p>
                  </a:txBody>
                  <a:tcPr marL="12700" marR="12700" marT="12700" marB="0" anchor="b"/>
                </a:tc>
                <a:extLst>
                  <a:ext uri="{0D108BD9-81ED-4DB2-BD59-A6C34878D82A}">
                    <a16:rowId xmlns:a16="http://schemas.microsoft.com/office/drawing/2014/main" val="3474214537"/>
                  </a:ext>
                </a:extLst>
              </a:tr>
              <a:tr h="292100">
                <a:tc>
                  <a:txBody>
                    <a:bodyPr/>
                    <a:lstStyle/>
                    <a:p>
                      <a:pPr algn="l" fontAlgn="b"/>
                      <a:r>
                        <a:rPr lang="en-US" sz="1600" u="none" strike="noStrike">
                          <a:effectLst/>
                        </a:rPr>
                        <a:t>Explore</a:t>
                      </a:r>
                      <a:endParaRPr lang="en-US" sz="1600" b="0" i="0" u="none" strike="noStrike">
                        <a:solidFill>
                          <a:srgbClr val="FFFFFF"/>
                        </a:solidFill>
                        <a:effectLst/>
                        <a:latin typeface="Calibri" panose="020F0502020204030204" pitchFamily="34" charset="0"/>
                      </a:endParaRPr>
                    </a:p>
                  </a:txBody>
                  <a:tcPr marL="12700" marR="12700" marT="12700" marB="0" anchor="b"/>
                </a:tc>
                <a:tc>
                  <a:txBody>
                    <a:bodyPr/>
                    <a:lstStyle/>
                    <a:p>
                      <a:pPr algn="r" fontAlgn="b"/>
                      <a:r>
                        <a:rPr lang="en-US" sz="1600" u="none" strike="noStrike">
                          <a:effectLst/>
                        </a:rPr>
                        <a:t>104</a:t>
                      </a:r>
                      <a:endParaRPr lang="en-US" sz="1600" b="1" i="0" u="none" strike="noStrike">
                        <a:solidFill>
                          <a:srgbClr val="000000"/>
                        </a:solidFill>
                        <a:effectLst/>
                        <a:latin typeface="Calibri" panose="020F0502020204030204" pitchFamily="34" charset="0"/>
                      </a:endParaRPr>
                    </a:p>
                  </a:txBody>
                  <a:tcPr marL="12700" marR="12700" marT="12700" marB="0" anchor="b"/>
                </a:tc>
                <a:extLst>
                  <a:ext uri="{0D108BD9-81ED-4DB2-BD59-A6C34878D82A}">
                    <a16:rowId xmlns:a16="http://schemas.microsoft.com/office/drawing/2014/main" val="2601266197"/>
                  </a:ext>
                </a:extLst>
              </a:tr>
              <a:tr h="292100">
                <a:tc>
                  <a:txBody>
                    <a:bodyPr/>
                    <a:lstStyle/>
                    <a:p>
                      <a:pPr algn="l" fontAlgn="b"/>
                      <a:r>
                        <a:rPr lang="en-US" sz="1600" u="none" strike="noStrike">
                          <a:effectLst/>
                        </a:rPr>
                        <a:t>Glossary</a:t>
                      </a:r>
                      <a:endParaRPr lang="en-US" sz="1600" b="0" i="0" u="none" strike="noStrike">
                        <a:solidFill>
                          <a:srgbClr val="FFFFFF"/>
                        </a:solidFill>
                        <a:effectLst/>
                        <a:latin typeface="Calibri" panose="020F0502020204030204" pitchFamily="34" charset="0"/>
                      </a:endParaRPr>
                    </a:p>
                  </a:txBody>
                  <a:tcPr marL="12700" marR="12700" marT="12700" marB="0" anchor="b"/>
                </a:tc>
                <a:tc>
                  <a:txBody>
                    <a:bodyPr/>
                    <a:lstStyle/>
                    <a:p>
                      <a:pPr algn="r" fontAlgn="b"/>
                      <a:r>
                        <a:rPr lang="en-US" sz="1600" u="none" strike="noStrike">
                          <a:effectLst/>
                        </a:rPr>
                        <a:t>10</a:t>
                      </a:r>
                      <a:endParaRPr lang="en-US" sz="1600" b="1" i="0" u="none" strike="noStrike">
                        <a:solidFill>
                          <a:srgbClr val="000000"/>
                        </a:solidFill>
                        <a:effectLst/>
                        <a:latin typeface="Calibri" panose="020F0502020204030204" pitchFamily="34" charset="0"/>
                      </a:endParaRPr>
                    </a:p>
                  </a:txBody>
                  <a:tcPr marL="12700" marR="12700" marT="12700" marB="0" anchor="b"/>
                </a:tc>
                <a:extLst>
                  <a:ext uri="{0D108BD9-81ED-4DB2-BD59-A6C34878D82A}">
                    <a16:rowId xmlns:a16="http://schemas.microsoft.com/office/drawing/2014/main" val="2764259923"/>
                  </a:ext>
                </a:extLst>
              </a:tr>
              <a:tr h="292100">
                <a:tc>
                  <a:txBody>
                    <a:bodyPr/>
                    <a:lstStyle/>
                    <a:p>
                      <a:pPr algn="l" fontAlgn="b"/>
                      <a:r>
                        <a:rPr lang="en-US" sz="1600" u="none" strike="noStrike">
                          <a:effectLst/>
                        </a:rPr>
                        <a:t>Fact Sheet</a:t>
                      </a:r>
                      <a:endParaRPr lang="en-US" sz="1600" b="0" i="0" u="none" strike="noStrike">
                        <a:solidFill>
                          <a:srgbClr val="FFFFFF"/>
                        </a:solidFill>
                        <a:effectLst/>
                        <a:latin typeface="Calibri" panose="020F0502020204030204" pitchFamily="34" charset="0"/>
                      </a:endParaRPr>
                    </a:p>
                  </a:txBody>
                  <a:tcPr marL="12700" marR="12700" marT="12700" marB="0" anchor="b"/>
                </a:tc>
                <a:tc>
                  <a:txBody>
                    <a:bodyPr/>
                    <a:lstStyle/>
                    <a:p>
                      <a:pPr algn="r" fontAlgn="b"/>
                      <a:r>
                        <a:rPr lang="en-US" sz="1600" u="none" strike="noStrike">
                          <a:effectLst/>
                        </a:rPr>
                        <a:t>7</a:t>
                      </a:r>
                      <a:endParaRPr lang="en-US" sz="1600" b="1" i="0" u="none" strike="noStrike">
                        <a:solidFill>
                          <a:srgbClr val="000000"/>
                        </a:solidFill>
                        <a:effectLst/>
                        <a:latin typeface="Calibri" panose="020F0502020204030204" pitchFamily="34" charset="0"/>
                      </a:endParaRPr>
                    </a:p>
                  </a:txBody>
                  <a:tcPr marL="12700" marR="12700" marT="12700" marB="0" anchor="b"/>
                </a:tc>
                <a:extLst>
                  <a:ext uri="{0D108BD9-81ED-4DB2-BD59-A6C34878D82A}">
                    <a16:rowId xmlns:a16="http://schemas.microsoft.com/office/drawing/2014/main" val="9719693"/>
                  </a:ext>
                </a:extLst>
              </a:tr>
              <a:tr h="292100">
                <a:tc>
                  <a:txBody>
                    <a:bodyPr/>
                    <a:lstStyle/>
                    <a:p>
                      <a:pPr algn="l" fontAlgn="b"/>
                      <a:r>
                        <a:rPr lang="en-US" sz="1600" u="none" strike="noStrike">
                          <a:effectLst/>
                        </a:rPr>
                        <a:t>About</a:t>
                      </a:r>
                      <a:endParaRPr lang="en-US" sz="1600" b="0" i="0" u="none" strike="noStrike">
                        <a:solidFill>
                          <a:srgbClr val="FFFFFF"/>
                        </a:solidFill>
                        <a:effectLst/>
                        <a:latin typeface="Calibri" panose="020F0502020204030204" pitchFamily="34" charset="0"/>
                      </a:endParaRPr>
                    </a:p>
                  </a:txBody>
                  <a:tcPr marL="12700" marR="12700" marT="12700" marB="0" anchor="b"/>
                </a:tc>
                <a:tc>
                  <a:txBody>
                    <a:bodyPr/>
                    <a:lstStyle/>
                    <a:p>
                      <a:pPr algn="r" fontAlgn="b"/>
                      <a:r>
                        <a:rPr lang="en-US" sz="1600" u="none" strike="noStrike">
                          <a:effectLst/>
                        </a:rPr>
                        <a:t>4</a:t>
                      </a:r>
                      <a:endParaRPr lang="en-US" sz="1600" b="1" i="0" u="none" strike="noStrike">
                        <a:solidFill>
                          <a:srgbClr val="000000"/>
                        </a:solidFill>
                        <a:effectLst/>
                        <a:latin typeface="Calibri" panose="020F0502020204030204" pitchFamily="34" charset="0"/>
                      </a:endParaRPr>
                    </a:p>
                  </a:txBody>
                  <a:tcPr marL="12700" marR="12700" marT="12700" marB="0" anchor="b"/>
                </a:tc>
                <a:extLst>
                  <a:ext uri="{0D108BD9-81ED-4DB2-BD59-A6C34878D82A}">
                    <a16:rowId xmlns:a16="http://schemas.microsoft.com/office/drawing/2014/main" val="2918800638"/>
                  </a:ext>
                </a:extLst>
              </a:tr>
              <a:tr h="292100">
                <a:tc>
                  <a:txBody>
                    <a:bodyPr/>
                    <a:lstStyle/>
                    <a:p>
                      <a:pPr algn="l" fontAlgn="b"/>
                      <a:r>
                        <a:rPr lang="en-US" sz="1600" u="none" strike="noStrike">
                          <a:effectLst/>
                        </a:rPr>
                        <a:t>Pattern Library</a:t>
                      </a:r>
                      <a:endParaRPr lang="en-US" sz="1600" b="0" i="0" u="none" strike="noStrike">
                        <a:solidFill>
                          <a:srgbClr val="FFFFFF"/>
                        </a:solidFill>
                        <a:effectLst/>
                        <a:latin typeface="Calibri" panose="020F0502020204030204" pitchFamily="34" charset="0"/>
                      </a:endParaRPr>
                    </a:p>
                  </a:txBody>
                  <a:tcPr marL="12700" marR="12700" marT="12700" marB="0" anchor="b"/>
                </a:tc>
                <a:tc>
                  <a:txBody>
                    <a:bodyPr/>
                    <a:lstStyle/>
                    <a:p>
                      <a:pPr algn="r" fontAlgn="b"/>
                      <a:r>
                        <a:rPr lang="en-US" sz="1600" u="none" strike="noStrike">
                          <a:effectLst/>
                        </a:rPr>
                        <a:t>2</a:t>
                      </a:r>
                      <a:endParaRPr lang="en-US" sz="1600" b="1" i="0" u="none" strike="noStrike">
                        <a:solidFill>
                          <a:srgbClr val="000000"/>
                        </a:solidFill>
                        <a:effectLst/>
                        <a:latin typeface="Calibri" panose="020F0502020204030204" pitchFamily="34" charset="0"/>
                      </a:endParaRPr>
                    </a:p>
                  </a:txBody>
                  <a:tcPr marL="12700" marR="12700" marT="12700" marB="0" anchor="b"/>
                </a:tc>
                <a:extLst>
                  <a:ext uri="{0D108BD9-81ED-4DB2-BD59-A6C34878D82A}">
                    <a16:rowId xmlns:a16="http://schemas.microsoft.com/office/drawing/2014/main" val="1865983644"/>
                  </a:ext>
                </a:extLst>
              </a:tr>
              <a:tr h="292100">
                <a:tc>
                  <a:txBody>
                    <a:bodyPr/>
                    <a:lstStyle/>
                    <a:p>
                      <a:pPr algn="l" fontAlgn="b"/>
                      <a:r>
                        <a:rPr lang="en-US" sz="1600" u="none" strike="noStrike">
                          <a:effectLst/>
                        </a:rPr>
                        <a:t>Search Results</a:t>
                      </a:r>
                      <a:endParaRPr lang="en-US" sz="1600" b="0" i="0" u="none" strike="noStrike">
                        <a:solidFill>
                          <a:srgbClr val="FFFFFF"/>
                        </a:solidFill>
                        <a:effectLst/>
                        <a:latin typeface="Calibri" panose="020F0502020204030204" pitchFamily="34" charset="0"/>
                      </a:endParaRPr>
                    </a:p>
                  </a:txBody>
                  <a:tcPr marL="12700" marR="12700" marT="12700" marB="0" anchor="b"/>
                </a:tc>
                <a:tc>
                  <a:txBody>
                    <a:bodyPr/>
                    <a:lstStyle/>
                    <a:p>
                      <a:pPr algn="r" fontAlgn="b"/>
                      <a:r>
                        <a:rPr lang="en-US" sz="1600" u="none" strike="noStrike">
                          <a:effectLst/>
                        </a:rPr>
                        <a:t>1</a:t>
                      </a:r>
                      <a:endParaRPr lang="en-US" sz="1600" b="1" i="0" u="none" strike="noStrike">
                        <a:solidFill>
                          <a:srgbClr val="000000"/>
                        </a:solidFill>
                        <a:effectLst/>
                        <a:latin typeface="Calibri" panose="020F0502020204030204" pitchFamily="34" charset="0"/>
                      </a:endParaRPr>
                    </a:p>
                  </a:txBody>
                  <a:tcPr marL="12700" marR="12700" marT="12700" marB="0" anchor="b"/>
                </a:tc>
                <a:extLst>
                  <a:ext uri="{0D108BD9-81ED-4DB2-BD59-A6C34878D82A}">
                    <a16:rowId xmlns:a16="http://schemas.microsoft.com/office/drawing/2014/main" val="3105253875"/>
                  </a:ext>
                </a:extLst>
              </a:tr>
            </a:tbl>
          </a:graphicData>
        </a:graphic>
      </p:graphicFrame>
      <p:sp>
        <p:nvSpPr>
          <p:cNvPr id="9" name="Slide Number Placeholder 6">
            <a:extLst>
              <a:ext uri="{FF2B5EF4-FFF2-40B4-BE49-F238E27FC236}">
                <a16:creationId xmlns:a16="http://schemas.microsoft.com/office/drawing/2014/main" id="{504B9A58-BF3C-43AD-9DDA-2E7C75D07784}"/>
              </a:ext>
            </a:extLst>
          </p:cNvPr>
          <p:cNvSpPr>
            <a:spLocks noGrp="1"/>
          </p:cNvSpPr>
          <p:nvPr>
            <p:ph type="sldNum" sz="quarter" idx="4"/>
          </p:nvPr>
        </p:nvSpPr>
        <p:spPr>
          <a:xfrm>
            <a:off x="11524991" y="6481109"/>
            <a:ext cx="628316" cy="365125"/>
          </a:xfrm>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a:t>
            </a:fld>
            <a:endParaRPr lang="en-US"/>
          </a:p>
        </p:txBody>
      </p:sp>
    </p:spTree>
    <p:extLst>
      <p:ext uri="{BB962C8B-B14F-4D97-AF65-F5344CB8AC3E}">
        <p14:creationId xmlns:p14="http://schemas.microsoft.com/office/powerpoint/2010/main" val="1968328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rgbClr val="F7F7F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C7C2-C493-4308-BEB9-8C558E630CBF}"/>
              </a:ext>
            </a:extLst>
          </p:cNvPr>
          <p:cNvSpPr>
            <a:spLocks noGrp="1"/>
          </p:cNvSpPr>
          <p:nvPr>
            <p:ph type="title" hasCustomPrompt="1"/>
          </p:nvPr>
        </p:nvSpPr>
        <p:spPr/>
        <p:txBody>
          <a:bodyPr vert="horz" lIns="91440" tIns="45720" rIns="91440" bIns="45720" rtlCol="0" anchor="ctr">
            <a:normAutofit/>
          </a:bodyPr>
          <a:lstStyle>
            <a:lvl1pPr>
              <a:defRPr lang="en-US" dirty="0"/>
            </a:lvl1pPr>
          </a:lstStyle>
          <a:p>
            <a:pPr marL="0" lvl="0"/>
            <a:r>
              <a:rPr lang="en-US"/>
              <a:t>Table</a:t>
            </a:r>
          </a:p>
        </p:txBody>
      </p:sp>
      <p:graphicFrame>
        <p:nvGraphicFramePr>
          <p:cNvPr id="4" name="Table 3">
            <a:extLst>
              <a:ext uri="{FF2B5EF4-FFF2-40B4-BE49-F238E27FC236}">
                <a16:creationId xmlns:a16="http://schemas.microsoft.com/office/drawing/2014/main" id="{DEDA6379-FFA5-4221-B304-16E6BFB74429}"/>
              </a:ext>
            </a:extLst>
          </p:cNvPr>
          <p:cNvGraphicFramePr>
            <a:graphicFrameLocks noGrp="1"/>
          </p:cNvGraphicFramePr>
          <p:nvPr userDrawn="1">
            <p:extLst>
              <p:ext uri="{D42A27DB-BD31-4B8C-83A1-F6EECF244321}">
                <p14:modId xmlns:p14="http://schemas.microsoft.com/office/powerpoint/2010/main" val="995644537"/>
              </p:ext>
            </p:extLst>
          </p:nvPr>
        </p:nvGraphicFramePr>
        <p:xfrm>
          <a:off x="609600" y="1734635"/>
          <a:ext cx="3810000" cy="3213100"/>
        </p:xfrm>
        <a:graphic>
          <a:graphicData uri="http://schemas.openxmlformats.org/drawingml/2006/table">
            <a:tbl>
              <a:tblPr firstRow="1" bandRow="1">
                <a:tableStyleId>{3B4B98B0-60AC-42C2-AFA5-B58CD77FA1E5}</a:tableStyleId>
              </a:tblPr>
              <a:tblGrid>
                <a:gridCol w="2504924">
                  <a:extLst>
                    <a:ext uri="{9D8B030D-6E8A-4147-A177-3AD203B41FA5}">
                      <a16:colId xmlns:a16="http://schemas.microsoft.com/office/drawing/2014/main" val="3193454351"/>
                    </a:ext>
                  </a:extLst>
                </a:gridCol>
                <a:gridCol w="1305076">
                  <a:extLst>
                    <a:ext uri="{9D8B030D-6E8A-4147-A177-3AD203B41FA5}">
                      <a16:colId xmlns:a16="http://schemas.microsoft.com/office/drawing/2014/main" val="1954031949"/>
                    </a:ext>
                  </a:extLst>
                </a:gridCol>
              </a:tblGrid>
              <a:tr h="292100">
                <a:tc>
                  <a:txBody>
                    <a:bodyPr/>
                    <a:lstStyle/>
                    <a:p>
                      <a:pPr algn="l" fontAlgn="b"/>
                      <a:endParaRPr lang="en-US" sz="1600" b="1" i="0" u="none" strike="noStrike">
                        <a:solidFill>
                          <a:schemeClr val="tx1"/>
                        </a:solidFill>
                        <a:effectLst/>
                        <a:latin typeface="Calibri" panose="020F0502020204030204" pitchFamily="34" charset="0"/>
                      </a:endParaRPr>
                    </a:p>
                  </a:txBody>
                  <a:tcPr marL="12700" marR="12700" marT="12700" marB="0" anchor="b"/>
                </a:tc>
                <a:tc>
                  <a:txBody>
                    <a:bodyPr/>
                    <a:lstStyle/>
                    <a:p>
                      <a:pPr algn="r" fontAlgn="b"/>
                      <a:endParaRPr lang="en-US" sz="1600" b="1" i="0" u="none" strike="noStrike">
                        <a:solidFill>
                          <a:srgbClr val="000000"/>
                        </a:solidFill>
                        <a:effectLst/>
                        <a:latin typeface="Calibri" panose="020F0502020204030204" pitchFamily="34" charset="0"/>
                      </a:endParaRPr>
                    </a:p>
                  </a:txBody>
                  <a:tcPr marL="12700" marR="12700" marT="12700" marB="0" anchor="b"/>
                </a:tc>
                <a:extLst>
                  <a:ext uri="{0D108BD9-81ED-4DB2-BD59-A6C34878D82A}">
                    <a16:rowId xmlns:a16="http://schemas.microsoft.com/office/drawing/2014/main" val="2950365337"/>
                  </a:ext>
                </a:extLst>
              </a:tr>
              <a:tr h="292100">
                <a:tc>
                  <a:txBody>
                    <a:bodyPr/>
                    <a:lstStyle/>
                    <a:p>
                      <a:pPr algn="l" fontAlgn="b"/>
                      <a:endParaRPr lang="en-US" sz="1600" b="0" i="0" u="none" strike="noStrike">
                        <a:solidFill>
                          <a:srgbClr val="FFFFFF"/>
                        </a:solidFill>
                        <a:effectLst/>
                        <a:latin typeface="Calibri" panose="020F0502020204030204" pitchFamily="34" charset="0"/>
                      </a:endParaRPr>
                    </a:p>
                  </a:txBody>
                  <a:tcPr marL="12700" marR="12700" marT="12700" marB="0" anchor="b"/>
                </a:tc>
                <a:tc>
                  <a:txBody>
                    <a:bodyPr/>
                    <a:lstStyle/>
                    <a:p>
                      <a:pPr algn="r" fontAlgn="b"/>
                      <a:endParaRPr lang="en-US" sz="1600" b="1" i="0" u="none" strike="noStrike">
                        <a:solidFill>
                          <a:srgbClr val="000000"/>
                        </a:solidFill>
                        <a:effectLst/>
                        <a:latin typeface="Calibri" panose="020F0502020204030204" pitchFamily="34" charset="0"/>
                      </a:endParaRPr>
                    </a:p>
                  </a:txBody>
                  <a:tcPr marL="12700" marR="12700" marT="12700" marB="0" anchor="b"/>
                </a:tc>
                <a:extLst>
                  <a:ext uri="{0D108BD9-81ED-4DB2-BD59-A6C34878D82A}">
                    <a16:rowId xmlns:a16="http://schemas.microsoft.com/office/drawing/2014/main" val="570808868"/>
                  </a:ext>
                </a:extLst>
              </a:tr>
              <a:tr h="292100">
                <a:tc>
                  <a:txBody>
                    <a:bodyPr/>
                    <a:lstStyle/>
                    <a:p>
                      <a:pPr algn="l" fontAlgn="b"/>
                      <a:endParaRPr lang="en-US" sz="1600" b="0" i="0" u="none" strike="noStrike">
                        <a:solidFill>
                          <a:srgbClr val="FFFFFF"/>
                        </a:solidFill>
                        <a:effectLst/>
                        <a:latin typeface="Calibri" panose="020F0502020204030204" pitchFamily="34" charset="0"/>
                      </a:endParaRPr>
                    </a:p>
                  </a:txBody>
                  <a:tcPr marL="12700" marR="12700" marT="12700" marB="0" anchor="b"/>
                </a:tc>
                <a:tc>
                  <a:txBody>
                    <a:bodyPr/>
                    <a:lstStyle/>
                    <a:p>
                      <a:pPr algn="r" fontAlgn="b"/>
                      <a:endParaRPr lang="en-US" sz="1600" b="1" i="0" u="none" strike="noStrike">
                        <a:solidFill>
                          <a:srgbClr val="000000"/>
                        </a:solidFill>
                        <a:effectLst/>
                        <a:latin typeface="Calibri" panose="020F0502020204030204" pitchFamily="34" charset="0"/>
                      </a:endParaRPr>
                    </a:p>
                  </a:txBody>
                  <a:tcPr marL="12700" marR="12700" marT="12700" marB="0" anchor="b"/>
                </a:tc>
                <a:extLst>
                  <a:ext uri="{0D108BD9-81ED-4DB2-BD59-A6C34878D82A}">
                    <a16:rowId xmlns:a16="http://schemas.microsoft.com/office/drawing/2014/main" val="694528277"/>
                  </a:ext>
                </a:extLst>
              </a:tr>
              <a:tr h="292100">
                <a:tc>
                  <a:txBody>
                    <a:bodyPr/>
                    <a:lstStyle/>
                    <a:p>
                      <a:pPr algn="l" fontAlgn="b"/>
                      <a:endParaRPr lang="en-US" sz="1600" b="0" i="0" u="none" strike="noStrike">
                        <a:solidFill>
                          <a:srgbClr val="FFFFFF"/>
                        </a:solidFill>
                        <a:effectLst/>
                        <a:latin typeface="Calibri" panose="020F0502020204030204" pitchFamily="34" charset="0"/>
                      </a:endParaRPr>
                    </a:p>
                  </a:txBody>
                  <a:tcPr marL="12700" marR="12700" marT="12700" marB="0" anchor="b"/>
                </a:tc>
                <a:tc>
                  <a:txBody>
                    <a:bodyPr/>
                    <a:lstStyle/>
                    <a:p>
                      <a:pPr algn="r" fontAlgn="b"/>
                      <a:endParaRPr lang="en-US" sz="1600" b="1" i="0" u="none" strike="noStrike">
                        <a:solidFill>
                          <a:srgbClr val="000000"/>
                        </a:solidFill>
                        <a:effectLst/>
                        <a:latin typeface="Calibri" panose="020F0502020204030204" pitchFamily="34" charset="0"/>
                      </a:endParaRPr>
                    </a:p>
                  </a:txBody>
                  <a:tcPr marL="12700" marR="12700" marT="12700" marB="0" anchor="b"/>
                </a:tc>
                <a:extLst>
                  <a:ext uri="{0D108BD9-81ED-4DB2-BD59-A6C34878D82A}">
                    <a16:rowId xmlns:a16="http://schemas.microsoft.com/office/drawing/2014/main" val="4163210050"/>
                  </a:ext>
                </a:extLst>
              </a:tr>
              <a:tr h="292100">
                <a:tc>
                  <a:txBody>
                    <a:bodyPr/>
                    <a:lstStyle/>
                    <a:p>
                      <a:pPr algn="l" fontAlgn="b"/>
                      <a:endParaRPr lang="en-US" sz="1600" b="0" i="0" u="none" strike="noStrike">
                        <a:solidFill>
                          <a:srgbClr val="FFFFFF"/>
                        </a:solidFill>
                        <a:effectLst/>
                        <a:latin typeface="Calibri" panose="020F0502020204030204" pitchFamily="34" charset="0"/>
                      </a:endParaRPr>
                    </a:p>
                  </a:txBody>
                  <a:tcPr marL="12700" marR="12700" marT="12700" marB="0" anchor="b"/>
                </a:tc>
                <a:tc>
                  <a:txBody>
                    <a:bodyPr/>
                    <a:lstStyle/>
                    <a:p>
                      <a:pPr algn="r" fontAlgn="b"/>
                      <a:endParaRPr lang="en-US" sz="1600" b="1" i="0" u="none" strike="noStrike">
                        <a:solidFill>
                          <a:srgbClr val="000000"/>
                        </a:solidFill>
                        <a:effectLst/>
                        <a:latin typeface="Calibri" panose="020F0502020204030204" pitchFamily="34" charset="0"/>
                      </a:endParaRPr>
                    </a:p>
                  </a:txBody>
                  <a:tcPr marL="12700" marR="12700" marT="12700" marB="0" anchor="b"/>
                </a:tc>
                <a:extLst>
                  <a:ext uri="{0D108BD9-81ED-4DB2-BD59-A6C34878D82A}">
                    <a16:rowId xmlns:a16="http://schemas.microsoft.com/office/drawing/2014/main" val="3474214537"/>
                  </a:ext>
                </a:extLst>
              </a:tr>
              <a:tr h="292100">
                <a:tc>
                  <a:txBody>
                    <a:bodyPr/>
                    <a:lstStyle/>
                    <a:p>
                      <a:pPr algn="l" fontAlgn="b"/>
                      <a:endParaRPr lang="en-US" sz="1600" b="0" i="0" u="none" strike="noStrike">
                        <a:solidFill>
                          <a:srgbClr val="FFFFFF"/>
                        </a:solidFill>
                        <a:effectLst/>
                        <a:latin typeface="Calibri" panose="020F0502020204030204" pitchFamily="34" charset="0"/>
                      </a:endParaRPr>
                    </a:p>
                  </a:txBody>
                  <a:tcPr marL="12700" marR="12700" marT="12700" marB="0" anchor="b"/>
                </a:tc>
                <a:tc>
                  <a:txBody>
                    <a:bodyPr/>
                    <a:lstStyle/>
                    <a:p>
                      <a:pPr algn="r" fontAlgn="b"/>
                      <a:endParaRPr lang="en-US" sz="1600" b="1" i="0" u="none" strike="noStrike">
                        <a:solidFill>
                          <a:srgbClr val="000000"/>
                        </a:solidFill>
                        <a:effectLst/>
                        <a:latin typeface="Calibri" panose="020F0502020204030204" pitchFamily="34" charset="0"/>
                      </a:endParaRPr>
                    </a:p>
                  </a:txBody>
                  <a:tcPr marL="12700" marR="12700" marT="12700" marB="0" anchor="b"/>
                </a:tc>
                <a:extLst>
                  <a:ext uri="{0D108BD9-81ED-4DB2-BD59-A6C34878D82A}">
                    <a16:rowId xmlns:a16="http://schemas.microsoft.com/office/drawing/2014/main" val="2601266197"/>
                  </a:ext>
                </a:extLst>
              </a:tr>
              <a:tr h="292100">
                <a:tc>
                  <a:txBody>
                    <a:bodyPr/>
                    <a:lstStyle/>
                    <a:p>
                      <a:pPr algn="l" fontAlgn="b"/>
                      <a:endParaRPr lang="en-US" sz="1600" b="0" i="0" u="none" strike="noStrike">
                        <a:solidFill>
                          <a:srgbClr val="FFFFFF"/>
                        </a:solidFill>
                        <a:effectLst/>
                        <a:latin typeface="Calibri" panose="020F0502020204030204" pitchFamily="34" charset="0"/>
                      </a:endParaRPr>
                    </a:p>
                  </a:txBody>
                  <a:tcPr marL="12700" marR="12700" marT="12700" marB="0" anchor="b"/>
                </a:tc>
                <a:tc>
                  <a:txBody>
                    <a:bodyPr/>
                    <a:lstStyle/>
                    <a:p>
                      <a:pPr algn="r" fontAlgn="b"/>
                      <a:endParaRPr lang="en-US" sz="1600" b="1" i="0" u="none" strike="noStrike">
                        <a:solidFill>
                          <a:srgbClr val="000000"/>
                        </a:solidFill>
                        <a:effectLst/>
                        <a:latin typeface="Calibri" panose="020F0502020204030204" pitchFamily="34" charset="0"/>
                      </a:endParaRPr>
                    </a:p>
                  </a:txBody>
                  <a:tcPr marL="12700" marR="12700" marT="12700" marB="0" anchor="b"/>
                </a:tc>
                <a:extLst>
                  <a:ext uri="{0D108BD9-81ED-4DB2-BD59-A6C34878D82A}">
                    <a16:rowId xmlns:a16="http://schemas.microsoft.com/office/drawing/2014/main" val="2764259923"/>
                  </a:ext>
                </a:extLst>
              </a:tr>
              <a:tr h="292100">
                <a:tc>
                  <a:txBody>
                    <a:bodyPr/>
                    <a:lstStyle/>
                    <a:p>
                      <a:pPr algn="l" fontAlgn="b"/>
                      <a:endParaRPr lang="en-US" sz="1600" b="0" i="0" u="none" strike="noStrike">
                        <a:solidFill>
                          <a:srgbClr val="FFFFFF"/>
                        </a:solidFill>
                        <a:effectLst/>
                        <a:latin typeface="Calibri" panose="020F0502020204030204" pitchFamily="34" charset="0"/>
                      </a:endParaRPr>
                    </a:p>
                  </a:txBody>
                  <a:tcPr marL="12700" marR="12700" marT="12700" marB="0" anchor="b"/>
                </a:tc>
                <a:tc>
                  <a:txBody>
                    <a:bodyPr/>
                    <a:lstStyle/>
                    <a:p>
                      <a:pPr algn="r" fontAlgn="b"/>
                      <a:endParaRPr lang="en-US" sz="1600" b="1" i="0" u="none" strike="noStrike">
                        <a:solidFill>
                          <a:srgbClr val="000000"/>
                        </a:solidFill>
                        <a:effectLst/>
                        <a:latin typeface="Calibri" panose="020F0502020204030204" pitchFamily="34" charset="0"/>
                      </a:endParaRPr>
                    </a:p>
                  </a:txBody>
                  <a:tcPr marL="12700" marR="12700" marT="12700" marB="0" anchor="b"/>
                </a:tc>
                <a:extLst>
                  <a:ext uri="{0D108BD9-81ED-4DB2-BD59-A6C34878D82A}">
                    <a16:rowId xmlns:a16="http://schemas.microsoft.com/office/drawing/2014/main" val="9719693"/>
                  </a:ext>
                </a:extLst>
              </a:tr>
              <a:tr h="292100">
                <a:tc>
                  <a:txBody>
                    <a:bodyPr/>
                    <a:lstStyle/>
                    <a:p>
                      <a:pPr algn="l" fontAlgn="b"/>
                      <a:endParaRPr lang="en-US" sz="1600" b="0" i="0" u="none" strike="noStrike">
                        <a:solidFill>
                          <a:srgbClr val="FFFFFF"/>
                        </a:solidFill>
                        <a:effectLst/>
                        <a:latin typeface="Calibri" panose="020F0502020204030204" pitchFamily="34" charset="0"/>
                      </a:endParaRPr>
                    </a:p>
                  </a:txBody>
                  <a:tcPr marL="12700" marR="12700" marT="12700" marB="0" anchor="b"/>
                </a:tc>
                <a:tc>
                  <a:txBody>
                    <a:bodyPr/>
                    <a:lstStyle/>
                    <a:p>
                      <a:pPr algn="r" fontAlgn="b"/>
                      <a:endParaRPr lang="en-US" sz="1600" b="1" i="0" u="none" strike="noStrike">
                        <a:solidFill>
                          <a:srgbClr val="000000"/>
                        </a:solidFill>
                        <a:effectLst/>
                        <a:latin typeface="Calibri" panose="020F0502020204030204" pitchFamily="34" charset="0"/>
                      </a:endParaRPr>
                    </a:p>
                  </a:txBody>
                  <a:tcPr marL="12700" marR="12700" marT="12700" marB="0" anchor="b"/>
                </a:tc>
                <a:extLst>
                  <a:ext uri="{0D108BD9-81ED-4DB2-BD59-A6C34878D82A}">
                    <a16:rowId xmlns:a16="http://schemas.microsoft.com/office/drawing/2014/main" val="2918800638"/>
                  </a:ext>
                </a:extLst>
              </a:tr>
              <a:tr h="292100">
                <a:tc>
                  <a:txBody>
                    <a:bodyPr/>
                    <a:lstStyle/>
                    <a:p>
                      <a:pPr algn="l" fontAlgn="b"/>
                      <a:endParaRPr lang="en-US" sz="1600" b="0" i="0" u="none" strike="noStrike">
                        <a:solidFill>
                          <a:srgbClr val="FFFFFF"/>
                        </a:solidFill>
                        <a:effectLst/>
                        <a:latin typeface="Calibri" panose="020F0502020204030204" pitchFamily="34" charset="0"/>
                      </a:endParaRPr>
                    </a:p>
                  </a:txBody>
                  <a:tcPr marL="12700" marR="12700" marT="12700" marB="0" anchor="b"/>
                </a:tc>
                <a:tc>
                  <a:txBody>
                    <a:bodyPr/>
                    <a:lstStyle/>
                    <a:p>
                      <a:pPr algn="r" fontAlgn="b"/>
                      <a:endParaRPr lang="en-US" sz="1600" b="1" i="0" u="none" strike="noStrike">
                        <a:solidFill>
                          <a:srgbClr val="000000"/>
                        </a:solidFill>
                        <a:effectLst/>
                        <a:latin typeface="Calibri" panose="020F0502020204030204" pitchFamily="34" charset="0"/>
                      </a:endParaRPr>
                    </a:p>
                  </a:txBody>
                  <a:tcPr marL="12700" marR="12700" marT="12700" marB="0" anchor="b"/>
                </a:tc>
                <a:extLst>
                  <a:ext uri="{0D108BD9-81ED-4DB2-BD59-A6C34878D82A}">
                    <a16:rowId xmlns:a16="http://schemas.microsoft.com/office/drawing/2014/main" val="1865983644"/>
                  </a:ext>
                </a:extLst>
              </a:tr>
              <a:tr h="292100">
                <a:tc>
                  <a:txBody>
                    <a:bodyPr/>
                    <a:lstStyle/>
                    <a:p>
                      <a:pPr algn="l" fontAlgn="b"/>
                      <a:endParaRPr lang="en-US" sz="1600" b="0" i="0" u="none" strike="noStrike">
                        <a:solidFill>
                          <a:srgbClr val="FFFFFF"/>
                        </a:solidFill>
                        <a:effectLst/>
                        <a:latin typeface="Calibri" panose="020F0502020204030204" pitchFamily="34" charset="0"/>
                      </a:endParaRPr>
                    </a:p>
                  </a:txBody>
                  <a:tcPr marL="12700" marR="12700" marT="12700" marB="0" anchor="b"/>
                </a:tc>
                <a:tc>
                  <a:txBody>
                    <a:bodyPr/>
                    <a:lstStyle/>
                    <a:p>
                      <a:pPr algn="r" fontAlgn="b"/>
                      <a:endParaRPr lang="en-US" sz="1600" b="1" i="0" u="none" strike="noStrike">
                        <a:solidFill>
                          <a:srgbClr val="000000"/>
                        </a:solidFill>
                        <a:effectLst/>
                        <a:latin typeface="Calibri" panose="020F0502020204030204" pitchFamily="34" charset="0"/>
                      </a:endParaRPr>
                    </a:p>
                  </a:txBody>
                  <a:tcPr marL="12700" marR="12700" marT="12700" marB="0" anchor="b"/>
                </a:tc>
                <a:extLst>
                  <a:ext uri="{0D108BD9-81ED-4DB2-BD59-A6C34878D82A}">
                    <a16:rowId xmlns:a16="http://schemas.microsoft.com/office/drawing/2014/main" val="3105253875"/>
                  </a:ext>
                </a:extLst>
              </a:tr>
            </a:tbl>
          </a:graphicData>
        </a:graphic>
      </p:graphicFrame>
      <p:sp>
        <p:nvSpPr>
          <p:cNvPr id="6" name="Slide Number Placeholder 6">
            <a:extLst>
              <a:ext uri="{FF2B5EF4-FFF2-40B4-BE49-F238E27FC236}">
                <a16:creationId xmlns:a16="http://schemas.microsoft.com/office/drawing/2014/main" id="{D302D5C9-8328-4B69-B136-3013F1F45BD2}"/>
              </a:ext>
            </a:extLst>
          </p:cNvPr>
          <p:cNvSpPr>
            <a:spLocks noGrp="1"/>
          </p:cNvSpPr>
          <p:nvPr>
            <p:ph type="sldNum" sz="quarter" idx="4"/>
          </p:nvPr>
        </p:nvSpPr>
        <p:spPr>
          <a:xfrm>
            <a:off x="11524991" y="6481109"/>
            <a:ext cx="628316" cy="365125"/>
          </a:xfrm>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a:t>
            </a:fld>
            <a:endParaRPr lang="en-US"/>
          </a:p>
        </p:txBody>
      </p:sp>
    </p:spTree>
    <p:extLst>
      <p:ext uri="{BB962C8B-B14F-4D97-AF65-F5344CB8AC3E}">
        <p14:creationId xmlns:p14="http://schemas.microsoft.com/office/powerpoint/2010/main" val="111654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2115307"/>
            <a:ext cx="10363200" cy="1131093"/>
          </a:xfrm>
          <a:noFill/>
          <a:ln>
            <a:noFill/>
          </a:ln>
          <a:effectLst>
            <a:outerShdw blurRad="152400" dist="317500" dir="5400000" sx="90000" sy="-19000" rotWithShape="0">
              <a:prstClr val="black">
                <a:alpha val="15000"/>
              </a:prstClr>
            </a:outerShdw>
          </a:effectLst>
        </p:spPr>
        <p:txBody>
          <a:bodyPr vert="horz" lIns="91440" tIns="45720" rIns="91440" bIns="45720" rtlCol="0" anchor="ctr" anchorCtr="0">
            <a:normAutofit/>
          </a:bodyPr>
          <a:lstStyle>
            <a:lvl1pPr algn="ctr">
              <a:defRPr lang="en-US" sz="4000" b="1" cap="none" dirty="0">
                <a:solidFill>
                  <a:srgbClr val="262262"/>
                </a:solidFill>
              </a:defRPr>
            </a:lvl1pPr>
          </a:lstStyle>
          <a:p>
            <a:pPr lvl="0"/>
            <a:r>
              <a:rPr lang="en-US"/>
              <a:t>Section title</a:t>
            </a:r>
          </a:p>
        </p:txBody>
      </p:sp>
      <p:sp>
        <p:nvSpPr>
          <p:cNvPr id="3" name="Text Placeholder 2"/>
          <p:cNvSpPr>
            <a:spLocks noGrp="1"/>
          </p:cNvSpPr>
          <p:nvPr>
            <p:ph type="body" idx="1" hasCustomPrompt="1"/>
          </p:nvPr>
        </p:nvSpPr>
        <p:spPr>
          <a:xfrm>
            <a:off x="914400" y="3417455"/>
            <a:ext cx="10363200" cy="970276"/>
          </a:xfrm>
          <a:noFill/>
          <a:ln>
            <a:noFill/>
          </a:ln>
        </p:spPr>
        <p:txBody>
          <a:bodyPr anchor="ctr"/>
          <a:lstStyle>
            <a:lvl1pPr marL="0" indent="0" algn="ctr">
              <a:buNone/>
              <a:defRPr sz="2000">
                <a:solidFill>
                  <a:srgbClr val="0020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Section subtitle</a:t>
            </a:r>
          </a:p>
        </p:txBody>
      </p:sp>
      <p:sp>
        <p:nvSpPr>
          <p:cNvPr id="5" name="Slide Number Placeholder 6">
            <a:extLst>
              <a:ext uri="{FF2B5EF4-FFF2-40B4-BE49-F238E27FC236}">
                <a16:creationId xmlns:a16="http://schemas.microsoft.com/office/drawing/2014/main" id="{2775C988-7BA5-46D9-BD67-F8EE02BA5C6B}"/>
              </a:ext>
            </a:extLst>
          </p:cNvPr>
          <p:cNvSpPr>
            <a:spLocks noGrp="1"/>
          </p:cNvSpPr>
          <p:nvPr>
            <p:ph type="sldNum" sz="quarter" idx="4"/>
          </p:nvPr>
        </p:nvSpPr>
        <p:spPr>
          <a:xfrm>
            <a:off x="11524991" y="6481109"/>
            <a:ext cx="628316" cy="365125"/>
          </a:xfrm>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a:t>
            </a:fld>
            <a:endParaRPr lang="en-US"/>
          </a:p>
        </p:txBody>
      </p:sp>
    </p:spTree>
    <p:extLst>
      <p:ext uri="{BB962C8B-B14F-4D97-AF65-F5344CB8AC3E}">
        <p14:creationId xmlns:p14="http://schemas.microsoft.com/office/powerpoint/2010/main" val="1217739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2115307"/>
            <a:ext cx="10363200" cy="1131093"/>
          </a:xfrm>
          <a:noFill/>
          <a:ln>
            <a:noFill/>
          </a:ln>
          <a:effectLst>
            <a:outerShdw blurRad="152400" dist="317500" dir="5400000" sx="90000" sy="-19000" rotWithShape="0">
              <a:prstClr val="black">
                <a:alpha val="15000"/>
              </a:prstClr>
            </a:outerShdw>
          </a:effectLst>
        </p:spPr>
        <p:txBody>
          <a:bodyPr vert="horz" lIns="91440" tIns="45720" rIns="91440" bIns="45720" rtlCol="0" anchor="ctr" anchorCtr="0">
            <a:normAutofit/>
          </a:bodyPr>
          <a:lstStyle>
            <a:lvl1pPr algn="ctr">
              <a:defRPr lang="en-US" sz="4000" b="1" cap="none" dirty="0">
                <a:solidFill>
                  <a:srgbClr val="262262"/>
                </a:solidFill>
              </a:defRPr>
            </a:lvl1pPr>
          </a:lstStyle>
          <a:p>
            <a:pPr lvl="0"/>
            <a:r>
              <a:rPr lang="en-US"/>
              <a:t>Section title</a:t>
            </a:r>
          </a:p>
        </p:txBody>
      </p:sp>
      <p:sp>
        <p:nvSpPr>
          <p:cNvPr id="3" name="Text Placeholder 2"/>
          <p:cNvSpPr>
            <a:spLocks noGrp="1"/>
          </p:cNvSpPr>
          <p:nvPr>
            <p:ph type="body" idx="1" hasCustomPrompt="1"/>
          </p:nvPr>
        </p:nvSpPr>
        <p:spPr>
          <a:xfrm>
            <a:off x="914400" y="3417455"/>
            <a:ext cx="10363200" cy="970276"/>
          </a:xfrm>
          <a:noFill/>
          <a:ln>
            <a:noFill/>
          </a:ln>
        </p:spPr>
        <p:txBody>
          <a:bodyPr anchor="ctr"/>
          <a:lstStyle>
            <a:lvl1pPr marL="0" indent="0" algn="ctr">
              <a:buNone/>
              <a:defRPr sz="2000">
                <a:solidFill>
                  <a:srgbClr val="00206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Section subtitle</a:t>
            </a:r>
          </a:p>
        </p:txBody>
      </p:sp>
      <p:sp>
        <p:nvSpPr>
          <p:cNvPr id="5" name="Slide Number Placeholder 6">
            <a:extLst>
              <a:ext uri="{FF2B5EF4-FFF2-40B4-BE49-F238E27FC236}">
                <a16:creationId xmlns:a16="http://schemas.microsoft.com/office/drawing/2014/main" id="{215B1F6A-6A99-4ED7-AE17-12E346CBE33B}"/>
              </a:ext>
            </a:extLst>
          </p:cNvPr>
          <p:cNvSpPr>
            <a:spLocks noGrp="1"/>
          </p:cNvSpPr>
          <p:nvPr>
            <p:ph type="sldNum" sz="quarter" idx="4"/>
          </p:nvPr>
        </p:nvSpPr>
        <p:spPr>
          <a:xfrm>
            <a:off x="11524991" y="6481109"/>
            <a:ext cx="628316" cy="365125"/>
          </a:xfrm>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a:t>
            </a:fld>
            <a:endParaRPr lang="en-US"/>
          </a:p>
        </p:txBody>
      </p:sp>
    </p:spTree>
    <p:extLst>
      <p:ext uri="{BB962C8B-B14F-4D97-AF65-F5344CB8AC3E}">
        <p14:creationId xmlns:p14="http://schemas.microsoft.com/office/powerpoint/2010/main" val="3339300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7F7F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52400"/>
            <a:ext cx="10972799" cy="1143000"/>
          </a:xfrm>
        </p:spPr>
        <p:txBody>
          <a:bodyPr/>
          <a:lstStyle>
            <a:lvl1pPr>
              <a:defRPr/>
            </a:lvl1pPr>
          </a:lstStyle>
          <a:p>
            <a:r>
              <a:rPr lang="en-US"/>
              <a:t>Slide title</a:t>
            </a:r>
          </a:p>
        </p:txBody>
      </p:sp>
      <p:sp>
        <p:nvSpPr>
          <p:cNvPr id="3" name="Content Placeholder 2"/>
          <p:cNvSpPr>
            <a:spLocks noGrp="1"/>
          </p:cNvSpPr>
          <p:nvPr>
            <p:ph idx="1" hasCustomPrompt="1"/>
          </p:nvPr>
        </p:nvSpPr>
        <p:spPr/>
        <p:txBody>
          <a:bodyPr/>
          <a:lstStyle>
            <a:lvl1pPr>
              <a:defRPr/>
            </a:lvl1pPr>
            <a:lvl2pPr marL="742950" indent="-285750">
              <a:buFont typeface="Arial" panose="020B0604020202020204" pitchFamily="34" charset="0"/>
              <a:buChar char="•"/>
              <a:defRPr/>
            </a:lvl2pPr>
            <a:lvl4pPr marL="1600200" indent="-228600">
              <a:buFont typeface="Arial" panose="020B0604020202020204" pitchFamily="34" charset="0"/>
              <a:buChar char="•"/>
              <a:defRPr/>
            </a:lvl4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6">
            <a:extLst>
              <a:ext uri="{FF2B5EF4-FFF2-40B4-BE49-F238E27FC236}">
                <a16:creationId xmlns:a16="http://schemas.microsoft.com/office/drawing/2014/main" id="{58D6CA3D-484D-481F-9898-F1D606D5DD3B}"/>
              </a:ext>
            </a:extLst>
          </p:cNvPr>
          <p:cNvSpPr>
            <a:spLocks noGrp="1"/>
          </p:cNvSpPr>
          <p:nvPr>
            <p:ph type="sldNum" sz="quarter" idx="4"/>
          </p:nvPr>
        </p:nvSpPr>
        <p:spPr>
          <a:xfrm>
            <a:off x="11524991" y="6481109"/>
            <a:ext cx="628316" cy="365125"/>
          </a:xfrm>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a:t>
            </a:fld>
            <a:endParaRPr lang="en-US"/>
          </a:p>
        </p:txBody>
      </p:sp>
    </p:spTree>
    <p:extLst>
      <p:ext uri="{BB962C8B-B14F-4D97-AF65-F5344CB8AC3E}">
        <p14:creationId xmlns:p14="http://schemas.microsoft.com/office/powerpoint/2010/main" val="308094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rgbClr val="F7F7F7"/>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08096E7-6949-459B-A396-14B16B30B795}"/>
              </a:ext>
            </a:extLst>
          </p:cNvPr>
          <p:cNvSpPr>
            <a:spLocks noGrp="1"/>
          </p:cNvSpPr>
          <p:nvPr>
            <p:ph type="title" hasCustomPrompt="1"/>
          </p:nvPr>
        </p:nvSpPr>
        <p:spPr>
          <a:xfrm>
            <a:off x="609599" y="152400"/>
            <a:ext cx="10972799" cy="1143000"/>
          </a:xfrm>
        </p:spPr>
        <p:txBody>
          <a:bodyPr/>
          <a:lstStyle>
            <a:lvl1pPr>
              <a:defRPr/>
            </a:lvl1pPr>
          </a:lstStyle>
          <a:p>
            <a:r>
              <a:rPr lang="en-US"/>
              <a:t>Slide title</a:t>
            </a:r>
          </a:p>
        </p:txBody>
      </p:sp>
      <p:sp>
        <p:nvSpPr>
          <p:cNvPr id="3" name="Content Placeholder 2"/>
          <p:cNvSpPr>
            <a:spLocks noGrp="1"/>
          </p:cNvSpPr>
          <p:nvPr>
            <p:ph sz="half" idx="1"/>
          </p:nvPr>
        </p:nvSpPr>
        <p:spPr>
          <a:xfrm>
            <a:off x="609600" y="1722438"/>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22438"/>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6">
            <a:extLst>
              <a:ext uri="{FF2B5EF4-FFF2-40B4-BE49-F238E27FC236}">
                <a16:creationId xmlns:a16="http://schemas.microsoft.com/office/drawing/2014/main" id="{E7159B12-72BB-4CF3-AF41-9A2471179908}"/>
              </a:ext>
            </a:extLst>
          </p:cNvPr>
          <p:cNvSpPr>
            <a:spLocks noGrp="1"/>
          </p:cNvSpPr>
          <p:nvPr>
            <p:ph type="sldNum" sz="quarter" idx="4"/>
          </p:nvPr>
        </p:nvSpPr>
        <p:spPr>
          <a:xfrm>
            <a:off x="11524991" y="6481109"/>
            <a:ext cx="628316" cy="365125"/>
          </a:xfrm>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a:t>
            </a:fld>
            <a:endParaRPr lang="en-US"/>
          </a:p>
        </p:txBody>
      </p:sp>
    </p:spTree>
    <p:extLst>
      <p:ext uri="{BB962C8B-B14F-4D97-AF65-F5344CB8AC3E}">
        <p14:creationId xmlns:p14="http://schemas.microsoft.com/office/powerpoint/2010/main" val="9530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rgbClr val="F7F7F7"/>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BD77889-F441-4E0B-989A-F6A913BAF3CA}"/>
              </a:ext>
            </a:extLst>
          </p:cNvPr>
          <p:cNvSpPr>
            <a:spLocks noGrp="1"/>
          </p:cNvSpPr>
          <p:nvPr>
            <p:ph type="title" hasCustomPrompt="1"/>
          </p:nvPr>
        </p:nvSpPr>
        <p:spPr>
          <a:xfrm>
            <a:off x="609599" y="152400"/>
            <a:ext cx="10972799" cy="1143000"/>
          </a:xfrm>
        </p:spPr>
        <p:txBody>
          <a:bodyPr/>
          <a:lstStyle>
            <a:lvl1pPr>
              <a:defRPr/>
            </a:lvl1pPr>
          </a:lstStyle>
          <a:p>
            <a:r>
              <a:rPr lang="en-US"/>
              <a:t>Slide title</a:t>
            </a:r>
          </a:p>
        </p:txBody>
      </p:sp>
      <p:sp>
        <p:nvSpPr>
          <p:cNvPr id="3" name="Text Placeholder 2"/>
          <p:cNvSpPr>
            <a:spLocks noGrp="1"/>
          </p:cNvSpPr>
          <p:nvPr>
            <p:ph type="body" idx="1"/>
          </p:nvPr>
        </p:nvSpPr>
        <p:spPr>
          <a:xfrm>
            <a:off x="609600" y="1535113"/>
            <a:ext cx="5386917"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2860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2860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6">
            <a:extLst>
              <a:ext uri="{FF2B5EF4-FFF2-40B4-BE49-F238E27FC236}">
                <a16:creationId xmlns:a16="http://schemas.microsoft.com/office/drawing/2014/main" id="{CC43BB00-7D79-4007-B740-6A3461822CBA}"/>
              </a:ext>
            </a:extLst>
          </p:cNvPr>
          <p:cNvSpPr>
            <a:spLocks noGrp="1"/>
          </p:cNvSpPr>
          <p:nvPr>
            <p:ph type="sldNum" sz="quarter" idx="10"/>
          </p:nvPr>
        </p:nvSpPr>
        <p:spPr>
          <a:xfrm>
            <a:off x="11524991" y="6481109"/>
            <a:ext cx="628316" cy="365125"/>
          </a:xfrm>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a:t>
            </a:fld>
            <a:endParaRPr lang="en-US"/>
          </a:p>
        </p:txBody>
      </p:sp>
    </p:spTree>
    <p:extLst>
      <p:ext uri="{BB962C8B-B14F-4D97-AF65-F5344CB8AC3E}">
        <p14:creationId xmlns:p14="http://schemas.microsoft.com/office/powerpoint/2010/main" val="2294833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7F7F7"/>
        </a:solidFill>
        <a:effectLst/>
      </p:bgPr>
    </p:bg>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F32B7B60-283C-42E0-8AA4-85C7C696E8AE}"/>
              </a:ext>
            </a:extLst>
          </p:cNvPr>
          <p:cNvSpPr>
            <a:spLocks noGrp="1"/>
          </p:cNvSpPr>
          <p:nvPr>
            <p:ph type="title" idx="4294967295"/>
          </p:nvPr>
        </p:nvSpPr>
        <p:spPr>
          <a:xfrm>
            <a:off x="609600" y="274638"/>
            <a:ext cx="9956800" cy="1143000"/>
          </a:xfrm>
        </p:spPr>
        <p:txBody>
          <a:bodyPr/>
          <a:lstStyle/>
          <a:p>
            <a:endParaRPr lang="en-US"/>
          </a:p>
        </p:txBody>
      </p:sp>
      <p:sp>
        <p:nvSpPr>
          <p:cNvPr id="5" name="Slide Number Placeholder 6">
            <a:extLst>
              <a:ext uri="{FF2B5EF4-FFF2-40B4-BE49-F238E27FC236}">
                <a16:creationId xmlns:a16="http://schemas.microsoft.com/office/drawing/2014/main" id="{79D9014B-A10E-4373-89E1-FBB173AB6326}"/>
              </a:ext>
            </a:extLst>
          </p:cNvPr>
          <p:cNvSpPr>
            <a:spLocks noGrp="1"/>
          </p:cNvSpPr>
          <p:nvPr>
            <p:ph type="sldNum" sz="quarter" idx="4"/>
          </p:nvPr>
        </p:nvSpPr>
        <p:spPr>
          <a:xfrm>
            <a:off x="11524991" y="6481109"/>
            <a:ext cx="628316" cy="365125"/>
          </a:xfrm>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a:t>
            </a:fld>
            <a:endParaRPr lang="en-US"/>
          </a:p>
        </p:txBody>
      </p:sp>
    </p:spTree>
    <p:extLst>
      <p:ext uri="{BB962C8B-B14F-4D97-AF65-F5344CB8AC3E}">
        <p14:creationId xmlns:p14="http://schemas.microsoft.com/office/powerpoint/2010/main" val="311698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rgbClr val="F7F7F7"/>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06180DA-BF81-46CB-BB99-7BA059F16765}"/>
              </a:ext>
            </a:extLst>
          </p:cNvPr>
          <p:cNvSpPr>
            <a:spLocks noGrp="1"/>
          </p:cNvSpPr>
          <p:nvPr>
            <p:ph type="title" hasCustomPrompt="1"/>
          </p:nvPr>
        </p:nvSpPr>
        <p:spPr>
          <a:xfrm>
            <a:off x="609599" y="152400"/>
            <a:ext cx="10972799" cy="1143000"/>
          </a:xfrm>
        </p:spPr>
        <p:txBody>
          <a:bodyPr vert="horz" lIns="91440" tIns="45720" rIns="91440" bIns="45720" rtlCol="0" anchor="ctr">
            <a:normAutofit/>
          </a:bodyPr>
          <a:lstStyle>
            <a:lvl1pPr>
              <a:defRPr lang="en-US" dirty="0"/>
            </a:lvl1pPr>
          </a:lstStyle>
          <a:p>
            <a:pPr marL="0" lvl="0"/>
            <a:r>
              <a:rPr lang="en-US"/>
              <a:t>Slide title</a:t>
            </a:r>
          </a:p>
        </p:txBody>
      </p:sp>
      <p:sp>
        <p:nvSpPr>
          <p:cNvPr id="3" name="Picture Placeholder 2"/>
          <p:cNvSpPr>
            <a:spLocks noGrp="1"/>
          </p:cNvSpPr>
          <p:nvPr>
            <p:ph type="pic" idx="1"/>
          </p:nvPr>
        </p:nvSpPr>
        <p:spPr>
          <a:xfrm>
            <a:off x="1320800" y="1828800"/>
            <a:ext cx="9550400" cy="4114800"/>
          </a:xfrm>
          <a:effectLst>
            <a:outerShdw blurRad="63500" sx="102000" sy="102000" algn="ctr" rotWithShape="0">
              <a:prstClr val="black">
                <a:alpha val="3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320800" y="6054970"/>
            <a:ext cx="9550400" cy="3048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6">
            <a:extLst>
              <a:ext uri="{FF2B5EF4-FFF2-40B4-BE49-F238E27FC236}">
                <a16:creationId xmlns:a16="http://schemas.microsoft.com/office/drawing/2014/main" id="{BC2B5D1C-6CE0-455C-8846-AD46E0A2E166}"/>
              </a:ext>
            </a:extLst>
          </p:cNvPr>
          <p:cNvSpPr>
            <a:spLocks noGrp="1"/>
          </p:cNvSpPr>
          <p:nvPr>
            <p:ph type="sldNum" sz="quarter" idx="4"/>
          </p:nvPr>
        </p:nvSpPr>
        <p:spPr>
          <a:xfrm>
            <a:off x="11524991" y="6481109"/>
            <a:ext cx="628316" cy="365125"/>
          </a:xfrm>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a:t>
            </a:fld>
            <a:endParaRPr lang="en-US"/>
          </a:p>
        </p:txBody>
      </p:sp>
    </p:spTree>
    <p:extLst>
      <p:ext uri="{BB962C8B-B14F-4D97-AF65-F5344CB8AC3E}">
        <p14:creationId xmlns:p14="http://schemas.microsoft.com/office/powerpoint/2010/main" val="50442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ig number" preserve="1" userDrawn="1">
  <p:cSld name="Big number">
    <p:bg>
      <p:bgPr>
        <a:solidFill>
          <a:srgbClr val="F7F7F7"/>
        </a:solidFill>
        <a:effectLst/>
      </p:bgPr>
    </p:bg>
    <p:spTree>
      <p:nvGrpSpPr>
        <p:cNvPr id="1" name="Shape 46"/>
        <p:cNvGrpSpPr/>
        <p:nvPr/>
      </p:nvGrpSpPr>
      <p:grpSpPr>
        <a:xfrm>
          <a:off x="0" y="0"/>
          <a:ext cx="0" cy="0"/>
          <a:chOff x="0" y="0"/>
          <a:chExt cx="0" cy="0"/>
        </a:xfrm>
      </p:grpSpPr>
      <p:sp>
        <p:nvSpPr>
          <p:cNvPr id="9" name="Title 7">
            <a:extLst>
              <a:ext uri="{FF2B5EF4-FFF2-40B4-BE49-F238E27FC236}">
                <a16:creationId xmlns:a16="http://schemas.microsoft.com/office/drawing/2014/main" id="{7A88BB19-EE9D-4447-884E-A93CACDC5C86}"/>
              </a:ext>
            </a:extLst>
          </p:cNvPr>
          <p:cNvSpPr>
            <a:spLocks noGrp="1"/>
          </p:cNvSpPr>
          <p:nvPr>
            <p:ph type="title" idx="4294967295"/>
          </p:nvPr>
        </p:nvSpPr>
        <p:spPr>
          <a:xfrm>
            <a:off x="609600" y="274638"/>
            <a:ext cx="9956800" cy="1143000"/>
          </a:xfrm>
        </p:spPr>
        <p:txBody>
          <a:bodyPr/>
          <a:lstStyle/>
          <a:p>
            <a:endParaRPr lang="en-US"/>
          </a:p>
        </p:txBody>
      </p:sp>
      <p:sp>
        <p:nvSpPr>
          <p:cNvPr id="12" name="Slide Number Placeholder 6">
            <a:extLst>
              <a:ext uri="{FF2B5EF4-FFF2-40B4-BE49-F238E27FC236}">
                <a16:creationId xmlns:a16="http://schemas.microsoft.com/office/drawing/2014/main" id="{9C0B9E19-0951-4992-9AF7-80C52D495C5A}"/>
              </a:ext>
            </a:extLst>
          </p:cNvPr>
          <p:cNvSpPr>
            <a:spLocks noGrp="1"/>
          </p:cNvSpPr>
          <p:nvPr>
            <p:ph type="sldNum" sz="quarter" idx="4"/>
          </p:nvPr>
        </p:nvSpPr>
        <p:spPr>
          <a:xfrm>
            <a:off x="11524991" y="6481109"/>
            <a:ext cx="628316" cy="365125"/>
          </a:xfrm>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a:t>
            </a:fld>
            <a:endParaRPr lang="en-US"/>
          </a:p>
        </p:txBody>
      </p:sp>
      <p:sp>
        <p:nvSpPr>
          <p:cNvPr id="3" name="Text Placeholder 2">
            <a:extLst>
              <a:ext uri="{FF2B5EF4-FFF2-40B4-BE49-F238E27FC236}">
                <a16:creationId xmlns:a16="http://schemas.microsoft.com/office/drawing/2014/main" id="{282A8D70-12ED-475D-9185-053853F41F0B}"/>
              </a:ext>
            </a:extLst>
          </p:cNvPr>
          <p:cNvSpPr>
            <a:spLocks noGrp="1"/>
          </p:cNvSpPr>
          <p:nvPr>
            <p:ph type="body" sz="quarter" idx="10" hasCustomPrompt="1"/>
          </p:nvPr>
        </p:nvSpPr>
        <p:spPr>
          <a:xfrm>
            <a:off x="3653630" y="2733243"/>
            <a:ext cx="3868738" cy="1515484"/>
          </a:xfrm>
        </p:spPr>
        <p:txBody>
          <a:bodyPr/>
          <a:lstStyle>
            <a:lvl1pPr marL="0" indent="0">
              <a:buNone/>
              <a:defRPr/>
            </a:lvl1pPr>
          </a:lstStyle>
          <a:p>
            <a:pPr algn="ctr"/>
            <a:r>
              <a:rPr lang="en-US" sz="9600">
                <a:solidFill>
                  <a:srgbClr val="1C304A"/>
                </a:solidFill>
              </a:rPr>
              <a:t>XX%</a:t>
            </a:r>
            <a:endParaRPr lang="en-US" sz="9600">
              <a:solidFill>
                <a:srgbClr val="1C304A"/>
              </a:solidFill>
              <a:latin typeface="Roboto"/>
            </a:endParaRPr>
          </a:p>
          <a:p>
            <a:pPr lvl="4"/>
            <a:endParaRPr lang="en-US"/>
          </a:p>
        </p:txBody>
      </p:sp>
      <p:sp>
        <p:nvSpPr>
          <p:cNvPr id="5" name="Text Placeholder 4">
            <a:extLst>
              <a:ext uri="{FF2B5EF4-FFF2-40B4-BE49-F238E27FC236}">
                <a16:creationId xmlns:a16="http://schemas.microsoft.com/office/drawing/2014/main" id="{09B6F716-2488-4536-BF4F-07165F2A70E7}"/>
              </a:ext>
            </a:extLst>
          </p:cNvPr>
          <p:cNvSpPr>
            <a:spLocks noGrp="1"/>
          </p:cNvSpPr>
          <p:nvPr>
            <p:ph type="body" sz="quarter" idx="11" hasCustomPrompt="1"/>
          </p:nvPr>
        </p:nvSpPr>
        <p:spPr>
          <a:xfrm>
            <a:off x="4207018" y="4405745"/>
            <a:ext cx="2761961" cy="914400"/>
          </a:xfrm>
        </p:spPr>
        <p:txBody>
          <a:bodyPr/>
          <a:lstStyle>
            <a:lvl1pPr marL="0" indent="0">
              <a:buNone/>
              <a:defRPr lang="en-US" sz="2400" i="0" kern="1200" dirty="0" smtClean="0">
                <a:solidFill>
                  <a:schemeClr val="tx1"/>
                </a:solidFill>
                <a:effectLst/>
                <a:latin typeface="Arial" panose="020B0604020202020204" pitchFamily="34" charset="0"/>
                <a:ea typeface="+mn-ea"/>
                <a:cs typeface="Arial" panose="020B0604020202020204" pitchFamily="34" charset="0"/>
              </a:defRPr>
            </a:lvl1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sz="3200" i="0">
                <a:solidFill>
                  <a:schemeClr val="tx1"/>
                </a:solidFill>
                <a:effectLst/>
                <a:latin typeface="Roboto"/>
              </a:rPr>
              <a:t>descriptor</a:t>
            </a:r>
            <a:endParaRPr lang="en-US" sz="3200">
              <a:solidFill>
                <a:schemeClr val="tx1"/>
              </a:solidFill>
              <a:latin typeface="Roboto"/>
            </a:endParaRPr>
          </a:p>
          <a:p>
            <a:pPr lvl="0"/>
            <a:endParaRPr lang="en-US"/>
          </a:p>
        </p:txBody>
      </p:sp>
    </p:spTree>
    <p:extLst>
      <p:ext uri="{BB962C8B-B14F-4D97-AF65-F5344CB8AC3E}">
        <p14:creationId xmlns:p14="http://schemas.microsoft.com/office/powerpoint/2010/main" val="1933538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640A5E41-9DF3-429F-8808-E0F7D26BB031}"/>
              </a:ext>
            </a:extLst>
          </p:cNvPr>
          <p:cNvPicPr>
            <a:picLocks noChangeAspect="1"/>
          </p:cNvPicPr>
          <p:nvPr userDrawn="1"/>
        </p:nvPicPr>
        <p:blipFill rotWithShape="1">
          <a:blip r:embed="rId14">
            <a:lum bright="70000" contrast="-70000"/>
            <a:extLst>
              <a:ext uri="{28A0092B-C50C-407E-A947-70E740481C1C}">
                <a14:useLocalDpi xmlns:a14="http://schemas.microsoft.com/office/drawing/2010/main" val="0"/>
              </a:ext>
            </a:extLst>
          </a:blip>
          <a:srcRect t="68598"/>
          <a:stretch/>
        </p:blipFill>
        <p:spPr>
          <a:xfrm>
            <a:off x="0" y="6438727"/>
            <a:ext cx="12192000" cy="455014"/>
          </a:xfrm>
          <a:prstGeom prst="rect">
            <a:avLst/>
          </a:prstGeom>
          <a:effectLst>
            <a:outerShdw blurRad="88900" dist="38100" dir="5400000" algn="t" rotWithShape="0">
              <a:prstClr val="black">
                <a:alpha val="20000"/>
              </a:prstClr>
            </a:outerShdw>
            <a:reflection blurRad="63500" stA="45000" endPos="14000" dir="5400000" sy="-100000" algn="bl" rotWithShape="0"/>
          </a:effectLst>
        </p:spPr>
      </p:pic>
      <p:cxnSp>
        <p:nvCxnSpPr>
          <p:cNvPr id="18" name="Straight Connector 17">
            <a:extLst>
              <a:ext uri="{FF2B5EF4-FFF2-40B4-BE49-F238E27FC236}">
                <a16:creationId xmlns:a16="http://schemas.microsoft.com/office/drawing/2014/main" id="{2F90698F-8EFD-4C2C-80ED-4456421D82B9}"/>
              </a:ext>
            </a:extLst>
          </p:cNvPr>
          <p:cNvCxnSpPr/>
          <p:nvPr userDrawn="1"/>
        </p:nvCxnSpPr>
        <p:spPr>
          <a:xfrm>
            <a:off x="0" y="6477000"/>
            <a:ext cx="12192000" cy="0"/>
          </a:xfrm>
          <a:prstGeom prst="line">
            <a:avLst/>
          </a:prstGeom>
          <a:ln w="12700">
            <a:no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ED30DA6-3D38-4F29-92B7-1842F4F6D21D}"/>
              </a:ext>
            </a:extLst>
          </p:cNvPr>
          <p:cNvSpPr/>
          <p:nvPr userDrawn="1"/>
        </p:nvSpPr>
        <p:spPr>
          <a:xfrm>
            <a:off x="0" y="6438726"/>
            <a:ext cx="12192000" cy="455015"/>
          </a:xfrm>
          <a:prstGeom prst="rect">
            <a:avLst/>
          </a:prstGeom>
          <a:solidFill>
            <a:schemeClr val="bg1">
              <a:alpha val="10000"/>
            </a:schemeClr>
          </a:solidFill>
          <a:ln>
            <a:noFill/>
          </a:ln>
          <a:effectLst>
            <a:outerShdw blurRad="50800" dist="38100" dir="5400000" algn="t" rotWithShape="0">
              <a:prstClr val="black">
                <a:alpha val="40000"/>
              </a:prstClr>
            </a:out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14" name="Straight Connector 13"/>
          <p:cNvCxnSpPr/>
          <p:nvPr/>
        </p:nvCxnSpPr>
        <p:spPr>
          <a:xfrm>
            <a:off x="0" y="6477000"/>
            <a:ext cx="12192000" cy="0"/>
          </a:xfrm>
          <a:prstGeom prst="line">
            <a:avLst/>
          </a:prstGeom>
          <a:ln w="12700">
            <a:no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09600" y="274638"/>
            <a:ext cx="9956800" cy="1143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a:p>
            <a:pPr lvl="4"/>
            <a:endParaRPr lang="en-US"/>
          </a:p>
          <a:p>
            <a:pPr lvl="0"/>
            <a:endParaRPr lang="en-US"/>
          </a:p>
        </p:txBody>
      </p:sp>
      <p:sp>
        <p:nvSpPr>
          <p:cNvPr id="9" name="TextBox 8"/>
          <p:cNvSpPr txBox="1"/>
          <p:nvPr/>
        </p:nvSpPr>
        <p:spPr>
          <a:xfrm>
            <a:off x="1641523" y="6526719"/>
            <a:ext cx="2816067" cy="307777"/>
          </a:xfrm>
          <a:prstGeom prst="rect">
            <a:avLst/>
          </a:prstGeom>
          <a:noFill/>
          <a:ln>
            <a:noFill/>
          </a:ln>
        </p:spPr>
        <p:txBody>
          <a:bodyPr wrap="square" rtlCol="0" anchor="ctr">
            <a:spAutoFit/>
          </a:bodyPr>
          <a:lstStyle/>
          <a:p>
            <a:pPr algn="ctr"/>
            <a:r>
              <a:rPr lang="en-US" sz="1400" b="1" i="0">
                <a:solidFill>
                  <a:srgbClr val="262262"/>
                </a:solidFill>
                <a:latin typeface="Arial" panose="020B0604020202020204" pitchFamily="34" charset="0"/>
                <a:cs typeface="Arial" panose="020B0604020202020204" pitchFamily="34" charset="0"/>
              </a:rPr>
              <a:t>Collecting &amp; Disbursing Funds</a:t>
            </a:r>
          </a:p>
        </p:txBody>
      </p:sp>
      <p:sp>
        <p:nvSpPr>
          <p:cNvPr id="10" name="TextBox 9"/>
          <p:cNvSpPr txBox="1"/>
          <p:nvPr/>
        </p:nvSpPr>
        <p:spPr>
          <a:xfrm>
            <a:off x="5008520" y="6526719"/>
            <a:ext cx="2088046" cy="307777"/>
          </a:xfrm>
          <a:prstGeom prst="rect">
            <a:avLst/>
          </a:prstGeom>
          <a:noFill/>
          <a:ln>
            <a:noFill/>
          </a:ln>
        </p:spPr>
        <p:txBody>
          <a:bodyPr wrap="square" rtlCol="0" anchor="ctr">
            <a:spAutoFit/>
          </a:bodyPr>
          <a:lstStyle/>
          <a:p>
            <a:pPr algn="ctr"/>
            <a:r>
              <a:rPr lang="en-US" sz="1400" b="1" i="0">
                <a:solidFill>
                  <a:srgbClr val="262262"/>
                </a:solidFill>
                <a:latin typeface="Arial" panose="020B0604020202020204" pitchFamily="34" charset="0"/>
                <a:cs typeface="Arial" panose="020B0604020202020204" pitchFamily="34" charset="0"/>
              </a:rPr>
              <a:t>Achieving Compliance</a:t>
            </a:r>
          </a:p>
        </p:txBody>
      </p:sp>
      <p:sp>
        <p:nvSpPr>
          <p:cNvPr id="11" name="TextBox 10"/>
          <p:cNvSpPr txBox="1"/>
          <p:nvPr/>
        </p:nvSpPr>
        <p:spPr>
          <a:xfrm>
            <a:off x="7656639" y="6526719"/>
            <a:ext cx="2984212" cy="307777"/>
          </a:xfrm>
          <a:prstGeom prst="rect">
            <a:avLst/>
          </a:prstGeom>
          <a:noFill/>
        </p:spPr>
        <p:txBody>
          <a:bodyPr wrap="square" rtlCol="0" anchor="ctr">
            <a:spAutoFit/>
          </a:bodyPr>
          <a:lstStyle/>
          <a:p>
            <a:pPr algn="ctr"/>
            <a:r>
              <a:rPr lang="en-US" sz="1400" b="1" i="0">
                <a:solidFill>
                  <a:srgbClr val="262262"/>
                </a:solidFill>
                <a:latin typeface="Arial" panose="020B0604020202020204" pitchFamily="34" charset="0"/>
                <a:cs typeface="Arial" panose="020B0604020202020204" pitchFamily="34" charset="0"/>
              </a:rPr>
              <a:t>Reporting &amp; Sharing Information</a:t>
            </a:r>
          </a:p>
        </p:txBody>
      </p:sp>
      <p:sp>
        <p:nvSpPr>
          <p:cNvPr id="12" name="Oval 11"/>
          <p:cNvSpPr/>
          <p:nvPr/>
        </p:nvSpPr>
        <p:spPr>
          <a:xfrm>
            <a:off x="4687335" y="6634887"/>
            <a:ext cx="91440" cy="91440"/>
          </a:xfrm>
          <a:prstGeom prst="ellipse">
            <a:avLst/>
          </a:prstGeom>
          <a:solidFill>
            <a:srgbClr val="262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262262"/>
              </a:solidFill>
              <a:latin typeface="Arial" panose="020B0604020202020204" pitchFamily="34" charset="0"/>
              <a:cs typeface="Arial" panose="020B0604020202020204" pitchFamily="34" charset="0"/>
            </a:endParaRPr>
          </a:p>
        </p:txBody>
      </p:sp>
      <p:sp>
        <p:nvSpPr>
          <p:cNvPr id="13" name="Oval 12"/>
          <p:cNvSpPr/>
          <p:nvPr/>
        </p:nvSpPr>
        <p:spPr>
          <a:xfrm>
            <a:off x="7326311" y="6634887"/>
            <a:ext cx="100584" cy="91440"/>
          </a:xfrm>
          <a:prstGeom prst="ellipse">
            <a:avLst/>
          </a:prstGeom>
          <a:solidFill>
            <a:srgbClr val="262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996633"/>
              </a:solidFill>
              <a:latin typeface="Arial" panose="020B0604020202020204" pitchFamily="34" charset="0"/>
              <a:cs typeface="Arial" panose="020B0604020202020204" pitchFamily="34" charset="0"/>
            </a:endParaRPr>
          </a:p>
        </p:txBody>
      </p:sp>
      <p:sp>
        <p:nvSpPr>
          <p:cNvPr id="15" name="Slide Number Placeholder 6"/>
          <p:cNvSpPr>
            <a:spLocks noGrp="1"/>
          </p:cNvSpPr>
          <p:nvPr>
            <p:ph type="sldNum" sz="quarter" idx="4"/>
          </p:nvPr>
        </p:nvSpPr>
        <p:spPr>
          <a:xfrm>
            <a:off x="11524991" y="6481109"/>
            <a:ext cx="628316" cy="365125"/>
          </a:xfrm>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a:t>
            </a:fld>
            <a:endParaRPr lang="en-US"/>
          </a:p>
        </p:txBody>
      </p:sp>
      <p:pic>
        <p:nvPicPr>
          <p:cNvPr id="5" name="Picture 4" descr="Logo&#10;&#10;Description automatically generated with low confidence">
            <a:extLst>
              <a:ext uri="{FF2B5EF4-FFF2-40B4-BE49-F238E27FC236}">
                <a16:creationId xmlns:a16="http://schemas.microsoft.com/office/drawing/2014/main" id="{49D56216-8001-447E-8F30-A28DA5CD50C2}"/>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607674" y="284298"/>
            <a:ext cx="1158017" cy="1158017"/>
          </a:xfrm>
          <a:prstGeom prst="rect">
            <a:avLst/>
          </a:prstGeom>
        </p:spPr>
      </p:pic>
    </p:spTree>
    <p:extLst>
      <p:ext uri="{BB962C8B-B14F-4D97-AF65-F5344CB8AC3E}">
        <p14:creationId xmlns:p14="http://schemas.microsoft.com/office/powerpoint/2010/main" val="4116478158"/>
      </p:ext>
    </p:extLst>
  </p:cSld>
  <p:clrMap bg1="lt1" tx1="dk1" bg2="lt2" tx2="dk2" accent1="accent1" accent2="accent2" accent3="accent3" accent4="accent4" accent5="accent5" accent6="accent6" hlink="hlink" folHlink="folHlink"/>
  <p:sldLayoutIdLst>
    <p:sldLayoutId id="2147483817" r:id="rId1"/>
    <p:sldLayoutId id="2147483816" r:id="rId2"/>
    <p:sldLayoutId id="2147483780" r:id="rId3"/>
    <p:sldLayoutId id="2147483781" r:id="rId4"/>
    <p:sldLayoutId id="2147483782" r:id="rId5"/>
    <p:sldLayoutId id="2147483783" r:id="rId6"/>
    <p:sldLayoutId id="2147483786" r:id="rId7"/>
    <p:sldLayoutId id="2147483785" r:id="rId8"/>
    <p:sldLayoutId id="2147483812" r:id="rId9"/>
    <p:sldLayoutId id="2147483813" r:id="rId10"/>
    <p:sldLayoutId id="2147483814" r:id="rId11"/>
    <p:sldLayoutId id="2147483815" r:id="rId12"/>
  </p:sldLayoutIdLst>
  <p:hf hdr="0" ftr="0" dt="0"/>
  <p:txStyles>
    <p:titleStyle>
      <a:lvl1pPr algn="l" defTabSz="914400" rtl="0" eaLnBrk="1" latinLnBrk="0" hangingPunct="1">
        <a:spcBef>
          <a:spcPct val="0"/>
        </a:spcBef>
        <a:buNone/>
        <a:defRPr sz="4400" kern="1200">
          <a:solidFill>
            <a:srgbClr val="283B9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484554"/>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rgbClr val="484554"/>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rgbClr val="484554"/>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rgbClr val="484554"/>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rgbClr val="484554"/>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65DD-6BAF-448F-B010-022710259FC4}"/>
              </a:ext>
            </a:extLst>
          </p:cNvPr>
          <p:cNvSpPr>
            <a:spLocks noGrp="1"/>
          </p:cNvSpPr>
          <p:nvPr>
            <p:ph type="ctrTitle"/>
          </p:nvPr>
        </p:nvSpPr>
        <p:spPr/>
        <p:txBody>
          <a:bodyPr/>
          <a:lstStyle/>
          <a:p>
            <a:r>
              <a:rPr lang="en-US"/>
              <a:t>508 Compliance Stakeholder Interviews </a:t>
            </a:r>
          </a:p>
        </p:txBody>
      </p:sp>
      <p:sp>
        <p:nvSpPr>
          <p:cNvPr id="3" name="Subtitle 2">
            <a:extLst>
              <a:ext uri="{FF2B5EF4-FFF2-40B4-BE49-F238E27FC236}">
                <a16:creationId xmlns:a16="http://schemas.microsoft.com/office/drawing/2014/main" id="{B1806C5B-C62A-423A-9628-FF8A3485E95C}"/>
              </a:ext>
            </a:extLst>
          </p:cNvPr>
          <p:cNvSpPr>
            <a:spLocks noGrp="1"/>
          </p:cNvSpPr>
          <p:nvPr>
            <p:ph type="subTitle" idx="1"/>
          </p:nvPr>
        </p:nvSpPr>
        <p:spPr/>
        <p:txBody>
          <a:bodyPr/>
          <a:lstStyle/>
          <a:p>
            <a:r>
              <a:rPr lang="en-US"/>
              <a:t>November 2021</a:t>
            </a:r>
          </a:p>
        </p:txBody>
      </p:sp>
      <p:sp>
        <p:nvSpPr>
          <p:cNvPr id="7" name="Slide Number Placeholder 6">
            <a:extLst>
              <a:ext uri="{FF2B5EF4-FFF2-40B4-BE49-F238E27FC236}">
                <a16:creationId xmlns:a16="http://schemas.microsoft.com/office/drawing/2014/main" id="{3C8B6A49-A4DA-495B-8930-EC8E077C12EE}"/>
              </a:ext>
            </a:extLst>
          </p:cNvPr>
          <p:cNvSpPr>
            <a:spLocks noGrp="1"/>
          </p:cNvSpPr>
          <p:nvPr>
            <p:ph type="sldNum" sz="quarter" idx="4"/>
          </p:nvPr>
        </p:nvSpPr>
        <p:spPr>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1</a:t>
            </a:fld>
            <a:endParaRPr lang="en-US"/>
          </a:p>
        </p:txBody>
      </p:sp>
    </p:spTree>
    <p:extLst>
      <p:ext uri="{BB962C8B-B14F-4D97-AF65-F5344CB8AC3E}">
        <p14:creationId xmlns:p14="http://schemas.microsoft.com/office/powerpoint/2010/main" val="149358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E1C9D5-AA08-46EF-94FA-7C69B9B82C52}"/>
              </a:ext>
            </a:extLst>
          </p:cNvPr>
          <p:cNvSpPr>
            <a:spLocks noGrp="1"/>
          </p:cNvSpPr>
          <p:nvPr>
            <p:ph type="title"/>
          </p:nvPr>
        </p:nvSpPr>
        <p:spPr>
          <a:xfrm>
            <a:off x="609599" y="152399"/>
            <a:ext cx="10972799" cy="1770185"/>
          </a:xfrm>
        </p:spPr>
        <p:txBody>
          <a:bodyPr>
            <a:normAutofit/>
          </a:bodyPr>
          <a:lstStyle/>
          <a:p>
            <a:r>
              <a:rPr lang="en-US"/>
              <a:t>Getting to full accessibility</a:t>
            </a:r>
          </a:p>
        </p:txBody>
      </p:sp>
      <p:sp>
        <p:nvSpPr>
          <p:cNvPr id="6" name="Slide Number Placeholder 6">
            <a:extLst>
              <a:ext uri="{FF2B5EF4-FFF2-40B4-BE49-F238E27FC236}">
                <a16:creationId xmlns:a16="http://schemas.microsoft.com/office/drawing/2014/main" id="{FC5DA6D1-958E-48CE-8E56-1E614AA5EE4D}"/>
              </a:ext>
            </a:extLst>
          </p:cNvPr>
          <p:cNvSpPr>
            <a:spLocks noGrp="1"/>
          </p:cNvSpPr>
          <p:nvPr>
            <p:ph type="sldNum" sz="quarter" idx="4"/>
          </p:nvPr>
        </p:nvSpPr>
        <p:spPr>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10</a:t>
            </a:fld>
            <a:endParaRPr lang="en-US"/>
          </a:p>
        </p:txBody>
      </p:sp>
      <p:sp>
        <p:nvSpPr>
          <p:cNvPr id="7" name="Content Placeholder 2">
            <a:extLst>
              <a:ext uri="{FF2B5EF4-FFF2-40B4-BE49-F238E27FC236}">
                <a16:creationId xmlns:a16="http://schemas.microsoft.com/office/drawing/2014/main" id="{3D033B54-E227-469D-A60F-D8F31E02FC2A}"/>
              </a:ext>
            </a:extLst>
          </p:cNvPr>
          <p:cNvSpPr>
            <a:spLocks noGrp="1"/>
          </p:cNvSpPr>
          <p:nvPr>
            <p:ph idx="1"/>
          </p:nvPr>
        </p:nvSpPr>
        <p:spPr>
          <a:xfrm>
            <a:off x="609599" y="1922584"/>
            <a:ext cx="10972800" cy="4525963"/>
          </a:xfrm>
        </p:spPr>
        <p:txBody>
          <a:bodyPr>
            <a:normAutofit/>
          </a:bodyPr>
          <a:lstStyle/>
          <a:p>
            <a:r>
              <a:rPr lang="en-US"/>
              <a:t>Several participants are concerned that documents aren't being properly remediated.</a:t>
            </a:r>
          </a:p>
          <a:p>
            <a:r>
              <a:rPr lang="en-US"/>
              <a:t>Several participants would like to go back and revisit their remediated documents as they've since learned more about properly remediating documents. They also prefer to work from source documents. </a:t>
            </a:r>
          </a:p>
          <a:p>
            <a:r>
              <a:rPr lang="en-US"/>
              <a:t>Not everyone has Adobe Acrobat Pro to be able to make documents accessible.</a:t>
            </a:r>
          </a:p>
        </p:txBody>
      </p:sp>
    </p:spTree>
    <p:extLst>
      <p:ext uri="{BB962C8B-B14F-4D97-AF65-F5344CB8AC3E}">
        <p14:creationId xmlns:p14="http://schemas.microsoft.com/office/powerpoint/2010/main" val="20473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E1C9D5-AA08-46EF-94FA-7C69B9B82C52}"/>
              </a:ext>
            </a:extLst>
          </p:cNvPr>
          <p:cNvSpPr>
            <a:spLocks noGrp="1"/>
          </p:cNvSpPr>
          <p:nvPr>
            <p:ph type="title"/>
          </p:nvPr>
        </p:nvSpPr>
        <p:spPr>
          <a:xfrm>
            <a:off x="609599" y="152399"/>
            <a:ext cx="10972799" cy="1770185"/>
          </a:xfrm>
        </p:spPr>
        <p:txBody>
          <a:bodyPr>
            <a:normAutofit/>
          </a:bodyPr>
          <a:lstStyle/>
          <a:p>
            <a:r>
              <a:rPr lang="en-US"/>
              <a:t>Regular review</a:t>
            </a:r>
          </a:p>
        </p:txBody>
      </p:sp>
      <p:sp>
        <p:nvSpPr>
          <p:cNvPr id="6" name="Slide Number Placeholder 6">
            <a:extLst>
              <a:ext uri="{FF2B5EF4-FFF2-40B4-BE49-F238E27FC236}">
                <a16:creationId xmlns:a16="http://schemas.microsoft.com/office/drawing/2014/main" id="{FC5DA6D1-958E-48CE-8E56-1E614AA5EE4D}"/>
              </a:ext>
            </a:extLst>
          </p:cNvPr>
          <p:cNvSpPr>
            <a:spLocks noGrp="1"/>
          </p:cNvSpPr>
          <p:nvPr>
            <p:ph type="sldNum" sz="quarter" idx="4"/>
          </p:nvPr>
        </p:nvSpPr>
        <p:spPr>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11</a:t>
            </a:fld>
            <a:endParaRPr lang="en-US"/>
          </a:p>
        </p:txBody>
      </p:sp>
      <p:sp>
        <p:nvSpPr>
          <p:cNvPr id="7" name="Content Placeholder 2">
            <a:extLst>
              <a:ext uri="{FF2B5EF4-FFF2-40B4-BE49-F238E27FC236}">
                <a16:creationId xmlns:a16="http://schemas.microsoft.com/office/drawing/2014/main" id="{3D033B54-E227-469D-A60F-D8F31E02FC2A}"/>
              </a:ext>
            </a:extLst>
          </p:cNvPr>
          <p:cNvSpPr>
            <a:spLocks noGrp="1"/>
          </p:cNvSpPr>
          <p:nvPr>
            <p:ph idx="1"/>
          </p:nvPr>
        </p:nvSpPr>
        <p:spPr>
          <a:xfrm>
            <a:off x="609599" y="1922584"/>
            <a:ext cx="10972800" cy="4525963"/>
          </a:xfrm>
        </p:spPr>
        <p:txBody>
          <a:bodyPr>
            <a:normAutofit/>
          </a:bodyPr>
          <a:lstStyle/>
          <a:p>
            <a:r>
              <a:rPr lang="en-US"/>
              <a:t>Participants would like an established 508 process.</a:t>
            </a:r>
          </a:p>
          <a:p>
            <a:r>
              <a:rPr lang="en-US"/>
              <a:t>Document review should take place annually.</a:t>
            </a:r>
          </a:p>
        </p:txBody>
      </p:sp>
    </p:spTree>
    <p:extLst>
      <p:ext uri="{BB962C8B-B14F-4D97-AF65-F5344CB8AC3E}">
        <p14:creationId xmlns:p14="http://schemas.microsoft.com/office/powerpoint/2010/main" val="837655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E1C9D5-AA08-46EF-94FA-7C69B9B82C52}"/>
              </a:ext>
            </a:extLst>
          </p:cNvPr>
          <p:cNvSpPr>
            <a:spLocks noGrp="1"/>
          </p:cNvSpPr>
          <p:nvPr>
            <p:ph type="title"/>
          </p:nvPr>
        </p:nvSpPr>
        <p:spPr>
          <a:xfrm>
            <a:off x="609600" y="152399"/>
            <a:ext cx="9958940" cy="1770185"/>
          </a:xfrm>
        </p:spPr>
        <p:txBody>
          <a:bodyPr>
            <a:normAutofit/>
          </a:bodyPr>
          <a:lstStyle/>
          <a:p>
            <a:r>
              <a:rPr lang="en-US"/>
              <a:t>How they learned to remediate documents</a:t>
            </a:r>
          </a:p>
        </p:txBody>
      </p:sp>
      <p:sp>
        <p:nvSpPr>
          <p:cNvPr id="6" name="Slide Number Placeholder 6">
            <a:extLst>
              <a:ext uri="{FF2B5EF4-FFF2-40B4-BE49-F238E27FC236}">
                <a16:creationId xmlns:a16="http://schemas.microsoft.com/office/drawing/2014/main" id="{FC5DA6D1-958E-48CE-8E56-1E614AA5EE4D}"/>
              </a:ext>
            </a:extLst>
          </p:cNvPr>
          <p:cNvSpPr>
            <a:spLocks noGrp="1"/>
          </p:cNvSpPr>
          <p:nvPr>
            <p:ph type="sldNum" sz="quarter" idx="4"/>
          </p:nvPr>
        </p:nvSpPr>
        <p:spPr>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12</a:t>
            </a:fld>
            <a:endParaRPr lang="en-US"/>
          </a:p>
        </p:txBody>
      </p:sp>
      <p:sp>
        <p:nvSpPr>
          <p:cNvPr id="7" name="Content Placeholder 2">
            <a:extLst>
              <a:ext uri="{FF2B5EF4-FFF2-40B4-BE49-F238E27FC236}">
                <a16:creationId xmlns:a16="http://schemas.microsoft.com/office/drawing/2014/main" id="{3D033B54-E227-469D-A60F-D8F31E02FC2A}"/>
              </a:ext>
            </a:extLst>
          </p:cNvPr>
          <p:cNvSpPr>
            <a:spLocks noGrp="1"/>
          </p:cNvSpPr>
          <p:nvPr>
            <p:ph idx="1"/>
          </p:nvPr>
        </p:nvSpPr>
        <p:spPr>
          <a:xfrm>
            <a:off x="609599" y="1922584"/>
            <a:ext cx="10972800" cy="4525963"/>
          </a:xfrm>
        </p:spPr>
        <p:txBody>
          <a:bodyPr>
            <a:normAutofit/>
          </a:bodyPr>
          <a:lstStyle/>
          <a:p>
            <a:r>
              <a:rPr lang="en-US"/>
              <a:t>Hands-on training from an ONRR or DOI SME</a:t>
            </a:r>
          </a:p>
          <a:p>
            <a:r>
              <a:rPr lang="en-US"/>
              <a:t>‘Learning by doing’</a:t>
            </a:r>
          </a:p>
          <a:p>
            <a:r>
              <a:rPr lang="en-US"/>
              <a:t>Learning from coworkers who already had experience</a:t>
            </a:r>
          </a:p>
          <a:p>
            <a:r>
              <a:rPr lang="en-US"/>
              <a:t>Sid Sharma (DOI level compliance officer)</a:t>
            </a:r>
          </a:p>
          <a:p>
            <a:r>
              <a:rPr lang="en-US"/>
              <a:t>Required training specific to the source material software and PDFs and commented on the lack of current resources </a:t>
            </a:r>
          </a:p>
        </p:txBody>
      </p:sp>
    </p:spTree>
    <p:extLst>
      <p:ext uri="{BB962C8B-B14F-4D97-AF65-F5344CB8AC3E}">
        <p14:creationId xmlns:p14="http://schemas.microsoft.com/office/powerpoint/2010/main" val="2682403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E1C9D5-AA08-46EF-94FA-7C69B9B82C52}"/>
              </a:ext>
            </a:extLst>
          </p:cNvPr>
          <p:cNvSpPr>
            <a:spLocks noGrp="1"/>
          </p:cNvSpPr>
          <p:nvPr>
            <p:ph type="title"/>
          </p:nvPr>
        </p:nvSpPr>
        <p:spPr>
          <a:xfrm>
            <a:off x="609599" y="152399"/>
            <a:ext cx="10972799" cy="1770185"/>
          </a:xfrm>
        </p:spPr>
        <p:txBody>
          <a:bodyPr>
            <a:normAutofit/>
          </a:bodyPr>
          <a:lstStyle/>
          <a:p>
            <a:r>
              <a:rPr lang="en-US"/>
              <a:t>Where they looked for resources</a:t>
            </a:r>
          </a:p>
        </p:txBody>
      </p:sp>
      <p:sp>
        <p:nvSpPr>
          <p:cNvPr id="6" name="Slide Number Placeholder 6">
            <a:extLst>
              <a:ext uri="{FF2B5EF4-FFF2-40B4-BE49-F238E27FC236}">
                <a16:creationId xmlns:a16="http://schemas.microsoft.com/office/drawing/2014/main" id="{FC5DA6D1-958E-48CE-8E56-1E614AA5EE4D}"/>
              </a:ext>
            </a:extLst>
          </p:cNvPr>
          <p:cNvSpPr>
            <a:spLocks noGrp="1"/>
          </p:cNvSpPr>
          <p:nvPr>
            <p:ph type="sldNum" sz="quarter" idx="4"/>
          </p:nvPr>
        </p:nvSpPr>
        <p:spPr>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13</a:t>
            </a:fld>
            <a:endParaRPr lang="en-US"/>
          </a:p>
        </p:txBody>
      </p:sp>
      <p:sp>
        <p:nvSpPr>
          <p:cNvPr id="7" name="Content Placeholder 2">
            <a:extLst>
              <a:ext uri="{FF2B5EF4-FFF2-40B4-BE49-F238E27FC236}">
                <a16:creationId xmlns:a16="http://schemas.microsoft.com/office/drawing/2014/main" id="{3D033B54-E227-469D-A60F-D8F31E02FC2A}"/>
              </a:ext>
            </a:extLst>
          </p:cNvPr>
          <p:cNvSpPr>
            <a:spLocks noGrp="1"/>
          </p:cNvSpPr>
          <p:nvPr>
            <p:ph idx="1"/>
          </p:nvPr>
        </p:nvSpPr>
        <p:spPr>
          <a:xfrm>
            <a:off x="609599" y="1922584"/>
            <a:ext cx="10972800" cy="4525963"/>
          </a:xfrm>
        </p:spPr>
        <p:txBody>
          <a:bodyPr/>
          <a:lstStyle/>
          <a:p>
            <a:r>
              <a:rPr lang="en-US"/>
              <a:t>Search Google, YouTube and DOI Talent </a:t>
            </a:r>
          </a:p>
          <a:p>
            <a:r>
              <a:rPr lang="en-US"/>
              <a:t>Ask their coworkers for help</a:t>
            </a:r>
          </a:p>
          <a:p>
            <a:endParaRPr lang="en-US"/>
          </a:p>
        </p:txBody>
      </p:sp>
    </p:spTree>
    <p:extLst>
      <p:ext uri="{BB962C8B-B14F-4D97-AF65-F5344CB8AC3E}">
        <p14:creationId xmlns:p14="http://schemas.microsoft.com/office/powerpoint/2010/main" val="453299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E1C9D5-AA08-46EF-94FA-7C69B9B82C52}"/>
              </a:ext>
            </a:extLst>
          </p:cNvPr>
          <p:cNvSpPr>
            <a:spLocks noGrp="1"/>
          </p:cNvSpPr>
          <p:nvPr>
            <p:ph type="title"/>
          </p:nvPr>
        </p:nvSpPr>
        <p:spPr>
          <a:xfrm>
            <a:off x="609599" y="152399"/>
            <a:ext cx="10972799" cy="1770185"/>
          </a:xfrm>
        </p:spPr>
        <p:txBody>
          <a:bodyPr>
            <a:normAutofit/>
          </a:bodyPr>
          <a:lstStyle/>
          <a:p>
            <a:r>
              <a:rPr lang="en-US"/>
              <a:t>Getting outside help</a:t>
            </a:r>
          </a:p>
        </p:txBody>
      </p:sp>
      <p:sp>
        <p:nvSpPr>
          <p:cNvPr id="6" name="Slide Number Placeholder 6">
            <a:extLst>
              <a:ext uri="{FF2B5EF4-FFF2-40B4-BE49-F238E27FC236}">
                <a16:creationId xmlns:a16="http://schemas.microsoft.com/office/drawing/2014/main" id="{FC5DA6D1-958E-48CE-8E56-1E614AA5EE4D}"/>
              </a:ext>
            </a:extLst>
          </p:cNvPr>
          <p:cNvSpPr>
            <a:spLocks noGrp="1"/>
          </p:cNvSpPr>
          <p:nvPr>
            <p:ph type="sldNum" sz="quarter" idx="4"/>
          </p:nvPr>
        </p:nvSpPr>
        <p:spPr>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14</a:t>
            </a:fld>
            <a:endParaRPr lang="en-US"/>
          </a:p>
        </p:txBody>
      </p:sp>
      <p:sp>
        <p:nvSpPr>
          <p:cNvPr id="7" name="Content Placeholder 2">
            <a:extLst>
              <a:ext uri="{FF2B5EF4-FFF2-40B4-BE49-F238E27FC236}">
                <a16:creationId xmlns:a16="http://schemas.microsoft.com/office/drawing/2014/main" id="{3D033B54-E227-469D-A60F-D8F31E02FC2A}"/>
              </a:ext>
            </a:extLst>
          </p:cNvPr>
          <p:cNvSpPr>
            <a:spLocks noGrp="1"/>
          </p:cNvSpPr>
          <p:nvPr>
            <p:ph idx="1"/>
          </p:nvPr>
        </p:nvSpPr>
        <p:spPr>
          <a:xfrm>
            <a:off x="609599" y="1922584"/>
            <a:ext cx="10972800" cy="4525963"/>
          </a:xfrm>
        </p:spPr>
        <p:txBody>
          <a:bodyPr>
            <a:normAutofit/>
          </a:bodyPr>
          <a:lstStyle/>
          <a:p>
            <a:pPr marL="0" indent="0">
              <a:buNone/>
            </a:pPr>
            <a:r>
              <a:rPr lang="en-US"/>
              <a:t>Some participants would like a contractor to help with templates or to correct difficult errors while others worry that a contractor may not be able to correct niche errors. </a:t>
            </a:r>
          </a:p>
        </p:txBody>
      </p:sp>
    </p:spTree>
    <p:extLst>
      <p:ext uri="{BB962C8B-B14F-4D97-AF65-F5344CB8AC3E}">
        <p14:creationId xmlns:p14="http://schemas.microsoft.com/office/powerpoint/2010/main" val="3747750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37D9-4E67-48DE-B101-79A9BA075251}"/>
              </a:ext>
            </a:extLst>
          </p:cNvPr>
          <p:cNvSpPr>
            <a:spLocks noGrp="1"/>
          </p:cNvSpPr>
          <p:nvPr>
            <p:ph type="title"/>
          </p:nvPr>
        </p:nvSpPr>
        <p:spPr>
          <a:xfrm>
            <a:off x="609599" y="152400"/>
            <a:ext cx="9882555" cy="1136284"/>
          </a:xfrm>
        </p:spPr>
        <p:txBody>
          <a:bodyPr>
            <a:normAutofit/>
          </a:bodyPr>
          <a:lstStyle/>
          <a:p>
            <a:r>
              <a:rPr lang="en-US" sz="4400"/>
              <a:t>Training</a:t>
            </a:r>
            <a:endParaRPr lang="en-US"/>
          </a:p>
        </p:txBody>
      </p:sp>
      <p:sp>
        <p:nvSpPr>
          <p:cNvPr id="3" name="Content Placeholder 2">
            <a:extLst>
              <a:ext uri="{FF2B5EF4-FFF2-40B4-BE49-F238E27FC236}">
                <a16:creationId xmlns:a16="http://schemas.microsoft.com/office/drawing/2014/main" id="{A3588335-FDE7-4014-8388-5190B3BC6EB9}"/>
              </a:ext>
            </a:extLst>
          </p:cNvPr>
          <p:cNvSpPr>
            <a:spLocks noGrp="1"/>
          </p:cNvSpPr>
          <p:nvPr>
            <p:ph idx="1"/>
          </p:nvPr>
        </p:nvSpPr>
        <p:spPr>
          <a:xfrm>
            <a:off x="552191" y="1550020"/>
            <a:ext cx="10972800" cy="4705814"/>
          </a:xfrm>
        </p:spPr>
        <p:txBody>
          <a:bodyPr>
            <a:normAutofit fontScale="92500" lnSpcReduction="10000"/>
          </a:bodyPr>
          <a:lstStyle/>
          <a:p>
            <a:r>
              <a:rPr lang="en-US"/>
              <a:t>Going forward, participants noted the need for more advanced training resources, clarity/consistency of best practices for remediation of documents, and the need for upcoming ONRR-hosted trainings to be compliant.</a:t>
            </a:r>
          </a:p>
          <a:p>
            <a:r>
              <a:rPr lang="en-US"/>
              <a:t>Several participants thought that mandatory, ONRR wide training would be helpful. </a:t>
            </a:r>
          </a:p>
          <a:p>
            <a:r>
              <a:rPr lang="en-US"/>
              <a:t>Several participants mentioned wanting or participating in hands on training from an ONRR or DOI SME. </a:t>
            </a:r>
          </a:p>
          <a:p>
            <a:r>
              <a:rPr lang="en-US"/>
              <a:t>People need to be trained to address questions that come in via text in meetings.</a:t>
            </a:r>
          </a:p>
          <a:p>
            <a:endParaRPr lang="en-US"/>
          </a:p>
          <a:p>
            <a:endParaRPr lang="en-US"/>
          </a:p>
          <a:p>
            <a:endParaRPr lang="en-US"/>
          </a:p>
          <a:p>
            <a:endParaRPr lang="en-US"/>
          </a:p>
          <a:p>
            <a:endParaRPr lang="en-US"/>
          </a:p>
        </p:txBody>
      </p:sp>
      <p:sp>
        <p:nvSpPr>
          <p:cNvPr id="4" name="Slide Number Placeholder 3">
            <a:extLst>
              <a:ext uri="{FF2B5EF4-FFF2-40B4-BE49-F238E27FC236}">
                <a16:creationId xmlns:a16="http://schemas.microsoft.com/office/drawing/2014/main" id="{59363D25-2C4C-47E0-B110-4AB40E14A5EC}"/>
              </a:ext>
            </a:extLst>
          </p:cNvPr>
          <p:cNvSpPr>
            <a:spLocks noGrp="1"/>
          </p:cNvSpPr>
          <p:nvPr>
            <p:ph type="sldNum" sz="quarter" idx="4"/>
          </p:nvPr>
        </p:nvSpPr>
        <p:spPr/>
        <p:txBody>
          <a:bodyPr/>
          <a:lstStyle/>
          <a:p>
            <a:fld id="{850B1B32-CFA8-4BD1-A730-6F4B7E12345B}" type="slidenum">
              <a:rPr lang="en-US" smtClean="0"/>
              <a:pPr/>
              <a:t>15</a:t>
            </a:fld>
            <a:endParaRPr lang="en-US"/>
          </a:p>
        </p:txBody>
      </p:sp>
    </p:spTree>
    <p:extLst>
      <p:ext uri="{BB962C8B-B14F-4D97-AF65-F5344CB8AC3E}">
        <p14:creationId xmlns:p14="http://schemas.microsoft.com/office/powerpoint/2010/main" val="3797600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37D9-4E67-48DE-B101-79A9BA075251}"/>
              </a:ext>
            </a:extLst>
          </p:cNvPr>
          <p:cNvSpPr>
            <a:spLocks noGrp="1"/>
          </p:cNvSpPr>
          <p:nvPr>
            <p:ph type="title"/>
          </p:nvPr>
        </p:nvSpPr>
        <p:spPr>
          <a:xfrm>
            <a:off x="609599" y="152399"/>
            <a:ext cx="9882555" cy="1324709"/>
          </a:xfrm>
        </p:spPr>
        <p:txBody>
          <a:bodyPr>
            <a:normAutofit/>
          </a:bodyPr>
          <a:lstStyle/>
          <a:p>
            <a:r>
              <a:rPr lang="en-US"/>
              <a:t>RRM survey</a:t>
            </a:r>
          </a:p>
        </p:txBody>
      </p:sp>
      <p:sp>
        <p:nvSpPr>
          <p:cNvPr id="3" name="Content Placeholder 2">
            <a:extLst>
              <a:ext uri="{FF2B5EF4-FFF2-40B4-BE49-F238E27FC236}">
                <a16:creationId xmlns:a16="http://schemas.microsoft.com/office/drawing/2014/main" id="{A3588335-FDE7-4014-8388-5190B3BC6EB9}"/>
              </a:ext>
            </a:extLst>
          </p:cNvPr>
          <p:cNvSpPr>
            <a:spLocks noGrp="1"/>
          </p:cNvSpPr>
          <p:nvPr>
            <p:ph idx="1"/>
          </p:nvPr>
        </p:nvSpPr>
        <p:spPr>
          <a:xfrm>
            <a:off x="552191" y="1336432"/>
            <a:ext cx="10972800" cy="5144678"/>
          </a:xfrm>
        </p:spPr>
        <p:txBody>
          <a:bodyPr>
            <a:normAutofit/>
          </a:bodyPr>
          <a:lstStyle/>
          <a:p>
            <a:pPr marL="0" indent="0">
              <a:buNone/>
            </a:pPr>
            <a:r>
              <a:rPr lang="en-US"/>
              <a:t>RRM conducted a survey and will share the findings with us. </a:t>
            </a:r>
          </a:p>
        </p:txBody>
      </p:sp>
      <p:sp>
        <p:nvSpPr>
          <p:cNvPr id="4" name="Slide Number Placeholder 3">
            <a:extLst>
              <a:ext uri="{FF2B5EF4-FFF2-40B4-BE49-F238E27FC236}">
                <a16:creationId xmlns:a16="http://schemas.microsoft.com/office/drawing/2014/main" id="{59363D25-2C4C-47E0-B110-4AB40E14A5EC}"/>
              </a:ext>
            </a:extLst>
          </p:cNvPr>
          <p:cNvSpPr>
            <a:spLocks noGrp="1"/>
          </p:cNvSpPr>
          <p:nvPr>
            <p:ph type="sldNum" sz="quarter" idx="4"/>
          </p:nvPr>
        </p:nvSpPr>
        <p:spPr/>
        <p:txBody>
          <a:bodyPr/>
          <a:lstStyle/>
          <a:p>
            <a:fld id="{850B1B32-CFA8-4BD1-A730-6F4B7E12345B}" type="slidenum">
              <a:rPr lang="en-US" smtClean="0"/>
              <a:pPr/>
              <a:t>16</a:t>
            </a:fld>
            <a:endParaRPr lang="en-US"/>
          </a:p>
        </p:txBody>
      </p:sp>
    </p:spTree>
    <p:extLst>
      <p:ext uri="{BB962C8B-B14F-4D97-AF65-F5344CB8AC3E}">
        <p14:creationId xmlns:p14="http://schemas.microsoft.com/office/powerpoint/2010/main" val="2167803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37D9-4E67-48DE-B101-79A9BA075251}"/>
              </a:ext>
            </a:extLst>
          </p:cNvPr>
          <p:cNvSpPr>
            <a:spLocks noGrp="1"/>
          </p:cNvSpPr>
          <p:nvPr>
            <p:ph type="title"/>
          </p:nvPr>
        </p:nvSpPr>
        <p:spPr>
          <a:xfrm>
            <a:off x="609599" y="152399"/>
            <a:ext cx="9882555" cy="1324709"/>
          </a:xfrm>
        </p:spPr>
        <p:txBody>
          <a:bodyPr>
            <a:normAutofit fontScale="90000"/>
          </a:bodyPr>
          <a:lstStyle/>
          <a:p>
            <a:r>
              <a:rPr lang="en-US"/>
              <a:t>Things that still need to be made compliant</a:t>
            </a:r>
          </a:p>
        </p:txBody>
      </p:sp>
      <p:sp>
        <p:nvSpPr>
          <p:cNvPr id="3" name="Content Placeholder 2">
            <a:extLst>
              <a:ext uri="{FF2B5EF4-FFF2-40B4-BE49-F238E27FC236}">
                <a16:creationId xmlns:a16="http://schemas.microsoft.com/office/drawing/2014/main" id="{A3588335-FDE7-4014-8388-5190B3BC6EB9}"/>
              </a:ext>
            </a:extLst>
          </p:cNvPr>
          <p:cNvSpPr>
            <a:spLocks noGrp="1"/>
          </p:cNvSpPr>
          <p:nvPr>
            <p:ph idx="1"/>
          </p:nvPr>
        </p:nvSpPr>
        <p:spPr>
          <a:xfrm>
            <a:off x="552191" y="1561170"/>
            <a:ext cx="10972800" cy="4919939"/>
          </a:xfrm>
        </p:spPr>
        <p:txBody>
          <a:bodyPr>
            <a:normAutofit/>
          </a:bodyPr>
          <a:lstStyle/>
          <a:p>
            <a:r>
              <a:rPr lang="en-US"/>
              <a:t>RRM still working on video captioning of 40 plus videos.  </a:t>
            </a:r>
          </a:p>
          <a:p>
            <a:r>
              <a:rPr lang="en-US"/>
              <a:t>Upcoming training presentations need to be made 508 compliant. </a:t>
            </a:r>
          </a:p>
          <a:p>
            <a:r>
              <a:rPr lang="en-US"/>
              <a:t>508 compliance needs to be added to BPR requirements.</a:t>
            </a:r>
          </a:p>
          <a:p>
            <a:r>
              <a:rPr lang="en-US"/>
              <a:t>Contractor produced materials should be made to be 508 compliant (specifically Booz Allen and similar, Accenture, EY etc.)</a:t>
            </a:r>
          </a:p>
          <a:p>
            <a:r>
              <a:rPr lang="en-US"/>
              <a:t>Monthly Market Report and MARS Reports are NOT 508 compliant, note that they only go on ONRResource.</a:t>
            </a:r>
          </a:p>
        </p:txBody>
      </p:sp>
      <p:sp>
        <p:nvSpPr>
          <p:cNvPr id="4" name="Slide Number Placeholder 3">
            <a:extLst>
              <a:ext uri="{FF2B5EF4-FFF2-40B4-BE49-F238E27FC236}">
                <a16:creationId xmlns:a16="http://schemas.microsoft.com/office/drawing/2014/main" id="{59363D25-2C4C-47E0-B110-4AB40E14A5EC}"/>
              </a:ext>
            </a:extLst>
          </p:cNvPr>
          <p:cNvSpPr>
            <a:spLocks noGrp="1"/>
          </p:cNvSpPr>
          <p:nvPr>
            <p:ph type="sldNum" sz="quarter" idx="4"/>
          </p:nvPr>
        </p:nvSpPr>
        <p:spPr/>
        <p:txBody>
          <a:bodyPr/>
          <a:lstStyle/>
          <a:p>
            <a:fld id="{850B1B32-CFA8-4BD1-A730-6F4B7E12345B}" type="slidenum">
              <a:rPr lang="en-US" smtClean="0"/>
              <a:pPr/>
              <a:t>17</a:t>
            </a:fld>
            <a:endParaRPr lang="en-US"/>
          </a:p>
        </p:txBody>
      </p:sp>
    </p:spTree>
    <p:extLst>
      <p:ext uri="{BB962C8B-B14F-4D97-AF65-F5344CB8AC3E}">
        <p14:creationId xmlns:p14="http://schemas.microsoft.com/office/powerpoint/2010/main" val="315327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FD3394-F1FB-4841-81F0-6F774C46DDD8}"/>
              </a:ext>
            </a:extLst>
          </p:cNvPr>
          <p:cNvSpPr>
            <a:spLocks noGrp="1"/>
          </p:cNvSpPr>
          <p:nvPr>
            <p:ph type="title"/>
          </p:nvPr>
        </p:nvSpPr>
        <p:spPr>
          <a:xfrm>
            <a:off x="914400" y="2115307"/>
            <a:ext cx="10363200" cy="1131093"/>
          </a:xfrm>
        </p:spPr>
        <p:txBody>
          <a:bodyPr/>
          <a:lstStyle/>
          <a:p>
            <a:r>
              <a:rPr lang="en-US"/>
              <a:t>Compliant Material Needs</a:t>
            </a:r>
          </a:p>
        </p:txBody>
      </p:sp>
      <p:sp>
        <p:nvSpPr>
          <p:cNvPr id="9" name="Text Placeholder 8">
            <a:extLst>
              <a:ext uri="{FF2B5EF4-FFF2-40B4-BE49-F238E27FC236}">
                <a16:creationId xmlns:a16="http://schemas.microsoft.com/office/drawing/2014/main" id="{94571F30-501C-4430-B89E-5AFEB21F3E0F}"/>
              </a:ext>
            </a:extLst>
          </p:cNvPr>
          <p:cNvSpPr>
            <a:spLocks noGrp="1"/>
          </p:cNvSpPr>
          <p:nvPr>
            <p:ph type="body" idx="1"/>
          </p:nvPr>
        </p:nvSpPr>
        <p:spPr/>
        <p:txBody>
          <a:bodyPr/>
          <a:lstStyle/>
          <a:p>
            <a:r>
              <a:rPr lang="en-US"/>
              <a:t>What disabled employees need to do their jobs.</a:t>
            </a:r>
          </a:p>
        </p:txBody>
      </p:sp>
      <p:sp>
        <p:nvSpPr>
          <p:cNvPr id="4" name="Slide Number Placeholder 6">
            <a:extLst>
              <a:ext uri="{FF2B5EF4-FFF2-40B4-BE49-F238E27FC236}">
                <a16:creationId xmlns:a16="http://schemas.microsoft.com/office/drawing/2014/main" id="{E6870DD1-F23F-4F29-B789-EE1DEB395EE8}"/>
              </a:ext>
            </a:extLst>
          </p:cNvPr>
          <p:cNvSpPr>
            <a:spLocks noGrp="1"/>
          </p:cNvSpPr>
          <p:nvPr>
            <p:ph type="sldNum" sz="quarter" idx="4"/>
          </p:nvPr>
        </p:nvSpPr>
        <p:spPr>
          <a:xfrm>
            <a:off x="11524991" y="6481109"/>
            <a:ext cx="628316" cy="365125"/>
          </a:xfr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18</a:t>
            </a:fld>
            <a:endParaRPr lang="en-US"/>
          </a:p>
        </p:txBody>
      </p:sp>
    </p:spTree>
    <p:extLst>
      <p:ext uri="{BB962C8B-B14F-4D97-AF65-F5344CB8AC3E}">
        <p14:creationId xmlns:p14="http://schemas.microsoft.com/office/powerpoint/2010/main" val="3638218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E1C9D5-AA08-46EF-94FA-7C69B9B82C52}"/>
              </a:ext>
            </a:extLst>
          </p:cNvPr>
          <p:cNvSpPr>
            <a:spLocks noGrp="1"/>
          </p:cNvSpPr>
          <p:nvPr>
            <p:ph type="title"/>
          </p:nvPr>
        </p:nvSpPr>
        <p:spPr/>
        <p:txBody>
          <a:bodyPr>
            <a:normAutofit fontScale="90000"/>
          </a:bodyPr>
          <a:lstStyle/>
          <a:p>
            <a:r>
              <a:rPr lang="en-US" sz="4400"/>
              <a:t>Percentage of participants who require compliant materials</a:t>
            </a:r>
            <a:endParaRPr lang="en-US"/>
          </a:p>
        </p:txBody>
      </p:sp>
      <p:graphicFrame>
        <p:nvGraphicFramePr>
          <p:cNvPr id="5" name="Chart 4" descr="Pie chart indicating whether participants require compliant materials.  19% do and 81% don't.">
            <a:extLst>
              <a:ext uri="{FF2B5EF4-FFF2-40B4-BE49-F238E27FC236}">
                <a16:creationId xmlns:a16="http://schemas.microsoft.com/office/drawing/2014/main" id="{83DA2021-BF5A-4E91-B514-B2A9EDC3C6F8}"/>
              </a:ext>
            </a:extLst>
          </p:cNvPr>
          <p:cNvGraphicFramePr>
            <a:graphicFrameLocks/>
          </p:cNvGraphicFramePr>
          <p:nvPr>
            <p:extLst>
              <p:ext uri="{D42A27DB-BD31-4B8C-83A1-F6EECF244321}">
                <p14:modId xmlns:p14="http://schemas.microsoft.com/office/powerpoint/2010/main" val="597733246"/>
              </p:ext>
            </p:extLst>
          </p:nvPr>
        </p:nvGraphicFramePr>
        <p:xfrm>
          <a:off x="2110154" y="1483112"/>
          <a:ext cx="8135816" cy="4765288"/>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6">
            <a:extLst>
              <a:ext uri="{FF2B5EF4-FFF2-40B4-BE49-F238E27FC236}">
                <a16:creationId xmlns:a16="http://schemas.microsoft.com/office/drawing/2014/main" id="{FC5DA6D1-958E-48CE-8E56-1E614AA5EE4D}"/>
              </a:ext>
            </a:extLst>
          </p:cNvPr>
          <p:cNvSpPr>
            <a:spLocks noGrp="1"/>
          </p:cNvSpPr>
          <p:nvPr>
            <p:ph type="sldNum" sz="quarter" idx="4"/>
          </p:nvPr>
        </p:nvSpPr>
        <p:spPr>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19</a:t>
            </a:fld>
            <a:endParaRPr lang="en-US"/>
          </a:p>
        </p:txBody>
      </p:sp>
    </p:spTree>
    <p:extLst>
      <p:ext uri="{BB962C8B-B14F-4D97-AF65-F5344CB8AC3E}">
        <p14:creationId xmlns:p14="http://schemas.microsoft.com/office/powerpoint/2010/main" val="1568929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0F2D-A624-431C-B74B-1AD5758A8345}"/>
              </a:ext>
            </a:extLst>
          </p:cNvPr>
          <p:cNvSpPr>
            <a:spLocks noGrp="1"/>
          </p:cNvSpPr>
          <p:nvPr>
            <p:ph type="title"/>
          </p:nvPr>
        </p:nvSpPr>
        <p:spPr/>
        <p:txBody>
          <a:bodyPr/>
          <a:lstStyle/>
          <a:p>
            <a:r>
              <a:rPr lang="en-US"/>
              <a:t>Overview</a:t>
            </a:r>
          </a:p>
        </p:txBody>
      </p:sp>
      <p:sp>
        <p:nvSpPr>
          <p:cNvPr id="3" name="Content Placeholder 2">
            <a:extLst>
              <a:ext uri="{FF2B5EF4-FFF2-40B4-BE49-F238E27FC236}">
                <a16:creationId xmlns:a16="http://schemas.microsoft.com/office/drawing/2014/main" id="{AC6CF842-264E-4C5B-8CFC-54EBEB301E90}"/>
              </a:ext>
            </a:extLst>
          </p:cNvPr>
          <p:cNvSpPr>
            <a:spLocks noGrp="1"/>
          </p:cNvSpPr>
          <p:nvPr>
            <p:ph idx="1"/>
          </p:nvPr>
        </p:nvSpPr>
        <p:spPr/>
        <p:txBody>
          <a:bodyPr>
            <a:normAutofit/>
          </a:bodyPr>
          <a:lstStyle/>
          <a:p>
            <a:r>
              <a:rPr lang="en-US"/>
              <a:t>Background</a:t>
            </a:r>
          </a:p>
          <a:p>
            <a:r>
              <a:rPr lang="en-US"/>
              <a:t>Stakeholders</a:t>
            </a:r>
          </a:p>
          <a:p>
            <a:r>
              <a:rPr lang="en-US"/>
              <a:t>Remediation</a:t>
            </a:r>
          </a:p>
          <a:p>
            <a:r>
              <a:rPr lang="en-US"/>
              <a:t>Compliant material needs</a:t>
            </a:r>
          </a:p>
          <a:p>
            <a:r>
              <a:rPr lang="en-US"/>
              <a:t>508 compliance Subject Matter Expert (SME)</a:t>
            </a:r>
          </a:p>
          <a:p>
            <a:r>
              <a:rPr lang="en-US"/>
              <a:t>ONRResource</a:t>
            </a:r>
          </a:p>
          <a:p>
            <a:r>
              <a:rPr lang="en-US"/>
              <a:t>Summary</a:t>
            </a:r>
          </a:p>
          <a:p>
            <a:endParaRPr lang="en-US"/>
          </a:p>
        </p:txBody>
      </p:sp>
      <p:sp>
        <p:nvSpPr>
          <p:cNvPr id="4" name="Slide Number Placeholder 3">
            <a:extLst>
              <a:ext uri="{FF2B5EF4-FFF2-40B4-BE49-F238E27FC236}">
                <a16:creationId xmlns:a16="http://schemas.microsoft.com/office/drawing/2014/main" id="{9DD1F3DC-129E-4C6A-9F9D-E81DFAB1BB1B}"/>
              </a:ext>
            </a:extLst>
          </p:cNvPr>
          <p:cNvSpPr>
            <a:spLocks noGrp="1"/>
          </p:cNvSpPr>
          <p:nvPr>
            <p:ph type="sldNum" sz="quarter" idx="4"/>
          </p:nvPr>
        </p:nvSpPr>
        <p:spPr/>
        <p:txBody>
          <a:bodyPr/>
          <a:lstStyle/>
          <a:p>
            <a:fld id="{850B1B32-CFA8-4BD1-A730-6F4B7E12345B}" type="slidenum">
              <a:rPr lang="en-US" smtClean="0"/>
              <a:pPr/>
              <a:t>2</a:t>
            </a:fld>
            <a:endParaRPr lang="en-US"/>
          </a:p>
        </p:txBody>
      </p:sp>
    </p:spTree>
    <p:extLst>
      <p:ext uri="{BB962C8B-B14F-4D97-AF65-F5344CB8AC3E}">
        <p14:creationId xmlns:p14="http://schemas.microsoft.com/office/powerpoint/2010/main" val="49540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37D9-4E67-48DE-B101-79A9BA075251}"/>
              </a:ext>
            </a:extLst>
          </p:cNvPr>
          <p:cNvSpPr>
            <a:spLocks noGrp="1"/>
          </p:cNvSpPr>
          <p:nvPr>
            <p:ph type="title"/>
          </p:nvPr>
        </p:nvSpPr>
        <p:spPr>
          <a:xfrm>
            <a:off x="386860" y="152400"/>
            <a:ext cx="10061833" cy="1447801"/>
          </a:xfrm>
        </p:spPr>
        <p:txBody>
          <a:bodyPr/>
          <a:lstStyle/>
          <a:p>
            <a:r>
              <a:rPr lang="en-US" sz="4400"/>
              <a:t>Disabilities requiring compliant materials</a:t>
            </a:r>
            <a:endParaRPr lang="en-US"/>
          </a:p>
        </p:txBody>
      </p:sp>
      <p:sp>
        <p:nvSpPr>
          <p:cNvPr id="3" name="Content Placeholder 2">
            <a:extLst>
              <a:ext uri="{FF2B5EF4-FFF2-40B4-BE49-F238E27FC236}">
                <a16:creationId xmlns:a16="http://schemas.microsoft.com/office/drawing/2014/main" id="{A3588335-FDE7-4014-8388-5190B3BC6EB9}"/>
              </a:ext>
            </a:extLst>
          </p:cNvPr>
          <p:cNvSpPr>
            <a:spLocks noGrp="1"/>
          </p:cNvSpPr>
          <p:nvPr>
            <p:ph idx="1"/>
          </p:nvPr>
        </p:nvSpPr>
        <p:spPr>
          <a:xfrm>
            <a:off x="609600" y="1851102"/>
            <a:ext cx="10972800" cy="4275062"/>
          </a:xfrm>
        </p:spPr>
        <p:txBody>
          <a:bodyPr>
            <a:normAutofit/>
          </a:bodyPr>
          <a:lstStyle/>
          <a:p>
            <a:r>
              <a:rPr lang="en-US"/>
              <a:t>Several participants have degrees of colorblindness and have trouble differentiating between colors or low vision.  </a:t>
            </a:r>
          </a:p>
          <a:p>
            <a:r>
              <a:rPr lang="en-US"/>
              <a:t>1 participant is hearing impaired. </a:t>
            </a:r>
          </a:p>
          <a:p>
            <a:endParaRPr lang="en-US" sz="2000"/>
          </a:p>
        </p:txBody>
      </p:sp>
      <p:sp>
        <p:nvSpPr>
          <p:cNvPr id="4" name="Slide Number Placeholder 3">
            <a:extLst>
              <a:ext uri="{FF2B5EF4-FFF2-40B4-BE49-F238E27FC236}">
                <a16:creationId xmlns:a16="http://schemas.microsoft.com/office/drawing/2014/main" id="{59363D25-2C4C-47E0-B110-4AB40E14A5EC}"/>
              </a:ext>
            </a:extLst>
          </p:cNvPr>
          <p:cNvSpPr>
            <a:spLocks noGrp="1"/>
          </p:cNvSpPr>
          <p:nvPr>
            <p:ph type="sldNum" sz="quarter" idx="4"/>
          </p:nvPr>
        </p:nvSpPr>
        <p:spPr/>
        <p:txBody>
          <a:bodyPr/>
          <a:lstStyle/>
          <a:p>
            <a:fld id="{850B1B32-CFA8-4BD1-A730-6F4B7E12345B}" type="slidenum">
              <a:rPr lang="en-US" smtClean="0"/>
              <a:pPr/>
              <a:t>20</a:t>
            </a:fld>
            <a:endParaRPr lang="en-US"/>
          </a:p>
        </p:txBody>
      </p:sp>
    </p:spTree>
    <p:extLst>
      <p:ext uri="{BB962C8B-B14F-4D97-AF65-F5344CB8AC3E}">
        <p14:creationId xmlns:p14="http://schemas.microsoft.com/office/powerpoint/2010/main" val="2108604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37D9-4E67-48DE-B101-79A9BA075251}"/>
              </a:ext>
            </a:extLst>
          </p:cNvPr>
          <p:cNvSpPr>
            <a:spLocks noGrp="1"/>
          </p:cNvSpPr>
          <p:nvPr>
            <p:ph type="title"/>
          </p:nvPr>
        </p:nvSpPr>
        <p:spPr>
          <a:xfrm>
            <a:off x="386860" y="152400"/>
            <a:ext cx="10972799" cy="1447801"/>
          </a:xfrm>
        </p:spPr>
        <p:txBody>
          <a:bodyPr/>
          <a:lstStyle/>
          <a:p>
            <a:r>
              <a:rPr lang="en-US"/>
              <a:t>Challenges</a:t>
            </a:r>
          </a:p>
        </p:txBody>
      </p:sp>
      <p:sp>
        <p:nvSpPr>
          <p:cNvPr id="3" name="Content Placeholder 2">
            <a:extLst>
              <a:ext uri="{FF2B5EF4-FFF2-40B4-BE49-F238E27FC236}">
                <a16:creationId xmlns:a16="http://schemas.microsoft.com/office/drawing/2014/main" id="{A3588335-FDE7-4014-8388-5190B3BC6EB9}"/>
              </a:ext>
            </a:extLst>
          </p:cNvPr>
          <p:cNvSpPr>
            <a:spLocks noGrp="1"/>
          </p:cNvSpPr>
          <p:nvPr>
            <p:ph idx="1"/>
          </p:nvPr>
        </p:nvSpPr>
        <p:spPr/>
        <p:txBody>
          <a:bodyPr>
            <a:normAutofit/>
          </a:bodyPr>
          <a:lstStyle/>
          <a:p>
            <a:r>
              <a:rPr lang="en-US"/>
              <a:t>Participant must find external resources to help with accessibility.</a:t>
            </a:r>
          </a:p>
          <a:p>
            <a:r>
              <a:rPr lang="en-US"/>
              <a:t>Microsoft Teams, DOI Talent, and QuickTime aren’t 508 compliant and are difficult for low sight individuals to use. </a:t>
            </a:r>
          </a:p>
          <a:p>
            <a:r>
              <a:rPr lang="en-US"/>
              <a:t>One participant would like to use Video Relay Service software on the laptop.</a:t>
            </a:r>
          </a:p>
          <a:p>
            <a:endParaRPr lang="en-US"/>
          </a:p>
          <a:p>
            <a:endParaRPr lang="en-US"/>
          </a:p>
        </p:txBody>
      </p:sp>
      <p:sp>
        <p:nvSpPr>
          <p:cNvPr id="4" name="Slide Number Placeholder 3">
            <a:extLst>
              <a:ext uri="{FF2B5EF4-FFF2-40B4-BE49-F238E27FC236}">
                <a16:creationId xmlns:a16="http://schemas.microsoft.com/office/drawing/2014/main" id="{59363D25-2C4C-47E0-B110-4AB40E14A5EC}"/>
              </a:ext>
            </a:extLst>
          </p:cNvPr>
          <p:cNvSpPr>
            <a:spLocks noGrp="1"/>
          </p:cNvSpPr>
          <p:nvPr>
            <p:ph type="sldNum" sz="quarter" idx="4"/>
          </p:nvPr>
        </p:nvSpPr>
        <p:spPr/>
        <p:txBody>
          <a:bodyPr/>
          <a:lstStyle/>
          <a:p>
            <a:fld id="{850B1B32-CFA8-4BD1-A730-6F4B7E12345B}" type="slidenum">
              <a:rPr lang="en-US" smtClean="0"/>
              <a:pPr/>
              <a:t>21</a:t>
            </a:fld>
            <a:endParaRPr lang="en-US"/>
          </a:p>
        </p:txBody>
      </p:sp>
    </p:spTree>
    <p:extLst>
      <p:ext uri="{BB962C8B-B14F-4D97-AF65-F5344CB8AC3E}">
        <p14:creationId xmlns:p14="http://schemas.microsoft.com/office/powerpoint/2010/main" val="3817062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37D9-4E67-48DE-B101-79A9BA075251}"/>
              </a:ext>
            </a:extLst>
          </p:cNvPr>
          <p:cNvSpPr>
            <a:spLocks noGrp="1"/>
          </p:cNvSpPr>
          <p:nvPr>
            <p:ph type="title"/>
          </p:nvPr>
        </p:nvSpPr>
        <p:spPr>
          <a:xfrm>
            <a:off x="386860" y="152400"/>
            <a:ext cx="10972799" cy="1447801"/>
          </a:xfrm>
        </p:spPr>
        <p:txBody>
          <a:bodyPr/>
          <a:lstStyle/>
          <a:p>
            <a:r>
              <a:rPr lang="en-US"/>
              <a:t>Accommodations Used</a:t>
            </a:r>
          </a:p>
        </p:txBody>
      </p:sp>
      <p:sp>
        <p:nvSpPr>
          <p:cNvPr id="3" name="Content Placeholder 2">
            <a:extLst>
              <a:ext uri="{FF2B5EF4-FFF2-40B4-BE49-F238E27FC236}">
                <a16:creationId xmlns:a16="http://schemas.microsoft.com/office/drawing/2014/main" id="{A3588335-FDE7-4014-8388-5190B3BC6EB9}"/>
              </a:ext>
            </a:extLst>
          </p:cNvPr>
          <p:cNvSpPr>
            <a:spLocks noGrp="1"/>
          </p:cNvSpPr>
          <p:nvPr>
            <p:ph idx="1"/>
          </p:nvPr>
        </p:nvSpPr>
        <p:spPr/>
        <p:txBody>
          <a:bodyPr>
            <a:normAutofit/>
          </a:bodyPr>
          <a:lstStyle/>
          <a:p>
            <a:r>
              <a:rPr lang="en-US"/>
              <a:t>Increasing font size, bolding fonts, using a larger monitor, and using special glasses.</a:t>
            </a:r>
          </a:p>
          <a:p>
            <a:r>
              <a:rPr lang="en-US"/>
              <a:t>One participant uses a screen reader and it’s necessary for his work. Another doesn't have time to learn to use it effectively. </a:t>
            </a:r>
          </a:p>
          <a:p>
            <a:r>
              <a:rPr lang="en-US"/>
              <a:t>Screen readers need materials to be 508 compliant in order to work properly. </a:t>
            </a:r>
          </a:p>
        </p:txBody>
      </p:sp>
      <p:sp>
        <p:nvSpPr>
          <p:cNvPr id="4" name="Slide Number Placeholder 3">
            <a:extLst>
              <a:ext uri="{FF2B5EF4-FFF2-40B4-BE49-F238E27FC236}">
                <a16:creationId xmlns:a16="http://schemas.microsoft.com/office/drawing/2014/main" id="{59363D25-2C4C-47E0-B110-4AB40E14A5EC}"/>
              </a:ext>
            </a:extLst>
          </p:cNvPr>
          <p:cNvSpPr>
            <a:spLocks noGrp="1"/>
          </p:cNvSpPr>
          <p:nvPr>
            <p:ph type="sldNum" sz="quarter" idx="4"/>
          </p:nvPr>
        </p:nvSpPr>
        <p:spPr/>
        <p:txBody>
          <a:bodyPr/>
          <a:lstStyle/>
          <a:p>
            <a:fld id="{850B1B32-CFA8-4BD1-A730-6F4B7E12345B}" type="slidenum">
              <a:rPr lang="en-US" smtClean="0"/>
              <a:pPr/>
              <a:t>22</a:t>
            </a:fld>
            <a:endParaRPr lang="en-US"/>
          </a:p>
        </p:txBody>
      </p:sp>
    </p:spTree>
    <p:extLst>
      <p:ext uri="{BB962C8B-B14F-4D97-AF65-F5344CB8AC3E}">
        <p14:creationId xmlns:p14="http://schemas.microsoft.com/office/powerpoint/2010/main" val="3066951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37D9-4E67-48DE-B101-79A9BA075251}"/>
              </a:ext>
            </a:extLst>
          </p:cNvPr>
          <p:cNvSpPr>
            <a:spLocks noGrp="1"/>
          </p:cNvSpPr>
          <p:nvPr>
            <p:ph type="title"/>
          </p:nvPr>
        </p:nvSpPr>
        <p:spPr>
          <a:xfrm>
            <a:off x="386860" y="152400"/>
            <a:ext cx="10972799" cy="1447801"/>
          </a:xfrm>
        </p:spPr>
        <p:txBody>
          <a:bodyPr/>
          <a:lstStyle/>
          <a:p>
            <a:r>
              <a:rPr lang="en-US"/>
              <a:t>How can we make it better? </a:t>
            </a:r>
          </a:p>
        </p:txBody>
      </p:sp>
      <p:sp>
        <p:nvSpPr>
          <p:cNvPr id="3" name="Content Placeholder 2">
            <a:extLst>
              <a:ext uri="{FF2B5EF4-FFF2-40B4-BE49-F238E27FC236}">
                <a16:creationId xmlns:a16="http://schemas.microsoft.com/office/drawing/2014/main" id="{A3588335-FDE7-4014-8388-5190B3BC6EB9}"/>
              </a:ext>
            </a:extLst>
          </p:cNvPr>
          <p:cNvSpPr>
            <a:spLocks noGrp="1"/>
          </p:cNvSpPr>
          <p:nvPr>
            <p:ph idx="1"/>
          </p:nvPr>
        </p:nvSpPr>
        <p:spPr/>
        <p:txBody>
          <a:bodyPr>
            <a:normAutofit fontScale="85000" lnSpcReduction="10000"/>
          </a:bodyPr>
          <a:lstStyle/>
          <a:p>
            <a:r>
              <a:rPr lang="en-US"/>
              <a:t>Participants with low vision require visuals including charts and screenshots to be verbally described in meetings and emails. </a:t>
            </a:r>
          </a:p>
          <a:p>
            <a:pPr lvl="1"/>
            <a:r>
              <a:rPr lang="en-US"/>
              <a:t>Excel data is more accessible than a chart. </a:t>
            </a:r>
          </a:p>
          <a:p>
            <a:pPr lvl="1"/>
            <a:r>
              <a:rPr lang="en-US"/>
              <a:t>It's important to describe what is being shared in PowerPoints in meetings to keep low vision participants involved in meetings. </a:t>
            </a:r>
          </a:p>
          <a:p>
            <a:r>
              <a:rPr lang="en-US"/>
              <a:t>Captioning needs to be available during meetings and in all videos. Employees should be trained on how to use captioning in meetings. </a:t>
            </a:r>
          </a:p>
          <a:p>
            <a:r>
              <a:rPr lang="en-US"/>
              <a:t>No software platforms at work (Microsoft) are 508 compliant. An example is how someone who is colorblind can’t see the “Leave” button in the meetings window. </a:t>
            </a:r>
          </a:p>
          <a:p>
            <a:r>
              <a:rPr lang="en-US"/>
              <a:t>Color palettes need to be addressed. </a:t>
            </a:r>
          </a:p>
          <a:p>
            <a:endParaRPr lang="en-US"/>
          </a:p>
        </p:txBody>
      </p:sp>
      <p:sp>
        <p:nvSpPr>
          <p:cNvPr id="4" name="Slide Number Placeholder 3">
            <a:extLst>
              <a:ext uri="{FF2B5EF4-FFF2-40B4-BE49-F238E27FC236}">
                <a16:creationId xmlns:a16="http://schemas.microsoft.com/office/drawing/2014/main" id="{59363D25-2C4C-47E0-B110-4AB40E14A5EC}"/>
              </a:ext>
            </a:extLst>
          </p:cNvPr>
          <p:cNvSpPr>
            <a:spLocks noGrp="1"/>
          </p:cNvSpPr>
          <p:nvPr>
            <p:ph type="sldNum" sz="quarter" idx="4"/>
          </p:nvPr>
        </p:nvSpPr>
        <p:spPr/>
        <p:txBody>
          <a:bodyPr/>
          <a:lstStyle/>
          <a:p>
            <a:fld id="{850B1B32-CFA8-4BD1-A730-6F4B7E12345B}" type="slidenum">
              <a:rPr lang="en-US" smtClean="0"/>
              <a:pPr/>
              <a:t>23</a:t>
            </a:fld>
            <a:endParaRPr lang="en-US"/>
          </a:p>
        </p:txBody>
      </p:sp>
    </p:spTree>
    <p:extLst>
      <p:ext uri="{BB962C8B-B14F-4D97-AF65-F5344CB8AC3E}">
        <p14:creationId xmlns:p14="http://schemas.microsoft.com/office/powerpoint/2010/main" val="877640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CA02-65A2-4B3E-BA1A-415F3AA38D40}"/>
              </a:ext>
            </a:extLst>
          </p:cNvPr>
          <p:cNvSpPr>
            <a:spLocks noGrp="1"/>
          </p:cNvSpPr>
          <p:nvPr>
            <p:ph type="title"/>
          </p:nvPr>
        </p:nvSpPr>
        <p:spPr/>
        <p:txBody>
          <a:bodyPr>
            <a:normAutofit fontScale="90000"/>
          </a:bodyPr>
          <a:lstStyle/>
          <a:p>
            <a:r>
              <a:rPr lang="en-US" sz="4400"/>
              <a:t>Section 508 Subject Matter Expert (SME)</a:t>
            </a:r>
          </a:p>
        </p:txBody>
      </p:sp>
      <p:sp>
        <p:nvSpPr>
          <p:cNvPr id="5" name="Text Placeholder 4">
            <a:extLst>
              <a:ext uri="{FF2B5EF4-FFF2-40B4-BE49-F238E27FC236}">
                <a16:creationId xmlns:a16="http://schemas.microsoft.com/office/drawing/2014/main" id="{A8209471-0C74-4842-A08A-AA8ECC003B61}"/>
              </a:ext>
            </a:extLst>
          </p:cNvPr>
          <p:cNvSpPr>
            <a:spLocks noGrp="1"/>
          </p:cNvSpPr>
          <p:nvPr>
            <p:ph type="body" idx="1"/>
          </p:nvPr>
        </p:nvSpPr>
        <p:spPr/>
        <p:txBody>
          <a:bodyPr/>
          <a:lstStyle/>
          <a:p>
            <a:r>
              <a:rPr lang="en-US"/>
              <a:t>Why ONRR needs one.</a:t>
            </a:r>
          </a:p>
        </p:txBody>
      </p:sp>
      <p:sp>
        <p:nvSpPr>
          <p:cNvPr id="4" name="Slide Number Placeholder 6">
            <a:extLst>
              <a:ext uri="{FF2B5EF4-FFF2-40B4-BE49-F238E27FC236}">
                <a16:creationId xmlns:a16="http://schemas.microsoft.com/office/drawing/2014/main" id="{E6870DD1-F23F-4F29-B789-EE1DEB395EE8}"/>
              </a:ext>
            </a:extLst>
          </p:cNvPr>
          <p:cNvSpPr>
            <a:spLocks noGrp="1"/>
          </p:cNvSpPr>
          <p:nvPr>
            <p:ph type="sldNum" sz="quarter" idx="4"/>
          </p:nvPr>
        </p:nvSpPr>
        <p:spPr>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24</a:t>
            </a:fld>
            <a:endParaRPr lang="en-US"/>
          </a:p>
        </p:txBody>
      </p:sp>
    </p:spTree>
    <p:extLst>
      <p:ext uri="{BB962C8B-B14F-4D97-AF65-F5344CB8AC3E}">
        <p14:creationId xmlns:p14="http://schemas.microsoft.com/office/powerpoint/2010/main" val="3273544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37D9-4E67-48DE-B101-79A9BA075251}"/>
              </a:ext>
            </a:extLst>
          </p:cNvPr>
          <p:cNvSpPr>
            <a:spLocks noGrp="1"/>
          </p:cNvSpPr>
          <p:nvPr>
            <p:ph type="title"/>
          </p:nvPr>
        </p:nvSpPr>
        <p:spPr>
          <a:xfrm>
            <a:off x="609599" y="152399"/>
            <a:ext cx="9882555" cy="1051933"/>
          </a:xfrm>
        </p:spPr>
        <p:txBody>
          <a:bodyPr>
            <a:normAutofit fontScale="90000"/>
          </a:bodyPr>
          <a:lstStyle/>
          <a:p>
            <a:r>
              <a:rPr lang="en-US" sz="4400"/>
              <a:t>Do you think we need a dedicated 508 compliance SME?</a:t>
            </a:r>
            <a:endParaRPr lang="en-US"/>
          </a:p>
        </p:txBody>
      </p:sp>
      <p:graphicFrame>
        <p:nvGraphicFramePr>
          <p:cNvPr id="5" name="Chart 4" descr="Pie chart indicating whether participants think we need a dedicated 508 compliance SME.  24 said yes, 3 said we need a whole team, 1 said Microsoft should be the SME, 1 said yes temporarily, 1 said no and 1 wasn't asked.">
            <a:extLst>
              <a:ext uri="{FF2B5EF4-FFF2-40B4-BE49-F238E27FC236}">
                <a16:creationId xmlns:a16="http://schemas.microsoft.com/office/drawing/2014/main" id="{1A4D4D0E-AA88-4994-9BB2-E48391803C38}"/>
              </a:ext>
            </a:extLst>
          </p:cNvPr>
          <p:cNvGraphicFramePr>
            <a:graphicFrameLocks/>
          </p:cNvGraphicFramePr>
          <p:nvPr>
            <p:extLst>
              <p:ext uri="{D42A27DB-BD31-4B8C-83A1-F6EECF244321}">
                <p14:modId xmlns:p14="http://schemas.microsoft.com/office/powerpoint/2010/main" val="3198967062"/>
              </p:ext>
            </p:extLst>
          </p:nvPr>
        </p:nvGraphicFramePr>
        <p:xfrm>
          <a:off x="2016369" y="1336431"/>
          <a:ext cx="8771704" cy="5249096"/>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59363D25-2C4C-47E0-B110-4AB40E14A5EC}"/>
              </a:ext>
            </a:extLst>
          </p:cNvPr>
          <p:cNvSpPr>
            <a:spLocks noGrp="1"/>
          </p:cNvSpPr>
          <p:nvPr>
            <p:ph type="sldNum" sz="quarter" idx="4"/>
          </p:nvPr>
        </p:nvSpPr>
        <p:spPr/>
        <p:txBody>
          <a:bodyPr/>
          <a:lstStyle/>
          <a:p>
            <a:fld id="{850B1B32-CFA8-4BD1-A730-6F4B7E12345B}" type="slidenum">
              <a:rPr lang="en-US" smtClean="0"/>
              <a:pPr/>
              <a:t>25</a:t>
            </a:fld>
            <a:endParaRPr lang="en-US"/>
          </a:p>
        </p:txBody>
      </p:sp>
    </p:spTree>
    <p:extLst>
      <p:ext uri="{BB962C8B-B14F-4D97-AF65-F5344CB8AC3E}">
        <p14:creationId xmlns:p14="http://schemas.microsoft.com/office/powerpoint/2010/main" val="3500820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67A751F-704A-42D3-AD7E-12C86A01BB81}"/>
              </a:ext>
            </a:extLst>
          </p:cNvPr>
          <p:cNvSpPr>
            <a:spLocks noGrp="1"/>
          </p:cNvSpPr>
          <p:nvPr>
            <p:ph type="title" idx="4294967295"/>
          </p:nvPr>
        </p:nvSpPr>
        <p:spPr>
          <a:xfrm>
            <a:off x="609600" y="274638"/>
            <a:ext cx="9956800" cy="1143000"/>
          </a:xfrm>
        </p:spPr>
        <p:txBody>
          <a:bodyPr>
            <a:normAutofit fontScale="90000"/>
          </a:bodyPr>
          <a:lstStyle/>
          <a:p>
            <a:r>
              <a:rPr lang="en-US"/>
              <a:t>Employees think we should have a SME</a:t>
            </a:r>
          </a:p>
        </p:txBody>
      </p:sp>
      <p:sp>
        <p:nvSpPr>
          <p:cNvPr id="5" name="Text Placeholder 4">
            <a:extLst>
              <a:ext uri="{FF2B5EF4-FFF2-40B4-BE49-F238E27FC236}">
                <a16:creationId xmlns:a16="http://schemas.microsoft.com/office/drawing/2014/main" id="{548749AD-C848-4EC5-A168-DD10C2CDC7C5}"/>
              </a:ext>
            </a:extLst>
          </p:cNvPr>
          <p:cNvSpPr>
            <a:spLocks noGrp="1"/>
          </p:cNvSpPr>
          <p:nvPr>
            <p:ph type="body" sz="quarter" idx="10"/>
          </p:nvPr>
        </p:nvSpPr>
        <p:spPr>
          <a:xfrm>
            <a:off x="3986597" y="2768413"/>
            <a:ext cx="3868738" cy="1515484"/>
          </a:xfrm>
        </p:spPr>
        <p:txBody>
          <a:bodyPr>
            <a:noAutofit/>
          </a:bodyPr>
          <a:lstStyle/>
          <a:p>
            <a:pPr algn="ctr"/>
            <a:r>
              <a:rPr lang="en-US" sz="9600"/>
              <a:t>87%</a:t>
            </a:r>
          </a:p>
        </p:txBody>
      </p:sp>
      <p:sp>
        <p:nvSpPr>
          <p:cNvPr id="6" name="Text Placeholder 5">
            <a:extLst>
              <a:ext uri="{FF2B5EF4-FFF2-40B4-BE49-F238E27FC236}">
                <a16:creationId xmlns:a16="http://schemas.microsoft.com/office/drawing/2014/main" id="{DA8A1834-E802-4AE6-A5B1-2A4FBABB02A4}"/>
              </a:ext>
            </a:extLst>
          </p:cNvPr>
          <p:cNvSpPr>
            <a:spLocks noGrp="1"/>
          </p:cNvSpPr>
          <p:nvPr>
            <p:ph type="body" sz="quarter" idx="11"/>
          </p:nvPr>
        </p:nvSpPr>
        <p:spPr>
          <a:xfrm>
            <a:off x="2634558" y="4405745"/>
            <a:ext cx="6572816" cy="914400"/>
          </a:xfrm>
        </p:spPr>
        <p:txBody>
          <a:bodyPr>
            <a:normAutofit/>
          </a:bodyPr>
          <a:lstStyle/>
          <a:p>
            <a:pPr algn="ctr"/>
            <a:r>
              <a:rPr lang="en-US"/>
              <a:t>Of participants said we should have a person dedicated to 508 compliance</a:t>
            </a:r>
          </a:p>
        </p:txBody>
      </p:sp>
      <p:sp>
        <p:nvSpPr>
          <p:cNvPr id="4" name="Slide Number Placeholder 3">
            <a:extLst>
              <a:ext uri="{FF2B5EF4-FFF2-40B4-BE49-F238E27FC236}">
                <a16:creationId xmlns:a16="http://schemas.microsoft.com/office/drawing/2014/main" id="{35404388-CBB9-4A07-9EE5-88EC2C1B58DB}"/>
              </a:ext>
            </a:extLst>
          </p:cNvPr>
          <p:cNvSpPr>
            <a:spLocks noGrp="1"/>
          </p:cNvSpPr>
          <p:nvPr>
            <p:ph type="sldNum" sz="quarter" idx="4"/>
          </p:nvPr>
        </p:nvSpPr>
        <p:spPr/>
        <p:txBody>
          <a:bodyPr/>
          <a:lstStyle/>
          <a:p>
            <a:fld id="{850B1B32-CFA8-4BD1-A730-6F4B7E12345B}" type="slidenum">
              <a:rPr lang="en-US" smtClean="0"/>
              <a:pPr/>
              <a:t>26</a:t>
            </a:fld>
            <a:endParaRPr lang="en-US"/>
          </a:p>
        </p:txBody>
      </p:sp>
    </p:spTree>
    <p:extLst>
      <p:ext uri="{BB962C8B-B14F-4D97-AF65-F5344CB8AC3E}">
        <p14:creationId xmlns:p14="http://schemas.microsoft.com/office/powerpoint/2010/main" val="853569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37D9-4E67-48DE-B101-79A9BA075251}"/>
              </a:ext>
            </a:extLst>
          </p:cNvPr>
          <p:cNvSpPr>
            <a:spLocks noGrp="1"/>
          </p:cNvSpPr>
          <p:nvPr>
            <p:ph type="title"/>
          </p:nvPr>
        </p:nvSpPr>
        <p:spPr>
          <a:xfrm>
            <a:off x="609599" y="152399"/>
            <a:ext cx="9882555" cy="1330713"/>
          </a:xfrm>
        </p:spPr>
        <p:txBody>
          <a:bodyPr>
            <a:normAutofit/>
          </a:bodyPr>
          <a:lstStyle/>
          <a:p>
            <a:r>
              <a:rPr lang="en-US"/>
              <a:t>Why we need a SME</a:t>
            </a:r>
          </a:p>
        </p:txBody>
      </p:sp>
      <p:sp>
        <p:nvSpPr>
          <p:cNvPr id="3" name="Content Placeholder 2">
            <a:extLst>
              <a:ext uri="{FF2B5EF4-FFF2-40B4-BE49-F238E27FC236}">
                <a16:creationId xmlns:a16="http://schemas.microsoft.com/office/drawing/2014/main" id="{A3588335-FDE7-4014-8388-5190B3BC6EB9}"/>
              </a:ext>
            </a:extLst>
          </p:cNvPr>
          <p:cNvSpPr>
            <a:spLocks noGrp="1"/>
          </p:cNvSpPr>
          <p:nvPr>
            <p:ph idx="1"/>
          </p:nvPr>
        </p:nvSpPr>
        <p:spPr>
          <a:xfrm>
            <a:off x="552191" y="1787878"/>
            <a:ext cx="10972800" cy="4401049"/>
          </a:xfrm>
        </p:spPr>
        <p:txBody>
          <a:bodyPr>
            <a:normAutofit/>
          </a:bodyPr>
          <a:lstStyle/>
          <a:p>
            <a:r>
              <a:rPr lang="en-US"/>
              <a:t>27 participants said that they would want ONRR to have at least one 508 SME whose only job is 508 compliance. </a:t>
            </a:r>
          </a:p>
          <a:p>
            <a:r>
              <a:rPr lang="en-US"/>
              <a:t>Participants want this person to provide training and serve as a resource. </a:t>
            </a:r>
          </a:p>
          <a:p>
            <a:r>
              <a:rPr lang="en-US"/>
              <a:t>Participants that have remediated documents felt it would be especially helpful to have someone to assist with troubleshooting specific errors.</a:t>
            </a:r>
          </a:p>
          <a:p>
            <a:endParaRPr lang="en-US"/>
          </a:p>
        </p:txBody>
      </p:sp>
      <p:sp>
        <p:nvSpPr>
          <p:cNvPr id="4" name="Slide Number Placeholder 3">
            <a:extLst>
              <a:ext uri="{FF2B5EF4-FFF2-40B4-BE49-F238E27FC236}">
                <a16:creationId xmlns:a16="http://schemas.microsoft.com/office/drawing/2014/main" id="{59363D25-2C4C-47E0-B110-4AB40E14A5EC}"/>
              </a:ext>
            </a:extLst>
          </p:cNvPr>
          <p:cNvSpPr>
            <a:spLocks noGrp="1"/>
          </p:cNvSpPr>
          <p:nvPr>
            <p:ph type="sldNum" sz="quarter" idx="4"/>
          </p:nvPr>
        </p:nvSpPr>
        <p:spPr/>
        <p:txBody>
          <a:bodyPr/>
          <a:lstStyle/>
          <a:p>
            <a:fld id="{850B1B32-CFA8-4BD1-A730-6F4B7E12345B}" type="slidenum">
              <a:rPr lang="en-US" smtClean="0"/>
              <a:pPr/>
              <a:t>27</a:t>
            </a:fld>
            <a:endParaRPr lang="en-US"/>
          </a:p>
        </p:txBody>
      </p:sp>
    </p:spTree>
    <p:extLst>
      <p:ext uri="{BB962C8B-B14F-4D97-AF65-F5344CB8AC3E}">
        <p14:creationId xmlns:p14="http://schemas.microsoft.com/office/powerpoint/2010/main" val="1609561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37D9-4E67-48DE-B101-79A9BA075251}"/>
              </a:ext>
            </a:extLst>
          </p:cNvPr>
          <p:cNvSpPr>
            <a:spLocks noGrp="1"/>
          </p:cNvSpPr>
          <p:nvPr>
            <p:ph type="title"/>
          </p:nvPr>
        </p:nvSpPr>
        <p:spPr>
          <a:xfrm>
            <a:off x="609599" y="152400"/>
            <a:ext cx="9882555" cy="1319562"/>
          </a:xfrm>
        </p:spPr>
        <p:txBody>
          <a:bodyPr>
            <a:normAutofit/>
          </a:bodyPr>
          <a:lstStyle/>
          <a:p>
            <a:r>
              <a:rPr lang="en-US" sz="4400"/>
              <a:t>Other opinions</a:t>
            </a:r>
            <a:endParaRPr lang="en-US"/>
          </a:p>
        </p:txBody>
      </p:sp>
      <p:sp>
        <p:nvSpPr>
          <p:cNvPr id="3" name="Content Placeholder 2">
            <a:extLst>
              <a:ext uri="{FF2B5EF4-FFF2-40B4-BE49-F238E27FC236}">
                <a16:creationId xmlns:a16="http://schemas.microsoft.com/office/drawing/2014/main" id="{A3588335-FDE7-4014-8388-5190B3BC6EB9}"/>
              </a:ext>
            </a:extLst>
          </p:cNvPr>
          <p:cNvSpPr>
            <a:spLocks noGrp="1"/>
          </p:cNvSpPr>
          <p:nvPr>
            <p:ph idx="1"/>
          </p:nvPr>
        </p:nvSpPr>
        <p:spPr>
          <a:xfrm>
            <a:off x="552191" y="1955146"/>
            <a:ext cx="10972800" cy="4334142"/>
          </a:xfrm>
        </p:spPr>
        <p:txBody>
          <a:bodyPr>
            <a:normAutofit/>
          </a:bodyPr>
          <a:lstStyle/>
          <a:p>
            <a:r>
              <a:rPr lang="en-US"/>
              <a:t>One person would like a temporary 508 person until ONRR is compliant. </a:t>
            </a:r>
          </a:p>
          <a:p>
            <a:r>
              <a:rPr lang="en-US"/>
              <a:t>One worry expressed is that if we had a SME then ONRR employees wouldn't take responsibility for correcting their own documents. </a:t>
            </a:r>
          </a:p>
          <a:p>
            <a:r>
              <a:rPr lang="en-US"/>
              <a:t>One participant thinks that individuals should be responsible for their documents and should be experts</a:t>
            </a:r>
          </a:p>
          <a:p>
            <a:endParaRPr lang="en-US"/>
          </a:p>
        </p:txBody>
      </p:sp>
      <p:sp>
        <p:nvSpPr>
          <p:cNvPr id="4" name="Slide Number Placeholder 3">
            <a:extLst>
              <a:ext uri="{FF2B5EF4-FFF2-40B4-BE49-F238E27FC236}">
                <a16:creationId xmlns:a16="http://schemas.microsoft.com/office/drawing/2014/main" id="{59363D25-2C4C-47E0-B110-4AB40E14A5EC}"/>
              </a:ext>
            </a:extLst>
          </p:cNvPr>
          <p:cNvSpPr>
            <a:spLocks noGrp="1"/>
          </p:cNvSpPr>
          <p:nvPr>
            <p:ph type="sldNum" sz="quarter" idx="4"/>
          </p:nvPr>
        </p:nvSpPr>
        <p:spPr/>
        <p:txBody>
          <a:bodyPr/>
          <a:lstStyle/>
          <a:p>
            <a:fld id="{850B1B32-CFA8-4BD1-A730-6F4B7E12345B}" type="slidenum">
              <a:rPr lang="en-US" smtClean="0"/>
              <a:pPr/>
              <a:t>28</a:t>
            </a:fld>
            <a:endParaRPr lang="en-US"/>
          </a:p>
        </p:txBody>
      </p:sp>
    </p:spTree>
    <p:extLst>
      <p:ext uri="{BB962C8B-B14F-4D97-AF65-F5344CB8AC3E}">
        <p14:creationId xmlns:p14="http://schemas.microsoft.com/office/powerpoint/2010/main" val="333372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CA02-65A2-4B3E-BA1A-415F3AA38D40}"/>
              </a:ext>
            </a:extLst>
          </p:cNvPr>
          <p:cNvSpPr>
            <a:spLocks noGrp="1"/>
          </p:cNvSpPr>
          <p:nvPr>
            <p:ph type="title"/>
          </p:nvPr>
        </p:nvSpPr>
        <p:spPr/>
        <p:txBody>
          <a:bodyPr>
            <a:normAutofit/>
          </a:bodyPr>
          <a:lstStyle/>
          <a:p>
            <a:r>
              <a:rPr lang="en-US" sz="4400" err="1"/>
              <a:t>ONRResource</a:t>
            </a:r>
            <a:endParaRPr lang="en-US" sz="4400"/>
          </a:p>
        </p:txBody>
      </p:sp>
      <p:sp>
        <p:nvSpPr>
          <p:cNvPr id="3" name="Text Placeholder 2">
            <a:extLst>
              <a:ext uri="{FF2B5EF4-FFF2-40B4-BE49-F238E27FC236}">
                <a16:creationId xmlns:a16="http://schemas.microsoft.com/office/drawing/2014/main" id="{7B0ADA8F-C9E6-4329-99A0-448A472D5509}"/>
              </a:ext>
            </a:extLst>
          </p:cNvPr>
          <p:cNvSpPr>
            <a:spLocks noGrp="1"/>
          </p:cNvSpPr>
          <p:nvPr>
            <p:ph type="body" idx="1"/>
          </p:nvPr>
        </p:nvSpPr>
        <p:spPr>
          <a:xfrm>
            <a:off x="914400" y="3423138"/>
            <a:ext cx="10363200" cy="970276"/>
          </a:xfrm>
        </p:spPr>
        <p:txBody>
          <a:bodyPr>
            <a:normAutofit/>
          </a:bodyPr>
          <a:lstStyle/>
          <a:p>
            <a:r>
              <a:rPr lang="en-US" sz="2800"/>
              <a:t>How ONRR employees find information.</a:t>
            </a:r>
          </a:p>
        </p:txBody>
      </p:sp>
      <p:sp>
        <p:nvSpPr>
          <p:cNvPr id="4" name="Slide Number Placeholder 6">
            <a:extLst>
              <a:ext uri="{FF2B5EF4-FFF2-40B4-BE49-F238E27FC236}">
                <a16:creationId xmlns:a16="http://schemas.microsoft.com/office/drawing/2014/main" id="{E6870DD1-F23F-4F29-B789-EE1DEB395EE8}"/>
              </a:ext>
            </a:extLst>
          </p:cNvPr>
          <p:cNvSpPr>
            <a:spLocks noGrp="1"/>
          </p:cNvSpPr>
          <p:nvPr>
            <p:ph type="sldNum" sz="quarter" idx="4"/>
          </p:nvPr>
        </p:nvSpPr>
        <p:spPr>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29</a:t>
            </a:fld>
            <a:endParaRPr lang="en-US"/>
          </a:p>
        </p:txBody>
      </p:sp>
    </p:spTree>
    <p:extLst>
      <p:ext uri="{BB962C8B-B14F-4D97-AF65-F5344CB8AC3E}">
        <p14:creationId xmlns:p14="http://schemas.microsoft.com/office/powerpoint/2010/main" val="2154871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E1C9D5-AA08-46EF-94FA-7C69B9B82C52}"/>
              </a:ext>
            </a:extLst>
          </p:cNvPr>
          <p:cNvSpPr>
            <a:spLocks noGrp="1"/>
          </p:cNvSpPr>
          <p:nvPr>
            <p:ph type="title"/>
          </p:nvPr>
        </p:nvSpPr>
        <p:spPr/>
        <p:txBody>
          <a:bodyPr/>
          <a:lstStyle/>
          <a:p>
            <a:r>
              <a:rPr lang="en-US"/>
              <a:t>Background</a:t>
            </a:r>
          </a:p>
        </p:txBody>
      </p:sp>
      <p:sp>
        <p:nvSpPr>
          <p:cNvPr id="5" name="Content Placeholder 4">
            <a:extLst>
              <a:ext uri="{FF2B5EF4-FFF2-40B4-BE49-F238E27FC236}">
                <a16:creationId xmlns:a16="http://schemas.microsoft.com/office/drawing/2014/main" id="{5914047F-D986-469D-B0CD-A4F669525FA1}"/>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a:t>We wanted to discover:</a:t>
            </a:r>
          </a:p>
          <a:p>
            <a:pPr marL="971550" lvl="1" indent="-514350">
              <a:buFont typeface="+mj-lt"/>
              <a:buAutoNum type="arabicPeriod"/>
            </a:pPr>
            <a:r>
              <a:rPr lang="en-US" sz="3200"/>
              <a:t>What level of understanding ONRR employees have of 508 compliance, and </a:t>
            </a:r>
          </a:p>
          <a:p>
            <a:pPr marL="971550" lvl="1" indent="-514350">
              <a:buFont typeface="+mj-lt"/>
              <a:buAutoNum type="arabicPeriod"/>
            </a:pPr>
            <a:r>
              <a:rPr lang="en-US" sz="3200"/>
              <a:t>What we need to do to make all ONRR resources 508 compliant. </a:t>
            </a:r>
          </a:p>
          <a:p>
            <a:pPr marL="457200" lvl="1" indent="0">
              <a:buNone/>
            </a:pPr>
            <a:r>
              <a:rPr lang="en-US" sz="3200"/>
              <a:t>		</a:t>
            </a:r>
          </a:p>
          <a:p>
            <a:pPr marL="457200" lvl="1" indent="0">
              <a:buNone/>
            </a:pPr>
            <a:endParaRPr lang="en-US" sz="3200"/>
          </a:p>
          <a:p>
            <a:pPr marL="57150" indent="0">
              <a:buNone/>
            </a:pPr>
            <a:r>
              <a:rPr lang="en-US" sz="3600"/>
              <a:t>We talked with 31 ONRR employees about 508 compliance to help us discover these things.</a:t>
            </a:r>
          </a:p>
          <a:p>
            <a:endParaRPr lang="en-US"/>
          </a:p>
        </p:txBody>
      </p:sp>
      <p:sp>
        <p:nvSpPr>
          <p:cNvPr id="6" name="Slide Number Placeholder 6">
            <a:extLst>
              <a:ext uri="{FF2B5EF4-FFF2-40B4-BE49-F238E27FC236}">
                <a16:creationId xmlns:a16="http://schemas.microsoft.com/office/drawing/2014/main" id="{FC5DA6D1-958E-48CE-8E56-1E614AA5EE4D}"/>
              </a:ext>
            </a:extLst>
          </p:cNvPr>
          <p:cNvSpPr>
            <a:spLocks noGrp="1"/>
          </p:cNvSpPr>
          <p:nvPr>
            <p:ph type="sldNum" sz="quarter" idx="4"/>
          </p:nvPr>
        </p:nvSpPr>
        <p:spPr>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3</a:t>
            </a:fld>
            <a:endParaRPr lang="en-US"/>
          </a:p>
        </p:txBody>
      </p:sp>
    </p:spTree>
    <p:extLst>
      <p:ext uri="{BB962C8B-B14F-4D97-AF65-F5344CB8AC3E}">
        <p14:creationId xmlns:p14="http://schemas.microsoft.com/office/powerpoint/2010/main" val="1839160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E1C9D5-AA08-46EF-94FA-7C69B9B82C52}"/>
              </a:ext>
            </a:extLst>
          </p:cNvPr>
          <p:cNvSpPr>
            <a:spLocks noGrp="1"/>
          </p:cNvSpPr>
          <p:nvPr>
            <p:ph type="title"/>
          </p:nvPr>
        </p:nvSpPr>
        <p:spPr/>
        <p:txBody>
          <a:bodyPr/>
          <a:lstStyle/>
          <a:p>
            <a:r>
              <a:rPr lang="en-US"/>
              <a:t>Do you use ONRResource?</a:t>
            </a:r>
          </a:p>
        </p:txBody>
      </p:sp>
      <p:graphicFrame>
        <p:nvGraphicFramePr>
          <p:cNvPr id="15" name="Chart 14" descr="Pie chart indicating whether participants use ONRResource.  22 said yes, 6 said no, and 3 weren't asked.">
            <a:extLst>
              <a:ext uri="{FF2B5EF4-FFF2-40B4-BE49-F238E27FC236}">
                <a16:creationId xmlns:a16="http://schemas.microsoft.com/office/drawing/2014/main" id="{12A1928B-0BD7-4422-872C-3AC207B201CC}"/>
              </a:ext>
            </a:extLst>
          </p:cNvPr>
          <p:cNvGraphicFramePr>
            <a:graphicFrameLocks/>
          </p:cNvGraphicFramePr>
          <p:nvPr>
            <p:extLst>
              <p:ext uri="{D42A27DB-BD31-4B8C-83A1-F6EECF244321}">
                <p14:modId xmlns:p14="http://schemas.microsoft.com/office/powerpoint/2010/main" val="81327931"/>
              </p:ext>
            </p:extLst>
          </p:nvPr>
        </p:nvGraphicFramePr>
        <p:xfrm>
          <a:off x="1723292" y="1295401"/>
          <a:ext cx="8569570" cy="4659922"/>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6">
            <a:extLst>
              <a:ext uri="{FF2B5EF4-FFF2-40B4-BE49-F238E27FC236}">
                <a16:creationId xmlns:a16="http://schemas.microsoft.com/office/drawing/2014/main" id="{FC5DA6D1-958E-48CE-8E56-1E614AA5EE4D}"/>
              </a:ext>
            </a:extLst>
          </p:cNvPr>
          <p:cNvSpPr>
            <a:spLocks noGrp="1"/>
          </p:cNvSpPr>
          <p:nvPr>
            <p:ph type="sldNum" sz="quarter" idx="4"/>
          </p:nvPr>
        </p:nvSpPr>
        <p:spPr>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30</a:t>
            </a:fld>
            <a:endParaRPr lang="en-US"/>
          </a:p>
        </p:txBody>
      </p:sp>
    </p:spTree>
    <p:extLst>
      <p:ext uri="{BB962C8B-B14F-4D97-AF65-F5344CB8AC3E}">
        <p14:creationId xmlns:p14="http://schemas.microsoft.com/office/powerpoint/2010/main" val="2882237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37D9-4E67-48DE-B101-79A9BA075251}"/>
              </a:ext>
            </a:extLst>
          </p:cNvPr>
          <p:cNvSpPr>
            <a:spLocks noGrp="1"/>
          </p:cNvSpPr>
          <p:nvPr>
            <p:ph type="title"/>
          </p:nvPr>
        </p:nvSpPr>
        <p:spPr/>
        <p:txBody>
          <a:bodyPr/>
          <a:lstStyle/>
          <a:p>
            <a:r>
              <a:rPr lang="en-US"/>
              <a:t>ONRResource usage</a:t>
            </a:r>
          </a:p>
        </p:txBody>
      </p:sp>
      <p:sp>
        <p:nvSpPr>
          <p:cNvPr id="3" name="Content Placeholder 2">
            <a:extLst>
              <a:ext uri="{FF2B5EF4-FFF2-40B4-BE49-F238E27FC236}">
                <a16:creationId xmlns:a16="http://schemas.microsoft.com/office/drawing/2014/main" id="{A3588335-FDE7-4014-8388-5190B3BC6EB9}"/>
              </a:ext>
            </a:extLst>
          </p:cNvPr>
          <p:cNvSpPr>
            <a:spLocks noGrp="1"/>
          </p:cNvSpPr>
          <p:nvPr>
            <p:ph idx="1"/>
          </p:nvPr>
        </p:nvSpPr>
        <p:spPr/>
        <p:txBody>
          <a:bodyPr/>
          <a:lstStyle/>
          <a:p>
            <a:r>
              <a:rPr lang="en-US"/>
              <a:t>Most employees use </a:t>
            </a:r>
            <a:r>
              <a:rPr lang="en-US" err="1"/>
              <a:t>ONRResource</a:t>
            </a:r>
            <a:r>
              <a:rPr lang="en-US"/>
              <a:t> to access documents needed for their job. </a:t>
            </a:r>
          </a:p>
          <a:p>
            <a:r>
              <a:rPr lang="en-US"/>
              <a:t>Those who do not currently use </a:t>
            </a:r>
            <a:r>
              <a:rPr lang="en-US" err="1"/>
              <a:t>ONRResource</a:t>
            </a:r>
            <a:r>
              <a:rPr lang="en-US"/>
              <a:t> might utilize it if coworkers directed them there or if they knew 508 compliance information was housed there.</a:t>
            </a:r>
          </a:p>
          <a:p>
            <a:endParaRPr lang="en-US"/>
          </a:p>
        </p:txBody>
      </p:sp>
      <p:sp>
        <p:nvSpPr>
          <p:cNvPr id="4" name="Slide Number Placeholder 3">
            <a:extLst>
              <a:ext uri="{FF2B5EF4-FFF2-40B4-BE49-F238E27FC236}">
                <a16:creationId xmlns:a16="http://schemas.microsoft.com/office/drawing/2014/main" id="{59363D25-2C4C-47E0-B110-4AB40E14A5EC}"/>
              </a:ext>
            </a:extLst>
          </p:cNvPr>
          <p:cNvSpPr>
            <a:spLocks noGrp="1"/>
          </p:cNvSpPr>
          <p:nvPr>
            <p:ph type="sldNum" sz="quarter" idx="4"/>
          </p:nvPr>
        </p:nvSpPr>
        <p:spPr/>
        <p:txBody>
          <a:bodyPr/>
          <a:lstStyle/>
          <a:p>
            <a:fld id="{850B1B32-CFA8-4BD1-A730-6F4B7E12345B}" type="slidenum">
              <a:rPr lang="en-US" smtClean="0"/>
              <a:pPr/>
              <a:t>31</a:t>
            </a:fld>
            <a:endParaRPr lang="en-US"/>
          </a:p>
        </p:txBody>
      </p:sp>
    </p:spTree>
    <p:extLst>
      <p:ext uri="{BB962C8B-B14F-4D97-AF65-F5344CB8AC3E}">
        <p14:creationId xmlns:p14="http://schemas.microsoft.com/office/powerpoint/2010/main" val="1315296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E1C9D5-AA08-46EF-94FA-7C69B9B82C52}"/>
              </a:ext>
            </a:extLst>
          </p:cNvPr>
          <p:cNvSpPr>
            <a:spLocks noGrp="1"/>
          </p:cNvSpPr>
          <p:nvPr>
            <p:ph type="title"/>
          </p:nvPr>
        </p:nvSpPr>
        <p:spPr>
          <a:xfrm>
            <a:off x="609600" y="152400"/>
            <a:ext cx="9946742" cy="1143000"/>
          </a:xfrm>
        </p:spPr>
        <p:txBody>
          <a:bodyPr>
            <a:normAutofit fontScale="90000"/>
          </a:bodyPr>
          <a:lstStyle/>
          <a:p>
            <a:r>
              <a:rPr lang="en-US"/>
              <a:t>Should 508 resources be on ONRResource?</a:t>
            </a:r>
          </a:p>
        </p:txBody>
      </p:sp>
      <p:graphicFrame>
        <p:nvGraphicFramePr>
          <p:cNvPr id="14" name="Chart 13" descr="Pie chart indicating whether participants thought 508 resources should be on ONRResource.  21 said yes, 2 said no, and 8 weren't asked.">
            <a:extLst>
              <a:ext uri="{FF2B5EF4-FFF2-40B4-BE49-F238E27FC236}">
                <a16:creationId xmlns:a16="http://schemas.microsoft.com/office/drawing/2014/main" id="{3880CB81-EA5B-4861-AF7D-36111FDC6DF3}"/>
              </a:ext>
            </a:extLst>
          </p:cNvPr>
          <p:cNvGraphicFramePr>
            <a:graphicFrameLocks/>
          </p:cNvGraphicFramePr>
          <p:nvPr>
            <p:extLst>
              <p:ext uri="{D42A27DB-BD31-4B8C-83A1-F6EECF244321}">
                <p14:modId xmlns:p14="http://schemas.microsoft.com/office/powerpoint/2010/main" val="612707900"/>
              </p:ext>
            </p:extLst>
          </p:nvPr>
        </p:nvGraphicFramePr>
        <p:xfrm>
          <a:off x="1822936" y="1207478"/>
          <a:ext cx="8546123" cy="4630614"/>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6">
            <a:extLst>
              <a:ext uri="{FF2B5EF4-FFF2-40B4-BE49-F238E27FC236}">
                <a16:creationId xmlns:a16="http://schemas.microsoft.com/office/drawing/2014/main" id="{FC5DA6D1-958E-48CE-8E56-1E614AA5EE4D}"/>
              </a:ext>
            </a:extLst>
          </p:cNvPr>
          <p:cNvSpPr>
            <a:spLocks noGrp="1"/>
          </p:cNvSpPr>
          <p:nvPr>
            <p:ph type="sldNum" sz="quarter" idx="4"/>
          </p:nvPr>
        </p:nvSpPr>
        <p:spPr>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32</a:t>
            </a:fld>
            <a:endParaRPr lang="en-US"/>
          </a:p>
        </p:txBody>
      </p:sp>
    </p:spTree>
    <p:extLst>
      <p:ext uri="{BB962C8B-B14F-4D97-AF65-F5344CB8AC3E}">
        <p14:creationId xmlns:p14="http://schemas.microsoft.com/office/powerpoint/2010/main" val="250037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E1C9D5-AA08-46EF-94FA-7C69B9B82C52}"/>
              </a:ext>
            </a:extLst>
          </p:cNvPr>
          <p:cNvSpPr>
            <a:spLocks noGrp="1"/>
          </p:cNvSpPr>
          <p:nvPr>
            <p:ph type="title"/>
          </p:nvPr>
        </p:nvSpPr>
        <p:spPr>
          <a:xfrm>
            <a:off x="609600" y="152400"/>
            <a:ext cx="9865260" cy="1143000"/>
          </a:xfrm>
        </p:spPr>
        <p:txBody>
          <a:bodyPr>
            <a:normAutofit fontScale="90000"/>
          </a:bodyPr>
          <a:lstStyle/>
          <a:p>
            <a:r>
              <a:rPr lang="en-US"/>
              <a:t>Where should 508 resources be located?</a:t>
            </a:r>
          </a:p>
        </p:txBody>
      </p:sp>
      <p:graphicFrame>
        <p:nvGraphicFramePr>
          <p:cNvPr id="7" name="Chart 6" descr="Pie chart indicating where participants thought 508 resources should be located on ONRResource.  7 said Work Resources, 6 said another section and 18 didn't answer.">
            <a:extLst>
              <a:ext uri="{FF2B5EF4-FFF2-40B4-BE49-F238E27FC236}">
                <a16:creationId xmlns:a16="http://schemas.microsoft.com/office/drawing/2014/main" id="{4B63407B-3DA4-456D-A294-DF000FB4AA3C}"/>
              </a:ext>
            </a:extLst>
          </p:cNvPr>
          <p:cNvGraphicFramePr>
            <a:graphicFrameLocks/>
          </p:cNvGraphicFramePr>
          <p:nvPr>
            <p:extLst>
              <p:ext uri="{D42A27DB-BD31-4B8C-83A1-F6EECF244321}">
                <p14:modId xmlns:p14="http://schemas.microsoft.com/office/powerpoint/2010/main" val="113024963"/>
              </p:ext>
            </p:extLst>
          </p:nvPr>
        </p:nvGraphicFramePr>
        <p:xfrm>
          <a:off x="1951892" y="1382425"/>
          <a:ext cx="7913077" cy="4577861"/>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6">
            <a:extLst>
              <a:ext uri="{FF2B5EF4-FFF2-40B4-BE49-F238E27FC236}">
                <a16:creationId xmlns:a16="http://schemas.microsoft.com/office/drawing/2014/main" id="{FC5DA6D1-958E-48CE-8E56-1E614AA5EE4D}"/>
              </a:ext>
            </a:extLst>
          </p:cNvPr>
          <p:cNvSpPr>
            <a:spLocks noGrp="1"/>
          </p:cNvSpPr>
          <p:nvPr>
            <p:ph type="sldNum" sz="quarter" idx="4"/>
          </p:nvPr>
        </p:nvSpPr>
        <p:spPr>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33</a:t>
            </a:fld>
            <a:endParaRPr lang="en-US"/>
          </a:p>
        </p:txBody>
      </p:sp>
    </p:spTree>
    <p:extLst>
      <p:ext uri="{BB962C8B-B14F-4D97-AF65-F5344CB8AC3E}">
        <p14:creationId xmlns:p14="http://schemas.microsoft.com/office/powerpoint/2010/main" val="322944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37D9-4E67-48DE-B101-79A9BA075251}"/>
              </a:ext>
            </a:extLst>
          </p:cNvPr>
          <p:cNvSpPr>
            <a:spLocks noGrp="1"/>
          </p:cNvSpPr>
          <p:nvPr>
            <p:ph type="title"/>
          </p:nvPr>
        </p:nvSpPr>
        <p:spPr>
          <a:xfrm>
            <a:off x="609599" y="152399"/>
            <a:ext cx="9882555" cy="1802747"/>
          </a:xfrm>
        </p:spPr>
        <p:txBody>
          <a:bodyPr>
            <a:normAutofit/>
          </a:bodyPr>
          <a:lstStyle/>
          <a:p>
            <a:r>
              <a:rPr lang="en-US"/>
              <a:t>Material location</a:t>
            </a:r>
          </a:p>
        </p:txBody>
      </p:sp>
      <p:sp>
        <p:nvSpPr>
          <p:cNvPr id="3" name="Content Placeholder 2">
            <a:extLst>
              <a:ext uri="{FF2B5EF4-FFF2-40B4-BE49-F238E27FC236}">
                <a16:creationId xmlns:a16="http://schemas.microsoft.com/office/drawing/2014/main" id="{A3588335-FDE7-4014-8388-5190B3BC6EB9}"/>
              </a:ext>
            </a:extLst>
          </p:cNvPr>
          <p:cNvSpPr>
            <a:spLocks noGrp="1"/>
          </p:cNvSpPr>
          <p:nvPr>
            <p:ph idx="1"/>
          </p:nvPr>
        </p:nvSpPr>
        <p:spPr>
          <a:xfrm>
            <a:off x="552191" y="1955146"/>
            <a:ext cx="10972800" cy="4525963"/>
          </a:xfrm>
        </p:spPr>
        <p:txBody>
          <a:bodyPr>
            <a:normAutofit/>
          </a:bodyPr>
          <a:lstStyle/>
          <a:p>
            <a:r>
              <a:rPr lang="en-US" sz="2800"/>
              <a:t>When asked where 508 compliant material should be stored on ONRR Resource, 'work resources' was cited more than any other location.</a:t>
            </a:r>
          </a:p>
          <a:p>
            <a:r>
              <a:rPr lang="en-US" sz="2800"/>
              <a:t>After 'work resources', users suggested that they would likely just use the search feature. </a:t>
            </a:r>
          </a:p>
          <a:p>
            <a:r>
              <a:rPr lang="en-US" sz="2800"/>
              <a:t>Other locations mentioned include 'training resources', quick links at the bottom of the homepage, and DOI Talent.</a:t>
            </a:r>
          </a:p>
        </p:txBody>
      </p:sp>
      <p:sp>
        <p:nvSpPr>
          <p:cNvPr id="4" name="Slide Number Placeholder 3">
            <a:extLst>
              <a:ext uri="{FF2B5EF4-FFF2-40B4-BE49-F238E27FC236}">
                <a16:creationId xmlns:a16="http://schemas.microsoft.com/office/drawing/2014/main" id="{59363D25-2C4C-47E0-B110-4AB40E14A5EC}"/>
              </a:ext>
            </a:extLst>
          </p:cNvPr>
          <p:cNvSpPr>
            <a:spLocks noGrp="1"/>
          </p:cNvSpPr>
          <p:nvPr>
            <p:ph type="sldNum" sz="quarter" idx="4"/>
          </p:nvPr>
        </p:nvSpPr>
        <p:spPr/>
        <p:txBody>
          <a:bodyPr/>
          <a:lstStyle/>
          <a:p>
            <a:fld id="{850B1B32-CFA8-4BD1-A730-6F4B7E12345B}" type="slidenum">
              <a:rPr lang="en-US" smtClean="0"/>
              <a:pPr/>
              <a:t>34</a:t>
            </a:fld>
            <a:endParaRPr lang="en-US"/>
          </a:p>
        </p:txBody>
      </p:sp>
    </p:spTree>
    <p:extLst>
      <p:ext uri="{BB962C8B-B14F-4D97-AF65-F5344CB8AC3E}">
        <p14:creationId xmlns:p14="http://schemas.microsoft.com/office/powerpoint/2010/main" val="3098842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CA02-65A2-4B3E-BA1A-415F3AA38D40}"/>
              </a:ext>
            </a:extLst>
          </p:cNvPr>
          <p:cNvSpPr>
            <a:spLocks noGrp="1"/>
          </p:cNvSpPr>
          <p:nvPr>
            <p:ph type="title"/>
          </p:nvPr>
        </p:nvSpPr>
        <p:spPr/>
        <p:txBody>
          <a:bodyPr>
            <a:normAutofit/>
          </a:bodyPr>
          <a:lstStyle/>
          <a:p>
            <a:r>
              <a:rPr lang="en-US" sz="4400"/>
              <a:t>Summary</a:t>
            </a:r>
          </a:p>
        </p:txBody>
      </p:sp>
      <p:sp>
        <p:nvSpPr>
          <p:cNvPr id="3" name="Text Placeholder 2">
            <a:extLst>
              <a:ext uri="{FF2B5EF4-FFF2-40B4-BE49-F238E27FC236}">
                <a16:creationId xmlns:a16="http://schemas.microsoft.com/office/drawing/2014/main" id="{7B0ADA8F-C9E6-4329-99A0-448A472D5509}"/>
              </a:ext>
            </a:extLst>
          </p:cNvPr>
          <p:cNvSpPr>
            <a:spLocks noGrp="1"/>
          </p:cNvSpPr>
          <p:nvPr>
            <p:ph type="body" idx="1"/>
          </p:nvPr>
        </p:nvSpPr>
        <p:spPr>
          <a:xfrm>
            <a:off x="914400" y="3423138"/>
            <a:ext cx="10363200" cy="970276"/>
          </a:xfrm>
        </p:spPr>
        <p:txBody>
          <a:bodyPr>
            <a:normAutofit/>
          </a:bodyPr>
          <a:lstStyle/>
          <a:p>
            <a:endParaRPr lang="en-US" sz="2800"/>
          </a:p>
        </p:txBody>
      </p:sp>
      <p:sp>
        <p:nvSpPr>
          <p:cNvPr id="4" name="Slide Number Placeholder 6">
            <a:extLst>
              <a:ext uri="{FF2B5EF4-FFF2-40B4-BE49-F238E27FC236}">
                <a16:creationId xmlns:a16="http://schemas.microsoft.com/office/drawing/2014/main" id="{E6870DD1-F23F-4F29-B789-EE1DEB395EE8}"/>
              </a:ext>
            </a:extLst>
          </p:cNvPr>
          <p:cNvSpPr>
            <a:spLocks noGrp="1"/>
          </p:cNvSpPr>
          <p:nvPr>
            <p:ph type="sldNum" sz="quarter" idx="4"/>
          </p:nvPr>
        </p:nvSpPr>
        <p:spPr>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35</a:t>
            </a:fld>
            <a:endParaRPr lang="en-US"/>
          </a:p>
        </p:txBody>
      </p:sp>
    </p:spTree>
    <p:extLst>
      <p:ext uri="{BB962C8B-B14F-4D97-AF65-F5344CB8AC3E}">
        <p14:creationId xmlns:p14="http://schemas.microsoft.com/office/powerpoint/2010/main" val="2666745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37D9-4E67-48DE-B101-79A9BA075251}"/>
              </a:ext>
            </a:extLst>
          </p:cNvPr>
          <p:cNvSpPr>
            <a:spLocks noGrp="1"/>
          </p:cNvSpPr>
          <p:nvPr>
            <p:ph type="title"/>
          </p:nvPr>
        </p:nvSpPr>
        <p:spPr>
          <a:xfrm>
            <a:off x="609599" y="152399"/>
            <a:ext cx="9882555" cy="1324709"/>
          </a:xfrm>
        </p:spPr>
        <p:txBody>
          <a:bodyPr>
            <a:normAutofit/>
          </a:bodyPr>
          <a:lstStyle/>
          <a:p>
            <a:r>
              <a:rPr lang="en-US"/>
              <a:t>Takeaways (remediation)</a:t>
            </a:r>
          </a:p>
        </p:txBody>
      </p:sp>
      <p:sp>
        <p:nvSpPr>
          <p:cNvPr id="3" name="Content Placeholder 2">
            <a:extLst>
              <a:ext uri="{FF2B5EF4-FFF2-40B4-BE49-F238E27FC236}">
                <a16:creationId xmlns:a16="http://schemas.microsoft.com/office/drawing/2014/main" id="{A3588335-FDE7-4014-8388-5190B3BC6EB9}"/>
              </a:ext>
            </a:extLst>
          </p:cNvPr>
          <p:cNvSpPr>
            <a:spLocks noGrp="1"/>
          </p:cNvSpPr>
          <p:nvPr>
            <p:ph idx="1"/>
          </p:nvPr>
        </p:nvSpPr>
        <p:spPr>
          <a:xfrm>
            <a:off x="552191" y="1477108"/>
            <a:ext cx="10972800" cy="5004002"/>
          </a:xfrm>
        </p:spPr>
        <p:txBody>
          <a:bodyPr>
            <a:normAutofit fontScale="92500" lnSpcReduction="10000"/>
          </a:bodyPr>
          <a:lstStyle/>
          <a:p>
            <a:r>
              <a:rPr lang="en-US"/>
              <a:t>Focus on remediating the source document rather than the PDF</a:t>
            </a:r>
          </a:p>
          <a:p>
            <a:r>
              <a:rPr lang="en-US"/>
              <a:t>This is a somewhat iterative process- once users learned more about how to properly remediate, they want to revise documents previously made compliant</a:t>
            </a:r>
          </a:p>
          <a:p>
            <a:r>
              <a:rPr lang="en-US"/>
              <a:t>Transition from posting PDFs on onrr.gov to locked Microsoft documents</a:t>
            </a:r>
          </a:p>
          <a:p>
            <a:pPr lvl="1"/>
            <a:r>
              <a:rPr lang="en-US"/>
              <a:t>This would be especially helpful for PDFs that regularly get updated like the contacts lists</a:t>
            </a:r>
          </a:p>
          <a:p>
            <a:r>
              <a:rPr lang="en-US"/>
              <a:t>Get as many employees as possible Adobe Acrobat Pro</a:t>
            </a:r>
          </a:p>
          <a:p>
            <a:r>
              <a:rPr lang="en-US"/>
              <a:t>More advanced training is needed for all ONRR employees</a:t>
            </a:r>
          </a:p>
          <a:p>
            <a:pPr lvl="1"/>
            <a:endParaRPr lang="en-US"/>
          </a:p>
          <a:p>
            <a:pPr lvl="2"/>
            <a:endParaRPr lang="en-US"/>
          </a:p>
          <a:p>
            <a:endParaRPr lang="en-US"/>
          </a:p>
        </p:txBody>
      </p:sp>
      <p:sp>
        <p:nvSpPr>
          <p:cNvPr id="4" name="Slide Number Placeholder 3">
            <a:extLst>
              <a:ext uri="{FF2B5EF4-FFF2-40B4-BE49-F238E27FC236}">
                <a16:creationId xmlns:a16="http://schemas.microsoft.com/office/drawing/2014/main" id="{59363D25-2C4C-47E0-B110-4AB40E14A5EC}"/>
              </a:ext>
            </a:extLst>
          </p:cNvPr>
          <p:cNvSpPr>
            <a:spLocks noGrp="1"/>
          </p:cNvSpPr>
          <p:nvPr>
            <p:ph type="sldNum" sz="quarter" idx="4"/>
          </p:nvPr>
        </p:nvSpPr>
        <p:spPr/>
        <p:txBody>
          <a:bodyPr/>
          <a:lstStyle/>
          <a:p>
            <a:fld id="{850B1B32-CFA8-4BD1-A730-6F4B7E12345B}" type="slidenum">
              <a:rPr lang="en-US" smtClean="0"/>
              <a:pPr/>
              <a:t>36</a:t>
            </a:fld>
            <a:endParaRPr lang="en-US"/>
          </a:p>
        </p:txBody>
      </p:sp>
    </p:spTree>
    <p:extLst>
      <p:ext uri="{BB962C8B-B14F-4D97-AF65-F5344CB8AC3E}">
        <p14:creationId xmlns:p14="http://schemas.microsoft.com/office/powerpoint/2010/main" val="2492432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37D9-4E67-48DE-B101-79A9BA075251}"/>
              </a:ext>
            </a:extLst>
          </p:cNvPr>
          <p:cNvSpPr>
            <a:spLocks noGrp="1"/>
          </p:cNvSpPr>
          <p:nvPr>
            <p:ph type="title"/>
          </p:nvPr>
        </p:nvSpPr>
        <p:spPr>
          <a:xfrm>
            <a:off x="609599" y="152399"/>
            <a:ext cx="9882555" cy="1324709"/>
          </a:xfrm>
        </p:spPr>
        <p:txBody>
          <a:bodyPr>
            <a:normAutofit/>
          </a:bodyPr>
          <a:lstStyle/>
          <a:p>
            <a:r>
              <a:rPr lang="en-US"/>
              <a:t>Takeaways (material and SME)</a:t>
            </a:r>
          </a:p>
        </p:txBody>
      </p:sp>
      <p:sp>
        <p:nvSpPr>
          <p:cNvPr id="3" name="Content Placeholder 2">
            <a:extLst>
              <a:ext uri="{FF2B5EF4-FFF2-40B4-BE49-F238E27FC236}">
                <a16:creationId xmlns:a16="http://schemas.microsoft.com/office/drawing/2014/main" id="{A3588335-FDE7-4014-8388-5190B3BC6EB9}"/>
              </a:ext>
            </a:extLst>
          </p:cNvPr>
          <p:cNvSpPr>
            <a:spLocks noGrp="1"/>
          </p:cNvSpPr>
          <p:nvPr>
            <p:ph idx="1"/>
          </p:nvPr>
        </p:nvSpPr>
        <p:spPr>
          <a:xfrm>
            <a:off x="552191" y="1477108"/>
            <a:ext cx="10972800" cy="5004001"/>
          </a:xfrm>
        </p:spPr>
        <p:txBody>
          <a:bodyPr>
            <a:normAutofit/>
          </a:bodyPr>
          <a:lstStyle/>
          <a:p>
            <a:r>
              <a:rPr lang="en-US"/>
              <a:t>Those who require 508-compliant material:</a:t>
            </a:r>
          </a:p>
          <a:p>
            <a:pPr lvl="1"/>
            <a:r>
              <a:rPr lang="en-US"/>
              <a:t>All employees should be trained on how to make day-to-day material accessible for their coworkers</a:t>
            </a:r>
          </a:p>
          <a:p>
            <a:pPr lvl="1"/>
            <a:endParaRPr lang="en-US"/>
          </a:p>
          <a:p>
            <a:r>
              <a:rPr lang="en-US"/>
              <a:t>508 SME</a:t>
            </a:r>
          </a:p>
          <a:p>
            <a:pPr lvl="1"/>
            <a:r>
              <a:rPr lang="en-US"/>
              <a:t>The majority of stakeholders want a 508 SME for ONRR</a:t>
            </a:r>
          </a:p>
          <a:p>
            <a:endParaRPr lang="en-US"/>
          </a:p>
        </p:txBody>
      </p:sp>
      <p:sp>
        <p:nvSpPr>
          <p:cNvPr id="4" name="Slide Number Placeholder 3">
            <a:extLst>
              <a:ext uri="{FF2B5EF4-FFF2-40B4-BE49-F238E27FC236}">
                <a16:creationId xmlns:a16="http://schemas.microsoft.com/office/drawing/2014/main" id="{59363D25-2C4C-47E0-B110-4AB40E14A5EC}"/>
              </a:ext>
            </a:extLst>
          </p:cNvPr>
          <p:cNvSpPr>
            <a:spLocks noGrp="1"/>
          </p:cNvSpPr>
          <p:nvPr>
            <p:ph type="sldNum" sz="quarter" idx="4"/>
          </p:nvPr>
        </p:nvSpPr>
        <p:spPr/>
        <p:txBody>
          <a:bodyPr/>
          <a:lstStyle/>
          <a:p>
            <a:fld id="{850B1B32-CFA8-4BD1-A730-6F4B7E12345B}" type="slidenum">
              <a:rPr lang="en-US" smtClean="0"/>
              <a:pPr/>
              <a:t>37</a:t>
            </a:fld>
            <a:endParaRPr lang="en-US"/>
          </a:p>
        </p:txBody>
      </p:sp>
    </p:spTree>
    <p:extLst>
      <p:ext uri="{BB962C8B-B14F-4D97-AF65-F5344CB8AC3E}">
        <p14:creationId xmlns:p14="http://schemas.microsoft.com/office/powerpoint/2010/main" val="34031007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37D9-4E67-48DE-B101-79A9BA075251}"/>
              </a:ext>
            </a:extLst>
          </p:cNvPr>
          <p:cNvSpPr>
            <a:spLocks noGrp="1"/>
          </p:cNvSpPr>
          <p:nvPr>
            <p:ph type="title"/>
          </p:nvPr>
        </p:nvSpPr>
        <p:spPr>
          <a:xfrm>
            <a:off x="609599" y="152399"/>
            <a:ext cx="9882555" cy="1324709"/>
          </a:xfrm>
        </p:spPr>
        <p:txBody>
          <a:bodyPr>
            <a:normAutofit/>
          </a:bodyPr>
          <a:lstStyle/>
          <a:p>
            <a:r>
              <a:rPr lang="en-US"/>
              <a:t>Takeaways (ONRResource)</a:t>
            </a:r>
          </a:p>
        </p:txBody>
      </p:sp>
      <p:sp>
        <p:nvSpPr>
          <p:cNvPr id="3" name="Content Placeholder 2">
            <a:extLst>
              <a:ext uri="{FF2B5EF4-FFF2-40B4-BE49-F238E27FC236}">
                <a16:creationId xmlns:a16="http://schemas.microsoft.com/office/drawing/2014/main" id="{A3588335-FDE7-4014-8388-5190B3BC6EB9}"/>
              </a:ext>
            </a:extLst>
          </p:cNvPr>
          <p:cNvSpPr>
            <a:spLocks noGrp="1"/>
          </p:cNvSpPr>
          <p:nvPr>
            <p:ph idx="1"/>
          </p:nvPr>
        </p:nvSpPr>
        <p:spPr>
          <a:xfrm>
            <a:off x="552191" y="1427356"/>
            <a:ext cx="10972800" cy="5053754"/>
          </a:xfrm>
        </p:spPr>
        <p:txBody>
          <a:bodyPr>
            <a:normAutofit/>
          </a:bodyPr>
          <a:lstStyle/>
          <a:p>
            <a:r>
              <a:rPr lang="en-US"/>
              <a:t>Most employees interviewed do use ONRResource</a:t>
            </a:r>
          </a:p>
          <a:p>
            <a:r>
              <a:rPr lang="en-US"/>
              <a:t>And would like to see 508 materials in ONRResource</a:t>
            </a:r>
          </a:p>
          <a:p>
            <a:r>
              <a:rPr lang="en-US"/>
              <a:t>‘Work Resources’ seems like the most logical location to store 508 materials</a:t>
            </a:r>
          </a:p>
          <a:p>
            <a:pPr lvl="1"/>
            <a:endParaRPr lang="en-US"/>
          </a:p>
          <a:p>
            <a:endParaRPr lang="en-US"/>
          </a:p>
        </p:txBody>
      </p:sp>
      <p:sp>
        <p:nvSpPr>
          <p:cNvPr id="4" name="Slide Number Placeholder 3">
            <a:extLst>
              <a:ext uri="{FF2B5EF4-FFF2-40B4-BE49-F238E27FC236}">
                <a16:creationId xmlns:a16="http://schemas.microsoft.com/office/drawing/2014/main" id="{59363D25-2C4C-47E0-B110-4AB40E14A5EC}"/>
              </a:ext>
            </a:extLst>
          </p:cNvPr>
          <p:cNvSpPr>
            <a:spLocks noGrp="1"/>
          </p:cNvSpPr>
          <p:nvPr>
            <p:ph type="sldNum" sz="quarter" idx="4"/>
          </p:nvPr>
        </p:nvSpPr>
        <p:spPr/>
        <p:txBody>
          <a:bodyPr/>
          <a:lstStyle/>
          <a:p>
            <a:fld id="{850B1B32-CFA8-4BD1-A730-6F4B7E12345B}" type="slidenum">
              <a:rPr lang="en-US" smtClean="0"/>
              <a:pPr/>
              <a:t>38</a:t>
            </a:fld>
            <a:endParaRPr lang="en-US"/>
          </a:p>
        </p:txBody>
      </p:sp>
    </p:spTree>
    <p:extLst>
      <p:ext uri="{BB962C8B-B14F-4D97-AF65-F5344CB8AC3E}">
        <p14:creationId xmlns:p14="http://schemas.microsoft.com/office/powerpoint/2010/main" val="1235718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E1C9D5-AA08-46EF-94FA-7C69B9B82C52}"/>
              </a:ext>
            </a:extLst>
          </p:cNvPr>
          <p:cNvSpPr>
            <a:spLocks noGrp="1"/>
          </p:cNvSpPr>
          <p:nvPr>
            <p:ph type="title"/>
          </p:nvPr>
        </p:nvSpPr>
        <p:spPr/>
        <p:txBody>
          <a:bodyPr/>
          <a:lstStyle/>
          <a:p>
            <a:r>
              <a:rPr lang="en-US"/>
              <a:t>Stakeholder Types </a:t>
            </a:r>
          </a:p>
        </p:txBody>
      </p:sp>
      <p:sp>
        <p:nvSpPr>
          <p:cNvPr id="5" name="Content Placeholder 4">
            <a:extLst>
              <a:ext uri="{FF2B5EF4-FFF2-40B4-BE49-F238E27FC236}">
                <a16:creationId xmlns:a16="http://schemas.microsoft.com/office/drawing/2014/main" id="{5914047F-D986-469D-B0CD-A4F669525FA1}"/>
              </a:ext>
            </a:extLst>
          </p:cNvPr>
          <p:cNvSpPr>
            <a:spLocks noGrp="1"/>
          </p:cNvSpPr>
          <p:nvPr>
            <p:ph idx="1"/>
          </p:nvPr>
        </p:nvSpPr>
        <p:spPr>
          <a:xfrm>
            <a:off x="326571" y="1534888"/>
            <a:ext cx="5211785" cy="592491"/>
          </a:xfrm>
        </p:spPr>
        <p:txBody>
          <a:bodyPr vert="horz" lIns="91440" tIns="45720" rIns="91440" bIns="45720" rtlCol="0">
            <a:noAutofit/>
          </a:bodyPr>
          <a:lstStyle/>
          <a:p>
            <a:r>
              <a:rPr lang="en-US"/>
              <a:t>We interviewed 30 participants using Teams and 1 via email.</a:t>
            </a:r>
          </a:p>
          <a:p>
            <a:r>
              <a:rPr lang="en-US"/>
              <a:t>Some participants fall into more than one stakeholder type.</a:t>
            </a:r>
          </a:p>
          <a:p>
            <a:endParaRPr lang="en-US"/>
          </a:p>
          <a:p>
            <a:endParaRPr lang="en-US"/>
          </a:p>
        </p:txBody>
      </p:sp>
      <p:sp>
        <p:nvSpPr>
          <p:cNvPr id="6" name="Slide Number Placeholder 6">
            <a:extLst>
              <a:ext uri="{FF2B5EF4-FFF2-40B4-BE49-F238E27FC236}">
                <a16:creationId xmlns:a16="http://schemas.microsoft.com/office/drawing/2014/main" id="{FC5DA6D1-958E-48CE-8E56-1E614AA5EE4D}"/>
              </a:ext>
            </a:extLst>
          </p:cNvPr>
          <p:cNvSpPr>
            <a:spLocks noGrp="1"/>
          </p:cNvSpPr>
          <p:nvPr>
            <p:ph type="sldNum" sz="quarter" idx="4"/>
          </p:nvPr>
        </p:nvSpPr>
        <p:spPr>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4</a:t>
            </a:fld>
            <a:endParaRPr lang="en-US"/>
          </a:p>
        </p:txBody>
      </p:sp>
      <p:graphicFrame>
        <p:nvGraphicFramePr>
          <p:cNvPr id="8" name="Chart 7" descr="Pie chart showing stakeholder types.  Stakeholders included 15 document updaters, 9 managers and leaders, 8 unfamiliar with 508 compliance, and 6 compliant material users.">
            <a:extLst>
              <a:ext uri="{FF2B5EF4-FFF2-40B4-BE49-F238E27FC236}">
                <a16:creationId xmlns:a16="http://schemas.microsoft.com/office/drawing/2014/main" id="{C0288ADD-A203-4830-9976-91F00A8EF2AC}"/>
              </a:ext>
            </a:extLst>
          </p:cNvPr>
          <p:cNvGraphicFramePr>
            <a:graphicFrameLocks/>
          </p:cNvGraphicFramePr>
          <p:nvPr>
            <p:extLst>
              <p:ext uri="{D42A27DB-BD31-4B8C-83A1-F6EECF244321}">
                <p14:modId xmlns:p14="http://schemas.microsoft.com/office/powerpoint/2010/main" val="4283479164"/>
              </p:ext>
            </p:extLst>
          </p:nvPr>
        </p:nvGraphicFramePr>
        <p:xfrm>
          <a:off x="5538356" y="1420587"/>
          <a:ext cx="6546978" cy="50605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22226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4FD02D4-01A9-412E-8A5E-88C05A2CE06D}"/>
              </a:ext>
            </a:extLst>
          </p:cNvPr>
          <p:cNvSpPr>
            <a:spLocks noGrp="1"/>
          </p:cNvSpPr>
          <p:nvPr>
            <p:ph type="title" idx="4294967295"/>
          </p:nvPr>
        </p:nvSpPr>
        <p:spPr>
          <a:xfrm>
            <a:off x="609600" y="274638"/>
            <a:ext cx="9956800" cy="1143000"/>
          </a:xfrm>
        </p:spPr>
        <p:txBody>
          <a:bodyPr/>
          <a:lstStyle/>
          <a:p>
            <a:r>
              <a:rPr lang="en-US"/>
              <a:t>Familiarity with 508 Compliance</a:t>
            </a:r>
          </a:p>
        </p:txBody>
      </p:sp>
      <p:grpSp>
        <p:nvGrpSpPr>
          <p:cNvPr id="4" name="Group 3" descr="Axis for participants to indicate how familiar they are with 508 compliance.  Line with &quot;not familiar with 508&quot; on the left and &quot;very familiar with 508 on the right.&quot;">
            <a:extLst>
              <a:ext uri="{FF2B5EF4-FFF2-40B4-BE49-F238E27FC236}">
                <a16:creationId xmlns:a16="http://schemas.microsoft.com/office/drawing/2014/main" id="{4FDD86C4-FB29-4F29-B791-FB15AC71224D}"/>
              </a:ext>
            </a:extLst>
          </p:cNvPr>
          <p:cNvGrpSpPr/>
          <p:nvPr/>
        </p:nvGrpSpPr>
        <p:grpSpPr>
          <a:xfrm>
            <a:off x="986505" y="4149489"/>
            <a:ext cx="10625099" cy="1797889"/>
            <a:chOff x="1203322" y="4300320"/>
            <a:chExt cx="10625099" cy="1797889"/>
          </a:xfrm>
        </p:grpSpPr>
        <p:cxnSp>
          <p:nvCxnSpPr>
            <p:cNvPr id="5" name="Straight Connector 4" descr="Line depicting a scale from not familiar with 508 on the left to very familiar with 508 on the right.">
              <a:extLst>
                <a:ext uri="{FF2B5EF4-FFF2-40B4-BE49-F238E27FC236}">
                  <a16:creationId xmlns:a16="http://schemas.microsoft.com/office/drawing/2014/main" id="{D279F963-EF59-4E67-93FE-E919D1C26C73}"/>
                </a:ext>
              </a:extLst>
            </p:cNvPr>
            <p:cNvCxnSpPr>
              <a:cxnSpLocks/>
            </p:cNvCxnSpPr>
            <p:nvPr/>
          </p:nvCxnSpPr>
          <p:spPr>
            <a:xfrm>
              <a:off x="1203322" y="4300320"/>
              <a:ext cx="9701884" cy="52891"/>
            </a:xfrm>
            <a:prstGeom prst="line">
              <a:avLst/>
            </a:prstGeom>
            <a:ln w="76200">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Google Shape;230;p27">
              <a:extLst>
                <a:ext uri="{FF2B5EF4-FFF2-40B4-BE49-F238E27FC236}">
                  <a16:creationId xmlns:a16="http://schemas.microsoft.com/office/drawing/2014/main" id="{268D33E2-8B8A-4341-94DA-E896DADE8577}"/>
                </a:ext>
              </a:extLst>
            </p:cNvPr>
            <p:cNvSpPr txBox="1"/>
            <p:nvPr/>
          </p:nvSpPr>
          <p:spPr>
            <a:xfrm>
              <a:off x="1494222" y="5581409"/>
              <a:ext cx="3349200" cy="516800"/>
            </a:xfrm>
            <a:prstGeom prst="rect">
              <a:avLst/>
            </a:prstGeom>
            <a:noFill/>
            <a:ln>
              <a:noFill/>
            </a:ln>
          </p:spPr>
          <p:txBody>
            <a:bodyPr spcFirstLastPara="1" wrap="square" lIns="121900" tIns="121900" rIns="121900" bIns="121900" anchor="t" anchorCtr="0">
              <a:noAutofit/>
            </a:bodyPr>
            <a:lstStyle/>
            <a:p>
              <a:r>
                <a:rPr lang="en">
                  <a:latin typeface="Arial" panose="020B0604020202020204" pitchFamily="34" charset="0"/>
                  <a:cs typeface="Arial" panose="020B0604020202020204" pitchFamily="34" charset="0"/>
                </a:rPr>
                <a:t>Not familiar with 508  </a:t>
              </a:r>
            </a:p>
          </p:txBody>
        </p:sp>
        <p:sp>
          <p:nvSpPr>
            <p:cNvPr id="7" name="Google Shape;230;p27">
              <a:extLst>
                <a:ext uri="{FF2B5EF4-FFF2-40B4-BE49-F238E27FC236}">
                  <a16:creationId xmlns:a16="http://schemas.microsoft.com/office/drawing/2014/main" id="{740EDEFB-D8BB-461A-999F-C27555AF6E3B}"/>
                </a:ext>
              </a:extLst>
            </p:cNvPr>
            <p:cNvSpPr txBox="1"/>
            <p:nvPr/>
          </p:nvSpPr>
          <p:spPr>
            <a:xfrm>
              <a:off x="8479221" y="5581409"/>
              <a:ext cx="3349200" cy="516800"/>
            </a:xfrm>
            <a:prstGeom prst="rect">
              <a:avLst/>
            </a:prstGeom>
            <a:noFill/>
            <a:ln>
              <a:noFill/>
            </a:ln>
          </p:spPr>
          <p:txBody>
            <a:bodyPr spcFirstLastPara="1" wrap="square" lIns="121900" tIns="121900" rIns="121900" bIns="121900" anchor="t" anchorCtr="0">
              <a:noAutofit/>
            </a:bodyPr>
            <a:lstStyle/>
            <a:p>
              <a:r>
                <a:rPr lang="en">
                  <a:latin typeface="Arial" panose="020B0604020202020204" pitchFamily="34" charset="0"/>
                  <a:cs typeface="Arial" panose="020B0604020202020204" pitchFamily="34" charset="0"/>
                </a:rPr>
                <a:t>Very familiar with 508</a:t>
              </a:r>
              <a:endParaRPr lang="en-US">
                <a:latin typeface="Arial" panose="020B0604020202020204" pitchFamily="34" charset="0"/>
                <a:cs typeface="Arial" panose="020B0604020202020204" pitchFamily="34" charset="0"/>
              </a:endParaRPr>
            </a:p>
          </p:txBody>
        </p:sp>
      </p:grpSp>
      <p:grpSp>
        <p:nvGrpSpPr>
          <p:cNvPr id="10" name="Group 9" descr="Cluster of participants on the left of the axis.  Indicates participants who are not familiar with 508.  All are circles indicating that they don't need accessible materials.  Includes participants: 27, 30, 1, 28, 17, and 23">
            <a:extLst>
              <a:ext uri="{FF2B5EF4-FFF2-40B4-BE49-F238E27FC236}">
                <a16:creationId xmlns:a16="http://schemas.microsoft.com/office/drawing/2014/main" id="{39B09253-2660-46D4-B739-2F3F97613D51}"/>
              </a:ext>
            </a:extLst>
          </p:cNvPr>
          <p:cNvGrpSpPr/>
          <p:nvPr/>
        </p:nvGrpSpPr>
        <p:grpSpPr>
          <a:xfrm>
            <a:off x="1277405" y="3736035"/>
            <a:ext cx="1324450" cy="1361686"/>
            <a:chOff x="1494222" y="3886866"/>
            <a:chExt cx="1324450" cy="1361686"/>
          </a:xfrm>
        </p:grpSpPr>
        <p:sp>
          <p:nvSpPr>
            <p:cNvPr id="11" name="Google Shape;246;p27" descr="Circle for participant 1 indicating they don't need accessible materials and are not familiar with 508.">
              <a:extLst>
                <a:ext uri="{FF2B5EF4-FFF2-40B4-BE49-F238E27FC236}">
                  <a16:creationId xmlns:a16="http://schemas.microsoft.com/office/drawing/2014/main" id="{616EFE21-4490-42C8-B3A4-191DD05DE56F}"/>
                </a:ext>
              </a:extLst>
            </p:cNvPr>
            <p:cNvSpPr/>
            <p:nvPr/>
          </p:nvSpPr>
          <p:spPr>
            <a:xfrm>
              <a:off x="1494222" y="4340986"/>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1</a:t>
              </a:r>
            </a:p>
          </p:txBody>
        </p:sp>
        <p:sp>
          <p:nvSpPr>
            <p:cNvPr id="12" name="Google Shape;246;p27" descr="Circle for participant 17 indicating they don't need accessible materials and are not familiar with 508.">
              <a:extLst>
                <a:ext uri="{FF2B5EF4-FFF2-40B4-BE49-F238E27FC236}">
                  <a16:creationId xmlns:a16="http://schemas.microsoft.com/office/drawing/2014/main" id="{F4E3CFCD-DA17-4923-A832-2704E20F4953}"/>
                </a:ext>
              </a:extLst>
            </p:cNvPr>
            <p:cNvSpPr/>
            <p:nvPr/>
          </p:nvSpPr>
          <p:spPr>
            <a:xfrm>
              <a:off x="1789591" y="4673842"/>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17</a:t>
              </a:r>
            </a:p>
          </p:txBody>
        </p:sp>
        <p:sp>
          <p:nvSpPr>
            <p:cNvPr id="13" name="Google Shape;246;p27" descr="Circle for participant 23 indicating they don't need accessible materials and are not familiar with 508.">
              <a:extLst>
                <a:ext uri="{FF2B5EF4-FFF2-40B4-BE49-F238E27FC236}">
                  <a16:creationId xmlns:a16="http://schemas.microsoft.com/office/drawing/2014/main" id="{1C7C906E-C917-4F3C-BDFB-CE0476CB3AC9}"/>
                </a:ext>
              </a:extLst>
            </p:cNvPr>
            <p:cNvSpPr/>
            <p:nvPr/>
          </p:nvSpPr>
          <p:spPr>
            <a:xfrm>
              <a:off x="2241269" y="4663306"/>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23</a:t>
              </a:r>
            </a:p>
          </p:txBody>
        </p:sp>
        <p:sp>
          <p:nvSpPr>
            <p:cNvPr id="14" name="Google Shape;246;p27" descr="Circle for participant 28 indicating they don't need accessible materials and are not familiar with 508.">
              <a:extLst>
                <a:ext uri="{FF2B5EF4-FFF2-40B4-BE49-F238E27FC236}">
                  <a16:creationId xmlns:a16="http://schemas.microsoft.com/office/drawing/2014/main" id="{EA0ECA24-ABEA-4E56-83BA-885397E7AF02}"/>
                </a:ext>
              </a:extLst>
            </p:cNvPr>
            <p:cNvSpPr/>
            <p:nvPr/>
          </p:nvSpPr>
          <p:spPr>
            <a:xfrm>
              <a:off x="2233671" y="4265997"/>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28</a:t>
              </a:r>
            </a:p>
          </p:txBody>
        </p:sp>
        <p:sp>
          <p:nvSpPr>
            <p:cNvPr id="15" name="Google Shape;246;p27" descr="Circle for participant 30 indicating they don't need accessible materials and are not familiar with 508.">
              <a:extLst>
                <a:ext uri="{FF2B5EF4-FFF2-40B4-BE49-F238E27FC236}">
                  <a16:creationId xmlns:a16="http://schemas.microsoft.com/office/drawing/2014/main" id="{88E1F9E4-79ED-46EA-8EF0-E120A003CABA}"/>
                </a:ext>
              </a:extLst>
            </p:cNvPr>
            <p:cNvSpPr/>
            <p:nvPr/>
          </p:nvSpPr>
          <p:spPr>
            <a:xfrm>
              <a:off x="2091095" y="3886866"/>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30</a:t>
              </a:r>
            </a:p>
          </p:txBody>
        </p:sp>
        <p:sp>
          <p:nvSpPr>
            <p:cNvPr id="16" name="Google Shape;246;p27" descr="Circle for participant 27 indicating they don't need accessible materials and are not familiar with 508.">
              <a:extLst>
                <a:ext uri="{FF2B5EF4-FFF2-40B4-BE49-F238E27FC236}">
                  <a16:creationId xmlns:a16="http://schemas.microsoft.com/office/drawing/2014/main" id="{A6D0DC99-6808-4099-8E15-8CE29611F6EF}"/>
                </a:ext>
              </a:extLst>
            </p:cNvPr>
            <p:cNvSpPr/>
            <p:nvPr/>
          </p:nvSpPr>
          <p:spPr>
            <a:xfrm>
              <a:off x="1534544" y="3902309"/>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27</a:t>
              </a:r>
            </a:p>
          </p:txBody>
        </p:sp>
      </p:grpSp>
      <p:grpSp>
        <p:nvGrpSpPr>
          <p:cNvPr id="17" name="Group 16" descr="Cluster of participants on the left of the axis.  Indicates participants who are somewhat familiar with 508.  All are circles indicating that they don't need accessible materials.  Includes participants: 8, 21, 11, 2, and 6">
            <a:extLst>
              <a:ext uri="{FF2B5EF4-FFF2-40B4-BE49-F238E27FC236}">
                <a16:creationId xmlns:a16="http://schemas.microsoft.com/office/drawing/2014/main" id="{7D10BB7A-3DAB-4C58-BFA1-133F40E15D21}"/>
              </a:ext>
            </a:extLst>
          </p:cNvPr>
          <p:cNvGrpSpPr/>
          <p:nvPr/>
        </p:nvGrpSpPr>
        <p:grpSpPr>
          <a:xfrm>
            <a:off x="3552275" y="3754213"/>
            <a:ext cx="1246679" cy="1459613"/>
            <a:chOff x="3769092" y="3905044"/>
            <a:chExt cx="1246679" cy="1459613"/>
          </a:xfrm>
        </p:grpSpPr>
        <p:sp>
          <p:nvSpPr>
            <p:cNvPr id="18" name="Google Shape;246;p27" descr="Circle for participant 2 indicating they don't need accessible materials and are somewhat familiar with 508.">
              <a:extLst>
                <a:ext uri="{FF2B5EF4-FFF2-40B4-BE49-F238E27FC236}">
                  <a16:creationId xmlns:a16="http://schemas.microsoft.com/office/drawing/2014/main" id="{D4B817F7-B385-4A25-8CF9-2287A731AD24}"/>
                </a:ext>
              </a:extLst>
            </p:cNvPr>
            <p:cNvSpPr/>
            <p:nvPr/>
          </p:nvSpPr>
          <p:spPr>
            <a:xfrm>
              <a:off x="4285856" y="4376353"/>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2</a:t>
              </a:r>
            </a:p>
          </p:txBody>
        </p:sp>
        <p:sp>
          <p:nvSpPr>
            <p:cNvPr id="19" name="Google Shape;246;p27" descr="Circle for participant 8 indicating they don't need accessible materials and are somewhat familiar with 508.">
              <a:extLst>
                <a:ext uri="{FF2B5EF4-FFF2-40B4-BE49-F238E27FC236}">
                  <a16:creationId xmlns:a16="http://schemas.microsoft.com/office/drawing/2014/main" id="{6AB81DF1-AFF2-4A88-82B7-6461A0C1EF70}"/>
                </a:ext>
              </a:extLst>
            </p:cNvPr>
            <p:cNvSpPr/>
            <p:nvPr/>
          </p:nvSpPr>
          <p:spPr>
            <a:xfrm>
              <a:off x="3956734" y="4002651"/>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8</a:t>
              </a:r>
            </a:p>
          </p:txBody>
        </p:sp>
        <p:sp>
          <p:nvSpPr>
            <p:cNvPr id="20" name="Google Shape;246;p27" descr="Circle for participant 21 indicating they don't need accessible materials and are somewhat familiar with 508.">
              <a:extLst>
                <a:ext uri="{FF2B5EF4-FFF2-40B4-BE49-F238E27FC236}">
                  <a16:creationId xmlns:a16="http://schemas.microsoft.com/office/drawing/2014/main" id="{0BE0379A-8031-44D4-83C6-4F3955BFD854}"/>
                </a:ext>
              </a:extLst>
            </p:cNvPr>
            <p:cNvSpPr/>
            <p:nvPr/>
          </p:nvSpPr>
          <p:spPr>
            <a:xfrm>
              <a:off x="4438368" y="3905044"/>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21</a:t>
              </a:r>
            </a:p>
          </p:txBody>
        </p:sp>
        <p:sp>
          <p:nvSpPr>
            <p:cNvPr id="21" name="Google Shape;246;p27" descr="Circle for participant 11 indicating they don't need accessible materials and are somewhat familiar with 508.">
              <a:extLst>
                <a:ext uri="{FF2B5EF4-FFF2-40B4-BE49-F238E27FC236}">
                  <a16:creationId xmlns:a16="http://schemas.microsoft.com/office/drawing/2014/main" id="{62C66F0E-C2B1-403E-A8AC-E67710034784}"/>
                </a:ext>
              </a:extLst>
            </p:cNvPr>
            <p:cNvSpPr/>
            <p:nvPr/>
          </p:nvSpPr>
          <p:spPr>
            <a:xfrm>
              <a:off x="3769092" y="4499233"/>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11</a:t>
              </a:r>
            </a:p>
          </p:txBody>
        </p:sp>
        <p:sp>
          <p:nvSpPr>
            <p:cNvPr id="22" name="Google Shape;246;p27" descr="Circle for participant 6 indicating they don't need accessible materials and are somewhat familiar with 508.">
              <a:extLst>
                <a:ext uri="{FF2B5EF4-FFF2-40B4-BE49-F238E27FC236}">
                  <a16:creationId xmlns:a16="http://schemas.microsoft.com/office/drawing/2014/main" id="{E7612F28-C146-43AB-8313-D6CAB10BFE2F}"/>
                </a:ext>
              </a:extLst>
            </p:cNvPr>
            <p:cNvSpPr/>
            <p:nvPr/>
          </p:nvSpPr>
          <p:spPr>
            <a:xfrm>
              <a:off x="4141796" y="4789947"/>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6</a:t>
              </a:r>
            </a:p>
          </p:txBody>
        </p:sp>
      </p:grpSp>
      <p:grpSp>
        <p:nvGrpSpPr>
          <p:cNvPr id="23" name="Group 22" descr="Cluster of participants on the left of the axis.  Indicates participants who are moderately familiar with 508.  All are circles indicating that they don't need accessible materials.  Includes participants: 16, 12, 3, and 7">
            <a:extLst>
              <a:ext uri="{FF2B5EF4-FFF2-40B4-BE49-F238E27FC236}">
                <a16:creationId xmlns:a16="http://schemas.microsoft.com/office/drawing/2014/main" id="{80021B52-1BCF-4CA3-9472-768BBBA987E0}"/>
              </a:ext>
            </a:extLst>
          </p:cNvPr>
          <p:cNvGrpSpPr/>
          <p:nvPr/>
        </p:nvGrpSpPr>
        <p:grpSpPr>
          <a:xfrm>
            <a:off x="5725245" y="3778501"/>
            <a:ext cx="1039970" cy="1218541"/>
            <a:chOff x="5942062" y="3929332"/>
            <a:chExt cx="1039970" cy="1218541"/>
          </a:xfrm>
        </p:grpSpPr>
        <p:sp>
          <p:nvSpPr>
            <p:cNvPr id="24" name="Google Shape;246;p27" descr="Circle for participant 3 indicating they don't need accessible materials and are moderately familiar with 508.">
              <a:extLst>
                <a:ext uri="{FF2B5EF4-FFF2-40B4-BE49-F238E27FC236}">
                  <a16:creationId xmlns:a16="http://schemas.microsoft.com/office/drawing/2014/main" id="{395E0B55-7081-45F0-8408-606FF262A6DA}"/>
                </a:ext>
              </a:extLst>
            </p:cNvPr>
            <p:cNvSpPr/>
            <p:nvPr/>
          </p:nvSpPr>
          <p:spPr>
            <a:xfrm>
              <a:off x="6031324" y="4367494"/>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3</a:t>
              </a:r>
            </a:p>
          </p:txBody>
        </p:sp>
        <p:sp>
          <p:nvSpPr>
            <p:cNvPr id="25" name="Google Shape;246;p27" descr="Circle for participant 7 indicating they don't need accessible materials and are moderately familiar with 508.">
              <a:extLst>
                <a:ext uri="{FF2B5EF4-FFF2-40B4-BE49-F238E27FC236}">
                  <a16:creationId xmlns:a16="http://schemas.microsoft.com/office/drawing/2014/main" id="{14DCB86B-5B16-4A52-ABCE-87F7E3ADDEAB}"/>
                </a:ext>
              </a:extLst>
            </p:cNvPr>
            <p:cNvSpPr/>
            <p:nvPr/>
          </p:nvSpPr>
          <p:spPr>
            <a:xfrm>
              <a:off x="6359695" y="4573163"/>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7</a:t>
              </a:r>
            </a:p>
          </p:txBody>
        </p:sp>
        <p:sp>
          <p:nvSpPr>
            <p:cNvPr id="26" name="Google Shape;246;p27" descr="Circle for participant 16 indicating they don't need accessible materials and are moderately familiar with 508.">
              <a:extLst>
                <a:ext uri="{FF2B5EF4-FFF2-40B4-BE49-F238E27FC236}">
                  <a16:creationId xmlns:a16="http://schemas.microsoft.com/office/drawing/2014/main" id="{31E2675C-8E5A-412D-B195-404EDBC95C92}"/>
                </a:ext>
              </a:extLst>
            </p:cNvPr>
            <p:cNvSpPr/>
            <p:nvPr/>
          </p:nvSpPr>
          <p:spPr>
            <a:xfrm>
              <a:off x="5942062" y="3929332"/>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16</a:t>
              </a:r>
            </a:p>
          </p:txBody>
        </p:sp>
        <p:sp>
          <p:nvSpPr>
            <p:cNvPr id="27" name="Google Shape;246;p27" descr="Circle for participant 12 indicating they don't need accessible materials and are moderately familiar with 508.">
              <a:extLst>
                <a:ext uri="{FF2B5EF4-FFF2-40B4-BE49-F238E27FC236}">
                  <a16:creationId xmlns:a16="http://schemas.microsoft.com/office/drawing/2014/main" id="{F4BAFE04-E8F9-4166-956E-B84D1DFD30F4}"/>
                </a:ext>
              </a:extLst>
            </p:cNvPr>
            <p:cNvSpPr/>
            <p:nvPr/>
          </p:nvSpPr>
          <p:spPr>
            <a:xfrm>
              <a:off x="6404629" y="4114515"/>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12</a:t>
              </a:r>
            </a:p>
          </p:txBody>
        </p:sp>
      </p:grpSp>
      <p:grpSp>
        <p:nvGrpSpPr>
          <p:cNvPr id="28" name="Group 27" descr="Cluster of participants on the left of the axis.  Indicates participants who are very familiar with 508.  Participants 29, 13, 20, 25, 24, 18, 22, 14, 5, and 19 are circles indicating that they don't need accessible materials.  Participants 4, 10, 31, 26, 9, and 15 are triangles indicating that they need accessible materials.  ">
            <a:extLst>
              <a:ext uri="{FF2B5EF4-FFF2-40B4-BE49-F238E27FC236}">
                <a16:creationId xmlns:a16="http://schemas.microsoft.com/office/drawing/2014/main" id="{BAEDE56C-4372-4908-ADE3-CA9C940B67A6}"/>
              </a:ext>
            </a:extLst>
          </p:cNvPr>
          <p:cNvGrpSpPr/>
          <p:nvPr/>
        </p:nvGrpSpPr>
        <p:grpSpPr>
          <a:xfrm>
            <a:off x="8711797" y="3025244"/>
            <a:ext cx="2503874" cy="2367478"/>
            <a:chOff x="8928614" y="3176075"/>
            <a:chExt cx="2503874" cy="2367478"/>
          </a:xfrm>
        </p:grpSpPr>
        <p:sp>
          <p:nvSpPr>
            <p:cNvPr id="29" name="Isosceles Triangle 28" descr="Triangle for participant 4 indicating they need accessible materials and are very familiar with 508.">
              <a:extLst>
                <a:ext uri="{FF2B5EF4-FFF2-40B4-BE49-F238E27FC236}">
                  <a16:creationId xmlns:a16="http://schemas.microsoft.com/office/drawing/2014/main" id="{48698926-4897-4A89-AFDB-774D91D3BA46}"/>
                </a:ext>
              </a:extLst>
            </p:cNvPr>
            <p:cNvSpPr/>
            <p:nvPr/>
          </p:nvSpPr>
          <p:spPr>
            <a:xfrm>
              <a:off x="9976159" y="3580509"/>
              <a:ext cx="873905" cy="512665"/>
            </a:xfrm>
            <a:prstGeom prst="triangle">
              <a:avLst/>
            </a:prstGeom>
            <a:solidFill>
              <a:srgbClr val="2F53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atin typeface="Arial" panose="020B0604020202020204" pitchFamily="34" charset="0"/>
                  <a:cs typeface="Arial" panose="020B0604020202020204" pitchFamily="34" charset="0"/>
                </a:rPr>
                <a:t>4</a:t>
              </a:r>
            </a:p>
          </p:txBody>
        </p:sp>
        <p:sp>
          <p:nvSpPr>
            <p:cNvPr id="30" name="Google Shape;246;p27" descr="Circle for participant 5 indicating they don't need accessible materials and are very familiar with 508.">
              <a:extLst>
                <a:ext uri="{FF2B5EF4-FFF2-40B4-BE49-F238E27FC236}">
                  <a16:creationId xmlns:a16="http://schemas.microsoft.com/office/drawing/2014/main" id="{7057572B-F97C-4AC3-BCAA-C1C469059C54}"/>
                </a:ext>
              </a:extLst>
            </p:cNvPr>
            <p:cNvSpPr/>
            <p:nvPr/>
          </p:nvSpPr>
          <p:spPr>
            <a:xfrm>
              <a:off x="9913781" y="4378036"/>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5</a:t>
              </a:r>
            </a:p>
          </p:txBody>
        </p:sp>
        <p:sp>
          <p:nvSpPr>
            <p:cNvPr id="31" name="Google Shape;246;p27" descr="Circle for participant 20 indicating they don't need accessible materials and are very familiar with 508.">
              <a:extLst>
                <a:ext uri="{FF2B5EF4-FFF2-40B4-BE49-F238E27FC236}">
                  <a16:creationId xmlns:a16="http://schemas.microsoft.com/office/drawing/2014/main" id="{8924A367-0191-4105-A5F5-75050FEAB2EF}"/>
                </a:ext>
              </a:extLst>
            </p:cNvPr>
            <p:cNvSpPr/>
            <p:nvPr/>
          </p:nvSpPr>
          <p:spPr>
            <a:xfrm>
              <a:off x="9489171" y="3591898"/>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20</a:t>
              </a:r>
            </a:p>
          </p:txBody>
        </p:sp>
        <p:sp>
          <p:nvSpPr>
            <p:cNvPr id="32" name="Google Shape;246;p27" descr="Circle for participant 18 indicating they don't need accessible materials and are very familiar with 508.">
              <a:extLst>
                <a:ext uri="{FF2B5EF4-FFF2-40B4-BE49-F238E27FC236}">
                  <a16:creationId xmlns:a16="http://schemas.microsoft.com/office/drawing/2014/main" id="{FE0EAF37-7EE7-416A-BEB2-DC8121AD64B4}"/>
                </a:ext>
              </a:extLst>
            </p:cNvPr>
            <p:cNvSpPr/>
            <p:nvPr/>
          </p:nvSpPr>
          <p:spPr>
            <a:xfrm>
              <a:off x="9853748" y="3889497"/>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18</a:t>
              </a:r>
            </a:p>
          </p:txBody>
        </p:sp>
        <p:sp>
          <p:nvSpPr>
            <p:cNvPr id="33" name="Google Shape;246;p27" descr="Circle for participant 14 indicating they don't need accessible materials and are very familiar with 508.">
              <a:extLst>
                <a:ext uri="{FF2B5EF4-FFF2-40B4-BE49-F238E27FC236}">
                  <a16:creationId xmlns:a16="http://schemas.microsoft.com/office/drawing/2014/main" id="{8309BAEC-FBCB-4E12-9F62-AAB9B9600487}"/>
                </a:ext>
              </a:extLst>
            </p:cNvPr>
            <p:cNvSpPr/>
            <p:nvPr/>
          </p:nvSpPr>
          <p:spPr>
            <a:xfrm>
              <a:off x="9307863" y="4410234"/>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14</a:t>
              </a:r>
            </a:p>
          </p:txBody>
        </p:sp>
        <p:sp>
          <p:nvSpPr>
            <p:cNvPr id="34" name="Google Shape;246;p27" descr="Circle for participant 19 indicating they don't need accessible materials and are very familiar with 508.">
              <a:extLst>
                <a:ext uri="{FF2B5EF4-FFF2-40B4-BE49-F238E27FC236}">
                  <a16:creationId xmlns:a16="http://schemas.microsoft.com/office/drawing/2014/main" id="{4C72C8B7-E196-41EF-A27E-133AF31DEA8A}"/>
                </a:ext>
              </a:extLst>
            </p:cNvPr>
            <p:cNvSpPr/>
            <p:nvPr/>
          </p:nvSpPr>
          <p:spPr>
            <a:xfrm>
              <a:off x="9835709" y="4873369"/>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19</a:t>
              </a:r>
            </a:p>
          </p:txBody>
        </p:sp>
        <p:sp>
          <p:nvSpPr>
            <p:cNvPr id="35" name="Google Shape;246;p27" descr="Circle for participant 13 indicating they don't need accessible materials and are very familiar with 508.">
              <a:extLst>
                <a:ext uri="{FF2B5EF4-FFF2-40B4-BE49-F238E27FC236}">
                  <a16:creationId xmlns:a16="http://schemas.microsoft.com/office/drawing/2014/main" id="{4DF98483-59D5-409E-883C-4A6FED1D10B6}"/>
                </a:ext>
              </a:extLst>
            </p:cNvPr>
            <p:cNvSpPr/>
            <p:nvPr/>
          </p:nvSpPr>
          <p:spPr>
            <a:xfrm>
              <a:off x="9838615" y="3176075"/>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13</a:t>
              </a:r>
            </a:p>
          </p:txBody>
        </p:sp>
        <p:sp>
          <p:nvSpPr>
            <p:cNvPr id="36" name="Isosceles Triangle 35" descr="Triangle for participant 10 indicating they need accessible materials and are very familiar with 508.">
              <a:extLst>
                <a:ext uri="{FF2B5EF4-FFF2-40B4-BE49-F238E27FC236}">
                  <a16:creationId xmlns:a16="http://schemas.microsoft.com/office/drawing/2014/main" id="{CB9A9438-1D9F-40B3-A69E-B0BB53143ED3}"/>
                </a:ext>
              </a:extLst>
            </p:cNvPr>
            <p:cNvSpPr/>
            <p:nvPr/>
          </p:nvSpPr>
          <p:spPr>
            <a:xfrm>
              <a:off x="10235781" y="3929332"/>
              <a:ext cx="886242" cy="574710"/>
            </a:xfrm>
            <a:prstGeom prst="triangle">
              <a:avLst/>
            </a:prstGeom>
            <a:solidFill>
              <a:srgbClr val="2F53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atin typeface="Arial" panose="020B0604020202020204" pitchFamily="34" charset="0"/>
                  <a:cs typeface="Arial" panose="020B0604020202020204" pitchFamily="34" charset="0"/>
                </a:rPr>
                <a:t>10</a:t>
              </a:r>
            </a:p>
          </p:txBody>
        </p:sp>
        <p:sp>
          <p:nvSpPr>
            <p:cNvPr id="37" name="Isosceles Triangle 36" descr="Triangle for participant 26 indicating they need accessible materials and are very familiar with 508.">
              <a:extLst>
                <a:ext uri="{FF2B5EF4-FFF2-40B4-BE49-F238E27FC236}">
                  <a16:creationId xmlns:a16="http://schemas.microsoft.com/office/drawing/2014/main" id="{DB1DCD25-A14A-4A08-8587-465255828D6B}"/>
                </a:ext>
              </a:extLst>
            </p:cNvPr>
            <p:cNvSpPr/>
            <p:nvPr/>
          </p:nvSpPr>
          <p:spPr>
            <a:xfrm>
              <a:off x="10178058" y="4676135"/>
              <a:ext cx="873905" cy="512665"/>
            </a:xfrm>
            <a:prstGeom prst="triangle">
              <a:avLst/>
            </a:prstGeom>
            <a:solidFill>
              <a:srgbClr val="2F53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atin typeface="Arial" panose="020B0604020202020204" pitchFamily="34" charset="0"/>
                  <a:cs typeface="Arial" panose="020B0604020202020204" pitchFamily="34" charset="0"/>
                </a:rPr>
                <a:t>26</a:t>
              </a:r>
            </a:p>
          </p:txBody>
        </p:sp>
        <p:sp>
          <p:nvSpPr>
            <p:cNvPr id="38" name="Google Shape;246;p27" descr="Circle for participant 24 indicating they don't need accessible materials and are very familiar with 508.">
              <a:extLst>
                <a:ext uri="{FF2B5EF4-FFF2-40B4-BE49-F238E27FC236}">
                  <a16:creationId xmlns:a16="http://schemas.microsoft.com/office/drawing/2014/main" id="{24B3281C-9CA0-4AFC-A673-C96353FFDCB7}"/>
                </a:ext>
              </a:extLst>
            </p:cNvPr>
            <p:cNvSpPr/>
            <p:nvPr/>
          </p:nvSpPr>
          <p:spPr>
            <a:xfrm>
              <a:off x="9414575" y="3962668"/>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24</a:t>
              </a:r>
            </a:p>
          </p:txBody>
        </p:sp>
        <p:sp>
          <p:nvSpPr>
            <p:cNvPr id="39" name="Google Shape;246;p27" descr="Circle for participant 25 indicating they don't need accessible materials and are very familiar with 508.">
              <a:extLst>
                <a:ext uri="{FF2B5EF4-FFF2-40B4-BE49-F238E27FC236}">
                  <a16:creationId xmlns:a16="http://schemas.microsoft.com/office/drawing/2014/main" id="{3593FBF9-AA93-4386-887C-33DBA4EE97C3}"/>
                </a:ext>
              </a:extLst>
            </p:cNvPr>
            <p:cNvSpPr/>
            <p:nvPr/>
          </p:nvSpPr>
          <p:spPr>
            <a:xfrm>
              <a:off x="8928614" y="3713711"/>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25</a:t>
              </a:r>
            </a:p>
          </p:txBody>
        </p:sp>
        <p:sp>
          <p:nvSpPr>
            <p:cNvPr id="40" name="Google Shape;246;p27" descr="Circle for participant 22 indicating they don't need accessible materials and are very familiar with 508.">
              <a:extLst>
                <a:ext uri="{FF2B5EF4-FFF2-40B4-BE49-F238E27FC236}">
                  <a16:creationId xmlns:a16="http://schemas.microsoft.com/office/drawing/2014/main" id="{8BC6718A-678A-4B32-AEC2-CEC8628DF4E3}"/>
                </a:ext>
              </a:extLst>
            </p:cNvPr>
            <p:cNvSpPr/>
            <p:nvPr/>
          </p:nvSpPr>
          <p:spPr>
            <a:xfrm>
              <a:off x="8976838" y="4240840"/>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22</a:t>
              </a:r>
            </a:p>
          </p:txBody>
        </p:sp>
        <p:sp>
          <p:nvSpPr>
            <p:cNvPr id="41" name="Google Shape;246;p27" descr="Circle for participant 29 indicating they don't need accessible materials and are very familiar with 508.">
              <a:extLst>
                <a:ext uri="{FF2B5EF4-FFF2-40B4-BE49-F238E27FC236}">
                  <a16:creationId xmlns:a16="http://schemas.microsoft.com/office/drawing/2014/main" id="{6530B752-2191-453E-A590-013CD9B66ACA}"/>
                </a:ext>
              </a:extLst>
            </p:cNvPr>
            <p:cNvSpPr/>
            <p:nvPr/>
          </p:nvSpPr>
          <p:spPr>
            <a:xfrm>
              <a:off x="9194655" y="3218402"/>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r>
                <a:rPr lang="en-US">
                  <a:latin typeface="Arial" panose="020B0604020202020204" pitchFamily="34" charset="0"/>
                  <a:cs typeface="Arial" panose="020B0604020202020204" pitchFamily="34" charset="0"/>
                </a:rPr>
                <a:t>29</a:t>
              </a:r>
            </a:p>
          </p:txBody>
        </p:sp>
        <p:sp>
          <p:nvSpPr>
            <p:cNvPr id="42" name="Isosceles Triangle 41" descr="Triangle for participant 31 indicating they need accessible materials and are very familiar with 508.">
              <a:extLst>
                <a:ext uri="{FF2B5EF4-FFF2-40B4-BE49-F238E27FC236}">
                  <a16:creationId xmlns:a16="http://schemas.microsoft.com/office/drawing/2014/main" id="{808BC42C-4775-41CF-BD90-8F9D4A0ECDF4}"/>
                </a:ext>
              </a:extLst>
            </p:cNvPr>
            <p:cNvSpPr/>
            <p:nvPr/>
          </p:nvSpPr>
          <p:spPr>
            <a:xfrm>
              <a:off x="9525023" y="4410234"/>
              <a:ext cx="886242" cy="574710"/>
            </a:xfrm>
            <a:prstGeom prst="triangle">
              <a:avLst/>
            </a:prstGeom>
            <a:solidFill>
              <a:srgbClr val="2F53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atin typeface="Arial" panose="020B0604020202020204" pitchFamily="34" charset="0"/>
                  <a:cs typeface="Arial" panose="020B0604020202020204" pitchFamily="34" charset="0"/>
                </a:rPr>
                <a:t>31</a:t>
              </a:r>
            </a:p>
          </p:txBody>
        </p:sp>
        <p:sp>
          <p:nvSpPr>
            <p:cNvPr id="43" name="Isosceles Triangle 42" descr="Triangle for participant 15 indicating they need accessible materials and are very familiar with 508.">
              <a:extLst>
                <a:ext uri="{FF2B5EF4-FFF2-40B4-BE49-F238E27FC236}">
                  <a16:creationId xmlns:a16="http://schemas.microsoft.com/office/drawing/2014/main" id="{2DD52E1D-A91B-439A-83D5-ADEDE09AB87C}"/>
                </a:ext>
              </a:extLst>
            </p:cNvPr>
            <p:cNvSpPr/>
            <p:nvPr/>
          </p:nvSpPr>
          <p:spPr>
            <a:xfrm>
              <a:off x="10546246" y="4860518"/>
              <a:ext cx="886242" cy="574710"/>
            </a:xfrm>
            <a:prstGeom prst="triangle">
              <a:avLst/>
            </a:prstGeom>
            <a:solidFill>
              <a:srgbClr val="2F53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atin typeface="Arial" panose="020B0604020202020204" pitchFamily="34" charset="0"/>
                  <a:cs typeface="Arial" panose="020B0604020202020204" pitchFamily="34" charset="0"/>
                </a:rPr>
                <a:t>15</a:t>
              </a:r>
            </a:p>
          </p:txBody>
        </p:sp>
        <p:sp>
          <p:nvSpPr>
            <p:cNvPr id="44" name="Isosceles Triangle 43" descr="Triangle for participant 9 indicating they need accessible materials and are very familiar with 508.">
              <a:extLst>
                <a:ext uri="{FF2B5EF4-FFF2-40B4-BE49-F238E27FC236}">
                  <a16:creationId xmlns:a16="http://schemas.microsoft.com/office/drawing/2014/main" id="{4B00A232-64AB-4C4A-8733-1AD165CB92AD}"/>
                </a:ext>
              </a:extLst>
            </p:cNvPr>
            <p:cNvSpPr/>
            <p:nvPr/>
          </p:nvSpPr>
          <p:spPr>
            <a:xfrm>
              <a:off x="9295971" y="4968843"/>
              <a:ext cx="886242" cy="574710"/>
            </a:xfrm>
            <a:prstGeom prst="triangle">
              <a:avLst/>
            </a:prstGeom>
            <a:solidFill>
              <a:srgbClr val="2F53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atin typeface="Arial" panose="020B0604020202020204" pitchFamily="34" charset="0"/>
                  <a:cs typeface="Arial" panose="020B0604020202020204" pitchFamily="34" charset="0"/>
                </a:rPr>
                <a:t>9</a:t>
              </a:r>
            </a:p>
          </p:txBody>
        </p:sp>
      </p:grpSp>
      <p:sp>
        <p:nvSpPr>
          <p:cNvPr id="45" name="Google Shape;246;p27" descr="Key: Circles indicate that the participant doesn't need accessible materials.  Triangles indicate that the participant does need accessible materials.">
            <a:extLst>
              <a:ext uri="{FF2B5EF4-FFF2-40B4-BE49-F238E27FC236}">
                <a16:creationId xmlns:a16="http://schemas.microsoft.com/office/drawing/2014/main" id="{366885AB-ABA7-436B-A6EB-0F53C0769AF4}"/>
              </a:ext>
              <a:ext uri="{C183D7F6-B498-43B3-948B-1728B52AA6E4}">
                <adec:decorative xmlns:adec="http://schemas.microsoft.com/office/drawing/2017/decorative" val="0"/>
              </a:ext>
            </a:extLst>
          </p:cNvPr>
          <p:cNvSpPr/>
          <p:nvPr/>
        </p:nvSpPr>
        <p:spPr>
          <a:xfrm>
            <a:off x="842736" y="1446473"/>
            <a:ext cx="577403" cy="574710"/>
          </a:xfrm>
          <a:prstGeom prst="ellipse">
            <a:avLst/>
          </a:prstGeom>
          <a:solidFill>
            <a:srgbClr val="C9DAF8"/>
          </a:solidFill>
          <a:ln w="9525" cap="flat" cmpd="sng">
            <a:solidFill>
              <a:srgbClr val="000000"/>
            </a:solidFill>
            <a:prstDash val="solid"/>
            <a:round/>
            <a:headEnd type="none" w="sm" len="sm"/>
            <a:tailEnd type="none" w="sm" len="sm"/>
          </a:ln>
        </p:spPr>
        <p:txBody>
          <a:bodyPr spcFirstLastPara="1" wrap="square" lIns="0" tIns="0" rIns="0" bIns="0" anchor="ctr" anchorCtr="0">
            <a:noAutofit/>
          </a:bodyPr>
          <a:lstStyle/>
          <a:p>
            <a:pPr algn="ctr"/>
            <a:endParaRPr lang="en-US" b="1"/>
          </a:p>
        </p:txBody>
      </p:sp>
      <p:sp>
        <p:nvSpPr>
          <p:cNvPr id="46" name="Google Shape;230;p27" descr="Key: Circles indicate that the participant doesn't need accessible materials.  Triangles indicate that the participant does need accessible materials.">
            <a:extLst>
              <a:ext uri="{FF2B5EF4-FFF2-40B4-BE49-F238E27FC236}">
                <a16:creationId xmlns:a16="http://schemas.microsoft.com/office/drawing/2014/main" id="{36BB09B1-B7C2-41B0-B317-C291EFEB65A4}"/>
              </a:ext>
              <a:ext uri="{C183D7F6-B498-43B3-948B-1728B52AA6E4}">
                <adec:decorative xmlns:adec="http://schemas.microsoft.com/office/drawing/2017/decorative" val="0"/>
              </a:ext>
            </a:extLst>
          </p:cNvPr>
          <p:cNvSpPr txBox="1"/>
          <p:nvPr/>
        </p:nvSpPr>
        <p:spPr>
          <a:xfrm>
            <a:off x="1420138" y="1486011"/>
            <a:ext cx="3964661" cy="495634"/>
          </a:xfrm>
          <a:prstGeom prst="rect">
            <a:avLst/>
          </a:prstGeom>
          <a:noFill/>
          <a:ln>
            <a:noFill/>
          </a:ln>
        </p:spPr>
        <p:txBody>
          <a:bodyPr spcFirstLastPara="1" wrap="square" lIns="121900" tIns="121900" rIns="121900" bIns="121900" anchor="t" anchorCtr="0">
            <a:noAutofit/>
          </a:bodyPr>
          <a:lstStyle/>
          <a:p>
            <a:r>
              <a:rPr lang="en-US">
                <a:latin typeface="Arial" panose="020B0604020202020204" pitchFamily="34" charset="0"/>
                <a:cs typeface="Arial" panose="020B0604020202020204" pitchFamily="34" charset="0"/>
              </a:rPr>
              <a:t>Doesn't need accessible materials</a:t>
            </a:r>
          </a:p>
        </p:txBody>
      </p:sp>
      <p:sp>
        <p:nvSpPr>
          <p:cNvPr id="47" name="Isosceles Triangle 46" descr="Key: Circles indicate that the participant doesn't need accessible materials.  Triangles indicate that the participant does need accessible materials.">
            <a:extLst>
              <a:ext uri="{FF2B5EF4-FFF2-40B4-BE49-F238E27FC236}">
                <a16:creationId xmlns:a16="http://schemas.microsoft.com/office/drawing/2014/main" id="{057C01D0-3793-40FA-ADD1-2515EE503FDB}"/>
              </a:ext>
            </a:extLst>
          </p:cNvPr>
          <p:cNvSpPr/>
          <p:nvPr/>
        </p:nvSpPr>
        <p:spPr>
          <a:xfrm>
            <a:off x="688316" y="2176159"/>
            <a:ext cx="886242" cy="574710"/>
          </a:xfrm>
          <a:prstGeom prst="triangle">
            <a:avLst/>
          </a:prstGeom>
          <a:solidFill>
            <a:srgbClr val="2F53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p>
        </p:txBody>
      </p:sp>
      <p:sp>
        <p:nvSpPr>
          <p:cNvPr id="48" name="Google Shape;230;p27" descr="Key: Circles indicate that the participant doesn't need accessible materials.  Triangles indicate that the participant does need accessible materials.">
            <a:extLst>
              <a:ext uri="{FF2B5EF4-FFF2-40B4-BE49-F238E27FC236}">
                <a16:creationId xmlns:a16="http://schemas.microsoft.com/office/drawing/2014/main" id="{6270230F-4828-41E8-B1D0-458D4DE1E0CA}"/>
              </a:ext>
            </a:extLst>
          </p:cNvPr>
          <p:cNvSpPr txBox="1"/>
          <p:nvPr/>
        </p:nvSpPr>
        <p:spPr>
          <a:xfrm>
            <a:off x="1420139" y="2214706"/>
            <a:ext cx="3349200" cy="516800"/>
          </a:xfrm>
          <a:prstGeom prst="rect">
            <a:avLst/>
          </a:prstGeom>
          <a:noFill/>
          <a:ln>
            <a:noFill/>
          </a:ln>
        </p:spPr>
        <p:txBody>
          <a:bodyPr spcFirstLastPara="1" wrap="square" lIns="121900" tIns="121900" rIns="121900" bIns="121900" anchor="t" anchorCtr="0">
            <a:noAutofit/>
          </a:bodyPr>
          <a:lstStyle/>
          <a:p>
            <a:r>
              <a:rPr lang="en">
                <a:latin typeface="Arial" panose="020B0604020202020204" pitchFamily="34" charset="0"/>
                <a:cs typeface="Arial" panose="020B0604020202020204" pitchFamily="34" charset="0"/>
              </a:rPr>
              <a:t>Needs accessible materials </a:t>
            </a:r>
            <a:endParaRPr lang="en-US">
              <a:latin typeface="Arial" panose="020B0604020202020204" pitchFamily="34" charset="0"/>
              <a:cs typeface="Arial" panose="020B0604020202020204" pitchFamily="34" charset="0"/>
            </a:endParaRPr>
          </a:p>
        </p:txBody>
      </p:sp>
      <p:sp>
        <p:nvSpPr>
          <p:cNvPr id="9" name="Slide Number Placeholder 6">
            <a:extLst>
              <a:ext uri="{FF2B5EF4-FFF2-40B4-BE49-F238E27FC236}">
                <a16:creationId xmlns:a16="http://schemas.microsoft.com/office/drawing/2014/main" id="{870EEC73-E948-4DD3-A337-051FBA2356FB}"/>
              </a:ext>
            </a:extLst>
          </p:cNvPr>
          <p:cNvSpPr txBox="1">
            <a:spLocks/>
          </p:cNvSpPr>
          <p:nvPr/>
        </p:nvSpPr>
        <p:spPr>
          <a:xfrm>
            <a:off x="11524991" y="6481109"/>
            <a:ext cx="628316" cy="365125"/>
          </a:xfrm>
          <a:prstGeom prst="rect">
            <a:avLst/>
          </a:prstGeom>
          <a:ln>
            <a:noFill/>
          </a:ln>
        </p:spPr>
        <p:txBody>
          <a:bodyPr/>
          <a:lstStyle>
            <a:defPPr>
              <a:defRPr lang="en-US"/>
            </a:defPPr>
            <a:lvl1pPr marL="0" algn="r" defTabSz="914400" rtl="0" eaLnBrk="1" latinLnBrk="0" hangingPunct="1">
              <a:defRPr lang="en-US" sz="1200" b="1" i="1" kern="1200" baseline="0" smtClean="0">
                <a:solidFill>
                  <a:srgbClr val="00206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0B1B32-CFA8-4BD1-A730-6F4B7E12345B}" type="slidenum">
              <a:rPr lang="en-US" smtClean="0"/>
              <a:pPr/>
              <a:t>5</a:t>
            </a:fld>
            <a:endParaRPr lang="en-US"/>
          </a:p>
        </p:txBody>
      </p:sp>
    </p:spTree>
    <p:extLst>
      <p:ext uri="{BB962C8B-B14F-4D97-AF65-F5344CB8AC3E}">
        <p14:creationId xmlns:p14="http://schemas.microsoft.com/office/powerpoint/2010/main" val="199498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E1C9D5-AA08-46EF-94FA-7C69B9B82C52}"/>
              </a:ext>
            </a:extLst>
          </p:cNvPr>
          <p:cNvSpPr>
            <a:spLocks noGrp="1"/>
          </p:cNvSpPr>
          <p:nvPr>
            <p:ph type="title"/>
          </p:nvPr>
        </p:nvSpPr>
        <p:spPr>
          <a:xfrm>
            <a:off x="609600" y="282498"/>
            <a:ext cx="9950605" cy="1143000"/>
          </a:xfrm>
        </p:spPr>
        <p:txBody>
          <a:bodyPr>
            <a:normAutofit/>
          </a:bodyPr>
          <a:lstStyle/>
          <a:p>
            <a:r>
              <a:rPr lang="en-US" sz="4400"/>
              <a:t>Participant Profile</a:t>
            </a:r>
            <a:endParaRPr lang="en-US"/>
          </a:p>
        </p:txBody>
      </p:sp>
      <p:graphicFrame>
        <p:nvGraphicFramePr>
          <p:cNvPr id="11" name="Chart 10" descr="Pie chart showing participant familiarity with 508 compliance.  48% of participants are familiar with 508 compliance, 29% are somewhat familiar, and 23% are not familiar.">
            <a:extLst>
              <a:ext uri="{FF2B5EF4-FFF2-40B4-BE49-F238E27FC236}">
                <a16:creationId xmlns:a16="http://schemas.microsoft.com/office/drawing/2014/main" id="{06EFEFED-55DD-4518-93D2-3722BB71FA1D}"/>
              </a:ext>
              <a:ext uri="{147F2762-F138-4A5C-976F-8EAC2B608ADB}">
                <a16:predDERef xmlns:a16="http://schemas.microsoft.com/office/drawing/2014/main" pred="{3880CB81-EA5B-4861-AF7D-36111FDC6DF3}"/>
              </a:ext>
            </a:extLst>
          </p:cNvPr>
          <p:cNvGraphicFramePr>
            <a:graphicFrameLocks/>
          </p:cNvGraphicFramePr>
          <p:nvPr>
            <p:extLst>
              <p:ext uri="{D42A27DB-BD31-4B8C-83A1-F6EECF244321}">
                <p14:modId xmlns:p14="http://schemas.microsoft.com/office/powerpoint/2010/main" val="3375925335"/>
              </p:ext>
            </p:extLst>
          </p:nvPr>
        </p:nvGraphicFramePr>
        <p:xfrm>
          <a:off x="0" y="1996070"/>
          <a:ext cx="5765180" cy="36250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descr="Pie chart indicating whether participants remediate documents. 55% remediate documents and 45% don't.">
            <a:extLst>
              <a:ext uri="{FF2B5EF4-FFF2-40B4-BE49-F238E27FC236}">
                <a16:creationId xmlns:a16="http://schemas.microsoft.com/office/drawing/2014/main" id="{40B07E8B-980B-446A-8C00-9A74BBEDE174}"/>
              </a:ext>
            </a:extLst>
          </p:cNvPr>
          <p:cNvGraphicFramePr>
            <a:graphicFrameLocks/>
          </p:cNvGraphicFramePr>
          <p:nvPr>
            <p:extLst>
              <p:ext uri="{D42A27DB-BD31-4B8C-83A1-F6EECF244321}">
                <p14:modId xmlns:p14="http://schemas.microsoft.com/office/powerpoint/2010/main" val="3638309416"/>
              </p:ext>
            </p:extLst>
          </p:nvPr>
        </p:nvGraphicFramePr>
        <p:xfrm>
          <a:off x="6096000" y="1996070"/>
          <a:ext cx="5874874" cy="3625074"/>
        </p:xfrm>
        <a:graphic>
          <a:graphicData uri="http://schemas.openxmlformats.org/drawingml/2006/chart">
            <c:chart xmlns:c="http://schemas.openxmlformats.org/drawingml/2006/chart" xmlns:r="http://schemas.openxmlformats.org/officeDocument/2006/relationships" r:id="rId4"/>
          </a:graphicData>
        </a:graphic>
      </p:graphicFrame>
      <p:sp>
        <p:nvSpPr>
          <p:cNvPr id="6" name="Slide Number Placeholder 6">
            <a:extLst>
              <a:ext uri="{FF2B5EF4-FFF2-40B4-BE49-F238E27FC236}">
                <a16:creationId xmlns:a16="http://schemas.microsoft.com/office/drawing/2014/main" id="{FC5DA6D1-958E-48CE-8E56-1E614AA5EE4D}"/>
              </a:ext>
            </a:extLst>
          </p:cNvPr>
          <p:cNvSpPr>
            <a:spLocks noGrp="1"/>
          </p:cNvSpPr>
          <p:nvPr>
            <p:ph type="sldNum" sz="quarter" idx="4"/>
          </p:nvPr>
        </p:nvSpPr>
        <p:spPr>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6</a:t>
            </a:fld>
            <a:endParaRPr lang="en-US"/>
          </a:p>
        </p:txBody>
      </p:sp>
    </p:spTree>
    <p:extLst>
      <p:ext uri="{BB962C8B-B14F-4D97-AF65-F5344CB8AC3E}">
        <p14:creationId xmlns:p14="http://schemas.microsoft.com/office/powerpoint/2010/main" val="609183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CA02-65A2-4B3E-BA1A-415F3AA38D40}"/>
              </a:ext>
            </a:extLst>
          </p:cNvPr>
          <p:cNvSpPr>
            <a:spLocks noGrp="1"/>
          </p:cNvSpPr>
          <p:nvPr>
            <p:ph type="title"/>
          </p:nvPr>
        </p:nvSpPr>
        <p:spPr>
          <a:xfrm>
            <a:off x="914400" y="2115307"/>
            <a:ext cx="10363200" cy="1131093"/>
          </a:xfrm>
        </p:spPr>
        <p:txBody>
          <a:bodyPr>
            <a:normAutofit/>
          </a:bodyPr>
          <a:lstStyle/>
          <a:p>
            <a:r>
              <a:rPr lang="en-US"/>
              <a:t>Remediation</a:t>
            </a:r>
          </a:p>
        </p:txBody>
      </p:sp>
      <p:sp>
        <p:nvSpPr>
          <p:cNvPr id="7" name="Text Placeholder 6">
            <a:extLst>
              <a:ext uri="{FF2B5EF4-FFF2-40B4-BE49-F238E27FC236}">
                <a16:creationId xmlns:a16="http://schemas.microsoft.com/office/drawing/2014/main" id="{3954CB38-EA79-496B-8E97-5040126FD1D9}"/>
              </a:ext>
            </a:extLst>
          </p:cNvPr>
          <p:cNvSpPr>
            <a:spLocks noGrp="1"/>
          </p:cNvSpPr>
          <p:nvPr>
            <p:ph type="body" idx="1"/>
          </p:nvPr>
        </p:nvSpPr>
        <p:spPr/>
        <p:txBody>
          <a:bodyPr/>
          <a:lstStyle/>
          <a:p>
            <a:r>
              <a:rPr lang="en-US"/>
              <a:t>What document updaters need to be able to remediate documents.</a:t>
            </a:r>
          </a:p>
        </p:txBody>
      </p:sp>
      <p:sp>
        <p:nvSpPr>
          <p:cNvPr id="4" name="Slide Number Placeholder 6">
            <a:extLst>
              <a:ext uri="{FF2B5EF4-FFF2-40B4-BE49-F238E27FC236}">
                <a16:creationId xmlns:a16="http://schemas.microsoft.com/office/drawing/2014/main" id="{E6870DD1-F23F-4F29-B789-EE1DEB395EE8}"/>
              </a:ext>
            </a:extLst>
          </p:cNvPr>
          <p:cNvSpPr>
            <a:spLocks noGrp="1"/>
          </p:cNvSpPr>
          <p:nvPr>
            <p:ph type="sldNum" sz="quarter" idx="4"/>
          </p:nvPr>
        </p:nvSpPr>
        <p:spPr>
          <a:xfrm>
            <a:off x="11524991" y="6481109"/>
            <a:ext cx="628316" cy="365125"/>
          </a:xfr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7</a:t>
            </a:fld>
            <a:endParaRPr lang="en-US"/>
          </a:p>
        </p:txBody>
      </p:sp>
    </p:spTree>
    <p:extLst>
      <p:ext uri="{BB962C8B-B14F-4D97-AF65-F5344CB8AC3E}">
        <p14:creationId xmlns:p14="http://schemas.microsoft.com/office/powerpoint/2010/main" val="21591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E1C9D5-AA08-46EF-94FA-7C69B9B82C52}"/>
              </a:ext>
            </a:extLst>
          </p:cNvPr>
          <p:cNvSpPr>
            <a:spLocks noGrp="1"/>
          </p:cNvSpPr>
          <p:nvPr>
            <p:ph type="title"/>
          </p:nvPr>
        </p:nvSpPr>
        <p:spPr>
          <a:xfrm>
            <a:off x="609599" y="152399"/>
            <a:ext cx="10972799" cy="1770185"/>
          </a:xfrm>
        </p:spPr>
        <p:txBody>
          <a:bodyPr>
            <a:normAutofit/>
          </a:bodyPr>
          <a:lstStyle/>
          <a:p>
            <a:r>
              <a:rPr lang="en-US"/>
              <a:t>Overall needs</a:t>
            </a:r>
          </a:p>
        </p:txBody>
      </p:sp>
      <p:sp>
        <p:nvSpPr>
          <p:cNvPr id="6" name="Slide Number Placeholder 6">
            <a:extLst>
              <a:ext uri="{FF2B5EF4-FFF2-40B4-BE49-F238E27FC236}">
                <a16:creationId xmlns:a16="http://schemas.microsoft.com/office/drawing/2014/main" id="{FC5DA6D1-958E-48CE-8E56-1E614AA5EE4D}"/>
              </a:ext>
            </a:extLst>
          </p:cNvPr>
          <p:cNvSpPr>
            <a:spLocks noGrp="1"/>
          </p:cNvSpPr>
          <p:nvPr>
            <p:ph type="sldNum" sz="quarter" idx="4"/>
          </p:nvPr>
        </p:nvSpPr>
        <p:spPr>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8</a:t>
            </a:fld>
            <a:endParaRPr lang="en-US"/>
          </a:p>
        </p:txBody>
      </p:sp>
      <p:sp>
        <p:nvSpPr>
          <p:cNvPr id="7" name="Content Placeholder 2">
            <a:extLst>
              <a:ext uri="{FF2B5EF4-FFF2-40B4-BE49-F238E27FC236}">
                <a16:creationId xmlns:a16="http://schemas.microsoft.com/office/drawing/2014/main" id="{3D033B54-E227-469D-A60F-D8F31E02FC2A}"/>
              </a:ext>
            </a:extLst>
          </p:cNvPr>
          <p:cNvSpPr>
            <a:spLocks noGrp="1"/>
          </p:cNvSpPr>
          <p:nvPr>
            <p:ph idx="1"/>
          </p:nvPr>
        </p:nvSpPr>
        <p:spPr>
          <a:xfrm>
            <a:off x="609599" y="1922584"/>
            <a:ext cx="10972800" cy="4525963"/>
          </a:xfrm>
        </p:spPr>
        <p:txBody>
          <a:bodyPr/>
          <a:lstStyle/>
          <a:p>
            <a:r>
              <a:rPr lang="en-US"/>
              <a:t>Document updaters often felt like they were thrown into making updates without enough training or resources.</a:t>
            </a:r>
          </a:p>
          <a:p>
            <a:r>
              <a:rPr lang="en-US"/>
              <a:t>Source documents often weren’t available.</a:t>
            </a:r>
          </a:p>
          <a:p>
            <a:r>
              <a:rPr lang="en-US"/>
              <a:t>There’s disagreement within ONRR about whether we need to do manual checking or can just rely on the automated checkers.</a:t>
            </a:r>
          </a:p>
          <a:p>
            <a:r>
              <a:rPr lang="en-US"/>
              <a:t>Most of the updates thus far have relied on the automated checkers.</a:t>
            </a:r>
          </a:p>
        </p:txBody>
      </p:sp>
    </p:spTree>
    <p:extLst>
      <p:ext uri="{BB962C8B-B14F-4D97-AF65-F5344CB8AC3E}">
        <p14:creationId xmlns:p14="http://schemas.microsoft.com/office/powerpoint/2010/main" val="801178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E1C9D5-AA08-46EF-94FA-7C69B9B82C52}"/>
              </a:ext>
            </a:extLst>
          </p:cNvPr>
          <p:cNvSpPr>
            <a:spLocks noGrp="1"/>
          </p:cNvSpPr>
          <p:nvPr>
            <p:ph type="title"/>
          </p:nvPr>
        </p:nvSpPr>
        <p:spPr>
          <a:xfrm>
            <a:off x="609599" y="152399"/>
            <a:ext cx="10972799" cy="1770185"/>
          </a:xfrm>
        </p:spPr>
        <p:txBody>
          <a:bodyPr>
            <a:normAutofit/>
          </a:bodyPr>
          <a:lstStyle/>
          <a:p>
            <a:r>
              <a:rPr lang="en-US"/>
              <a:t>Source docs</a:t>
            </a:r>
          </a:p>
        </p:txBody>
      </p:sp>
      <p:sp>
        <p:nvSpPr>
          <p:cNvPr id="6" name="Slide Number Placeholder 6">
            <a:extLst>
              <a:ext uri="{FF2B5EF4-FFF2-40B4-BE49-F238E27FC236}">
                <a16:creationId xmlns:a16="http://schemas.microsoft.com/office/drawing/2014/main" id="{FC5DA6D1-958E-48CE-8E56-1E614AA5EE4D}"/>
              </a:ext>
            </a:extLst>
          </p:cNvPr>
          <p:cNvSpPr>
            <a:spLocks noGrp="1"/>
          </p:cNvSpPr>
          <p:nvPr>
            <p:ph type="sldNum" sz="quarter" idx="4"/>
          </p:nvPr>
        </p:nvSpPr>
        <p:spPr>
          <a:prstGeom prst="rect">
            <a:avLst/>
          </a:prstGeom>
          <a:ln>
            <a:noFill/>
          </a:ln>
        </p:spPr>
        <p:txBody>
          <a:bodyPr/>
          <a:lstStyle>
            <a:lvl1pPr algn="r">
              <a:defRPr lang="en-US" sz="1200" b="1" i="1" kern="1200" baseline="0" smtClean="0">
                <a:solidFill>
                  <a:srgbClr val="002060"/>
                </a:solidFill>
                <a:latin typeface="+mn-lt"/>
                <a:ea typeface="+mn-ea"/>
                <a:cs typeface="+mn-cs"/>
              </a:defRPr>
            </a:lvl1pPr>
          </a:lstStyle>
          <a:p>
            <a:fld id="{850B1B32-CFA8-4BD1-A730-6F4B7E12345B}" type="slidenum">
              <a:rPr lang="en-US" smtClean="0"/>
              <a:pPr/>
              <a:t>9</a:t>
            </a:fld>
            <a:endParaRPr lang="en-US"/>
          </a:p>
        </p:txBody>
      </p:sp>
      <p:sp>
        <p:nvSpPr>
          <p:cNvPr id="7" name="Content Placeholder 2">
            <a:extLst>
              <a:ext uri="{FF2B5EF4-FFF2-40B4-BE49-F238E27FC236}">
                <a16:creationId xmlns:a16="http://schemas.microsoft.com/office/drawing/2014/main" id="{3D033B54-E227-469D-A60F-D8F31E02FC2A}"/>
              </a:ext>
            </a:extLst>
          </p:cNvPr>
          <p:cNvSpPr>
            <a:spLocks noGrp="1"/>
          </p:cNvSpPr>
          <p:nvPr>
            <p:ph idx="1"/>
          </p:nvPr>
        </p:nvSpPr>
        <p:spPr>
          <a:xfrm>
            <a:off x="609599" y="1922584"/>
            <a:ext cx="10972800" cy="4525963"/>
          </a:xfrm>
        </p:spPr>
        <p:txBody>
          <a:bodyPr>
            <a:normAutofit/>
          </a:bodyPr>
          <a:lstStyle/>
          <a:p>
            <a:r>
              <a:rPr lang="en-US"/>
              <a:t>It’s important and easier to achieve compliance by incorporating accessibility from the creation of the document rather than revisiting after the fact. </a:t>
            </a:r>
          </a:p>
          <a:p>
            <a:r>
              <a:rPr lang="en-US"/>
              <a:t>It's easier and best practice to work with the source materials rather than the PDFs, but source materials weren't always available. </a:t>
            </a:r>
          </a:p>
          <a:p>
            <a:r>
              <a:rPr lang="en-US"/>
              <a:t>InDesign and ESRI are particularly challenging.</a:t>
            </a:r>
          </a:p>
          <a:p>
            <a:endParaRPr lang="en-US"/>
          </a:p>
        </p:txBody>
      </p:sp>
    </p:spTree>
    <p:extLst>
      <p:ext uri="{BB962C8B-B14F-4D97-AF65-F5344CB8AC3E}">
        <p14:creationId xmlns:p14="http://schemas.microsoft.com/office/powerpoint/2010/main" val="3802685856"/>
      </p:ext>
    </p:extLst>
  </p:cSld>
  <p:clrMapOvr>
    <a:masterClrMapping/>
  </p:clrMapOvr>
</p:sld>
</file>

<file path=ppt/theme/theme1.xml><?xml version="1.0" encoding="utf-8"?>
<a:theme xmlns:a="http://schemas.openxmlformats.org/drawingml/2006/main" name="3_ONRR-Internal">
  <a:themeElements>
    <a:clrScheme name="NRRD">
      <a:dk1>
        <a:srgbClr val="000000"/>
      </a:dk1>
      <a:lt1>
        <a:srgbClr val="FFFFFF"/>
      </a:lt1>
      <a:dk2>
        <a:srgbClr val="595959"/>
      </a:dk2>
      <a:lt2>
        <a:srgbClr val="EEEEEE"/>
      </a:lt2>
      <a:accent1>
        <a:srgbClr val="534AAE"/>
      </a:accent1>
      <a:accent2>
        <a:srgbClr val="52A5D4"/>
      </a:accent2>
      <a:accent3>
        <a:srgbClr val="005024"/>
      </a:accent3>
      <a:accent4>
        <a:srgbClr val="650D79"/>
      </a:accent4>
      <a:accent5>
        <a:srgbClr val="ECB947"/>
      </a:accent5>
      <a:accent6>
        <a:srgbClr val="BFBFBF"/>
      </a:accent6>
      <a:hlink>
        <a:srgbClr val="004A74"/>
      </a:hlink>
      <a:folHlink>
        <a:srgbClr val="00005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wrap="none" lIns="91440" tIns="45720" rIns="91440" bIns="45720" rtlCol="0" anchor="ctr">
        <a:normAutofit/>
      </a:bodyPr>
      <a:lstStyle>
        <a:defPPr algn="l">
          <a:defRPr dirty="0" smtClean="0">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B730AABDB1BD4D9A9535349D5EF5B7" ma:contentTypeVersion="10" ma:contentTypeDescription="Create a new document." ma:contentTypeScope="" ma:versionID="5d25af3902481aa1f7e0b8300dfca4e1">
  <xsd:schema xmlns:xsd="http://www.w3.org/2001/XMLSchema" xmlns:xs="http://www.w3.org/2001/XMLSchema" xmlns:p="http://schemas.microsoft.com/office/2006/metadata/properties" xmlns:ns2="16aa3f2d-47b8-4a75-a8f5-1c0f60bcb387" xmlns:ns3="d36856fe-d4a9-4f0b-87a7-8fa063632c32" targetNamespace="http://schemas.microsoft.com/office/2006/metadata/properties" ma:root="true" ma:fieldsID="5d52c4cc20c0dce83bd645f0c0170be2" ns2:_="" ns3:_="">
    <xsd:import namespace="16aa3f2d-47b8-4a75-a8f5-1c0f60bcb387"/>
    <xsd:import namespace="d36856fe-d4a9-4f0b-87a7-8fa063632c3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aa3f2d-47b8-4a75-a8f5-1c0f60bcb3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36856fe-d4a9-4f0b-87a7-8fa063632c3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d36856fe-d4a9-4f0b-87a7-8fa063632c32">
      <UserInfo>
        <DisplayName>Mcharg, Shannon M</DisplayName>
        <AccountId>12</AccountId>
        <AccountType/>
      </UserInfo>
      <UserInfo>
        <DisplayName>Thomas, Christine L</DisplayName>
        <AccountId>90</AccountId>
        <AccountType/>
      </UserInfo>
    </SharedWithUsers>
  </documentManagement>
</p:properties>
</file>

<file path=customXml/itemProps1.xml><?xml version="1.0" encoding="utf-8"?>
<ds:datastoreItem xmlns:ds="http://schemas.openxmlformats.org/officeDocument/2006/customXml" ds:itemID="{C57D8922-7C48-4CC8-8B48-75D85218D10B}">
  <ds:schemaRefs>
    <ds:schemaRef ds:uri="16aa3f2d-47b8-4a75-a8f5-1c0f60bcb387"/>
    <ds:schemaRef ds:uri="d36856fe-d4a9-4f0b-87a7-8fa063632c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92204CA-28AD-4A3C-AC73-B2AE43A1F4F8}">
  <ds:schemaRefs>
    <ds:schemaRef ds:uri="http://schemas.microsoft.com/sharepoint/v3/contenttype/forms"/>
  </ds:schemaRefs>
</ds:datastoreItem>
</file>

<file path=customXml/itemProps3.xml><?xml version="1.0" encoding="utf-8"?>
<ds:datastoreItem xmlns:ds="http://schemas.openxmlformats.org/officeDocument/2006/customXml" ds:itemID="{6033BEBA-785F-4290-BDFE-E56106EA16DE}">
  <ds:schemaRefs>
    <ds:schemaRef ds:uri="16aa3f2d-47b8-4a75-a8f5-1c0f60bcb387"/>
    <ds:schemaRef ds:uri="d36856fe-d4a9-4f0b-87a7-8fa063632c3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38</Slides>
  <Notes>19</Notes>
  <HiddenSlides>0</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3_ONRR-Internal</vt:lpstr>
      <vt:lpstr>508 Compliance Stakeholder Interviews </vt:lpstr>
      <vt:lpstr>Overview</vt:lpstr>
      <vt:lpstr>Background</vt:lpstr>
      <vt:lpstr>Stakeholder Types </vt:lpstr>
      <vt:lpstr>Familiarity with 508 Compliance</vt:lpstr>
      <vt:lpstr>Participant Profile</vt:lpstr>
      <vt:lpstr>Remediation</vt:lpstr>
      <vt:lpstr>Overall needs</vt:lpstr>
      <vt:lpstr>Source docs</vt:lpstr>
      <vt:lpstr>Getting to full accessibility</vt:lpstr>
      <vt:lpstr>Regular review</vt:lpstr>
      <vt:lpstr>How they learned to remediate documents</vt:lpstr>
      <vt:lpstr>Where they looked for resources</vt:lpstr>
      <vt:lpstr>Getting outside help</vt:lpstr>
      <vt:lpstr>Training</vt:lpstr>
      <vt:lpstr>RRM survey</vt:lpstr>
      <vt:lpstr>Things that still need to be made compliant</vt:lpstr>
      <vt:lpstr>Compliant Material Needs</vt:lpstr>
      <vt:lpstr>Percentage of participants who require compliant materials</vt:lpstr>
      <vt:lpstr>Disabilities requiring compliant materials</vt:lpstr>
      <vt:lpstr>Challenges</vt:lpstr>
      <vt:lpstr>Accommodations Used</vt:lpstr>
      <vt:lpstr>How can we make it better? </vt:lpstr>
      <vt:lpstr>Section 508 Subject Matter Expert (SME)</vt:lpstr>
      <vt:lpstr>Do you think we need a dedicated 508 compliance SME?</vt:lpstr>
      <vt:lpstr>Employees think we should have a SME</vt:lpstr>
      <vt:lpstr>Why we need a SME</vt:lpstr>
      <vt:lpstr>Other opinions</vt:lpstr>
      <vt:lpstr>ONRResource</vt:lpstr>
      <vt:lpstr>Do you use ONRResource?</vt:lpstr>
      <vt:lpstr>ONRResource usage</vt:lpstr>
      <vt:lpstr>Should 508 resources be on ONRResource?</vt:lpstr>
      <vt:lpstr>Where should 508 resources be located?</vt:lpstr>
      <vt:lpstr>Material location</vt:lpstr>
      <vt:lpstr>Summary</vt:lpstr>
      <vt:lpstr>Takeaways (remediation)</vt:lpstr>
      <vt:lpstr>Takeaways (material and SME)</vt:lpstr>
      <vt:lpstr>Takeaways (ONRResource)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McHarg, Shannon  (Employee)</dc:creator>
  <cp:revision>1</cp:revision>
  <dcterms:created xsi:type="dcterms:W3CDTF">2021-10-12T18:01:34Z</dcterms:created>
  <dcterms:modified xsi:type="dcterms:W3CDTF">2021-12-02T21:17:12Z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0x01010076B730AABDB1BD4D9A9535349D5EF5B7</vt:lpwstr>
  </property>
</Properties>
</file>