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22" d="100"/>
          <a:sy n="122"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8/10/2017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0.0.3</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509666"/>
            <a:ext cx="4346526" cy="3442896"/>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solidFill>
                  <a:srgbClr val="C00000">
                    <a:alpha val="51000"/>
                  </a:srgbClr>
                </a:solidFill>
                <a:latin typeface="Arial Black" panose="020B0A04020102020204" pitchFamily="34" charset="0"/>
              </a:rPr>
              <a:t>Beta </a:t>
            </a:r>
            <a:r>
              <a:rPr lang="en-US" sz="3600" dirty="0" smtClean="0">
                <a:solidFill>
                  <a:srgbClr val="C00000">
                    <a:alpha val="51000"/>
                  </a:srgbClr>
                </a:solidFill>
                <a:latin typeface="Arial Black" panose="020B0A04020102020204" pitchFamily="34" charset="0"/>
              </a:rPr>
              <a:t>Release</a:t>
            </a:r>
            <a:r>
              <a:rPr lang="en-US" sz="3600" dirty="0" smtClean="0">
                <a:solidFill>
                  <a:srgbClr val="C00000">
                    <a:alpha val="74000"/>
                  </a:srgbClr>
                </a:solidFill>
                <a:latin typeface="Arial Black" panose="020B0A04020102020204" pitchFamily="34" charset="0"/>
              </a:rPr>
              <a:t> </a:t>
            </a:r>
            <a:endParaRPr lang="en-US" sz="3600" dirty="0">
              <a:solidFill>
                <a:srgbClr val="C00000">
                  <a:alpha val="74000"/>
                </a:srgbClr>
              </a:solidFill>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118</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15</cp:revision>
  <dcterms:created xsi:type="dcterms:W3CDTF">2017-04-28T14:00:38Z</dcterms:created>
  <dcterms:modified xsi:type="dcterms:W3CDTF">2017-08-10T15:58:01Z</dcterms:modified>
</cp:coreProperties>
</file>