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64" d="100"/>
          <a:sy n="64" d="100"/>
        </p:scale>
        <p:origin x="102"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03021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94721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58990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81352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A231E-A98D-4CFD-BF7B-F211F4ADBCDA}"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54739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CA231E-A98D-4CFD-BF7B-F211F4ADBCDA}"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7493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CA231E-A98D-4CFD-BF7B-F211F4ADBCDA}" type="datetimeFigureOut">
              <a:rPr lang="en-US" smtClean="0"/>
              <a:t>6/2/2017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64970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CA231E-A98D-4CFD-BF7B-F211F4ADBCDA}" type="datetimeFigureOut">
              <a:rPr lang="en-US" smtClean="0"/>
              <a:t>6/2/2017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13253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A231E-A98D-4CFD-BF7B-F211F4ADBCDA}" type="datetimeFigureOut">
              <a:rPr lang="en-US" smtClean="0"/>
              <a:t>6/2/2017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95758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52150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95453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A231E-A98D-4CFD-BF7B-F211F4ADBCDA}" type="datetimeFigureOut">
              <a:rPr lang="en-US" smtClean="0"/>
              <a:t>6/2/2017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4DB6D-FFF3-40C6-B21F-2BB83404ECB1}" type="slidenum">
              <a:rPr lang="en-US" smtClean="0"/>
              <a:t>‹#›</a:t>
            </a:fld>
            <a:endParaRPr lang="en-US"/>
          </a:p>
        </p:txBody>
      </p:sp>
    </p:spTree>
    <p:extLst>
      <p:ext uri="{BB962C8B-B14F-4D97-AF65-F5344CB8AC3E}">
        <p14:creationId xmlns:p14="http://schemas.microsoft.com/office/powerpoint/2010/main" val="319027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92" y="480060"/>
            <a:ext cx="10696575" cy="5867400"/>
          </a:xfrm>
          <a:prstGeom prst="rect">
            <a:avLst/>
          </a:prstGeom>
        </p:spPr>
      </p:pic>
      <p:sp>
        <p:nvSpPr>
          <p:cNvPr id="5" name="TextBox 4"/>
          <p:cNvSpPr txBox="1"/>
          <p:nvPr/>
        </p:nvSpPr>
        <p:spPr>
          <a:xfrm>
            <a:off x="1590754" y="708338"/>
            <a:ext cx="8955325" cy="1200329"/>
          </a:xfrm>
          <a:prstGeom prst="rect">
            <a:avLst/>
          </a:prstGeom>
          <a:noFill/>
        </p:spPr>
        <p:txBody>
          <a:bodyPr wrap="square" rtlCol="0">
            <a:spAutoFit/>
          </a:bodyPr>
          <a:lstStyle/>
          <a:p>
            <a:pPr algn="ctr"/>
            <a:r>
              <a:rPr lang="en-US" sz="7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Metadata Wizard</a:t>
            </a:r>
            <a:endParaRPr lang="en-US" sz="7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6" name="TextBox 5"/>
          <p:cNvSpPr txBox="1"/>
          <p:nvPr/>
        </p:nvSpPr>
        <p:spPr>
          <a:xfrm>
            <a:off x="7168449" y="1762515"/>
            <a:ext cx="3240470" cy="584775"/>
          </a:xfrm>
          <a:prstGeom prst="rect">
            <a:avLst/>
          </a:prstGeom>
          <a:noFill/>
        </p:spPr>
        <p:txBody>
          <a:bodyPr wrap="square" rtlCol="0">
            <a:spAutoFit/>
          </a:bodyPr>
          <a:lstStyle/>
          <a:p>
            <a:pPr algn="r"/>
            <a:r>
              <a:rPr lang="en-US" sz="3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0.0.2</a:t>
            </a:r>
            <a:endParaRPr lang="en-US" sz="3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7" name="TextBox 6"/>
          <p:cNvSpPr txBox="1"/>
          <p:nvPr/>
        </p:nvSpPr>
        <p:spPr>
          <a:xfrm>
            <a:off x="832130" y="4982175"/>
            <a:ext cx="7457798" cy="1200329"/>
          </a:xfrm>
          <a:prstGeom prst="rect">
            <a:avLst/>
          </a:prstGeom>
          <a:noFill/>
        </p:spPr>
        <p:txBody>
          <a:bodyPr wrap="square" rtlCol="0">
            <a:spAutoFit/>
          </a:bodyPr>
          <a:lstStyle/>
          <a:p>
            <a:r>
              <a:rPr lang="en-US" sz="1200" dirty="0" smtClean="0">
                <a:solidFill>
                  <a:schemeClr val="bg1">
                    <a:lumMod val="95000"/>
                  </a:schemeClr>
                </a:solidFill>
                <a:latin typeface="Arial" panose="020B0604020202020204" pitchFamily="34" charset="0"/>
                <a:cs typeface="Arial" panose="020B0604020202020204" pitchFamily="34" charset="0"/>
              </a:rPr>
              <a:t>This software is preliminary or provisional and is subject to revision. It is being provided to meet the need for timely best science. The software has not received final approval by the U.S. Geological Survey (USGS). No warranty, expressed or implied, is made by the USGS or the U.S. Government as to the functionality of the software and related material nor shall the fact of release constitute any such warranty. The software is provided on the condition that neither the USGS nor the U.S. Government shall be held liable for any damages resulting from the authorized or unauthorized use of the software.</a:t>
            </a:r>
            <a:endParaRPr lang="en-US" sz="1200" dirty="0">
              <a:solidFill>
                <a:schemeClr val="bg1">
                  <a:lumMod val="95000"/>
                </a:schemeClr>
              </a:solidFill>
              <a:latin typeface="Arial" panose="020B0604020202020204" pitchFamily="34" charset="0"/>
              <a:cs typeface="Arial" panose="020B0604020202020204" pitchFamily="34" charset="0"/>
            </a:endParaRPr>
          </a:p>
        </p:txBody>
      </p:sp>
      <p:pic>
        <p:nvPicPr>
          <p:cNvPr id="1028" name="Picture 4" descr="Image result for usgs logo 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825" y="4982175"/>
            <a:ext cx="2748844" cy="1200329"/>
          </a:xfrm>
          <a:prstGeom prst="rect">
            <a:avLst/>
          </a:prstGeom>
          <a:noFill/>
          <a:extLst>
            <a:ext uri="{909E8E84-426E-40DD-AFC4-6F175D3DCCD1}">
              <a14:hiddenFill xmlns:a14="http://schemas.microsoft.com/office/drawing/2010/main">
                <a:solidFill>
                  <a:srgbClr val="FFFFFF"/>
                </a:solidFill>
              </a14:hiddenFill>
            </a:ext>
          </a:extLst>
        </p:spPr>
      </p:pic>
      <p:sp>
        <p:nvSpPr>
          <p:cNvPr id="8" name="Diagonal Stripe 7"/>
          <p:cNvSpPr/>
          <p:nvPr/>
        </p:nvSpPr>
        <p:spPr>
          <a:xfrm>
            <a:off x="717232" y="509666"/>
            <a:ext cx="4346526" cy="3442896"/>
          </a:xfrm>
          <a:prstGeom prst="diagStripe">
            <a:avLst>
              <a:gd name="adj" fmla="val 69780"/>
            </a:avLst>
          </a:prstGeom>
          <a:solidFill>
            <a:schemeClr val="bg1">
              <a:lumMod val="9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Box 1"/>
          <p:cNvSpPr txBox="1"/>
          <p:nvPr/>
        </p:nvSpPr>
        <p:spPr>
          <a:xfrm rot="19254694">
            <a:off x="560525" y="1706827"/>
            <a:ext cx="3839108" cy="646331"/>
          </a:xfrm>
          <a:prstGeom prst="rect">
            <a:avLst/>
          </a:prstGeom>
          <a:noFill/>
        </p:spPr>
        <p:txBody>
          <a:bodyPr wrap="square" rtlCol="0">
            <a:spAutoFit/>
          </a:bodyPr>
          <a:lstStyle/>
          <a:p>
            <a:pPr algn="ctr"/>
            <a:r>
              <a:rPr lang="en-US" sz="3600" dirty="0" smtClean="0">
                <a:solidFill>
                  <a:srgbClr val="C00000">
                    <a:alpha val="51000"/>
                  </a:srgbClr>
                </a:solidFill>
                <a:latin typeface="Arial Black" panose="020B0A04020102020204" pitchFamily="34" charset="0"/>
              </a:rPr>
              <a:t>Alpha Release</a:t>
            </a:r>
            <a:r>
              <a:rPr lang="en-US" sz="3600" dirty="0" smtClean="0">
                <a:solidFill>
                  <a:srgbClr val="C00000">
                    <a:alpha val="74000"/>
                  </a:srgbClr>
                </a:solidFill>
                <a:latin typeface="Arial Black" panose="020B0A04020102020204" pitchFamily="34" charset="0"/>
              </a:rPr>
              <a:t> </a:t>
            </a:r>
            <a:endParaRPr lang="en-US" sz="3600" dirty="0">
              <a:solidFill>
                <a:srgbClr val="C00000">
                  <a:alpha val="74000"/>
                </a:srgbClr>
              </a:solidFill>
              <a:latin typeface="Arial Black" panose="020B0A04020102020204" pitchFamily="34" charset="0"/>
            </a:endParaRPr>
          </a:p>
        </p:txBody>
      </p:sp>
      <p:sp>
        <p:nvSpPr>
          <p:cNvPr id="3" name="Rectangle 2"/>
          <p:cNvSpPr/>
          <p:nvPr/>
        </p:nvSpPr>
        <p:spPr>
          <a:xfrm>
            <a:off x="706161" y="480060"/>
            <a:ext cx="10692405" cy="58674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462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TotalTime>
  <Words>118</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Talbert, Colin</dc:creator>
  <cp:lastModifiedBy>Talbert, Colin</cp:lastModifiedBy>
  <cp:revision>14</cp:revision>
  <dcterms:created xsi:type="dcterms:W3CDTF">2017-04-28T14:00:38Z</dcterms:created>
  <dcterms:modified xsi:type="dcterms:W3CDTF">2017-06-02T21:28:17Z</dcterms:modified>
</cp:coreProperties>
</file>