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handoutMasterIdLst>
    <p:handoutMasterId r:id="rId11"/>
  </p:handoutMasterIdLst>
  <p:sldIdLst>
    <p:sldId id="1265" r:id="rId2"/>
    <p:sldId id="1266" r:id="rId3"/>
    <p:sldId id="672" r:id="rId4"/>
    <p:sldId id="697" r:id="rId5"/>
    <p:sldId id="1267" r:id="rId6"/>
    <p:sldId id="695" r:id="rId7"/>
    <p:sldId id="696" r:id="rId8"/>
    <p:sldId id="705" r:id="rId9"/>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F57"/>
    <a:srgbClr val="033056"/>
    <a:srgbClr val="FFCC99"/>
    <a:srgbClr val="FF00FF"/>
    <a:srgbClr val="929000"/>
    <a:srgbClr val="FFD579"/>
    <a:srgbClr val="FFFC00"/>
    <a:srgbClr val="C1C1C1"/>
    <a:srgbClr val="CCECFF"/>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69"/>
    <p:restoredTop sz="81565" autoAdjust="0"/>
  </p:normalViewPr>
  <p:slideViewPr>
    <p:cSldViewPr>
      <p:cViewPr varScale="1">
        <p:scale>
          <a:sx n="94" d="100"/>
          <a:sy n="94" d="100"/>
        </p:scale>
        <p:origin x="216" y="3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31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6" name="Picture 1033" descr="ident_4_onscreen_png">
            <a:extLst>
              <a:ext uri="{FF2B5EF4-FFF2-40B4-BE49-F238E27FC236}">
                <a16:creationId xmlns:a16="http://schemas.microsoft.com/office/drawing/2014/main" id="{1BE76490-77B9-AC42-9718-FAF50E46AB7F}"/>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228600" y="228600"/>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rrowheads="1"/>
          </p:cNvPicPr>
          <p:nvPr/>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228600" y="62849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1C36-E100-424D-8200-54D6E29EED15}"/>
              </a:ext>
            </a:extLst>
          </p:cNvPr>
          <p:cNvSpPr>
            <a:spLocks noGrp="1"/>
          </p:cNvSpPr>
          <p:nvPr>
            <p:ph type="title"/>
          </p:nvPr>
        </p:nvSpPr>
        <p:spPr/>
        <p:txBody>
          <a:bodyPr/>
          <a:lstStyle/>
          <a:p>
            <a:r>
              <a:rPr lang="en-US" dirty="0"/>
              <a:t>MODFLOW 6 Unstructured Grids</a:t>
            </a:r>
            <a:br>
              <a:rPr lang="en-US" dirty="0"/>
            </a:br>
            <a:endParaRPr lang="en-US" dirty="0"/>
          </a:p>
        </p:txBody>
      </p:sp>
      <p:sp>
        <p:nvSpPr>
          <p:cNvPr id="3" name="Text Placeholder 2">
            <a:extLst>
              <a:ext uri="{FF2B5EF4-FFF2-40B4-BE49-F238E27FC236}">
                <a16:creationId xmlns:a16="http://schemas.microsoft.com/office/drawing/2014/main" id="{30C2C7A8-3A8F-7841-B180-AB197FE475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75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0"/>
            <a:ext cx="8229600" cy="3081356"/>
          </a:xfrm>
        </p:spPr>
        <p:txBody>
          <a:bodyPr/>
          <a:lstStyle/>
          <a:p>
            <a:r>
              <a:rPr lang="en-US" dirty="0"/>
              <a:t>Three ways to enter grid</a:t>
            </a:r>
          </a:p>
          <a:p>
            <a:pPr lvl="1"/>
            <a:r>
              <a:rPr lang="en-US" dirty="0"/>
              <a:t>DIS – regular MODFLOW grid</a:t>
            </a:r>
          </a:p>
          <a:p>
            <a:pPr lvl="1"/>
            <a:r>
              <a:rPr lang="en-US" dirty="0"/>
              <a:t>DISV – discretization by vertices</a:t>
            </a:r>
          </a:p>
          <a:p>
            <a:pPr lvl="1"/>
            <a:r>
              <a:rPr lang="en-US" dirty="0"/>
              <a:t>DISU – fully unstructured</a:t>
            </a:r>
          </a:p>
        </p:txBody>
      </p:sp>
      <p:pic>
        <p:nvPicPr>
          <p:cNvPr id="4" name="Picture 2" descr="D:\users\langevin\ModelDevelopment\mfusg\presentations\2013_MODFLOW_Langevin\test_grids\structured\pp_modflowgrid04.tif"/>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2400" y="3708532"/>
            <a:ext cx="4793551" cy="229843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7" descr="D:\users\langevin\ModelDevelopment\mfusg\presentations\2013_MODFLOW_Langevin\hesch\Chris\coarseus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739" y="3225998"/>
            <a:ext cx="3102273" cy="32635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p:nvPicPr>
        <p:blipFill rotWithShape="1">
          <a:blip r:embed="rId4"/>
          <a:srcRect r="48945"/>
          <a:stretch/>
        </p:blipFill>
        <p:spPr>
          <a:xfrm>
            <a:off x="8305800" y="3048000"/>
            <a:ext cx="3733799" cy="3619502"/>
          </a:xfrm>
          <a:prstGeom prst="rect">
            <a:avLst/>
          </a:prstGeom>
        </p:spPr>
      </p:pic>
      <p:sp>
        <p:nvSpPr>
          <p:cNvPr id="9" name="Title 7">
            <a:extLst>
              <a:ext uri="{FF2B5EF4-FFF2-40B4-BE49-F238E27FC236}">
                <a16:creationId xmlns:a16="http://schemas.microsoft.com/office/drawing/2014/main" id="{6210443A-65C4-7F47-8F5D-B1B54DC57CA4}"/>
              </a:ext>
            </a:extLst>
          </p:cNvPr>
          <p:cNvSpPr>
            <a:spLocks noGrp="1"/>
          </p:cNvSpPr>
          <p:nvPr>
            <p:ph type="title"/>
          </p:nvPr>
        </p:nvSpPr>
        <p:spPr>
          <a:xfrm>
            <a:off x="508000" y="152400"/>
            <a:ext cx="11074400" cy="1143000"/>
          </a:xfrm>
        </p:spPr>
        <p:txBody>
          <a:bodyPr/>
          <a:lstStyle/>
          <a:p>
            <a:r>
              <a:rPr lang="en-US" dirty="0"/>
              <a:t>Spatial Discretization</a:t>
            </a:r>
          </a:p>
        </p:txBody>
      </p:sp>
    </p:spTree>
    <p:extLst>
      <p:ext uri="{BB962C8B-B14F-4D97-AF65-F5344CB8AC3E}">
        <p14:creationId xmlns:p14="http://schemas.microsoft.com/office/powerpoint/2010/main" val="76953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Unstructured Grids</a:t>
            </a:r>
          </a:p>
        </p:txBody>
      </p:sp>
      <p:sp>
        <p:nvSpPr>
          <p:cNvPr id="3" name="Content Placeholder 2"/>
          <p:cNvSpPr>
            <a:spLocks noGrp="1"/>
          </p:cNvSpPr>
          <p:nvPr>
            <p:ph idx="1"/>
          </p:nvPr>
        </p:nvSpPr>
        <p:spPr/>
        <p:txBody>
          <a:bodyPr/>
          <a:lstStyle/>
          <a:p>
            <a:r>
              <a:rPr lang="en-US" dirty="0"/>
              <a:t>What do we mean by unstructured?</a:t>
            </a:r>
          </a:p>
          <a:p>
            <a:pPr lvl="1"/>
            <a:r>
              <a:rPr lang="en-US" dirty="0"/>
              <a:t>1.  Cell can be connected to any number of surrounding cells</a:t>
            </a:r>
          </a:p>
          <a:p>
            <a:pPr lvl="1"/>
            <a:r>
              <a:rPr lang="en-US" dirty="0"/>
              <a:t>2.  Not a regular MODFLOW grid</a:t>
            </a:r>
          </a:p>
          <a:p>
            <a:r>
              <a:rPr lang="en-US" dirty="0"/>
              <a:t>Why use them?</a:t>
            </a:r>
          </a:p>
          <a:p>
            <a:pPr lvl="1"/>
            <a:r>
              <a:rPr lang="en-US" dirty="0"/>
              <a:t>Grid can conform to irregular model domain boundaries</a:t>
            </a:r>
          </a:p>
          <a:p>
            <a:pPr lvl="1"/>
            <a:r>
              <a:rPr lang="en-US" dirty="0"/>
              <a:t>Resolution can be added in areas of interest</a:t>
            </a:r>
          </a:p>
          <a:p>
            <a:r>
              <a:rPr lang="en-US" dirty="0"/>
              <a:t>Why not use them?</a:t>
            </a:r>
          </a:p>
          <a:p>
            <a:pPr lvl="1"/>
            <a:r>
              <a:rPr lang="en-US" dirty="0"/>
              <a:t>More complicated to work with</a:t>
            </a:r>
          </a:p>
          <a:p>
            <a:pPr lvl="1"/>
            <a:r>
              <a:rPr lang="en-US" dirty="0"/>
              <a:t>Poor grid design can lead to errors in the flow solution that are difficult to find and quantify</a:t>
            </a:r>
          </a:p>
        </p:txBody>
      </p:sp>
    </p:spTree>
    <p:extLst>
      <p:ext uri="{BB962C8B-B14F-4D97-AF65-F5344CB8AC3E}">
        <p14:creationId xmlns:p14="http://schemas.microsoft.com/office/powerpoint/2010/main" val="331828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Unstructured Grids</a:t>
            </a:r>
          </a:p>
        </p:txBody>
      </p:sp>
      <p:sp>
        <p:nvSpPr>
          <p:cNvPr id="3" name="Content Placeholder 2"/>
          <p:cNvSpPr>
            <a:spLocks noGrp="1"/>
          </p:cNvSpPr>
          <p:nvPr>
            <p:ph idx="1"/>
          </p:nvPr>
        </p:nvSpPr>
        <p:spPr/>
        <p:txBody>
          <a:bodyPr/>
          <a:lstStyle/>
          <a:p>
            <a:r>
              <a:rPr lang="en-US" dirty="0"/>
              <a:t>Rectangular based</a:t>
            </a:r>
          </a:p>
          <a:p>
            <a:pPr lvl="1"/>
            <a:r>
              <a:rPr lang="en-US" dirty="0" err="1"/>
              <a:t>Quadpatch</a:t>
            </a:r>
            <a:endParaRPr lang="en-US" dirty="0"/>
          </a:p>
          <a:p>
            <a:pPr lvl="1"/>
            <a:r>
              <a:rPr lang="en-US" dirty="0" err="1"/>
              <a:t>Quadtree</a:t>
            </a:r>
            <a:r>
              <a:rPr lang="en-US" dirty="0"/>
              <a:t> / </a:t>
            </a:r>
            <a:r>
              <a:rPr lang="en-US" dirty="0" err="1"/>
              <a:t>Octree</a:t>
            </a:r>
            <a:endParaRPr lang="en-US" dirty="0"/>
          </a:p>
          <a:p>
            <a:r>
              <a:rPr lang="en-US" dirty="0"/>
              <a:t>Triangular</a:t>
            </a:r>
          </a:p>
          <a:p>
            <a:r>
              <a:rPr lang="en-US" dirty="0" err="1"/>
              <a:t>Voronoi</a:t>
            </a:r>
            <a:endParaRPr lang="en-US" dirty="0"/>
          </a:p>
          <a:p>
            <a:r>
              <a:rPr lang="en-US" dirty="0"/>
              <a:t>Others</a:t>
            </a:r>
          </a:p>
        </p:txBody>
      </p:sp>
      <p:pic>
        <p:nvPicPr>
          <p:cNvPr id="4" name="Picture 3"/>
          <p:cNvPicPr>
            <a:picLocks noChangeAspect="1"/>
          </p:cNvPicPr>
          <p:nvPr/>
        </p:nvPicPr>
        <p:blipFill>
          <a:blip r:embed="rId2"/>
          <a:stretch>
            <a:fillRect/>
          </a:stretch>
        </p:blipFill>
        <p:spPr>
          <a:xfrm>
            <a:off x="6122068" y="1447801"/>
            <a:ext cx="1955132" cy="1792205"/>
          </a:xfrm>
          <a:prstGeom prst="rect">
            <a:avLst/>
          </a:prstGeom>
        </p:spPr>
      </p:pic>
      <p:pic>
        <p:nvPicPr>
          <p:cNvPr id="5" name="Picture 4"/>
          <p:cNvPicPr>
            <a:picLocks noChangeAspect="1"/>
          </p:cNvPicPr>
          <p:nvPr/>
        </p:nvPicPr>
        <p:blipFill>
          <a:blip r:embed="rId3"/>
          <a:stretch>
            <a:fillRect/>
          </a:stretch>
        </p:blipFill>
        <p:spPr>
          <a:xfrm>
            <a:off x="8382000" y="3962400"/>
            <a:ext cx="2157814" cy="1964256"/>
          </a:xfrm>
          <a:prstGeom prst="rect">
            <a:avLst/>
          </a:prstGeom>
        </p:spPr>
      </p:pic>
      <p:pic>
        <p:nvPicPr>
          <p:cNvPr id="6" name="Picture 5"/>
          <p:cNvPicPr>
            <a:picLocks noChangeAspect="1"/>
          </p:cNvPicPr>
          <p:nvPr/>
        </p:nvPicPr>
        <p:blipFill>
          <a:blip r:embed="rId4"/>
          <a:stretch>
            <a:fillRect/>
          </a:stretch>
        </p:blipFill>
        <p:spPr>
          <a:xfrm>
            <a:off x="8673212" y="1038700"/>
            <a:ext cx="1805239" cy="1909513"/>
          </a:xfrm>
          <a:prstGeom prst="rect">
            <a:avLst/>
          </a:prstGeom>
        </p:spPr>
      </p:pic>
      <p:pic>
        <p:nvPicPr>
          <p:cNvPr id="7" name="Picture 6"/>
          <p:cNvPicPr>
            <a:picLocks noChangeAspect="1"/>
          </p:cNvPicPr>
          <p:nvPr/>
        </p:nvPicPr>
        <p:blipFill>
          <a:blip r:embed="rId5"/>
          <a:stretch>
            <a:fillRect/>
          </a:stretch>
        </p:blipFill>
        <p:spPr>
          <a:xfrm>
            <a:off x="1981200" y="4826232"/>
            <a:ext cx="2799424" cy="1726968"/>
          </a:xfrm>
          <a:prstGeom prst="rect">
            <a:avLst/>
          </a:prstGeom>
        </p:spPr>
      </p:pic>
      <p:pic>
        <p:nvPicPr>
          <p:cNvPr id="8" name="Picture 7"/>
          <p:cNvPicPr>
            <a:picLocks noChangeAspect="1"/>
          </p:cNvPicPr>
          <p:nvPr/>
        </p:nvPicPr>
        <p:blipFill>
          <a:blip r:embed="rId6"/>
          <a:stretch>
            <a:fillRect/>
          </a:stretch>
        </p:blipFill>
        <p:spPr>
          <a:xfrm>
            <a:off x="5181600" y="3810001"/>
            <a:ext cx="2783652" cy="1695425"/>
          </a:xfrm>
          <a:prstGeom prst="rect">
            <a:avLst/>
          </a:prstGeom>
        </p:spPr>
      </p:pic>
    </p:spTree>
    <p:extLst>
      <p:ext uri="{BB962C8B-B14F-4D97-AF65-F5344CB8AC3E}">
        <p14:creationId xmlns:p14="http://schemas.microsoft.com/office/powerpoint/2010/main" val="279927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87A1CC-D40A-39C4-0859-D021D8692159}"/>
              </a:ext>
            </a:extLst>
          </p:cNvPr>
          <p:cNvSpPr/>
          <p:nvPr/>
        </p:nvSpPr>
        <p:spPr bwMode="auto">
          <a:xfrm>
            <a:off x="0" y="5715000"/>
            <a:ext cx="2286000" cy="1143000"/>
          </a:xfrm>
          <a:prstGeom prst="rect">
            <a:avLst/>
          </a:prstGeom>
          <a:solidFill>
            <a:srgbClr val="002F57"/>
          </a:solidFill>
          <a:ln w="12700" cap="flat" cmpd="sng" algn="ctr">
            <a:solidFill>
              <a:srgbClr val="002F5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2" name="Title 1">
            <a:extLst>
              <a:ext uri="{FF2B5EF4-FFF2-40B4-BE49-F238E27FC236}">
                <a16:creationId xmlns:a16="http://schemas.microsoft.com/office/drawing/2014/main" id="{A939D887-FF1C-73DD-E7FA-6F989035C835}"/>
              </a:ext>
            </a:extLst>
          </p:cNvPr>
          <p:cNvSpPr>
            <a:spLocks noGrp="1"/>
          </p:cNvSpPr>
          <p:nvPr>
            <p:ph type="title"/>
          </p:nvPr>
        </p:nvSpPr>
        <p:spPr/>
        <p:txBody>
          <a:bodyPr/>
          <a:lstStyle/>
          <a:p>
            <a:r>
              <a:rPr lang="en-US" dirty="0"/>
              <a:t>Multi-Model Simulations (LGR)</a:t>
            </a:r>
          </a:p>
        </p:txBody>
      </p:sp>
      <p:pic>
        <p:nvPicPr>
          <p:cNvPr id="5" name="Content Placeholder 4">
            <a:extLst>
              <a:ext uri="{FF2B5EF4-FFF2-40B4-BE49-F238E27FC236}">
                <a16:creationId xmlns:a16="http://schemas.microsoft.com/office/drawing/2014/main" id="{CDC65CBD-9642-745A-6496-C782E53A3DEF}"/>
              </a:ext>
            </a:extLst>
          </p:cNvPr>
          <p:cNvPicPr>
            <a:picLocks noGrp="1" noChangeAspect="1"/>
          </p:cNvPicPr>
          <p:nvPr>
            <p:ph idx="1"/>
          </p:nvPr>
        </p:nvPicPr>
        <p:blipFill>
          <a:blip r:embed="rId2"/>
          <a:stretch>
            <a:fillRect/>
          </a:stretch>
        </p:blipFill>
        <p:spPr>
          <a:xfrm>
            <a:off x="336550" y="1098550"/>
            <a:ext cx="11518900" cy="5759450"/>
          </a:xfrm>
          <a:solidFill>
            <a:schemeClr val="bg1"/>
          </a:solidFill>
        </p:spPr>
      </p:pic>
    </p:spTree>
    <p:extLst>
      <p:ext uri="{BB962C8B-B14F-4D97-AF65-F5344CB8AC3E}">
        <p14:creationId xmlns:p14="http://schemas.microsoft.com/office/powerpoint/2010/main" val="151693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DISV Package</a:t>
            </a:r>
          </a:p>
        </p:txBody>
      </p:sp>
      <p:pic>
        <p:nvPicPr>
          <p:cNvPr id="2" name="Picture 1"/>
          <p:cNvPicPr>
            <a:picLocks noChangeAspect="1"/>
          </p:cNvPicPr>
          <p:nvPr/>
        </p:nvPicPr>
        <p:blipFill>
          <a:blip r:embed="rId2"/>
          <a:stretch>
            <a:fillRect/>
          </a:stretch>
        </p:blipFill>
        <p:spPr>
          <a:xfrm>
            <a:off x="4038600" y="1295400"/>
            <a:ext cx="3583614" cy="5152516"/>
          </a:xfrm>
          <a:prstGeom prst="rect">
            <a:avLst/>
          </a:prstGeom>
        </p:spPr>
      </p:pic>
    </p:spTree>
    <p:extLst>
      <p:ext uri="{BB962C8B-B14F-4D97-AF65-F5344CB8AC3E}">
        <p14:creationId xmlns:p14="http://schemas.microsoft.com/office/powerpoint/2010/main" val="146087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DISU Package – Connections</a:t>
            </a:r>
          </a:p>
        </p:txBody>
      </p:sp>
      <p:pic>
        <p:nvPicPr>
          <p:cNvPr id="2" name="Picture 1"/>
          <p:cNvPicPr>
            <a:picLocks noChangeAspect="1"/>
          </p:cNvPicPr>
          <p:nvPr/>
        </p:nvPicPr>
        <p:blipFill>
          <a:blip r:embed="rId2"/>
          <a:stretch>
            <a:fillRect/>
          </a:stretch>
        </p:blipFill>
        <p:spPr>
          <a:xfrm>
            <a:off x="1752600" y="1447801"/>
            <a:ext cx="4429706" cy="4258277"/>
          </a:xfrm>
          <a:prstGeom prst="rect">
            <a:avLst/>
          </a:prstGeom>
        </p:spPr>
      </p:pic>
      <p:pic>
        <p:nvPicPr>
          <p:cNvPr id="6" name="Picture 5"/>
          <p:cNvPicPr>
            <a:picLocks noChangeAspect="1"/>
          </p:cNvPicPr>
          <p:nvPr/>
        </p:nvPicPr>
        <p:blipFill>
          <a:blip r:embed="rId3"/>
          <a:stretch>
            <a:fillRect/>
          </a:stretch>
        </p:blipFill>
        <p:spPr>
          <a:xfrm>
            <a:off x="5918200" y="1447800"/>
            <a:ext cx="4597400" cy="4267200"/>
          </a:xfrm>
          <a:prstGeom prst="rect">
            <a:avLst/>
          </a:prstGeom>
        </p:spPr>
      </p:pic>
    </p:spTree>
    <p:extLst>
      <p:ext uri="{BB962C8B-B14F-4D97-AF65-F5344CB8AC3E}">
        <p14:creationId xmlns:p14="http://schemas.microsoft.com/office/powerpoint/2010/main" val="136990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DISU Package – Vertically Staggered Connections</a:t>
            </a:r>
          </a:p>
        </p:txBody>
      </p:sp>
      <p:pic>
        <p:nvPicPr>
          <p:cNvPr id="3" name="Picture 2"/>
          <p:cNvPicPr>
            <a:picLocks noChangeAspect="1"/>
          </p:cNvPicPr>
          <p:nvPr/>
        </p:nvPicPr>
        <p:blipFill>
          <a:blip r:embed="rId2"/>
          <a:stretch>
            <a:fillRect/>
          </a:stretch>
        </p:blipFill>
        <p:spPr>
          <a:xfrm>
            <a:off x="3619690" y="1371600"/>
            <a:ext cx="5406390" cy="4037330"/>
          </a:xfrm>
          <a:prstGeom prst="rect">
            <a:avLst/>
          </a:prstGeom>
        </p:spPr>
      </p:pic>
      <p:sp>
        <p:nvSpPr>
          <p:cNvPr id="4" name="TextBox 3"/>
          <p:cNvSpPr txBox="1"/>
          <p:nvPr/>
        </p:nvSpPr>
        <p:spPr>
          <a:xfrm>
            <a:off x="3505200" y="5562601"/>
            <a:ext cx="6477000" cy="830997"/>
          </a:xfrm>
          <a:prstGeom prst="rect">
            <a:avLst/>
          </a:prstGeom>
          <a:noFill/>
        </p:spPr>
        <p:txBody>
          <a:bodyPr wrap="square" rtlCol="0">
            <a:spAutoFit/>
          </a:bodyPr>
          <a:lstStyle/>
          <a:p>
            <a:r>
              <a:rPr lang="en-US" sz="2400" dirty="0">
                <a:solidFill>
                  <a:schemeClr val="bg1"/>
                </a:solidFill>
              </a:rPr>
              <a:t>Cell can be connected to more than one cell in a single horizontal direction</a:t>
            </a:r>
          </a:p>
        </p:txBody>
      </p:sp>
    </p:spTree>
    <p:extLst>
      <p:ext uri="{BB962C8B-B14F-4D97-AF65-F5344CB8AC3E}">
        <p14:creationId xmlns:p14="http://schemas.microsoft.com/office/powerpoint/2010/main" val="3905539849"/>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{B0B4038A-C1B7-914A-B120-4AFE9E457026}tf10001071</Template>
  <TotalTime>23210</TotalTime>
  <Pages>4</Pages>
  <Words>146</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Wingdings</vt:lpstr>
      <vt:lpstr>dark-blue-template</vt:lpstr>
      <vt:lpstr>MODFLOW 6 Unstructured Grids </vt:lpstr>
      <vt:lpstr>Spatial Discretization</vt:lpstr>
      <vt:lpstr>Unstructured Grids</vt:lpstr>
      <vt:lpstr>Types of Unstructured Grids</vt:lpstr>
      <vt:lpstr>Multi-Model Simulations (LGR)</vt:lpstr>
      <vt:lpstr>DISV Package</vt:lpstr>
      <vt:lpstr>DISU Package – Connections</vt:lpstr>
      <vt:lpstr>DISU Package – Vertically Staggered Connections</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Hughes, Joseph D</cp:lastModifiedBy>
  <cp:revision>770</cp:revision>
  <cp:lastPrinted>2014-05-20T14:47:17Z</cp:lastPrinted>
  <dcterms:created xsi:type="dcterms:W3CDTF">2009-08-04T14:01:06Z</dcterms:created>
  <dcterms:modified xsi:type="dcterms:W3CDTF">2022-10-27T17:01:58Z</dcterms:modified>
</cp:coreProperties>
</file>