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FAD096"/>
    <a:srgbClr val="FAD19A"/>
    <a:srgbClr val="F9DBAE"/>
    <a:srgbClr val="D3D7D7"/>
    <a:srgbClr val="FBAC59"/>
    <a:srgbClr val="FAB871"/>
    <a:srgbClr val="F3FCFB"/>
    <a:srgbClr val="D4D4D4"/>
    <a:srgbClr val="F8BC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72E1C3-7B12-4F9F-9286-E035C9F94294}" v="1" dt="2023-04-11T19:15:09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e, Ellie" userId="fec56361-5c8a-4790-9e84-6272d2f2258e" providerId="ADAL" clId="{FD289312-78AC-4FEA-ABE1-5F3B8754071D}"/>
    <pc:docChg chg="undo custSel addSld delSld modSld">
      <pc:chgData name="White, Ellie" userId="fec56361-5c8a-4790-9e84-6272d2f2258e" providerId="ADAL" clId="{FD289312-78AC-4FEA-ABE1-5F3B8754071D}" dt="2023-03-31T05:26:11.238" v="3642" actId="478"/>
      <pc:docMkLst>
        <pc:docMk/>
      </pc:docMkLst>
      <pc:sldChg chg="addSp delSp modSp del mod">
        <pc:chgData name="White, Ellie" userId="fec56361-5c8a-4790-9e84-6272d2f2258e" providerId="ADAL" clId="{FD289312-78AC-4FEA-ABE1-5F3B8754071D}" dt="2023-03-30T17:20:42.946" v="3553" actId="47"/>
        <pc:sldMkLst>
          <pc:docMk/>
          <pc:sldMk cId="2895232883" sldId="259"/>
        </pc:sldMkLst>
        <pc:spChg chg="add mod topLvl">
          <ac:chgData name="White, Ellie" userId="fec56361-5c8a-4790-9e84-6272d2f2258e" providerId="ADAL" clId="{FD289312-78AC-4FEA-ABE1-5F3B8754071D}" dt="2023-03-30T15:18:06.405" v="3023" actId="164"/>
          <ac:spMkLst>
            <pc:docMk/>
            <pc:sldMk cId="2895232883" sldId="259"/>
            <ac:spMk id="2" creationId="{32B54C58-0B30-ED56-1DF9-0DBE51FCC10A}"/>
          </ac:spMkLst>
        </pc:spChg>
        <pc:spChg chg="mod">
          <ac:chgData name="White, Ellie" userId="fec56361-5c8a-4790-9e84-6272d2f2258e" providerId="ADAL" clId="{FD289312-78AC-4FEA-ABE1-5F3B8754071D}" dt="2023-03-30T14:57:30.914" v="2688" actId="165"/>
          <ac:spMkLst>
            <pc:docMk/>
            <pc:sldMk cId="2895232883" sldId="259"/>
            <ac:spMk id="18" creationId="{57057C34-E478-70B9-4A9B-3F7471EF40B3}"/>
          </ac:spMkLst>
        </pc:spChg>
        <pc:spChg chg="mod">
          <ac:chgData name="White, Ellie" userId="fec56361-5c8a-4790-9e84-6272d2f2258e" providerId="ADAL" clId="{FD289312-78AC-4FEA-ABE1-5F3B8754071D}" dt="2023-03-30T15:11:18.590" v="3012" actId="14100"/>
          <ac:spMkLst>
            <pc:docMk/>
            <pc:sldMk cId="2895232883" sldId="259"/>
            <ac:spMk id="19" creationId="{B9D8736E-300E-E2FF-5436-757C139D718F}"/>
          </ac:spMkLst>
        </pc:spChg>
        <pc:spChg chg="mod">
          <ac:chgData name="White, Ellie" userId="fec56361-5c8a-4790-9e84-6272d2f2258e" providerId="ADAL" clId="{FD289312-78AC-4FEA-ABE1-5F3B8754071D}" dt="2023-03-30T14:57:30.914" v="2688" actId="165"/>
          <ac:spMkLst>
            <pc:docMk/>
            <pc:sldMk cId="2895232883" sldId="259"/>
            <ac:spMk id="20" creationId="{E39E63ED-F6E7-0AAA-877A-59D2BB9A5256}"/>
          </ac:spMkLst>
        </pc:spChg>
        <pc:spChg chg="add del mod">
          <ac:chgData name="White, Ellie" userId="fec56361-5c8a-4790-9e84-6272d2f2258e" providerId="ADAL" clId="{FD289312-78AC-4FEA-ABE1-5F3B8754071D}" dt="2023-03-29T21:03:20.492" v="1567"/>
          <ac:spMkLst>
            <pc:docMk/>
            <pc:sldMk cId="2895232883" sldId="259"/>
            <ac:spMk id="23" creationId="{61C64AF8-2C19-42F2-CC48-E6CDB47B5410}"/>
          </ac:spMkLst>
        </pc:spChg>
        <pc:spChg chg="mod">
          <ac:chgData name="White, Ellie" userId="fec56361-5c8a-4790-9e84-6272d2f2258e" providerId="ADAL" clId="{FD289312-78AC-4FEA-ABE1-5F3B8754071D}" dt="2023-03-30T15:11:17.647" v="3010" actId="1037"/>
          <ac:spMkLst>
            <pc:docMk/>
            <pc:sldMk cId="2895232883" sldId="259"/>
            <ac:spMk id="25" creationId="{73FA6401-F3B3-C9CA-79DE-A8143E96F1A0}"/>
          </ac:spMkLst>
        </pc:spChg>
        <pc:spChg chg="mod">
          <ac:chgData name="White, Ellie" userId="fec56361-5c8a-4790-9e84-6272d2f2258e" providerId="ADAL" clId="{FD289312-78AC-4FEA-ABE1-5F3B8754071D}" dt="2023-03-30T14:57:30.914" v="2688" actId="165"/>
          <ac:spMkLst>
            <pc:docMk/>
            <pc:sldMk cId="2895232883" sldId="259"/>
            <ac:spMk id="28" creationId="{57DD3C14-C150-E239-0D70-CDC4ABB92D8E}"/>
          </ac:spMkLst>
        </pc:spChg>
        <pc:spChg chg="mod">
          <ac:chgData name="White, Ellie" userId="fec56361-5c8a-4790-9e84-6272d2f2258e" providerId="ADAL" clId="{FD289312-78AC-4FEA-ABE1-5F3B8754071D}" dt="2023-03-30T14:57:30.914" v="2688" actId="165"/>
          <ac:spMkLst>
            <pc:docMk/>
            <pc:sldMk cId="2895232883" sldId="259"/>
            <ac:spMk id="32" creationId="{19C919BD-60CD-4449-5B4D-D264C39CF20B}"/>
          </ac:spMkLst>
        </pc:spChg>
        <pc:spChg chg="mod">
          <ac:chgData name="White, Ellie" userId="fec56361-5c8a-4790-9e84-6272d2f2258e" providerId="ADAL" clId="{FD289312-78AC-4FEA-ABE1-5F3B8754071D}" dt="2023-03-30T14:57:30.914" v="2688" actId="165"/>
          <ac:spMkLst>
            <pc:docMk/>
            <pc:sldMk cId="2895232883" sldId="259"/>
            <ac:spMk id="36" creationId="{91A6DA43-40FF-BBD9-A8EE-9DCB2F7A8E5E}"/>
          </ac:spMkLst>
        </pc:spChg>
        <pc:spChg chg="mod">
          <ac:chgData name="White, Ellie" userId="fec56361-5c8a-4790-9e84-6272d2f2258e" providerId="ADAL" clId="{FD289312-78AC-4FEA-ABE1-5F3B8754071D}" dt="2023-03-30T14:57:30.914" v="2688" actId="165"/>
          <ac:spMkLst>
            <pc:docMk/>
            <pc:sldMk cId="2895232883" sldId="259"/>
            <ac:spMk id="42" creationId="{4AA5654C-7C1E-AAA1-CF3D-886FE09C740A}"/>
          </ac:spMkLst>
        </pc:spChg>
        <pc:spChg chg="add del mod">
          <ac:chgData name="White, Ellie" userId="fec56361-5c8a-4790-9e84-6272d2f2258e" providerId="ADAL" clId="{FD289312-78AC-4FEA-ABE1-5F3B8754071D}" dt="2023-03-29T21:11:15.697" v="1786" actId="478"/>
          <ac:spMkLst>
            <pc:docMk/>
            <pc:sldMk cId="2895232883" sldId="259"/>
            <ac:spMk id="53" creationId="{2219EC62-DB24-0C6D-FF2C-C09FFC53947B}"/>
          </ac:spMkLst>
        </pc:spChg>
        <pc:spChg chg="add del">
          <ac:chgData name="White, Ellie" userId="fec56361-5c8a-4790-9e84-6272d2f2258e" providerId="ADAL" clId="{FD289312-78AC-4FEA-ABE1-5F3B8754071D}" dt="2023-03-29T21:12:06.307" v="1794" actId="478"/>
          <ac:spMkLst>
            <pc:docMk/>
            <pc:sldMk cId="2895232883" sldId="259"/>
            <ac:spMk id="69" creationId="{2A5ED029-BD87-61EC-F115-0F43D133D333}"/>
          </ac:spMkLst>
        </pc:spChg>
        <pc:spChg chg="add del mod">
          <ac:chgData name="White, Ellie" userId="fec56361-5c8a-4790-9e84-6272d2f2258e" providerId="ADAL" clId="{FD289312-78AC-4FEA-ABE1-5F3B8754071D}" dt="2023-03-29T21:14:33.845" v="1818" actId="478"/>
          <ac:spMkLst>
            <pc:docMk/>
            <pc:sldMk cId="2895232883" sldId="259"/>
            <ac:spMk id="70" creationId="{066152CB-7A0F-8C16-0A30-B7BD93B3B832}"/>
          </ac:spMkLst>
        </pc:spChg>
        <pc:spChg chg="add del mod">
          <ac:chgData name="White, Ellie" userId="fec56361-5c8a-4790-9e84-6272d2f2258e" providerId="ADAL" clId="{FD289312-78AC-4FEA-ABE1-5F3B8754071D}" dt="2023-03-29T21:13:18.813" v="1807" actId="11529"/>
          <ac:spMkLst>
            <pc:docMk/>
            <pc:sldMk cId="2895232883" sldId="259"/>
            <ac:spMk id="73" creationId="{34A186C0-2F10-561F-BDC2-D32799C7590F}"/>
          </ac:spMkLst>
        </pc:spChg>
        <pc:spChg chg="mod topLvl">
          <ac:chgData name="White, Ellie" userId="fec56361-5c8a-4790-9e84-6272d2f2258e" providerId="ADAL" clId="{FD289312-78AC-4FEA-ABE1-5F3B8754071D}" dt="2023-03-30T15:18:06.405" v="3023" actId="164"/>
          <ac:spMkLst>
            <pc:docMk/>
            <pc:sldMk cId="2895232883" sldId="259"/>
            <ac:spMk id="81" creationId="{029825D8-FDB9-3A91-212F-55A83483051D}"/>
          </ac:spMkLst>
        </pc:spChg>
        <pc:spChg chg="mod">
          <ac:chgData name="White, Ellie" userId="fec56361-5c8a-4790-9e84-6272d2f2258e" providerId="ADAL" clId="{FD289312-78AC-4FEA-ABE1-5F3B8754071D}" dt="2023-03-30T14:57:42.605" v="2689" actId="165"/>
          <ac:spMkLst>
            <pc:docMk/>
            <pc:sldMk cId="2895232883" sldId="259"/>
            <ac:spMk id="83" creationId="{9E2FEF84-3CFE-5C91-94F7-4601D76EC12C}"/>
          </ac:spMkLst>
        </pc:spChg>
        <pc:spChg chg="mod">
          <ac:chgData name="White, Ellie" userId="fec56361-5c8a-4790-9e84-6272d2f2258e" providerId="ADAL" clId="{FD289312-78AC-4FEA-ABE1-5F3B8754071D}" dt="2023-03-30T14:57:42.605" v="2689" actId="165"/>
          <ac:spMkLst>
            <pc:docMk/>
            <pc:sldMk cId="2895232883" sldId="259"/>
            <ac:spMk id="100" creationId="{0D4AEA90-8636-0F50-3C8E-6BD4674BF43B}"/>
          </ac:spMkLst>
        </pc:spChg>
        <pc:spChg chg="mod">
          <ac:chgData name="White, Ellie" userId="fec56361-5c8a-4790-9e84-6272d2f2258e" providerId="ADAL" clId="{FD289312-78AC-4FEA-ABE1-5F3B8754071D}" dt="2023-03-30T14:57:42.605" v="2689" actId="165"/>
          <ac:spMkLst>
            <pc:docMk/>
            <pc:sldMk cId="2895232883" sldId="259"/>
            <ac:spMk id="101" creationId="{8F69A665-C1FC-BFA2-4950-D710712A18E6}"/>
          </ac:spMkLst>
        </pc:spChg>
        <pc:spChg chg="mod">
          <ac:chgData name="White, Ellie" userId="fec56361-5c8a-4790-9e84-6272d2f2258e" providerId="ADAL" clId="{FD289312-78AC-4FEA-ABE1-5F3B8754071D}" dt="2023-03-30T14:57:42.605" v="2689" actId="165"/>
          <ac:spMkLst>
            <pc:docMk/>
            <pc:sldMk cId="2895232883" sldId="259"/>
            <ac:spMk id="104" creationId="{776A9A2B-F292-4918-41A6-A754C1302F6F}"/>
          </ac:spMkLst>
        </pc:spChg>
        <pc:spChg chg="mod">
          <ac:chgData name="White, Ellie" userId="fec56361-5c8a-4790-9e84-6272d2f2258e" providerId="ADAL" clId="{FD289312-78AC-4FEA-ABE1-5F3B8754071D}" dt="2023-03-30T14:57:42.605" v="2689" actId="165"/>
          <ac:spMkLst>
            <pc:docMk/>
            <pc:sldMk cId="2895232883" sldId="259"/>
            <ac:spMk id="122" creationId="{DB1ED10D-5038-4D86-176C-82DF31DD3568}"/>
          </ac:spMkLst>
        </pc:spChg>
        <pc:spChg chg="mod">
          <ac:chgData name="White, Ellie" userId="fec56361-5c8a-4790-9e84-6272d2f2258e" providerId="ADAL" clId="{FD289312-78AC-4FEA-ABE1-5F3B8754071D}" dt="2023-03-30T14:57:42.605" v="2689" actId="165"/>
          <ac:spMkLst>
            <pc:docMk/>
            <pc:sldMk cId="2895232883" sldId="259"/>
            <ac:spMk id="123" creationId="{1705B4B1-C4F5-3ACB-FDEF-8E623F15A902}"/>
          </ac:spMkLst>
        </pc:spChg>
        <pc:spChg chg="del mod topLvl">
          <ac:chgData name="White, Ellie" userId="fec56361-5c8a-4790-9e84-6272d2f2258e" providerId="ADAL" clId="{FD289312-78AC-4FEA-ABE1-5F3B8754071D}" dt="2023-03-30T15:00:27.605" v="2750"/>
          <ac:spMkLst>
            <pc:docMk/>
            <pc:sldMk cId="2895232883" sldId="259"/>
            <ac:spMk id="125" creationId="{E190A215-B4B5-EF90-2EF4-3AF41DF20B08}"/>
          </ac:spMkLst>
        </pc:spChg>
        <pc:spChg chg="del">
          <ac:chgData name="White, Ellie" userId="fec56361-5c8a-4790-9e84-6272d2f2258e" providerId="ADAL" clId="{FD289312-78AC-4FEA-ABE1-5F3B8754071D}" dt="2023-03-27T16:41:13.855" v="5" actId="478"/>
          <ac:spMkLst>
            <pc:docMk/>
            <pc:sldMk cId="2895232883" sldId="259"/>
            <ac:spMk id="127" creationId="{FF7BCE37-5EC8-EACF-3DFA-A6D8B5A66C46}"/>
          </ac:spMkLst>
        </pc:spChg>
        <pc:spChg chg="add mod topLvl">
          <ac:chgData name="White, Ellie" userId="fec56361-5c8a-4790-9e84-6272d2f2258e" providerId="ADAL" clId="{FD289312-78AC-4FEA-ABE1-5F3B8754071D}" dt="2023-03-30T15:18:06.405" v="3023" actId="164"/>
          <ac:spMkLst>
            <pc:docMk/>
            <pc:sldMk cId="2895232883" sldId="259"/>
            <ac:spMk id="180" creationId="{0AC13713-11E4-6F25-8288-4C74259C69F8}"/>
          </ac:spMkLst>
        </pc:spChg>
        <pc:spChg chg="add mod topLvl">
          <ac:chgData name="White, Ellie" userId="fec56361-5c8a-4790-9e84-6272d2f2258e" providerId="ADAL" clId="{FD289312-78AC-4FEA-ABE1-5F3B8754071D}" dt="2023-03-30T15:18:06.405" v="3023" actId="164"/>
          <ac:spMkLst>
            <pc:docMk/>
            <pc:sldMk cId="2895232883" sldId="259"/>
            <ac:spMk id="183" creationId="{C3500F07-E3E3-A9BC-3306-B3D1FB47E1D2}"/>
          </ac:spMkLst>
        </pc:spChg>
        <pc:spChg chg="add mod topLvl">
          <ac:chgData name="White, Ellie" userId="fec56361-5c8a-4790-9e84-6272d2f2258e" providerId="ADAL" clId="{FD289312-78AC-4FEA-ABE1-5F3B8754071D}" dt="2023-03-30T15:18:06.405" v="3023" actId="164"/>
          <ac:spMkLst>
            <pc:docMk/>
            <pc:sldMk cId="2895232883" sldId="259"/>
            <ac:spMk id="184" creationId="{BFB63672-9CDA-8EA1-FFF3-B3038198FBFB}"/>
          </ac:spMkLst>
        </pc:spChg>
        <pc:spChg chg="add mod topLvl">
          <ac:chgData name="White, Ellie" userId="fec56361-5c8a-4790-9e84-6272d2f2258e" providerId="ADAL" clId="{FD289312-78AC-4FEA-ABE1-5F3B8754071D}" dt="2023-03-30T15:18:06.405" v="3023" actId="164"/>
          <ac:spMkLst>
            <pc:docMk/>
            <pc:sldMk cId="2895232883" sldId="259"/>
            <ac:spMk id="185" creationId="{520321CA-9312-CA8C-E4F1-5A6DB6EC991C}"/>
          </ac:spMkLst>
        </pc:spChg>
        <pc:spChg chg="add del">
          <ac:chgData name="White, Ellie" userId="fec56361-5c8a-4790-9e84-6272d2f2258e" providerId="ADAL" clId="{FD289312-78AC-4FEA-ABE1-5F3B8754071D}" dt="2023-03-29T22:37:51.972" v="2547" actId="478"/>
          <ac:spMkLst>
            <pc:docMk/>
            <pc:sldMk cId="2895232883" sldId="259"/>
            <ac:spMk id="190" creationId="{4CD9996B-EE05-4310-8C60-88E5050F1036}"/>
          </ac:spMkLst>
        </pc:spChg>
        <pc:spChg chg="add del">
          <ac:chgData name="White, Ellie" userId="fec56361-5c8a-4790-9e84-6272d2f2258e" providerId="ADAL" clId="{FD289312-78AC-4FEA-ABE1-5F3B8754071D}" dt="2023-03-29T22:38:06.625" v="2549" actId="478"/>
          <ac:spMkLst>
            <pc:docMk/>
            <pc:sldMk cId="2895232883" sldId="259"/>
            <ac:spMk id="191" creationId="{C8F2AA11-B8A5-26AB-62BE-971A720A2B35}"/>
          </ac:spMkLst>
        </pc:spChg>
        <pc:spChg chg="add del mod">
          <ac:chgData name="White, Ellie" userId="fec56361-5c8a-4790-9e84-6272d2f2258e" providerId="ADAL" clId="{FD289312-78AC-4FEA-ABE1-5F3B8754071D}" dt="2023-03-29T22:38:50.189" v="2555" actId="478"/>
          <ac:spMkLst>
            <pc:docMk/>
            <pc:sldMk cId="2895232883" sldId="259"/>
            <ac:spMk id="192" creationId="{D56F4972-FCE9-6167-CBD7-7C68A0804243}"/>
          </ac:spMkLst>
        </pc:spChg>
        <pc:spChg chg="add mod">
          <ac:chgData name="White, Ellie" userId="fec56361-5c8a-4790-9e84-6272d2f2258e" providerId="ADAL" clId="{FD289312-78AC-4FEA-ABE1-5F3B8754071D}" dt="2023-03-30T14:57:30.914" v="2688" actId="165"/>
          <ac:spMkLst>
            <pc:docMk/>
            <pc:sldMk cId="2895232883" sldId="259"/>
            <ac:spMk id="195" creationId="{EC78ED5E-3038-0326-735E-31B2B379E87D}"/>
          </ac:spMkLst>
        </pc:spChg>
        <pc:spChg chg="add mod topLvl">
          <ac:chgData name="White, Ellie" userId="fec56361-5c8a-4790-9e84-6272d2f2258e" providerId="ADAL" clId="{FD289312-78AC-4FEA-ABE1-5F3B8754071D}" dt="2023-03-30T15:18:06.405" v="3023" actId="164"/>
          <ac:spMkLst>
            <pc:docMk/>
            <pc:sldMk cId="2895232883" sldId="259"/>
            <ac:spMk id="204" creationId="{16CB7DF5-B3DC-512A-12A3-3EDD93CD58BA}"/>
          </ac:spMkLst>
        </pc:spChg>
        <pc:spChg chg="add del mod">
          <ac:chgData name="White, Ellie" userId="fec56361-5c8a-4790-9e84-6272d2f2258e" providerId="ADAL" clId="{FD289312-78AC-4FEA-ABE1-5F3B8754071D}" dt="2023-03-29T22:45:07.049" v="2655" actId="478"/>
          <ac:spMkLst>
            <pc:docMk/>
            <pc:sldMk cId="2895232883" sldId="259"/>
            <ac:spMk id="205" creationId="{A60BAFB9-DE57-C8D7-1C3C-903FF6569309}"/>
          </ac:spMkLst>
        </pc:spChg>
        <pc:spChg chg="add del mod">
          <ac:chgData name="White, Ellie" userId="fec56361-5c8a-4790-9e84-6272d2f2258e" providerId="ADAL" clId="{FD289312-78AC-4FEA-ABE1-5F3B8754071D}" dt="2023-03-29T22:44:52.045" v="2651"/>
          <ac:spMkLst>
            <pc:docMk/>
            <pc:sldMk cId="2895232883" sldId="259"/>
            <ac:spMk id="206" creationId="{D806F4DD-1ECA-542D-38E2-0ED1A9F04028}"/>
          </ac:spMkLst>
        </pc:spChg>
        <pc:spChg chg="mod">
          <ac:chgData name="White, Ellie" userId="fec56361-5c8a-4790-9e84-6272d2f2258e" providerId="ADAL" clId="{FD289312-78AC-4FEA-ABE1-5F3B8754071D}" dt="2023-03-30T14:57:30.914" v="2688" actId="165"/>
          <ac:spMkLst>
            <pc:docMk/>
            <pc:sldMk cId="2895232883" sldId="259"/>
            <ac:spMk id="209" creationId="{0B1EF164-A2F2-497B-867C-7147751BFDE9}"/>
          </ac:spMkLst>
        </pc:spChg>
        <pc:spChg chg="add mod">
          <ac:chgData name="White, Ellie" userId="fec56361-5c8a-4790-9e84-6272d2f2258e" providerId="ADAL" clId="{FD289312-78AC-4FEA-ABE1-5F3B8754071D}" dt="2023-03-30T15:18:06.405" v="3023" actId="164"/>
          <ac:spMkLst>
            <pc:docMk/>
            <pc:sldMk cId="2895232883" sldId="259"/>
            <ac:spMk id="222" creationId="{5E54E223-7DE3-00A6-0E33-DD28D1A9F5B9}"/>
          </ac:spMkLst>
        </pc:spChg>
        <pc:grpChg chg="del mod">
          <ac:chgData name="White, Ellie" userId="fec56361-5c8a-4790-9e84-6272d2f2258e" providerId="ADAL" clId="{FD289312-78AC-4FEA-ABE1-5F3B8754071D}" dt="2023-03-27T16:42:54.178" v="104" actId="165"/>
          <ac:grpSpMkLst>
            <pc:docMk/>
            <pc:sldMk cId="2895232883" sldId="259"/>
            <ac:grpSpMk id="2" creationId="{44946203-0D52-F2E6-5888-ACA0774698E1}"/>
          </ac:grpSpMkLst>
        </pc:grpChg>
        <pc:grpChg chg="add del mod">
          <ac:chgData name="White, Ellie" userId="fec56361-5c8a-4790-9e84-6272d2f2258e" providerId="ADAL" clId="{FD289312-78AC-4FEA-ABE1-5F3B8754071D}" dt="2023-03-29T20:47:50.776" v="1452" actId="478"/>
          <ac:grpSpMkLst>
            <pc:docMk/>
            <pc:sldMk cId="2895232883" sldId="259"/>
            <ac:grpSpMk id="4" creationId="{BD6C4808-B10B-A174-C0A2-2F41D32C4727}"/>
          </ac:grpSpMkLst>
        </pc:grpChg>
        <pc:grpChg chg="add mod topLvl">
          <ac:chgData name="White, Ellie" userId="fec56361-5c8a-4790-9e84-6272d2f2258e" providerId="ADAL" clId="{FD289312-78AC-4FEA-ABE1-5F3B8754071D}" dt="2023-03-30T15:18:06.405" v="3023" actId="164"/>
          <ac:grpSpMkLst>
            <pc:docMk/>
            <pc:sldMk cId="2895232883" sldId="259"/>
            <ac:grpSpMk id="38" creationId="{DD8320AA-C8E9-6650-0967-2C2A5F9612E2}"/>
          </ac:grpSpMkLst>
        </pc:grpChg>
        <pc:grpChg chg="mod">
          <ac:chgData name="White, Ellie" userId="fec56361-5c8a-4790-9e84-6272d2f2258e" providerId="ADAL" clId="{FD289312-78AC-4FEA-ABE1-5F3B8754071D}" dt="2023-03-30T14:57:30.914" v="2688" actId="165"/>
          <ac:grpSpMkLst>
            <pc:docMk/>
            <pc:sldMk cId="2895232883" sldId="259"/>
            <ac:grpSpMk id="56" creationId="{01846996-1BE6-FF90-BBD6-F66E7BD8F887}"/>
          </ac:grpSpMkLst>
        </pc:grpChg>
        <pc:grpChg chg="mod">
          <ac:chgData name="White, Ellie" userId="fec56361-5c8a-4790-9e84-6272d2f2258e" providerId="ADAL" clId="{FD289312-78AC-4FEA-ABE1-5F3B8754071D}" dt="2023-03-30T14:57:30.914" v="2688" actId="165"/>
          <ac:grpSpMkLst>
            <pc:docMk/>
            <pc:sldMk cId="2895232883" sldId="259"/>
            <ac:grpSpMk id="57" creationId="{1DF3FD1D-89D7-1C62-6E0E-FBBFCBD6D6AA}"/>
          </ac:grpSpMkLst>
        </pc:grpChg>
        <pc:grpChg chg="mod">
          <ac:chgData name="White, Ellie" userId="fec56361-5c8a-4790-9e84-6272d2f2258e" providerId="ADAL" clId="{FD289312-78AC-4FEA-ABE1-5F3B8754071D}" dt="2023-03-30T14:57:30.914" v="2688" actId="165"/>
          <ac:grpSpMkLst>
            <pc:docMk/>
            <pc:sldMk cId="2895232883" sldId="259"/>
            <ac:grpSpMk id="58" creationId="{FA4B0C24-9D6B-DE80-3B22-3BFF8444B58F}"/>
          </ac:grpSpMkLst>
        </pc:grpChg>
        <pc:grpChg chg="mod">
          <ac:chgData name="White, Ellie" userId="fec56361-5c8a-4790-9e84-6272d2f2258e" providerId="ADAL" clId="{FD289312-78AC-4FEA-ABE1-5F3B8754071D}" dt="2023-03-30T14:57:30.914" v="2688" actId="165"/>
          <ac:grpSpMkLst>
            <pc:docMk/>
            <pc:sldMk cId="2895232883" sldId="259"/>
            <ac:grpSpMk id="59" creationId="{6728D1FD-01B7-FBEC-9E6D-99BF9AA73985}"/>
          </ac:grpSpMkLst>
        </pc:grpChg>
        <pc:grpChg chg="mod">
          <ac:chgData name="White, Ellie" userId="fec56361-5c8a-4790-9e84-6272d2f2258e" providerId="ADAL" clId="{FD289312-78AC-4FEA-ABE1-5F3B8754071D}" dt="2023-03-30T14:57:30.914" v="2688" actId="165"/>
          <ac:grpSpMkLst>
            <pc:docMk/>
            <pc:sldMk cId="2895232883" sldId="259"/>
            <ac:grpSpMk id="60" creationId="{E5CE9B3D-CD44-1F52-4C64-03A0F07A5420}"/>
          </ac:grpSpMkLst>
        </pc:grpChg>
        <pc:grpChg chg="mod topLvl">
          <ac:chgData name="White, Ellie" userId="fec56361-5c8a-4790-9e84-6272d2f2258e" providerId="ADAL" clId="{FD289312-78AC-4FEA-ABE1-5F3B8754071D}" dt="2023-03-30T14:57:30.914" v="2688" actId="165"/>
          <ac:grpSpMkLst>
            <pc:docMk/>
            <pc:sldMk cId="2895232883" sldId="259"/>
            <ac:grpSpMk id="61" creationId="{5E9541C0-2EFF-9F24-485D-F3312A2A80D8}"/>
          </ac:grpSpMkLst>
        </pc:grpChg>
        <pc:grpChg chg="mod topLvl">
          <ac:chgData name="White, Ellie" userId="fec56361-5c8a-4790-9e84-6272d2f2258e" providerId="ADAL" clId="{FD289312-78AC-4FEA-ABE1-5F3B8754071D}" dt="2023-03-30T14:57:30.914" v="2688" actId="165"/>
          <ac:grpSpMkLst>
            <pc:docMk/>
            <pc:sldMk cId="2895232883" sldId="259"/>
            <ac:grpSpMk id="62" creationId="{01DEAD98-0781-65A3-8F9A-F4CC713AD357}"/>
          </ac:grpSpMkLst>
        </pc:grpChg>
        <pc:grpChg chg="add del mod topLvl">
          <ac:chgData name="White, Ellie" userId="fec56361-5c8a-4790-9e84-6272d2f2258e" providerId="ADAL" clId="{FD289312-78AC-4FEA-ABE1-5F3B8754071D}" dt="2023-03-29T21:08:58.783" v="1742" actId="165"/>
          <ac:grpSpMkLst>
            <pc:docMk/>
            <pc:sldMk cId="2895232883" sldId="259"/>
            <ac:grpSpMk id="71" creationId="{691FA88D-7F7D-9134-567F-6B80386B92BC}"/>
          </ac:grpSpMkLst>
        </pc:grpChg>
        <pc:grpChg chg="add del mod topLvl">
          <ac:chgData name="White, Ellie" userId="fec56361-5c8a-4790-9e84-6272d2f2258e" providerId="ADAL" clId="{FD289312-78AC-4FEA-ABE1-5F3B8754071D}" dt="2023-03-29T21:05:16.353" v="1653" actId="165"/>
          <ac:grpSpMkLst>
            <pc:docMk/>
            <pc:sldMk cId="2895232883" sldId="259"/>
            <ac:grpSpMk id="72" creationId="{786513A1-2E23-4710-ACD0-624A20CAA2EC}"/>
          </ac:grpSpMkLst>
        </pc:grpChg>
        <pc:grpChg chg="add mod topLvl">
          <ac:chgData name="White, Ellie" userId="fec56361-5c8a-4790-9e84-6272d2f2258e" providerId="ADAL" clId="{FD289312-78AC-4FEA-ABE1-5F3B8754071D}" dt="2023-03-30T15:18:06.405" v="3023" actId="164"/>
          <ac:grpSpMkLst>
            <pc:docMk/>
            <pc:sldMk cId="2895232883" sldId="259"/>
            <ac:grpSpMk id="94" creationId="{C2736F04-D31D-D3F8-A83B-BD2B0F3CDEA4}"/>
          </ac:grpSpMkLst>
        </pc:grpChg>
        <pc:grpChg chg="mod">
          <ac:chgData name="White, Ellie" userId="fec56361-5c8a-4790-9e84-6272d2f2258e" providerId="ADAL" clId="{FD289312-78AC-4FEA-ABE1-5F3B8754071D}" dt="2023-03-30T14:57:42.605" v="2689" actId="165"/>
          <ac:grpSpMkLst>
            <pc:docMk/>
            <pc:sldMk cId="2895232883" sldId="259"/>
            <ac:grpSpMk id="107" creationId="{DDE2522C-78DB-9A07-DB5C-86C70E8A0D83}"/>
          </ac:grpSpMkLst>
        </pc:grpChg>
        <pc:grpChg chg="mod topLvl">
          <ac:chgData name="White, Ellie" userId="fec56361-5c8a-4790-9e84-6272d2f2258e" providerId="ADAL" clId="{FD289312-78AC-4FEA-ABE1-5F3B8754071D}" dt="2023-03-30T14:57:42.605" v="2689" actId="165"/>
          <ac:grpSpMkLst>
            <pc:docMk/>
            <pc:sldMk cId="2895232883" sldId="259"/>
            <ac:grpSpMk id="124" creationId="{C938C051-1CA1-6C18-B003-A2A5A76ED55A}"/>
          </ac:grpSpMkLst>
        </pc:grpChg>
        <pc:grpChg chg="add mod">
          <ac:chgData name="White, Ellie" userId="fec56361-5c8a-4790-9e84-6272d2f2258e" providerId="ADAL" clId="{FD289312-78AC-4FEA-ABE1-5F3B8754071D}" dt="2023-03-30T14:57:30.914" v="2688" actId="165"/>
          <ac:grpSpMkLst>
            <pc:docMk/>
            <pc:sldMk cId="2895232883" sldId="259"/>
            <ac:grpSpMk id="150" creationId="{CE6E2AEA-AB1B-E44B-9C48-492EED66F35D}"/>
          </ac:grpSpMkLst>
        </pc:grpChg>
        <pc:grpChg chg="add del mod topLvl">
          <ac:chgData name="White, Ellie" userId="fec56361-5c8a-4790-9e84-6272d2f2258e" providerId="ADAL" clId="{FD289312-78AC-4FEA-ABE1-5F3B8754071D}" dt="2023-03-30T14:57:42.605" v="2689" actId="165"/>
          <ac:grpSpMkLst>
            <pc:docMk/>
            <pc:sldMk cId="2895232883" sldId="259"/>
            <ac:grpSpMk id="152" creationId="{9B604916-9CCA-F3FF-ED95-3E50FBB06800}"/>
          </ac:grpSpMkLst>
        </pc:grpChg>
        <pc:grpChg chg="add mod topLvl">
          <ac:chgData name="White, Ellie" userId="fec56361-5c8a-4790-9e84-6272d2f2258e" providerId="ADAL" clId="{FD289312-78AC-4FEA-ABE1-5F3B8754071D}" dt="2023-03-30T15:18:06.405" v="3023" actId="164"/>
          <ac:grpSpMkLst>
            <pc:docMk/>
            <pc:sldMk cId="2895232883" sldId="259"/>
            <ac:grpSpMk id="153" creationId="{B3DF2E4D-D628-D101-75A1-7B24BCD60755}"/>
          </ac:grpSpMkLst>
        </pc:grpChg>
        <pc:grpChg chg="add del mod">
          <ac:chgData name="White, Ellie" userId="fec56361-5c8a-4790-9e84-6272d2f2258e" providerId="ADAL" clId="{FD289312-78AC-4FEA-ABE1-5F3B8754071D}" dt="2023-03-29T21:49:37.672" v="2233" actId="165"/>
          <ac:grpSpMkLst>
            <pc:docMk/>
            <pc:sldMk cId="2895232883" sldId="259"/>
            <ac:grpSpMk id="154" creationId="{BB5FCEEC-E32E-D06E-A2EC-14C24DCCEEBE}"/>
          </ac:grpSpMkLst>
        </pc:grpChg>
        <pc:grpChg chg="add mod topLvl">
          <ac:chgData name="White, Ellie" userId="fec56361-5c8a-4790-9e84-6272d2f2258e" providerId="ADAL" clId="{FD289312-78AC-4FEA-ABE1-5F3B8754071D}" dt="2023-03-30T15:18:06.405" v="3023" actId="164"/>
          <ac:grpSpMkLst>
            <pc:docMk/>
            <pc:sldMk cId="2895232883" sldId="259"/>
            <ac:grpSpMk id="201" creationId="{D9A6A4D1-C61D-7D97-684F-62FAA651EB4F}"/>
          </ac:grpSpMkLst>
        </pc:grpChg>
        <pc:grpChg chg="add mod topLvl">
          <ac:chgData name="White, Ellie" userId="fec56361-5c8a-4790-9e84-6272d2f2258e" providerId="ADAL" clId="{FD289312-78AC-4FEA-ABE1-5F3B8754071D}" dt="2023-03-30T15:18:06.405" v="3023" actId="164"/>
          <ac:grpSpMkLst>
            <pc:docMk/>
            <pc:sldMk cId="2895232883" sldId="259"/>
            <ac:grpSpMk id="207" creationId="{23123870-2EF9-36E3-F5B5-CD33C6EF692B}"/>
          </ac:grpSpMkLst>
        </pc:grpChg>
        <pc:grpChg chg="add del mod ord">
          <ac:chgData name="White, Ellie" userId="fec56361-5c8a-4790-9e84-6272d2f2258e" providerId="ADAL" clId="{FD289312-78AC-4FEA-ABE1-5F3B8754071D}" dt="2023-03-30T14:57:30.914" v="2688" actId="165"/>
          <ac:grpSpMkLst>
            <pc:docMk/>
            <pc:sldMk cId="2895232883" sldId="259"/>
            <ac:grpSpMk id="210" creationId="{8B04CA90-076D-53DA-01AB-CA96F873A71C}"/>
          </ac:grpSpMkLst>
        </pc:grpChg>
        <pc:grpChg chg="add mod">
          <ac:chgData name="White, Ellie" userId="fec56361-5c8a-4790-9e84-6272d2f2258e" providerId="ADAL" clId="{FD289312-78AC-4FEA-ABE1-5F3B8754071D}" dt="2023-03-30T15:18:06.405" v="3023" actId="164"/>
          <ac:grpSpMkLst>
            <pc:docMk/>
            <pc:sldMk cId="2895232883" sldId="259"/>
            <ac:grpSpMk id="226" creationId="{2A1501AD-CF47-1FD5-53C0-4F5E473F3DC3}"/>
          </ac:grpSpMkLst>
        </pc:grpChg>
        <pc:picChg chg="add del mod ord topLvl">
          <ac:chgData name="White, Ellie" userId="fec56361-5c8a-4790-9e84-6272d2f2258e" providerId="ADAL" clId="{FD289312-78AC-4FEA-ABE1-5F3B8754071D}" dt="2023-03-29T20:47:50.776" v="1452" actId="478"/>
          <ac:picMkLst>
            <pc:docMk/>
            <pc:sldMk cId="2895232883" sldId="259"/>
            <ac:picMk id="3" creationId="{0D59E939-0E28-0754-4B48-25C1BE6AFD22}"/>
          </ac:picMkLst>
        </pc:picChg>
        <pc:picChg chg="add del mod ord">
          <ac:chgData name="White, Ellie" userId="fec56361-5c8a-4790-9e84-6272d2f2258e" providerId="ADAL" clId="{FD289312-78AC-4FEA-ABE1-5F3B8754071D}" dt="2023-03-27T16:42:24.442" v="74" actId="478"/>
          <ac:picMkLst>
            <pc:docMk/>
            <pc:sldMk cId="2895232883" sldId="259"/>
            <ac:picMk id="4" creationId="{D9474F14-A1AC-9810-ED9E-1F82D1B0917C}"/>
          </ac:picMkLst>
        </pc:picChg>
        <pc:picChg chg="add del mod ord">
          <ac:chgData name="White, Ellie" userId="fec56361-5c8a-4790-9e84-6272d2f2258e" providerId="ADAL" clId="{FD289312-78AC-4FEA-ABE1-5F3B8754071D}" dt="2023-03-27T16:56:42.951" v="820" actId="478"/>
          <ac:picMkLst>
            <pc:docMk/>
            <pc:sldMk cId="2895232883" sldId="259"/>
            <ac:picMk id="6" creationId="{F4BF5363-989B-AB74-60D8-1249F01E68EF}"/>
          </ac:picMkLst>
        </pc:picChg>
        <pc:picChg chg="add del mod ord">
          <ac:chgData name="White, Ellie" userId="fec56361-5c8a-4790-9e84-6272d2f2258e" providerId="ADAL" clId="{FD289312-78AC-4FEA-ABE1-5F3B8754071D}" dt="2023-03-29T20:52:32.203" v="1457" actId="478"/>
          <ac:picMkLst>
            <pc:docMk/>
            <pc:sldMk cId="2895232883" sldId="259"/>
            <ac:picMk id="7" creationId="{B6365158-38A6-2D64-401B-807FC5B440CC}"/>
          </ac:picMkLst>
        </pc:picChg>
        <pc:picChg chg="add del mod ord">
          <ac:chgData name="White, Ellie" userId="fec56361-5c8a-4790-9e84-6272d2f2258e" providerId="ADAL" clId="{FD289312-78AC-4FEA-ABE1-5F3B8754071D}" dt="2023-03-29T20:54:11.118" v="1462" actId="478"/>
          <ac:picMkLst>
            <pc:docMk/>
            <pc:sldMk cId="2895232883" sldId="259"/>
            <ac:picMk id="9" creationId="{E331860A-4152-E8C7-B100-0718EE720F0C}"/>
          </ac:picMkLst>
        </pc:picChg>
        <pc:picChg chg="add del mod ord">
          <ac:chgData name="White, Ellie" userId="fec56361-5c8a-4790-9e84-6272d2f2258e" providerId="ADAL" clId="{FD289312-78AC-4FEA-ABE1-5F3B8754071D}" dt="2023-03-29T20:55:18.141" v="1467" actId="478"/>
          <ac:picMkLst>
            <pc:docMk/>
            <pc:sldMk cId="2895232883" sldId="259"/>
            <ac:picMk id="11" creationId="{E2E3B928-8408-6513-E9F7-6329DFA93A2C}"/>
          </ac:picMkLst>
        </pc:picChg>
        <pc:picChg chg="add del mod ord">
          <ac:chgData name="White, Ellie" userId="fec56361-5c8a-4790-9e84-6272d2f2258e" providerId="ADAL" clId="{FD289312-78AC-4FEA-ABE1-5F3B8754071D}" dt="2023-03-29T21:32:29.474" v="2138" actId="478"/>
          <ac:picMkLst>
            <pc:docMk/>
            <pc:sldMk cId="2895232883" sldId="259"/>
            <ac:picMk id="13" creationId="{3911E895-85DF-CAF7-580B-E963CFDCCFB4}"/>
          </ac:picMkLst>
        </pc:picChg>
        <pc:picChg chg="del">
          <ac:chgData name="White, Ellie" userId="fec56361-5c8a-4790-9e84-6272d2f2258e" providerId="ADAL" clId="{FD289312-78AC-4FEA-ABE1-5F3B8754071D}" dt="2023-03-27T16:41:04.369" v="0" actId="478"/>
          <ac:picMkLst>
            <pc:docMk/>
            <pc:sldMk cId="2895232883" sldId="259"/>
            <ac:picMk id="13" creationId="{6B9EA0A4-6787-A8AD-EF2F-E5DA0ADE70BF}"/>
          </ac:picMkLst>
        </pc:picChg>
        <pc:picChg chg="add del mod ord">
          <ac:chgData name="White, Ellie" userId="fec56361-5c8a-4790-9e84-6272d2f2258e" providerId="ADAL" clId="{FD289312-78AC-4FEA-ABE1-5F3B8754071D}" dt="2023-03-28T20:07:27.388" v="973" actId="478"/>
          <ac:picMkLst>
            <pc:docMk/>
            <pc:sldMk cId="2895232883" sldId="259"/>
            <ac:picMk id="70" creationId="{531A70FC-969C-D92C-3856-BB17798CCC52}"/>
          </ac:picMkLst>
        </pc:picChg>
        <pc:picChg chg="add del mod">
          <ac:chgData name="White, Ellie" userId="fec56361-5c8a-4790-9e84-6272d2f2258e" providerId="ADAL" clId="{FD289312-78AC-4FEA-ABE1-5F3B8754071D}" dt="2023-03-29T21:29:49.977" v="2112" actId="478"/>
          <ac:picMkLst>
            <pc:docMk/>
            <pc:sldMk cId="2895232883" sldId="259"/>
            <ac:picMk id="99" creationId="{6AD3A7DC-850B-45C3-CAED-F1E602BDD71D}"/>
          </ac:picMkLst>
        </pc:picChg>
        <pc:picChg chg="add del mod">
          <ac:chgData name="White, Ellie" userId="fec56361-5c8a-4790-9e84-6272d2f2258e" providerId="ADAL" clId="{FD289312-78AC-4FEA-ABE1-5F3B8754071D}" dt="2023-03-29T21:29:50.684" v="2113" actId="478"/>
          <ac:picMkLst>
            <pc:docMk/>
            <pc:sldMk cId="2895232883" sldId="259"/>
            <ac:picMk id="105" creationId="{DC4C1A43-4AE4-2CB6-AA9F-F520919AEF90}"/>
          </ac:picMkLst>
        </pc:picChg>
        <pc:picChg chg="add del mod">
          <ac:chgData name="White, Ellie" userId="fec56361-5c8a-4790-9e84-6272d2f2258e" providerId="ADAL" clId="{FD289312-78AC-4FEA-ABE1-5F3B8754071D}" dt="2023-03-29T21:29:51.474" v="2114" actId="478"/>
          <ac:picMkLst>
            <pc:docMk/>
            <pc:sldMk cId="2895232883" sldId="259"/>
            <ac:picMk id="109" creationId="{54D4B675-347C-7A6A-21BC-6E5620B6B3FB}"/>
          </ac:picMkLst>
        </pc:picChg>
        <pc:picChg chg="add del mod">
          <ac:chgData name="White, Ellie" userId="fec56361-5c8a-4790-9e84-6272d2f2258e" providerId="ADAL" clId="{FD289312-78AC-4FEA-ABE1-5F3B8754071D}" dt="2023-03-29T21:29:48.892" v="2110" actId="478"/>
          <ac:picMkLst>
            <pc:docMk/>
            <pc:sldMk cId="2895232883" sldId="259"/>
            <ac:picMk id="111" creationId="{7CE4C388-1978-1444-3209-C0DAD7A850DC}"/>
          </ac:picMkLst>
        </pc:picChg>
        <pc:picChg chg="add del mod">
          <ac:chgData name="White, Ellie" userId="fec56361-5c8a-4790-9e84-6272d2f2258e" providerId="ADAL" clId="{FD289312-78AC-4FEA-ABE1-5F3B8754071D}" dt="2023-03-29T21:29:48.273" v="2109" actId="478"/>
          <ac:picMkLst>
            <pc:docMk/>
            <pc:sldMk cId="2895232883" sldId="259"/>
            <ac:picMk id="113" creationId="{65CCD4A9-F115-BCFC-1A45-60D2EBCB4141}"/>
          </ac:picMkLst>
        </pc:picChg>
        <pc:picChg chg="add del mod">
          <ac:chgData name="White, Ellie" userId="fec56361-5c8a-4790-9e84-6272d2f2258e" providerId="ADAL" clId="{FD289312-78AC-4FEA-ABE1-5F3B8754071D}" dt="2023-03-29T21:29:49.434" v="2111" actId="478"/>
          <ac:picMkLst>
            <pc:docMk/>
            <pc:sldMk cId="2895232883" sldId="259"/>
            <ac:picMk id="115" creationId="{A5E6C2CC-CF03-350A-F2CF-A9413066784C}"/>
          </ac:picMkLst>
        </pc:picChg>
        <pc:picChg chg="add del mod">
          <ac:chgData name="White, Ellie" userId="fec56361-5c8a-4790-9e84-6272d2f2258e" providerId="ADAL" clId="{FD289312-78AC-4FEA-ABE1-5F3B8754071D}" dt="2023-03-29T21:29:02.814" v="2089"/>
          <ac:picMkLst>
            <pc:docMk/>
            <pc:sldMk cId="2895232883" sldId="259"/>
            <ac:picMk id="119" creationId="{B3B37063-623F-C5CC-2A66-4952E5EAF5C2}"/>
          </ac:picMkLst>
        </pc:picChg>
        <pc:picChg chg="add del mod">
          <ac:chgData name="White, Ellie" userId="fec56361-5c8a-4790-9e84-6272d2f2258e" providerId="ADAL" clId="{FD289312-78AC-4FEA-ABE1-5F3B8754071D}" dt="2023-03-29T21:29:02.814" v="2089"/>
          <ac:picMkLst>
            <pc:docMk/>
            <pc:sldMk cId="2895232883" sldId="259"/>
            <ac:picMk id="121" creationId="{3BF44C54-46CC-2F45-A7DE-A44E50862EFA}"/>
          </ac:picMkLst>
        </pc:picChg>
        <pc:picChg chg="add del mod">
          <ac:chgData name="White, Ellie" userId="fec56361-5c8a-4790-9e84-6272d2f2258e" providerId="ADAL" clId="{FD289312-78AC-4FEA-ABE1-5F3B8754071D}" dt="2023-03-29T21:29:02.814" v="2089"/>
          <ac:picMkLst>
            <pc:docMk/>
            <pc:sldMk cId="2895232883" sldId="259"/>
            <ac:picMk id="127" creationId="{6576284C-3DE7-618E-A899-45219418EBE2}"/>
          </ac:picMkLst>
        </pc:picChg>
        <pc:picChg chg="add del mod">
          <ac:chgData name="White, Ellie" userId="fec56361-5c8a-4790-9e84-6272d2f2258e" providerId="ADAL" clId="{FD289312-78AC-4FEA-ABE1-5F3B8754071D}" dt="2023-03-29T21:29:02.814" v="2089"/>
          <ac:picMkLst>
            <pc:docMk/>
            <pc:sldMk cId="2895232883" sldId="259"/>
            <ac:picMk id="129" creationId="{A847A421-EB87-5351-18A8-00F620C95177}"/>
          </ac:picMkLst>
        </pc:picChg>
        <pc:picChg chg="add del mod">
          <ac:chgData name="White, Ellie" userId="fec56361-5c8a-4790-9e84-6272d2f2258e" providerId="ADAL" clId="{FD289312-78AC-4FEA-ABE1-5F3B8754071D}" dt="2023-03-29T21:29:02.814" v="2089"/>
          <ac:picMkLst>
            <pc:docMk/>
            <pc:sldMk cId="2895232883" sldId="259"/>
            <ac:picMk id="131" creationId="{85029070-0216-4A80-A926-2E14F9BA8185}"/>
          </ac:picMkLst>
        </pc:picChg>
        <pc:picChg chg="add del mod">
          <ac:chgData name="White, Ellie" userId="fec56361-5c8a-4790-9e84-6272d2f2258e" providerId="ADAL" clId="{FD289312-78AC-4FEA-ABE1-5F3B8754071D}" dt="2023-03-29T21:29:02.814" v="2089"/>
          <ac:picMkLst>
            <pc:docMk/>
            <pc:sldMk cId="2895232883" sldId="259"/>
            <ac:picMk id="133" creationId="{1E4A6D20-DCA8-1CF7-74DF-C7C8EF511CB2}"/>
          </ac:picMkLst>
        </pc:picChg>
        <pc:picChg chg="add del mod">
          <ac:chgData name="White, Ellie" userId="fec56361-5c8a-4790-9e84-6272d2f2258e" providerId="ADAL" clId="{FD289312-78AC-4FEA-ABE1-5F3B8754071D}" dt="2023-03-29T21:32:36.118" v="2139" actId="478"/>
          <ac:picMkLst>
            <pc:docMk/>
            <pc:sldMk cId="2895232883" sldId="259"/>
            <ac:picMk id="134" creationId="{882135B7-EBDB-1149-0DCB-715805743EB8}"/>
          </ac:picMkLst>
        </pc:picChg>
        <pc:picChg chg="add del mod">
          <ac:chgData name="White, Ellie" userId="fec56361-5c8a-4790-9e84-6272d2f2258e" providerId="ADAL" clId="{FD289312-78AC-4FEA-ABE1-5F3B8754071D}" dt="2023-03-29T21:32:36.118" v="2139" actId="478"/>
          <ac:picMkLst>
            <pc:docMk/>
            <pc:sldMk cId="2895232883" sldId="259"/>
            <ac:picMk id="135" creationId="{8A590EE1-217D-DBBB-486B-859D38877861}"/>
          </ac:picMkLst>
        </pc:picChg>
        <pc:picChg chg="add del mod">
          <ac:chgData name="White, Ellie" userId="fec56361-5c8a-4790-9e84-6272d2f2258e" providerId="ADAL" clId="{FD289312-78AC-4FEA-ABE1-5F3B8754071D}" dt="2023-03-29T21:32:36.118" v="2139" actId="478"/>
          <ac:picMkLst>
            <pc:docMk/>
            <pc:sldMk cId="2895232883" sldId="259"/>
            <ac:picMk id="136" creationId="{991072D4-71CA-0022-BF08-9AB9C7D4AE6C}"/>
          </ac:picMkLst>
        </pc:picChg>
        <pc:picChg chg="add del mod">
          <ac:chgData name="White, Ellie" userId="fec56361-5c8a-4790-9e84-6272d2f2258e" providerId="ADAL" clId="{FD289312-78AC-4FEA-ABE1-5F3B8754071D}" dt="2023-03-29T21:32:36.118" v="2139" actId="478"/>
          <ac:picMkLst>
            <pc:docMk/>
            <pc:sldMk cId="2895232883" sldId="259"/>
            <ac:picMk id="137" creationId="{F4DA8FBC-E2DE-CF73-5D2E-9510CD0D53A1}"/>
          </ac:picMkLst>
        </pc:picChg>
        <pc:picChg chg="add del mod">
          <ac:chgData name="White, Ellie" userId="fec56361-5c8a-4790-9e84-6272d2f2258e" providerId="ADAL" clId="{FD289312-78AC-4FEA-ABE1-5F3B8754071D}" dt="2023-03-29T21:32:36.118" v="2139" actId="478"/>
          <ac:picMkLst>
            <pc:docMk/>
            <pc:sldMk cId="2895232883" sldId="259"/>
            <ac:picMk id="138" creationId="{9F79F807-F3A8-743B-CB80-095EF6E58C6E}"/>
          </ac:picMkLst>
        </pc:picChg>
        <pc:picChg chg="add del mod">
          <ac:chgData name="White, Ellie" userId="fec56361-5c8a-4790-9e84-6272d2f2258e" providerId="ADAL" clId="{FD289312-78AC-4FEA-ABE1-5F3B8754071D}" dt="2023-03-29T21:32:36.118" v="2139" actId="478"/>
          <ac:picMkLst>
            <pc:docMk/>
            <pc:sldMk cId="2895232883" sldId="259"/>
            <ac:picMk id="139" creationId="{9661003F-3C45-80C7-16CA-E34AAB53CD5B}"/>
          </ac:picMkLst>
        </pc:picChg>
        <pc:picChg chg="add del mod ord topLvl">
          <ac:chgData name="White, Ellie" userId="fec56361-5c8a-4790-9e84-6272d2f2258e" providerId="ADAL" clId="{FD289312-78AC-4FEA-ABE1-5F3B8754071D}" dt="2023-03-29T21:50:00.024" v="2270" actId="478"/>
          <ac:picMkLst>
            <pc:docMk/>
            <pc:sldMk cId="2895232883" sldId="259"/>
            <ac:picMk id="141" creationId="{6BACA68F-DE35-8EF3-87FB-C269F446B4C7}"/>
          </ac:picMkLst>
        </pc:picChg>
        <pc:picChg chg="add mod">
          <ac:chgData name="White, Ellie" userId="fec56361-5c8a-4790-9e84-6272d2f2258e" providerId="ADAL" clId="{FD289312-78AC-4FEA-ABE1-5F3B8754071D}" dt="2023-03-30T14:57:30.914" v="2688" actId="165"/>
          <ac:picMkLst>
            <pc:docMk/>
            <pc:sldMk cId="2895232883" sldId="259"/>
            <ac:picMk id="142" creationId="{DE37894E-F171-AD2C-0B37-3BEDBF4B4967}"/>
          </ac:picMkLst>
        </pc:picChg>
        <pc:picChg chg="add mod">
          <ac:chgData name="White, Ellie" userId="fec56361-5c8a-4790-9e84-6272d2f2258e" providerId="ADAL" clId="{FD289312-78AC-4FEA-ABE1-5F3B8754071D}" dt="2023-03-30T14:57:30.914" v="2688" actId="165"/>
          <ac:picMkLst>
            <pc:docMk/>
            <pc:sldMk cId="2895232883" sldId="259"/>
            <ac:picMk id="143" creationId="{28ECD3B4-3B1E-F1B1-BBA3-A5C49EFCED3E}"/>
          </ac:picMkLst>
        </pc:picChg>
        <pc:picChg chg="add mod">
          <ac:chgData name="White, Ellie" userId="fec56361-5c8a-4790-9e84-6272d2f2258e" providerId="ADAL" clId="{FD289312-78AC-4FEA-ABE1-5F3B8754071D}" dt="2023-03-30T14:57:30.914" v="2688" actId="165"/>
          <ac:picMkLst>
            <pc:docMk/>
            <pc:sldMk cId="2895232883" sldId="259"/>
            <ac:picMk id="144" creationId="{A4DD3E2E-90F0-5F0F-253F-62B85228777D}"/>
          </ac:picMkLst>
        </pc:picChg>
        <pc:picChg chg="add mod">
          <ac:chgData name="White, Ellie" userId="fec56361-5c8a-4790-9e84-6272d2f2258e" providerId="ADAL" clId="{FD289312-78AC-4FEA-ABE1-5F3B8754071D}" dt="2023-03-30T14:57:30.914" v="2688" actId="165"/>
          <ac:picMkLst>
            <pc:docMk/>
            <pc:sldMk cId="2895232883" sldId="259"/>
            <ac:picMk id="145" creationId="{F2264780-6D76-5568-150E-95CD65984BF8}"/>
          </ac:picMkLst>
        </pc:picChg>
        <pc:picChg chg="add mod">
          <ac:chgData name="White, Ellie" userId="fec56361-5c8a-4790-9e84-6272d2f2258e" providerId="ADAL" clId="{FD289312-78AC-4FEA-ABE1-5F3B8754071D}" dt="2023-03-30T14:57:30.914" v="2688" actId="165"/>
          <ac:picMkLst>
            <pc:docMk/>
            <pc:sldMk cId="2895232883" sldId="259"/>
            <ac:picMk id="146" creationId="{4C8534DD-1F2F-65E9-7031-97CD0990CD23}"/>
          </ac:picMkLst>
        </pc:picChg>
        <pc:picChg chg="add mod">
          <ac:chgData name="White, Ellie" userId="fec56361-5c8a-4790-9e84-6272d2f2258e" providerId="ADAL" clId="{FD289312-78AC-4FEA-ABE1-5F3B8754071D}" dt="2023-03-30T14:57:30.914" v="2688" actId="165"/>
          <ac:picMkLst>
            <pc:docMk/>
            <pc:sldMk cId="2895232883" sldId="259"/>
            <ac:picMk id="147" creationId="{C4A69802-D5D8-4864-C00E-53D3153CFC5D}"/>
          </ac:picMkLst>
        </pc:picChg>
        <pc:picChg chg="add del mod ord">
          <ac:chgData name="White, Ellie" userId="fec56361-5c8a-4790-9e84-6272d2f2258e" providerId="ADAL" clId="{FD289312-78AC-4FEA-ABE1-5F3B8754071D}" dt="2023-03-29T22:11:42.655" v="2424" actId="478"/>
          <ac:picMkLst>
            <pc:docMk/>
            <pc:sldMk cId="2895232883" sldId="259"/>
            <ac:picMk id="156" creationId="{F43A8267-9DC1-5E5B-C2E8-41CEE27F3FFE}"/>
          </ac:picMkLst>
        </pc:picChg>
        <pc:picChg chg="add mod ord topLvl modCrop">
          <ac:chgData name="White, Ellie" userId="fec56361-5c8a-4790-9e84-6272d2f2258e" providerId="ADAL" clId="{FD289312-78AC-4FEA-ABE1-5F3B8754071D}" dt="2023-03-30T15:18:06.405" v="3023" actId="164"/>
          <ac:picMkLst>
            <pc:docMk/>
            <pc:sldMk cId="2895232883" sldId="259"/>
            <ac:picMk id="182" creationId="{2394BB28-0764-14C7-773F-6DC6E19B36C1}"/>
          </ac:picMkLst>
        </pc:picChg>
        <pc:picChg chg="add del mod">
          <ac:chgData name="White, Ellie" userId="fec56361-5c8a-4790-9e84-6272d2f2258e" providerId="ADAL" clId="{FD289312-78AC-4FEA-ABE1-5F3B8754071D}" dt="2023-03-29T22:36:57.452" v="2545" actId="478"/>
          <ac:picMkLst>
            <pc:docMk/>
            <pc:sldMk cId="2895232883" sldId="259"/>
            <ac:picMk id="189" creationId="{307DEDCA-0353-C22E-4F19-7632238CB1F6}"/>
          </ac:picMkLst>
        </pc:picChg>
        <pc:picChg chg="add mod">
          <ac:chgData name="White, Ellie" userId="fec56361-5c8a-4790-9e84-6272d2f2258e" providerId="ADAL" clId="{FD289312-78AC-4FEA-ABE1-5F3B8754071D}" dt="2023-03-29T22:41:25.722" v="2593"/>
          <ac:picMkLst>
            <pc:docMk/>
            <pc:sldMk cId="2895232883" sldId="259"/>
            <ac:picMk id="202" creationId="{AEAAF044-638E-7999-FB08-D04660221F7E}"/>
          </ac:picMkLst>
        </pc:picChg>
        <pc:picChg chg="add del mod">
          <ac:chgData name="White, Ellie" userId="fec56361-5c8a-4790-9e84-6272d2f2258e" providerId="ADAL" clId="{FD289312-78AC-4FEA-ABE1-5F3B8754071D}" dt="2023-03-30T14:54:34.386" v="2674" actId="478"/>
          <ac:picMkLst>
            <pc:docMk/>
            <pc:sldMk cId="2895232883" sldId="259"/>
            <ac:picMk id="212" creationId="{1EB28509-8E5D-04C5-9A94-0D68B4E69827}"/>
          </ac:picMkLst>
        </pc:picChg>
        <pc:picChg chg="add mod">
          <ac:chgData name="White, Ellie" userId="fec56361-5c8a-4790-9e84-6272d2f2258e" providerId="ADAL" clId="{FD289312-78AC-4FEA-ABE1-5F3B8754071D}" dt="2023-03-30T15:18:06.405" v="3023" actId="164"/>
          <ac:picMkLst>
            <pc:docMk/>
            <pc:sldMk cId="2895232883" sldId="259"/>
            <ac:picMk id="214" creationId="{5FE0768D-0B30-DA78-CBF9-CF05063B32A4}"/>
          </ac:picMkLst>
        </pc:picChg>
        <pc:cxnChg chg="add del">
          <ac:chgData name="White, Ellie" userId="fec56361-5c8a-4790-9e84-6272d2f2258e" providerId="ADAL" clId="{FD289312-78AC-4FEA-ABE1-5F3B8754071D}" dt="2023-03-27T16:44:48.501" v="220" actId="478"/>
          <ac:cxnSpMkLst>
            <pc:docMk/>
            <pc:sldMk cId="2895232883" sldId="259"/>
            <ac:cxnSpMk id="8" creationId="{69CD1997-1172-57A5-8FE7-8ADC2C70DF01}"/>
          </ac:cxnSpMkLst>
        </pc:cxnChg>
        <pc:cxnChg chg="add del">
          <ac:chgData name="White, Ellie" userId="fec56361-5c8a-4790-9e84-6272d2f2258e" providerId="ADAL" clId="{FD289312-78AC-4FEA-ABE1-5F3B8754071D}" dt="2023-03-27T16:44:47.063" v="219" actId="478"/>
          <ac:cxnSpMkLst>
            <pc:docMk/>
            <pc:sldMk cId="2895232883" sldId="259"/>
            <ac:cxnSpMk id="10" creationId="{FF3AE754-9A95-8EA2-6081-E8A678656023}"/>
          </ac:cxnSpMkLst>
        </pc:cxnChg>
        <pc:cxnChg chg="add del">
          <ac:chgData name="White, Ellie" userId="fec56361-5c8a-4790-9e84-6272d2f2258e" providerId="ADAL" clId="{FD289312-78AC-4FEA-ABE1-5F3B8754071D}" dt="2023-03-27T16:44:50.614" v="221" actId="478"/>
          <ac:cxnSpMkLst>
            <pc:docMk/>
            <pc:sldMk cId="2895232883" sldId="259"/>
            <ac:cxnSpMk id="12" creationId="{59CBAE72-247E-A1C1-5AA3-9895D9F2716A}"/>
          </ac:cxnSpMkLst>
        </pc:cxnChg>
        <pc:cxnChg chg="add del mod">
          <ac:chgData name="White, Ellie" userId="fec56361-5c8a-4790-9e84-6272d2f2258e" providerId="ADAL" clId="{FD289312-78AC-4FEA-ABE1-5F3B8754071D}" dt="2023-03-27T16:44:45.136" v="218" actId="478"/>
          <ac:cxnSpMkLst>
            <pc:docMk/>
            <pc:sldMk cId="2895232883" sldId="259"/>
            <ac:cxnSpMk id="15" creationId="{380D8A44-5E1E-BF44-9E22-311F75A7B52F}"/>
          </ac:cxnSpMkLst>
        </pc:cxnChg>
        <pc:cxnChg chg="add del mod">
          <ac:chgData name="White, Ellie" userId="fec56361-5c8a-4790-9e84-6272d2f2258e" providerId="ADAL" clId="{FD289312-78AC-4FEA-ABE1-5F3B8754071D}" dt="2023-03-29T21:05:01.144" v="1652" actId="478"/>
          <ac:cxnSpMkLst>
            <pc:docMk/>
            <pc:sldMk cId="2895232883" sldId="259"/>
            <ac:cxnSpMk id="15" creationId="{78ADEE71-B6E3-1D8B-0087-061B121A1A29}"/>
          </ac:cxnSpMkLst>
        </pc:cxnChg>
        <pc:cxnChg chg="mod">
          <ac:chgData name="White, Ellie" userId="fec56361-5c8a-4790-9e84-6272d2f2258e" providerId="ADAL" clId="{FD289312-78AC-4FEA-ABE1-5F3B8754071D}" dt="2023-03-30T15:11:17.647" v="3010" actId="1037"/>
          <ac:cxnSpMkLst>
            <pc:docMk/>
            <pc:sldMk cId="2895232883" sldId="259"/>
            <ac:cxnSpMk id="22" creationId="{06EA3968-8CE7-BB18-C313-18582A80A8C0}"/>
          </ac:cxnSpMkLst>
        </pc:cxnChg>
        <pc:cxnChg chg="add del">
          <ac:chgData name="White, Ellie" userId="fec56361-5c8a-4790-9e84-6272d2f2258e" providerId="ADAL" clId="{FD289312-78AC-4FEA-ABE1-5F3B8754071D}" dt="2023-03-29T21:05:41.749" v="1682" actId="478"/>
          <ac:cxnSpMkLst>
            <pc:docMk/>
            <pc:sldMk cId="2895232883" sldId="259"/>
            <ac:cxnSpMk id="26" creationId="{2D502419-85D3-347A-8BA6-FE881C0C46C1}"/>
          </ac:cxnSpMkLst>
        </pc:cxnChg>
        <pc:cxnChg chg="mod">
          <ac:chgData name="White, Ellie" userId="fec56361-5c8a-4790-9e84-6272d2f2258e" providerId="ADAL" clId="{FD289312-78AC-4FEA-ABE1-5F3B8754071D}" dt="2023-03-30T14:57:30.914" v="2688" actId="165"/>
          <ac:cxnSpMkLst>
            <pc:docMk/>
            <pc:sldMk cId="2895232883" sldId="259"/>
            <ac:cxnSpMk id="27" creationId="{BFE76902-64EE-0508-2713-8921424E864D}"/>
          </ac:cxnSpMkLst>
        </pc:cxnChg>
        <pc:cxnChg chg="add del">
          <ac:chgData name="White, Ellie" userId="fec56361-5c8a-4790-9e84-6272d2f2258e" providerId="ADAL" clId="{FD289312-78AC-4FEA-ABE1-5F3B8754071D}" dt="2023-03-29T21:03:50.307" v="1586" actId="478"/>
          <ac:cxnSpMkLst>
            <pc:docMk/>
            <pc:sldMk cId="2895232883" sldId="259"/>
            <ac:cxnSpMk id="30" creationId="{7803FC76-F9D7-B3B3-CF6E-F9E33CC3E040}"/>
          </ac:cxnSpMkLst>
        </pc:cxnChg>
        <pc:cxnChg chg="mod">
          <ac:chgData name="White, Ellie" userId="fec56361-5c8a-4790-9e84-6272d2f2258e" providerId="ADAL" clId="{FD289312-78AC-4FEA-ABE1-5F3B8754071D}" dt="2023-03-30T14:57:30.914" v="2688" actId="165"/>
          <ac:cxnSpMkLst>
            <pc:docMk/>
            <pc:sldMk cId="2895232883" sldId="259"/>
            <ac:cxnSpMk id="31" creationId="{99938AA1-62C4-965F-15F5-FDD4776EFF78}"/>
          </ac:cxnSpMkLst>
        </pc:cxnChg>
        <pc:cxnChg chg="add del mod">
          <ac:chgData name="White, Ellie" userId="fec56361-5c8a-4790-9e84-6272d2f2258e" providerId="ADAL" clId="{FD289312-78AC-4FEA-ABE1-5F3B8754071D}" dt="2023-03-29T21:03:20.492" v="1565" actId="478"/>
          <ac:cxnSpMkLst>
            <pc:docMk/>
            <pc:sldMk cId="2895232883" sldId="259"/>
            <ac:cxnSpMk id="34" creationId="{EDF52A46-F9B4-94EA-8B5D-14C275E4D273}"/>
          </ac:cxnSpMkLst>
        </pc:cxnChg>
        <pc:cxnChg chg="mod">
          <ac:chgData name="White, Ellie" userId="fec56361-5c8a-4790-9e84-6272d2f2258e" providerId="ADAL" clId="{FD289312-78AC-4FEA-ABE1-5F3B8754071D}" dt="2023-03-30T14:57:30.914" v="2688" actId="165"/>
          <ac:cxnSpMkLst>
            <pc:docMk/>
            <pc:sldMk cId="2895232883" sldId="259"/>
            <ac:cxnSpMk id="35" creationId="{E948DDE4-F705-147D-CA49-8279311208FA}"/>
          </ac:cxnSpMkLst>
        </pc:cxnChg>
        <pc:cxnChg chg="add del">
          <ac:chgData name="White, Ellie" userId="fec56361-5c8a-4790-9e84-6272d2f2258e" providerId="ADAL" clId="{FD289312-78AC-4FEA-ABE1-5F3B8754071D}" dt="2023-03-29T21:03:23.399" v="1568" actId="478"/>
          <ac:cxnSpMkLst>
            <pc:docMk/>
            <pc:sldMk cId="2895232883" sldId="259"/>
            <ac:cxnSpMk id="39" creationId="{C59058F6-9BBD-D042-4E81-DC22BFFD7493}"/>
          </ac:cxnSpMkLst>
        </pc:cxnChg>
        <pc:cxnChg chg="mod">
          <ac:chgData name="White, Ellie" userId="fec56361-5c8a-4790-9e84-6272d2f2258e" providerId="ADAL" clId="{FD289312-78AC-4FEA-ABE1-5F3B8754071D}" dt="2023-03-30T14:57:30.914" v="2688" actId="165"/>
          <ac:cxnSpMkLst>
            <pc:docMk/>
            <pc:sldMk cId="2895232883" sldId="259"/>
            <ac:cxnSpMk id="41" creationId="{2A621C69-5A95-A8D0-4DA3-AD22DC9150F4}"/>
          </ac:cxnSpMkLst>
        </pc:cxnChg>
        <pc:cxnChg chg="add del">
          <ac:chgData name="White, Ellie" userId="fec56361-5c8a-4790-9e84-6272d2f2258e" providerId="ADAL" clId="{FD289312-78AC-4FEA-ABE1-5F3B8754071D}" dt="2023-03-27T16:51:17.412" v="543" actId="478"/>
          <ac:cxnSpMkLst>
            <pc:docMk/>
            <pc:sldMk cId="2895232883" sldId="259"/>
            <ac:cxnSpMk id="52" creationId="{5D3ED2B6-4C66-EDE9-B665-AEE290AB34EC}"/>
          </ac:cxnSpMkLst>
        </pc:cxnChg>
        <pc:cxnChg chg="add mod topLvl">
          <ac:chgData name="White, Ellie" userId="fec56361-5c8a-4790-9e84-6272d2f2258e" providerId="ADAL" clId="{FD289312-78AC-4FEA-ABE1-5F3B8754071D}" dt="2023-03-30T15:08:46.691" v="2989" actId="14100"/>
          <ac:cxnSpMkLst>
            <pc:docMk/>
            <pc:sldMk cId="2895232883" sldId="259"/>
            <ac:cxnSpMk id="55" creationId="{A6689FFA-3507-88B8-E502-8063184E1851}"/>
          </ac:cxnSpMkLst>
        </pc:cxnChg>
        <pc:cxnChg chg="add del mod">
          <ac:chgData name="White, Ellie" userId="fec56361-5c8a-4790-9e84-6272d2f2258e" providerId="ADAL" clId="{FD289312-78AC-4FEA-ABE1-5F3B8754071D}" dt="2023-03-29T21:11:56.441" v="1792" actId="478"/>
          <ac:cxnSpMkLst>
            <pc:docMk/>
            <pc:sldMk cId="2895232883" sldId="259"/>
            <ac:cxnSpMk id="63" creationId="{FF25CD24-9576-4AB8-6787-A19280A926D6}"/>
          </ac:cxnSpMkLst>
        </pc:cxnChg>
        <pc:cxnChg chg="add del mod">
          <ac:chgData name="White, Ellie" userId="fec56361-5c8a-4790-9e84-6272d2f2258e" providerId="ADAL" clId="{FD289312-78AC-4FEA-ABE1-5F3B8754071D}" dt="2023-03-27T16:55:12.236" v="819" actId="478"/>
          <ac:cxnSpMkLst>
            <pc:docMk/>
            <pc:sldMk cId="2895232883" sldId="259"/>
            <ac:cxnSpMk id="66" creationId="{57F2861D-843F-97AC-EA0A-FFE819F37510}"/>
          </ac:cxnSpMkLst>
        </pc:cxnChg>
        <pc:cxnChg chg="add del mod">
          <ac:chgData name="White, Ellie" userId="fec56361-5c8a-4790-9e84-6272d2f2258e" providerId="ADAL" clId="{FD289312-78AC-4FEA-ABE1-5F3B8754071D}" dt="2023-03-29T21:14:10.240" v="1816" actId="478"/>
          <ac:cxnSpMkLst>
            <pc:docMk/>
            <pc:sldMk cId="2895232883" sldId="259"/>
            <ac:cxnSpMk id="75" creationId="{489E85C8-F729-5440-AC37-B2FDF5C6B82F}"/>
          </ac:cxnSpMkLst>
        </pc:cxnChg>
        <pc:cxnChg chg="add del mod">
          <ac:chgData name="White, Ellie" userId="fec56361-5c8a-4790-9e84-6272d2f2258e" providerId="ADAL" clId="{FD289312-78AC-4FEA-ABE1-5F3B8754071D}" dt="2023-03-29T21:16:02.032" v="1829" actId="478"/>
          <ac:cxnSpMkLst>
            <pc:docMk/>
            <pc:sldMk cId="2895232883" sldId="259"/>
            <ac:cxnSpMk id="77" creationId="{3BA091CC-2671-F449-3B08-0BA33DF5C61A}"/>
          </ac:cxnSpMkLst>
        </pc:cxnChg>
        <pc:cxnChg chg="del mod topLvl">
          <ac:chgData name="White, Ellie" userId="fec56361-5c8a-4790-9e84-6272d2f2258e" providerId="ADAL" clId="{FD289312-78AC-4FEA-ABE1-5F3B8754071D}" dt="2023-03-29T22:05:29.056" v="2416" actId="478"/>
          <ac:cxnSpMkLst>
            <pc:docMk/>
            <pc:sldMk cId="2895232883" sldId="259"/>
            <ac:cxnSpMk id="79" creationId="{AB67B5A2-36EC-CC70-A3DB-20406804829A}"/>
          </ac:cxnSpMkLst>
        </pc:cxnChg>
        <pc:cxnChg chg="mod">
          <ac:chgData name="White, Ellie" userId="fec56361-5c8a-4790-9e84-6272d2f2258e" providerId="ADAL" clId="{FD289312-78AC-4FEA-ABE1-5F3B8754071D}" dt="2023-03-30T14:57:42.605" v="2689" actId="165"/>
          <ac:cxnSpMkLst>
            <pc:docMk/>
            <pc:sldMk cId="2895232883" sldId="259"/>
            <ac:cxnSpMk id="85" creationId="{6E3630DB-F18F-0000-3264-9A2C9E332722}"/>
          </ac:cxnSpMkLst>
        </pc:cxnChg>
        <pc:cxnChg chg="mod">
          <ac:chgData name="White, Ellie" userId="fec56361-5c8a-4790-9e84-6272d2f2258e" providerId="ADAL" clId="{FD289312-78AC-4FEA-ABE1-5F3B8754071D}" dt="2023-03-30T14:57:42.605" v="2689" actId="165"/>
          <ac:cxnSpMkLst>
            <pc:docMk/>
            <pc:sldMk cId="2895232883" sldId="259"/>
            <ac:cxnSpMk id="88" creationId="{C76FBC24-9340-CFA1-1770-43A44570B48C}"/>
          </ac:cxnSpMkLst>
        </pc:cxnChg>
        <pc:cxnChg chg="mod">
          <ac:chgData name="White, Ellie" userId="fec56361-5c8a-4790-9e84-6272d2f2258e" providerId="ADAL" clId="{FD289312-78AC-4FEA-ABE1-5F3B8754071D}" dt="2023-03-30T14:57:42.605" v="2689" actId="165"/>
          <ac:cxnSpMkLst>
            <pc:docMk/>
            <pc:sldMk cId="2895232883" sldId="259"/>
            <ac:cxnSpMk id="90" creationId="{6D3F1EE9-9AA0-CBA5-9FE0-4323DA24EA65}"/>
          </ac:cxnSpMkLst>
        </pc:cxnChg>
        <pc:cxnChg chg="add mod">
          <ac:chgData name="White, Ellie" userId="fec56361-5c8a-4790-9e84-6272d2f2258e" providerId="ADAL" clId="{FD289312-78AC-4FEA-ABE1-5F3B8754071D}" dt="2023-03-30T14:57:42.605" v="2689" actId="165"/>
          <ac:cxnSpMkLst>
            <pc:docMk/>
            <pc:sldMk cId="2895232883" sldId="259"/>
            <ac:cxnSpMk id="91" creationId="{8512803F-0308-7A1C-9366-EFEC819C182E}"/>
          </ac:cxnSpMkLst>
        </pc:cxnChg>
        <pc:cxnChg chg="add del mod">
          <ac:chgData name="White, Ellie" userId="fec56361-5c8a-4790-9e84-6272d2f2258e" providerId="ADAL" clId="{FD289312-78AC-4FEA-ABE1-5F3B8754071D}" dt="2023-03-29T21:17:47.917" v="1870" actId="478"/>
          <ac:cxnSpMkLst>
            <pc:docMk/>
            <pc:sldMk cId="2895232883" sldId="259"/>
            <ac:cxnSpMk id="93" creationId="{CB7DB846-4894-4D98-B089-D1D05C905999}"/>
          </ac:cxnSpMkLst>
        </pc:cxnChg>
        <pc:cxnChg chg="add del">
          <ac:chgData name="White, Ellie" userId="fec56361-5c8a-4790-9e84-6272d2f2258e" providerId="ADAL" clId="{FD289312-78AC-4FEA-ABE1-5F3B8754071D}" dt="2023-03-29T21:18:47.153" v="1914" actId="478"/>
          <ac:cxnSpMkLst>
            <pc:docMk/>
            <pc:sldMk cId="2895232883" sldId="259"/>
            <ac:cxnSpMk id="96" creationId="{DB1385A4-49FE-5A51-F8F2-24DBC15A0B5C}"/>
          </ac:cxnSpMkLst>
        </pc:cxnChg>
        <pc:cxnChg chg="mod">
          <ac:chgData name="White, Ellie" userId="fec56361-5c8a-4790-9e84-6272d2f2258e" providerId="ADAL" clId="{FD289312-78AC-4FEA-ABE1-5F3B8754071D}" dt="2023-03-30T14:57:42.605" v="2689" actId="165"/>
          <ac:cxnSpMkLst>
            <pc:docMk/>
            <pc:sldMk cId="2895232883" sldId="259"/>
            <ac:cxnSpMk id="97" creationId="{6D238315-5D5A-48F7-7577-0E15DEFEAF3E}"/>
          </ac:cxnSpMkLst>
        </pc:cxnChg>
        <pc:cxnChg chg="mod">
          <ac:chgData name="White, Ellie" userId="fec56361-5c8a-4790-9e84-6272d2f2258e" providerId="ADAL" clId="{FD289312-78AC-4FEA-ABE1-5F3B8754071D}" dt="2023-03-30T14:57:42.605" v="2689" actId="165"/>
          <ac:cxnSpMkLst>
            <pc:docMk/>
            <pc:sldMk cId="2895232883" sldId="259"/>
            <ac:cxnSpMk id="102" creationId="{340681B3-64C4-93E4-035A-3380A57DD1C0}"/>
          </ac:cxnSpMkLst>
        </pc:cxnChg>
        <pc:cxnChg chg="mod">
          <ac:chgData name="White, Ellie" userId="fec56361-5c8a-4790-9e84-6272d2f2258e" providerId="ADAL" clId="{FD289312-78AC-4FEA-ABE1-5F3B8754071D}" dt="2023-03-30T14:57:42.605" v="2689" actId="165"/>
          <ac:cxnSpMkLst>
            <pc:docMk/>
            <pc:sldMk cId="2895232883" sldId="259"/>
            <ac:cxnSpMk id="106" creationId="{55D10CB1-DAB4-4645-2359-DC1500FC27D2}"/>
          </ac:cxnSpMkLst>
        </pc:cxnChg>
        <pc:cxnChg chg="mod">
          <ac:chgData name="White, Ellie" userId="fec56361-5c8a-4790-9e84-6272d2f2258e" providerId="ADAL" clId="{FD289312-78AC-4FEA-ABE1-5F3B8754071D}" dt="2023-03-30T14:57:42.605" v="2689" actId="165"/>
          <ac:cxnSpMkLst>
            <pc:docMk/>
            <pc:sldMk cId="2895232883" sldId="259"/>
            <ac:cxnSpMk id="116" creationId="{96AE6840-C1C6-F212-695D-63FFA5682A76}"/>
          </ac:cxnSpMkLst>
        </pc:cxnChg>
        <pc:cxnChg chg="mod">
          <ac:chgData name="White, Ellie" userId="fec56361-5c8a-4790-9e84-6272d2f2258e" providerId="ADAL" clId="{FD289312-78AC-4FEA-ABE1-5F3B8754071D}" dt="2023-03-30T14:57:42.605" v="2689" actId="165"/>
          <ac:cxnSpMkLst>
            <pc:docMk/>
            <pc:sldMk cId="2895232883" sldId="259"/>
            <ac:cxnSpMk id="117" creationId="{0266986D-648A-436C-F0F2-3A2729ED3ED8}"/>
          </ac:cxnSpMkLst>
        </pc:cxnChg>
        <pc:cxnChg chg="add del mod">
          <ac:chgData name="White, Ellie" userId="fec56361-5c8a-4790-9e84-6272d2f2258e" providerId="ADAL" clId="{FD289312-78AC-4FEA-ABE1-5F3B8754071D}" dt="2023-03-29T21:35:08.698" v="2226" actId="478"/>
          <ac:cxnSpMkLst>
            <pc:docMk/>
            <pc:sldMk cId="2895232883" sldId="259"/>
            <ac:cxnSpMk id="149" creationId="{55E827EA-8C46-8DE3-8275-A1D6F4532E2C}"/>
          </ac:cxnSpMkLst>
        </pc:cxnChg>
        <pc:cxnChg chg="add del mod">
          <ac:chgData name="White, Ellie" userId="fec56361-5c8a-4790-9e84-6272d2f2258e" providerId="ADAL" clId="{FD289312-78AC-4FEA-ABE1-5F3B8754071D}" dt="2023-03-29T21:54:49.737" v="2295" actId="478"/>
          <ac:cxnSpMkLst>
            <pc:docMk/>
            <pc:sldMk cId="2895232883" sldId="259"/>
            <ac:cxnSpMk id="161" creationId="{0B4CE561-C41E-99EA-95D6-22709EA5ABD5}"/>
          </ac:cxnSpMkLst>
        </pc:cxnChg>
        <pc:cxnChg chg="add del mod">
          <ac:chgData name="White, Ellie" userId="fec56361-5c8a-4790-9e84-6272d2f2258e" providerId="ADAL" clId="{FD289312-78AC-4FEA-ABE1-5F3B8754071D}" dt="2023-03-29T22:12:41.575" v="2431" actId="478"/>
          <ac:cxnSpMkLst>
            <pc:docMk/>
            <pc:sldMk cId="2895232883" sldId="259"/>
            <ac:cxnSpMk id="166" creationId="{7F4EB9ED-FF8E-49F1-1373-2C7F94CAE468}"/>
          </ac:cxnSpMkLst>
        </pc:cxnChg>
        <pc:cxnChg chg="add del mod">
          <ac:chgData name="White, Ellie" userId="fec56361-5c8a-4790-9e84-6272d2f2258e" providerId="ADAL" clId="{FD289312-78AC-4FEA-ABE1-5F3B8754071D}" dt="2023-03-29T22:36:24.522" v="2541" actId="478"/>
          <ac:cxnSpMkLst>
            <pc:docMk/>
            <pc:sldMk cId="2895232883" sldId="259"/>
            <ac:cxnSpMk id="187" creationId="{BA35EF9E-48CA-2502-AB9C-D3D221DA04F0}"/>
          </ac:cxnSpMkLst>
        </pc:cxnChg>
        <pc:cxnChg chg="add mod">
          <ac:chgData name="White, Ellie" userId="fec56361-5c8a-4790-9e84-6272d2f2258e" providerId="ADAL" clId="{FD289312-78AC-4FEA-ABE1-5F3B8754071D}" dt="2023-03-30T14:57:30.914" v="2688" actId="165"/>
          <ac:cxnSpMkLst>
            <pc:docMk/>
            <pc:sldMk cId="2895232883" sldId="259"/>
            <ac:cxnSpMk id="193" creationId="{02BDC6C5-B68A-A775-2BF6-2D903C27993B}"/>
          </ac:cxnSpMkLst>
        </pc:cxnChg>
        <pc:cxnChg chg="mod">
          <ac:chgData name="White, Ellie" userId="fec56361-5c8a-4790-9e84-6272d2f2258e" providerId="ADAL" clId="{FD289312-78AC-4FEA-ABE1-5F3B8754071D}" dt="2023-03-30T14:57:30.914" v="2688" actId="165"/>
          <ac:cxnSpMkLst>
            <pc:docMk/>
            <pc:sldMk cId="2895232883" sldId="259"/>
            <ac:cxnSpMk id="208" creationId="{57725D40-9C67-1DBB-7802-C88D454E5DE4}"/>
          </ac:cxnSpMkLst>
        </pc:cxnChg>
        <pc:cxnChg chg="add del">
          <ac:chgData name="White, Ellie" userId="fec56361-5c8a-4790-9e84-6272d2f2258e" providerId="ADAL" clId="{FD289312-78AC-4FEA-ABE1-5F3B8754071D}" dt="2023-03-30T15:08:23.460" v="2987" actId="478"/>
          <ac:cxnSpMkLst>
            <pc:docMk/>
            <pc:sldMk cId="2895232883" sldId="259"/>
            <ac:cxnSpMk id="224" creationId="{F38A02A5-C5ED-843C-E43E-25E989291FD9}"/>
          </ac:cxnSpMkLst>
        </pc:cxnChg>
      </pc:sldChg>
      <pc:sldChg chg="addSp delSp modSp new del mod setBg">
        <pc:chgData name="White, Ellie" userId="fec56361-5c8a-4790-9e84-6272d2f2258e" providerId="ADAL" clId="{FD289312-78AC-4FEA-ABE1-5F3B8754071D}" dt="2023-03-29T21:39:30.534" v="2232" actId="47"/>
        <pc:sldMkLst>
          <pc:docMk/>
          <pc:sldMk cId="1805757653" sldId="260"/>
        </pc:sldMkLst>
        <pc:spChg chg="del">
          <ac:chgData name="White, Ellie" userId="fec56361-5c8a-4790-9e84-6272d2f2258e" providerId="ADAL" clId="{FD289312-78AC-4FEA-ABE1-5F3B8754071D}" dt="2023-03-29T21:29:14.175" v="2092" actId="478"/>
          <ac:spMkLst>
            <pc:docMk/>
            <pc:sldMk cId="1805757653" sldId="260"/>
            <ac:spMk id="2" creationId="{C6D78343-9269-78C3-C445-43731E88DB74}"/>
          </ac:spMkLst>
        </pc:spChg>
        <pc:spChg chg="del">
          <ac:chgData name="White, Ellie" userId="fec56361-5c8a-4790-9e84-6272d2f2258e" providerId="ADAL" clId="{FD289312-78AC-4FEA-ABE1-5F3B8754071D}" dt="2023-03-29T21:29:12.544" v="2091" actId="478"/>
          <ac:spMkLst>
            <pc:docMk/>
            <pc:sldMk cId="1805757653" sldId="260"/>
            <ac:spMk id="3" creationId="{0B08595F-A536-7F61-E13D-E5250386B08C}"/>
          </ac:spMkLst>
        </pc:spChg>
        <pc:spChg chg="add del">
          <ac:chgData name="White, Ellie" userId="fec56361-5c8a-4790-9e84-6272d2f2258e" providerId="ADAL" clId="{FD289312-78AC-4FEA-ABE1-5F3B8754071D}" dt="2023-03-29T21:32:12.785" v="2136" actId="26606"/>
          <ac:spMkLst>
            <pc:docMk/>
            <pc:sldMk cId="1805757653" sldId="260"/>
            <ac:spMk id="20" creationId="{E1750109-3B91-4506-B997-0CD8E35A1488}"/>
          </ac:spMkLst>
        </pc:spChg>
        <pc:spChg chg="add del">
          <ac:chgData name="White, Ellie" userId="fec56361-5c8a-4790-9e84-6272d2f2258e" providerId="ADAL" clId="{FD289312-78AC-4FEA-ABE1-5F3B8754071D}" dt="2023-03-29T21:32:12.785" v="2136" actId="26606"/>
          <ac:spMkLst>
            <pc:docMk/>
            <pc:sldMk cId="1805757653" sldId="260"/>
            <ac:spMk id="22" creationId="{E72D8D1B-59F6-4FF3-8547-9BBB6129F2FA}"/>
          </ac:spMkLst>
        </pc:spChg>
        <pc:spChg chg="add del">
          <ac:chgData name="White, Ellie" userId="fec56361-5c8a-4790-9e84-6272d2f2258e" providerId="ADAL" clId="{FD289312-78AC-4FEA-ABE1-5F3B8754071D}" dt="2023-03-29T21:32:12.785" v="2136" actId="26606"/>
          <ac:spMkLst>
            <pc:docMk/>
            <pc:sldMk cId="1805757653" sldId="260"/>
            <ac:spMk id="24" creationId="{2C444748-5A8D-4B53-89FE-42B455DFA2D1}"/>
          </ac:spMkLst>
        </pc:spChg>
        <pc:spChg chg="add del">
          <ac:chgData name="White, Ellie" userId="fec56361-5c8a-4790-9e84-6272d2f2258e" providerId="ADAL" clId="{FD289312-78AC-4FEA-ABE1-5F3B8754071D}" dt="2023-03-29T21:32:12.785" v="2136" actId="26606"/>
          <ac:spMkLst>
            <pc:docMk/>
            <pc:sldMk cId="1805757653" sldId="260"/>
            <ac:spMk id="26" creationId="{14044C96-7CFD-44DB-A579-D77B0D37C681}"/>
          </ac:spMkLst>
        </pc:spChg>
        <pc:spChg chg="add del">
          <ac:chgData name="White, Ellie" userId="fec56361-5c8a-4790-9e84-6272d2f2258e" providerId="ADAL" clId="{FD289312-78AC-4FEA-ABE1-5F3B8754071D}" dt="2023-03-29T21:32:12.785" v="2136" actId="26606"/>
          <ac:spMkLst>
            <pc:docMk/>
            <pc:sldMk cId="1805757653" sldId="260"/>
            <ac:spMk id="28" creationId="{8FC8C21F-9484-4A71-ABFA-6C10682FAC3E}"/>
          </ac:spMkLst>
        </pc:spChg>
        <pc:spChg chg="add del">
          <ac:chgData name="White, Ellie" userId="fec56361-5c8a-4790-9e84-6272d2f2258e" providerId="ADAL" clId="{FD289312-78AC-4FEA-ABE1-5F3B8754071D}" dt="2023-03-29T21:32:12.785" v="2136" actId="26606"/>
          <ac:spMkLst>
            <pc:docMk/>
            <pc:sldMk cId="1805757653" sldId="260"/>
            <ac:spMk id="30" creationId="{F4FFA271-A10A-4AC3-8F06-E3313A197A80}"/>
          </ac:spMkLst>
        </pc:spChg>
        <pc:spChg chg="add del">
          <ac:chgData name="White, Ellie" userId="fec56361-5c8a-4790-9e84-6272d2f2258e" providerId="ADAL" clId="{FD289312-78AC-4FEA-ABE1-5F3B8754071D}" dt="2023-03-29T21:32:12.785" v="2136" actId="26606"/>
          <ac:spMkLst>
            <pc:docMk/>
            <pc:sldMk cId="1805757653" sldId="260"/>
            <ac:spMk id="32" creationId="{7F9FE375-3674-4B26-B67B-30AFAF78CC57}"/>
          </ac:spMkLst>
        </pc:spChg>
        <pc:spChg chg="add">
          <ac:chgData name="White, Ellie" userId="fec56361-5c8a-4790-9e84-6272d2f2258e" providerId="ADAL" clId="{FD289312-78AC-4FEA-ABE1-5F3B8754071D}" dt="2023-03-29T21:32:12.785" v="2136" actId="26606"/>
          <ac:spMkLst>
            <pc:docMk/>
            <pc:sldMk cId="1805757653" sldId="260"/>
            <ac:spMk id="39" creationId="{E3B4FF89-C45F-4E24-B963-61E855708F2A}"/>
          </ac:spMkLst>
        </pc:spChg>
        <pc:spChg chg="add">
          <ac:chgData name="White, Ellie" userId="fec56361-5c8a-4790-9e84-6272d2f2258e" providerId="ADAL" clId="{FD289312-78AC-4FEA-ABE1-5F3B8754071D}" dt="2023-03-29T21:32:12.785" v="2136" actId="26606"/>
          <ac:spMkLst>
            <pc:docMk/>
            <pc:sldMk cId="1805757653" sldId="260"/>
            <ac:spMk id="41" creationId="{14F25C03-EF67-4344-8AEA-7B3FA0DED024}"/>
          </ac:spMkLst>
        </pc:spChg>
        <pc:spChg chg="add">
          <ac:chgData name="White, Ellie" userId="fec56361-5c8a-4790-9e84-6272d2f2258e" providerId="ADAL" clId="{FD289312-78AC-4FEA-ABE1-5F3B8754071D}" dt="2023-03-29T21:32:12.785" v="2136" actId="26606"/>
          <ac:spMkLst>
            <pc:docMk/>
            <pc:sldMk cId="1805757653" sldId="260"/>
            <ac:spMk id="43" creationId="{F74793DE-3651-410B-B243-8F0B1468E6A4}"/>
          </ac:spMkLst>
        </pc:spChg>
        <pc:picChg chg="add del mod ord">
          <ac:chgData name="White, Ellie" userId="fec56361-5c8a-4790-9e84-6272d2f2258e" providerId="ADAL" clId="{FD289312-78AC-4FEA-ABE1-5F3B8754071D}" dt="2023-03-29T21:29:44.622" v="2108" actId="21"/>
          <ac:picMkLst>
            <pc:docMk/>
            <pc:sldMk cId="1805757653" sldId="260"/>
            <ac:picMk id="5" creationId="{67E5585D-B1A1-0003-C491-EB19D726C6C3}"/>
          </ac:picMkLst>
        </pc:picChg>
        <pc:picChg chg="add del mod">
          <ac:chgData name="White, Ellie" userId="fec56361-5c8a-4790-9e84-6272d2f2258e" providerId="ADAL" clId="{FD289312-78AC-4FEA-ABE1-5F3B8754071D}" dt="2023-03-29T21:29:44.622" v="2108" actId="21"/>
          <ac:picMkLst>
            <pc:docMk/>
            <pc:sldMk cId="1805757653" sldId="260"/>
            <ac:picMk id="7" creationId="{216276AD-0B88-9525-76B2-74406F1F57DC}"/>
          </ac:picMkLst>
        </pc:picChg>
        <pc:picChg chg="add del mod ord">
          <ac:chgData name="White, Ellie" userId="fec56361-5c8a-4790-9e84-6272d2f2258e" providerId="ADAL" clId="{FD289312-78AC-4FEA-ABE1-5F3B8754071D}" dt="2023-03-29T21:29:44.622" v="2108" actId="21"/>
          <ac:picMkLst>
            <pc:docMk/>
            <pc:sldMk cId="1805757653" sldId="260"/>
            <ac:picMk id="9" creationId="{89099A5D-734B-7322-DE8E-9CA8DCAC7582}"/>
          </ac:picMkLst>
        </pc:picChg>
        <pc:picChg chg="add del mod">
          <ac:chgData name="White, Ellie" userId="fec56361-5c8a-4790-9e84-6272d2f2258e" providerId="ADAL" clId="{FD289312-78AC-4FEA-ABE1-5F3B8754071D}" dt="2023-03-29T21:29:44.622" v="2108" actId="21"/>
          <ac:picMkLst>
            <pc:docMk/>
            <pc:sldMk cId="1805757653" sldId="260"/>
            <ac:picMk id="11" creationId="{9192228C-0552-1D30-2C1B-9479A7E38E00}"/>
          </ac:picMkLst>
        </pc:picChg>
        <pc:picChg chg="add del mod ord">
          <ac:chgData name="White, Ellie" userId="fec56361-5c8a-4790-9e84-6272d2f2258e" providerId="ADAL" clId="{FD289312-78AC-4FEA-ABE1-5F3B8754071D}" dt="2023-03-29T21:29:44.622" v="2108" actId="21"/>
          <ac:picMkLst>
            <pc:docMk/>
            <pc:sldMk cId="1805757653" sldId="260"/>
            <ac:picMk id="13" creationId="{3D4D65EF-EEB7-B8D5-D9E2-09B725419415}"/>
          </ac:picMkLst>
        </pc:picChg>
        <pc:picChg chg="add del mod">
          <ac:chgData name="White, Ellie" userId="fec56361-5c8a-4790-9e84-6272d2f2258e" providerId="ADAL" clId="{FD289312-78AC-4FEA-ABE1-5F3B8754071D}" dt="2023-03-29T21:29:44.622" v="2108" actId="21"/>
          <ac:picMkLst>
            <pc:docMk/>
            <pc:sldMk cId="1805757653" sldId="260"/>
            <ac:picMk id="15" creationId="{E4E023F8-9FDF-E847-BD24-8E8AFBC84793}"/>
          </ac:picMkLst>
        </pc:picChg>
        <pc:picChg chg="add mod">
          <ac:chgData name="White, Ellie" userId="fec56361-5c8a-4790-9e84-6272d2f2258e" providerId="ADAL" clId="{FD289312-78AC-4FEA-ABE1-5F3B8754071D}" dt="2023-03-29T21:32:23.776" v="2137" actId="14100"/>
          <ac:picMkLst>
            <pc:docMk/>
            <pc:sldMk cId="1805757653" sldId="260"/>
            <ac:picMk id="17" creationId="{8EDCFAD1-6082-95E6-EEE9-6642DF81A9C1}"/>
          </ac:picMkLst>
        </pc:picChg>
        <pc:picChg chg="add mod ord">
          <ac:chgData name="White, Ellie" userId="fec56361-5c8a-4790-9e84-6272d2f2258e" providerId="ADAL" clId="{FD289312-78AC-4FEA-ABE1-5F3B8754071D}" dt="2023-03-29T21:32:23.776" v="2137" actId="14100"/>
          <ac:picMkLst>
            <pc:docMk/>
            <pc:sldMk cId="1805757653" sldId="260"/>
            <ac:picMk id="19" creationId="{F41C72F9-4D5C-8564-5ED5-EEDB5B31F25D}"/>
          </ac:picMkLst>
        </pc:picChg>
        <pc:picChg chg="add mod ord">
          <ac:chgData name="White, Ellie" userId="fec56361-5c8a-4790-9e84-6272d2f2258e" providerId="ADAL" clId="{FD289312-78AC-4FEA-ABE1-5F3B8754071D}" dt="2023-03-29T21:32:23.776" v="2137" actId="14100"/>
          <ac:picMkLst>
            <pc:docMk/>
            <pc:sldMk cId="1805757653" sldId="260"/>
            <ac:picMk id="23" creationId="{3ED01E66-CB86-D023-8D5D-DD9D6ACF7375}"/>
          </ac:picMkLst>
        </pc:picChg>
        <pc:picChg chg="add mod">
          <ac:chgData name="White, Ellie" userId="fec56361-5c8a-4790-9e84-6272d2f2258e" providerId="ADAL" clId="{FD289312-78AC-4FEA-ABE1-5F3B8754071D}" dt="2023-03-29T21:32:23.776" v="2137" actId="14100"/>
          <ac:picMkLst>
            <pc:docMk/>
            <pc:sldMk cId="1805757653" sldId="260"/>
            <ac:picMk id="27" creationId="{CFA0D6FF-7225-2F50-4D88-DEE9397D5417}"/>
          </ac:picMkLst>
        </pc:picChg>
        <pc:picChg chg="add mod ord">
          <ac:chgData name="White, Ellie" userId="fec56361-5c8a-4790-9e84-6272d2f2258e" providerId="ADAL" clId="{FD289312-78AC-4FEA-ABE1-5F3B8754071D}" dt="2023-03-29T21:32:23.776" v="2137" actId="14100"/>
          <ac:picMkLst>
            <pc:docMk/>
            <pc:sldMk cId="1805757653" sldId="260"/>
            <ac:picMk id="31" creationId="{A2924AE0-401A-5092-E6A5-2668F913E184}"/>
          </ac:picMkLst>
        </pc:picChg>
        <pc:picChg chg="add mod ord">
          <ac:chgData name="White, Ellie" userId="fec56361-5c8a-4790-9e84-6272d2f2258e" providerId="ADAL" clId="{FD289312-78AC-4FEA-ABE1-5F3B8754071D}" dt="2023-03-29T21:32:23.776" v="2137" actId="14100"/>
          <ac:picMkLst>
            <pc:docMk/>
            <pc:sldMk cId="1805757653" sldId="260"/>
            <ac:picMk id="34" creationId="{D5910F22-F1C5-644F-4430-27B2910D194E}"/>
          </ac:picMkLst>
        </pc:picChg>
      </pc:sldChg>
      <pc:sldChg chg="modSp new mod">
        <pc:chgData name="White, Ellie" userId="fec56361-5c8a-4790-9e84-6272d2f2258e" providerId="ADAL" clId="{FD289312-78AC-4FEA-ABE1-5F3B8754071D}" dt="2023-03-30T15:39:58.164" v="3533" actId="20577"/>
        <pc:sldMkLst>
          <pc:docMk/>
          <pc:sldMk cId="2186110381" sldId="260"/>
        </pc:sldMkLst>
        <pc:spChg chg="mod">
          <ac:chgData name="White, Ellie" userId="fec56361-5c8a-4790-9e84-6272d2f2258e" providerId="ADAL" clId="{FD289312-78AC-4FEA-ABE1-5F3B8754071D}" dt="2023-03-30T15:39:58.164" v="3533" actId="20577"/>
          <ac:spMkLst>
            <pc:docMk/>
            <pc:sldMk cId="2186110381" sldId="260"/>
            <ac:spMk id="2" creationId="{AA020C9C-A0DB-A95F-4604-6F599DCAD8AD}"/>
          </ac:spMkLst>
        </pc:spChg>
        <pc:spChg chg="mod">
          <ac:chgData name="White, Ellie" userId="fec56361-5c8a-4790-9e84-6272d2f2258e" providerId="ADAL" clId="{FD289312-78AC-4FEA-ABE1-5F3B8754071D}" dt="2023-03-30T15:00:31.851" v="2751"/>
          <ac:spMkLst>
            <pc:docMk/>
            <pc:sldMk cId="2186110381" sldId="260"/>
            <ac:spMk id="3" creationId="{80743851-5B90-5860-208D-19CACFF7323C}"/>
          </ac:spMkLst>
        </pc:spChg>
      </pc:sldChg>
      <pc:sldChg chg="addSp delSp modSp add mod">
        <pc:chgData name="White, Ellie" userId="fec56361-5c8a-4790-9e84-6272d2f2258e" providerId="ADAL" clId="{FD289312-78AC-4FEA-ABE1-5F3B8754071D}" dt="2023-03-31T05:26:11.238" v="3642" actId="478"/>
        <pc:sldMkLst>
          <pc:docMk/>
          <pc:sldMk cId="1692247579" sldId="261"/>
        </pc:sldMkLst>
        <pc:spChg chg="add del mod topLvl">
          <ac:chgData name="White, Ellie" userId="fec56361-5c8a-4790-9e84-6272d2f2258e" providerId="ADAL" clId="{FD289312-78AC-4FEA-ABE1-5F3B8754071D}" dt="2023-03-30T17:20:29.476" v="3552" actId="164"/>
          <ac:spMkLst>
            <pc:docMk/>
            <pc:sldMk cId="1692247579" sldId="261"/>
            <ac:spMk id="2" creationId="{32B54C58-0B30-ED56-1DF9-0DBE51FCC10A}"/>
          </ac:spMkLst>
        </pc:spChg>
        <pc:spChg chg="add del mod topLvl">
          <ac:chgData name="White, Ellie" userId="fec56361-5c8a-4790-9e84-6272d2f2258e" providerId="ADAL" clId="{FD289312-78AC-4FEA-ABE1-5F3B8754071D}" dt="2023-03-30T17:20:29.476" v="3552" actId="164"/>
          <ac:spMkLst>
            <pc:docMk/>
            <pc:sldMk cId="1692247579" sldId="261"/>
            <ac:spMk id="15" creationId="{D105A730-5C6E-3E39-2076-88A3E6E72488}"/>
          </ac:spMkLst>
        </pc:spChg>
        <pc:spChg chg="add del mod topLvl">
          <ac:chgData name="White, Ellie" userId="fec56361-5c8a-4790-9e84-6272d2f2258e" providerId="ADAL" clId="{FD289312-78AC-4FEA-ABE1-5F3B8754071D}" dt="2023-03-30T17:20:29.476" v="3552" actId="164"/>
          <ac:spMkLst>
            <pc:docMk/>
            <pc:sldMk cId="1692247579" sldId="261"/>
            <ac:spMk id="17" creationId="{176C22A0-13B1-3F75-5C2C-011920088DC3}"/>
          </ac:spMkLst>
        </pc:spChg>
        <pc:spChg chg="mod">
          <ac:chgData name="White, Ellie" userId="fec56361-5c8a-4790-9e84-6272d2f2258e" providerId="ADAL" clId="{FD289312-78AC-4FEA-ABE1-5F3B8754071D}" dt="2023-03-30T16:52:57.987" v="3534" actId="165"/>
          <ac:spMkLst>
            <pc:docMk/>
            <pc:sldMk cId="1692247579" sldId="261"/>
            <ac:spMk id="18" creationId="{57057C34-E478-70B9-4A9B-3F7471EF40B3}"/>
          </ac:spMkLst>
        </pc:spChg>
        <pc:spChg chg="mod">
          <ac:chgData name="White, Ellie" userId="fec56361-5c8a-4790-9e84-6272d2f2258e" providerId="ADAL" clId="{FD289312-78AC-4FEA-ABE1-5F3B8754071D}" dt="2023-03-30T16:52:57.987" v="3534" actId="165"/>
          <ac:spMkLst>
            <pc:docMk/>
            <pc:sldMk cId="1692247579" sldId="261"/>
            <ac:spMk id="19" creationId="{B9D8736E-300E-E2FF-5436-757C139D718F}"/>
          </ac:spMkLst>
        </pc:spChg>
        <pc:spChg chg="mod">
          <ac:chgData name="White, Ellie" userId="fec56361-5c8a-4790-9e84-6272d2f2258e" providerId="ADAL" clId="{FD289312-78AC-4FEA-ABE1-5F3B8754071D}" dt="2023-03-30T16:52:57.987" v="3534" actId="165"/>
          <ac:spMkLst>
            <pc:docMk/>
            <pc:sldMk cId="1692247579" sldId="261"/>
            <ac:spMk id="20" creationId="{E39E63ED-F6E7-0AAA-877A-59D2BB9A5256}"/>
          </ac:spMkLst>
        </pc:spChg>
        <pc:spChg chg="mod">
          <ac:chgData name="White, Ellie" userId="fec56361-5c8a-4790-9e84-6272d2f2258e" providerId="ADAL" clId="{FD289312-78AC-4FEA-ABE1-5F3B8754071D}" dt="2023-03-30T16:52:57.987" v="3534" actId="165"/>
          <ac:spMkLst>
            <pc:docMk/>
            <pc:sldMk cId="1692247579" sldId="261"/>
            <ac:spMk id="25" creationId="{73FA6401-F3B3-C9CA-79DE-A8143E96F1A0}"/>
          </ac:spMkLst>
        </pc:spChg>
        <pc:spChg chg="mod">
          <ac:chgData name="White, Ellie" userId="fec56361-5c8a-4790-9e84-6272d2f2258e" providerId="ADAL" clId="{FD289312-78AC-4FEA-ABE1-5F3B8754071D}" dt="2023-03-30T16:52:57.987" v="3534" actId="165"/>
          <ac:spMkLst>
            <pc:docMk/>
            <pc:sldMk cId="1692247579" sldId="261"/>
            <ac:spMk id="28" creationId="{57DD3C14-C150-E239-0D70-CDC4ABB92D8E}"/>
          </ac:spMkLst>
        </pc:spChg>
        <pc:spChg chg="add del mod topLvl">
          <ac:chgData name="White, Ellie" userId="fec56361-5c8a-4790-9e84-6272d2f2258e" providerId="ADAL" clId="{FD289312-78AC-4FEA-ABE1-5F3B8754071D}" dt="2023-03-31T05:25:40.175" v="3635" actId="1036"/>
          <ac:spMkLst>
            <pc:docMk/>
            <pc:sldMk cId="1692247579" sldId="261"/>
            <ac:spMk id="29" creationId="{11A2FE03-9D55-81F7-55E4-AE353C0D23AD}"/>
          </ac:spMkLst>
        </pc:spChg>
        <pc:spChg chg="add del mod topLvl">
          <ac:chgData name="White, Ellie" userId="fec56361-5c8a-4790-9e84-6272d2f2258e" providerId="ADAL" clId="{FD289312-78AC-4FEA-ABE1-5F3B8754071D}" dt="2023-03-31T05:25:40.175" v="3635" actId="1036"/>
          <ac:spMkLst>
            <pc:docMk/>
            <pc:sldMk cId="1692247579" sldId="261"/>
            <ac:spMk id="30" creationId="{F3CDE728-9ED9-6C53-BD7B-2336BE5EC45B}"/>
          </ac:spMkLst>
        </pc:spChg>
        <pc:spChg chg="mod">
          <ac:chgData name="White, Ellie" userId="fec56361-5c8a-4790-9e84-6272d2f2258e" providerId="ADAL" clId="{FD289312-78AC-4FEA-ABE1-5F3B8754071D}" dt="2023-03-30T16:52:57.987" v="3534" actId="165"/>
          <ac:spMkLst>
            <pc:docMk/>
            <pc:sldMk cId="1692247579" sldId="261"/>
            <ac:spMk id="32" creationId="{19C919BD-60CD-4449-5B4D-D264C39CF20B}"/>
          </ac:spMkLst>
        </pc:spChg>
        <pc:spChg chg="add del mod topLvl">
          <ac:chgData name="White, Ellie" userId="fec56361-5c8a-4790-9e84-6272d2f2258e" providerId="ADAL" clId="{FD289312-78AC-4FEA-ABE1-5F3B8754071D}" dt="2023-03-31T05:25:40.175" v="3635" actId="1036"/>
          <ac:spMkLst>
            <pc:docMk/>
            <pc:sldMk cId="1692247579" sldId="261"/>
            <ac:spMk id="33" creationId="{0F1DC358-406D-36AC-F8F6-91F9525AA3C2}"/>
          </ac:spMkLst>
        </pc:spChg>
        <pc:spChg chg="add del mod topLvl">
          <ac:chgData name="White, Ellie" userId="fec56361-5c8a-4790-9e84-6272d2f2258e" providerId="ADAL" clId="{FD289312-78AC-4FEA-ABE1-5F3B8754071D}" dt="2023-03-31T05:25:40.175" v="3635" actId="1036"/>
          <ac:spMkLst>
            <pc:docMk/>
            <pc:sldMk cId="1692247579" sldId="261"/>
            <ac:spMk id="34" creationId="{1EB9E5E7-49FD-E68A-EBEB-126E39377F12}"/>
          </ac:spMkLst>
        </pc:spChg>
        <pc:spChg chg="mod">
          <ac:chgData name="White, Ellie" userId="fec56361-5c8a-4790-9e84-6272d2f2258e" providerId="ADAL" clId="{FD289312-78AC-4FEA-ABE1-5F3B8754071D}" dt="2023-03-30T16:52:57.987" v="3534" actId="165"/>
          <ac:spMkLst>
            <pc:docMk/>
            <pc:sldMk cId="1692247579" sldId="261"/>
            <ac:spMk id="36" creationId="{91A6DA43-40FF-BBD9-A8EE-9DCB2F7A8E5E}"/>
          </ac:spMkLst>
        </pc:spChg>
        <pc:spChg chg="add del mod topLvl">
          <ac:chgData name="White, Ellie" userId="fec56361-5c8a-4790-9e84-6272d2f2258e" providerId="ADAL" clId="{FD289312-78AC-4FEA-ABE1-5F3B8754071D}" dt="2023-03-31T05:25:40.175" v="3635" actId="1036"/>
          <ac:spMkLst>
            <pc:docMk/>
            <pc:sldMk cId="1692247579" sldId="261"/>
            <ac:spMk id="37" creationId="{76A6BC3F-34DF-EB3D-C167-CD0AE48A778B}"/>
          </ac:spMkLst>
        </pc:spChg>
        <pc:spChg chg="add del mod topLvl">
          <ac:chgData name="White, Ellie" userId="fec56361-5c8a-4790-9e84-6272d2f2258e" providerId="ADAL" clId="{FD289312-78AC-4FEA-ABE1-5F3B8754071D}" dt="2023-03-31T05:25:40.175" v="3635" actId="1036"/>
          <ac:spMkLst>
            <pc:docMk/>
            <pc:sldMk cId="1692247579" sldId="261"/>
            <ac:spMk id="39" creationId="{65DE85F0-0BDD-70BD-4DA4-9978E4F7B2EE}"/>
          </ac:spMkLst>
        </pc:spChg>
        <pc:spChg chg="mod">
          <ac:chgData name="White, Ellie" userId="fec56361-5c8a-4790-9e84-6272d2f2258e" providerId="ADAL" clId="{FD289312-78AC-4FEA-ABE1-5F3B8754071D}" dt="2023-03-30T16:52:57.987" v="3534" actId="165"/>
          <ac:spMkLst>
            <pc:docMk/>
            <pc:sldMk cId="1692247579" sldId="261"/>
            <ac:spMk id="42" creationId="{4AA5654C-7C1E-AAA1-CF3D-886FE09C740A}"/>
          </ac:spMkLst>
        </pc:spChg>
        <pc:spChg chg="add del mod topLvl">
          <ac:chgData name="White, Ellie" userId="fec56361-5c8a-4790-9e84-6272d2f2258e" providerId="ADAL" clId="{FD289312-78AC-4FEA-ABE1-5F3B8754071D}" dt="2023-03-30T17:20:29.476" v="3552" actId="164"/>
          <ac:spMkLst>
            <pc:docMk/>
            <pc:sldMk cId="1692247579" sldId="261"/>
            <ac:spMk id="81" creationId="{029825D8-FDB9-3A91-212F-55A83483051D}"/>
          </ac:spMkLst>
        </pc:spChg>
        <pc:spChg chg="mod">
          <ac:chgData name="White, Ellie" userId="fec56361-5c8a-4790-9e84-6272d2f2258e" providerId="ADAL" clId="{FD289312-78AC-4FEA-ABE1-5F3B8754071D}" dt="2023-03-30T16:52:57.987" v="3534" actId="165"/>
          <ac:spMkLst>
            <pc:docMk/>
            <pc:sldMk cId="1692247579" sldId="261"/>
            <ac:spMk id="83" creationId="{9E2FEF84-3CFE-5C91-94F7-4601D76EC12C}"/>
          </ac:spMkLst>
        </pc:spChg>
        <pc:spChg chg="mod">
          <ac:chgData name="White, Ellie" userId="fec56361-5c8a-4790-9e84-6272d2f2258e" providerId="ADAL" clId="{FD289312-78AC-4FEA-ABE1-5F3B8754071D}" dt="2023-03-30T16:52:57.987" v="3534" actId="165"/>
          <ac:spMkLst>
            <pc:docMk/>
            <pc:sldMk cId="1692247579" sldId="261"/>
            <ac:spMk id="100" creationId="{0D4AEA90-8636-0F50-3C8E-6BD4674BF43B}"/>
          </ac:spMkLst>
        </pc:spChg>
        <pc:spChg chg="mod">
          <ac:chgData name="White, Ellie" userId="fec56361-5c8a-4790-9e84-6272d2f2258e" providerId="ADAL" clId="{FD289312-78AC-4FEA-ABE1-5F3B8754071D}" dt="2023-03-30T16:52:57.987" v="3534" actId="165"/>
          <ac:spMkLst>
            <pc:docMk/>
            <pc:sldMk cId="1692247579" sldId="261"/>
            <ac:spMk id="101" creationId="{8F69A665-C1FC-BFA2-4950-D710712A18E6}"/>
          </ac:spMkLst>
        </pc:spChg>
        <pc:spChg chg="del">
          <ac:chgData name="White, Ellie" userId="fec56361-5c8a-4790-9e84-6272d2f2258e" providerId="ADAL" clId="{FD289312-78AC-4FEA-ABE1-5F3B8754071D}" dt="2023-03-30T15:22:37.780" v="3106" actId="478"/>
          <ac:spMkLst>
            <pc:docMk/>
            <pc:sldMk cId="1692247579" sldId="261"/>
            <ac:spMk id="104" creationId="{776A9A2B-F292-4918-41A6-A754C1302F6F}"/>
          </ac:spMkLst>
        </pc:spChg>
        <pc:spChg chg="mod">
          <ac:chgData name="White, Ellie" userId="fec56361-5c8a-4790-9e84-6272d2f2258e" providerId="ADAL" clId="{FD289312-78AC-4FEA-ABE1-5F3B8754071D}" dt="2023-03-30T16:52:57.987" v="3534" actId="165"/>
          <ac:spMkLst>
            <pc:docMk/>
            <pc:sldMk cId="1692247579" sldId="261"/>
            <ac:spMk id="122" creationId="{DB1ED10D-5038-4D86-176C-82DF31DD3568}"/>
          </ac:spMkLst>
        </pc:spChg>
        <pc:spChg chg="mod">
          <ac:chgData name="White, Ellie" userId="fec56361-5c8a-4790-9e84-6272d2f2258e" providerId="ADAL" clId="{FD289312-78AC-4FEA-ABE1-5F3B8754071D}" dt="2023-03-30T16:52:57.987" v="3534" actId="165"/>
          <ac:spMkLst>
            <pc:docMk/>
            <pc:sldMk cId="1692247579" sldId="261"/>
            <ac:spMk id="123" creationId="{1705B4B1-C4F5-3ACB-FDEF-8E623F15A902}"/>
          </ac:spMkLst>
        </pc:spChg>
        <pc:spChg chg="add del mod topLvl">
          <ac:chgData name="White, Ellie" userId="fec56361-5c8a-4790-9e84-6272d2f2258e" providerId="ADAL" clId="{FD289312-78AC-4FEA-ABE1-5F3B8754071D}" dt="2023-03-30T17:20:29.476" v="3552" actId="164"/>
          <ac:spMkLst>
            <pc:docMk/>
            <pc:sldMk cId="1692247579" sldId="261"/>
            <ac:spMk id="180" creationId="{0AC13713-11E4-6F25-8288-4C74259C69F8}"/>
          </ac:spMkLst>
        </pc:spChg>
        <pc:spChg chg="add del mod topLvl">
          <ac:chgData name="White, Ellie" userId="fec56361-5c8a-4790-9e84-6272d2f2258e" providerId="ADAL" clId="{FD289312-78AC-4FEA-ABE1-5F3B8754071D}" dt="2023-03-30T17:25:39.967" v="3585" actId="1076"/>
          <ac:spMkLst>
            <pc:docMk/>
            <pc:sldMk cId="1692247579" sldId="261"/>
            <ac:spMk id="183" creationId="{C3500F07-E3E3-A9BC-3306-B3D1FB47E1D2}"/>
          </ac:spMkLst>
        </pc:spChg>
        <pc:spChg chg="add del mod topLvl">
          <ac:chgData name="White, Ellie" userId="fec56361-5c8a-4790-9e84-6272d2f2258e" providerId="ADAL" clId="{FD289312-78AC-4FEA-ABE1-5F3B8754071D}" dt="2023-03-30T17:20:29.476" v="3552" actId="164"/>
          <ac:spMkLst>
            <pc:docMk/>
            <pc:sldMk cId="1692247579" sldId="261"/>
            <ac:spMk id="184" creationId="{BFB63672-9CDA-8EA1-FFF3-B3038198FBFB}"/>
          </ac:spMkLst>
        </pc:spChg>
        <pc:spChg chg="add del mod topLvl">
          <ac:chgData name="White, Ellie" userId="fec56361-5c8a-4790-9e84-6272d2f2258e" providerId="ADAL" clId="{FD289312-78AC-4FEA-ABE1-5F3B8754071D}" dt="2023-03-30T17:20:29.476" v="3552" actId="164"/>
          <ac:spMkLst>
            <pc:docMk/>
            <pc:sldMk cId="1692247579" sldId="261"/>
            <ac:spMk id="185" creationId="{520321CA-9312-CA8C-E4F1-5A6DB6EC991C}"/>
          </ac:spMkLst>
        </pc:spChg>
        <pc:spChg chg="mod">
          <ac:chgData name="White, Ellie" userId="fec56361-5c8a-4790-9e84-6272d2f2258e" providerId="ADAL" clId="{FD289312-78AC-4FEA-ABE1-5F3B8754071D}" dt="2023-03-30T17:25:34.903" v="3584" actId="1076"/>
          <ac:spMkLst>
            <pc:docMk/>
            <pc:sldMk cId="1692247579" sldId="261"/>
            <ac:spMk id="195" creationId="{EC78ED5E-3038-0326-735E-31B2B379E87D}"/>
          </ac:spMkLst>
        </pc:spChg>
        <pc:spChg chg="add del mod topLvl">
          <ac:chgData name="White, Ellie" userId="fec56361-5c8a-4790-9e84-6272d2f2258e" providerId="ADAL" clId="{FD289312-78AC-4FEA-ABE1-5F3B8754071D}" dt="2023-03-30T17:20:29.476" v="3552" actId="164"/>
          <ac:spMkLst>
            <pc:docMk/>
            <pc:sldMk cId="1692247579" sldId="261"/>
            <ac:spMk id="204" creationId="{16CB7DF5-B3DC-512A-12A3-3EDD93CD58BA}"/>
          </ac:spMkLst>
        </pc:spChg>
        <pc:spChg chg="mod">
          <ac:chgData name="White, Ellie" userId="fec56361-5c8a-4790-9e84-6272d2f2258e" providerId="ADAL" clId="{FD289312-78AC-4FEA-ABE1-5F3B8754071D}" dt="2023-03-30T16:52:57.987" v="3534" actId="165"/>
          <ac:spMkLst>
            <pc:docMk/>
            <pc:sldMk cId="1692247579" sldId="261"/>
            <ac:spMk id="209" creationId="{0B1EF164-A2F2-497B-867C-7147751BFDE9}"/>
          </ac:spMkLst>
        </pc:spChg>
        <pc:spChg chg="add del mod topLvl">
          <ac:chgData name="White, Ellie" userId="fec56361-5c8a-4790-9e84-6272d2f2258e" providerId="ADAL" clId="{FD289312-78AC-4FEA-ABE1-5F3B8754071D}" dt="2023-03-31T05:26:06.106" v="3641" actId="1036"/>
          <ac:spMkLst>
            <pc:docMk/>
            <pc:sldMk cId="1692247579" sldId="261"/>
            <ac:spMk id="222" creationId="{5E54E223-7DE3-00A6-0E33-DD28D1A9F5B9}"/>
          </ac:spMkLst>
        </pc:spChg>
        <pc:grpChg chg="add del mod topLvl">
          <ac:chgData name="White, Ellie" userId="fec56361-5c8a-4790-9e84-6272d2f2258e" providerId="ADAL" clId="{FD289312-78AC-4FEA-ABE1-5F3B8754071D}" dt="2023-03-30T17:20:29.476" v="3552" actId="164"/>
          <ac:grpSpMkLst>
            <pc:docMk/>
            <pc:sldMk cId="1692247579" sldId="261"/>
            <ac:grpSpMk id="9" creationId="{6E62D043-E461-75F5-90D9-A66BF0F738A0}"/>
          </ac:grpSpMkLst>
        </pc:grpChg>
        <pc:grpChg chg="add del mod topLvl">
          <ac:chgData name="White, Ellie" userId="fec56361-5c8a-4790-9e84-6272d2f2258e" providerId="ADAL" clId="{FD289312-78AC-4FEA-ABE1-5F3B8754071D}" dt="2023-03-30T17:20:29.476" v="3552" actId="164"/>
          <ac:grpSpMkLst>
            <pc:docMk/>
            <pc:sldMk cId="1692247579" sldId="261"/>
            <ac:grpSpMk id="23" creationId="{765D7EDC-EDE6-3895-8A69-DD2B5B3753FD}"/>
          </ac:grpSpMkLst>
        </pc:grpChg>
        <pc:grpChg chg="add del mod topLvl">
          <ac:chgData name="White, Ellie" userId="fec56361-5c8a-4790-9e84-6272d2f2258e" providerId="ADAL" clId="{FD289312-78AC-4FEA-ABE1-5F3B8754071D}" dt="2023-03-30T17:20:29.476" v="3552" actId="164"/>
          <ac:grpSpMkLst>
            <pc:docMk/>
            <pc:sldMk cId="1692247579" sldId="261"/>
            <ac:grpSpMk id="38" creationId="{DD8320AA-C8E9-6650-0967-2C2A5F9612E2}"/>
          </ac:grpSpMkLst>
        </pc:grpChg>
        <pc:grpChg chg="add del mod">
          <ac:chgData name="White, Ellie" userId="fec56361-5c8a-4790-9e84-6272d2f2258e" providerId="ADAL" clId="{FD289312-78AC-4FEA-ABE1-5F3B8754071D}" dt="2023-03-30T15:37:28.875" v="3494" actId="165"/>
          <ac:grpSpMkLst>
            <pc:docMk/>
            <pc:sldMk cId="1692247579" sldId="261"/>
            <ac:grpSpMk id="40" creationId="{8D4F1F82-744D-432A-F2B7-7909C2FEF3D3}"/>
          </ac:grpSpMkLst>
        </pc:grpChg>
        <pc:grpChg chg="add del mod">
          <ac:chgData name="White, Ellie" userId="fec56361-5c8a-4790-9e84-6272d2f2258e" providerId="ADAL" clId="{FD289312-78AC-4FEA-ABE1-5F3B8754071D}" dt="2023-03-30T16:52:57.987" v="3534" actId="165"/>
          <ac:grpSpMkLst>
            <pc:docMk/>
            <pc:sldMk cId="1692247579" sldId="261"/>
            <ac:grpSpMk id="45" creationId="{B161AEA1-3CF6-296B-BBDD-B7EA53A25FAF}"/>
          </ac:grpSpMkLst>
        </pc:grpChg>
        <pc:grpChg chg="add mod topLvl">
          <ac:chgData name="White, Ellie" userId="fec56361-5c8a-4790-9e84-6272d2f2258e" providerId="ADAL" clId="{FD289312-78AC-4FEA-ABE1-5F3B8754071D}" dt="2023-03-30T17:34:31.547" v="3592" actId="164"/>
          <ac:grpSpMkLst>
            <pc:docMk/>
            <pc:sldMk cId="1692247579" sldId="261"/>
            <ac:grpSpMk id="52" creationId="{555E3CA7-C00F-F822-0273-AD55FB54E42A}"/>
          </ac:grpSpMkLst>
        </pc:grpChg>
        <pc:grpChg chg="mod">
          <ac:chgData name="White, Ellie" userId="fec56361-5c8a-4790-9e84-6272d2f2258e" providerId="ADAL" clId="{FD289312-78AC-4FEA-ABE1-5F3B8754071D}" dt="2023-03-30T16:52:57.987" v="3534" actId="165"/>
          <ac:grpSpMkLst>
            <pc:docMk/>
            <pc:sldMk cId="1692247579" sldId="261"/>
            <ac:grpSpMk id="56" creationId="{01846996-1BE6-FF90-BBD6-F66E7BD8F887}"/>
          </ac:grpSpMkLst>
        </pc:grpChg>
        <pc:grpChg chg="mod">
          <ac:chgData name="White, Ellie" userId="fec56361-5c8a-4790-9e84-6272d2f2258e" providerId="ADAL" clId="{FD289312-78AC-4FEA-ABE1-5F3B8754071D}" dt="2023-03-30T16:52:57.987" v="3534" actId="165"/>
          <ac:grpSpMkLst>
            <pc:docMk/>
            <pc:sldMk cId="1692247579" sldId="261"/>
            <ac:grpSpMk id="57" creationId="{1DF3FD1D-89D7-1C62-6E0E-FBBFCBD6D6AA}"/>
          </ac:grpSpMkLst>
        </pc:grpChg>
        <pc:grpChg chg="mod">
          <ac:chgData name="White, Ellie" userId="fec56361-5c8a-4790-9e84-6272d2f2258e" providerId="ADAL" clId="{FD289312-78AC-4FEA-ABE1-5F3B8754071D}" dt="2023-03-30T16:52:57.987" v="3534" actId="165"/>
          <ac:grpSpMkLst>
            <pc:docMk/>
            <pc:sldMk cId="1692247579" sldId="261"/>
            <ac:grpSpMk id="58" creationId="{FA4B0C24-9D6B-DE80-3B22-3BFF8444B58F}"/>
          </ac:grpSpMkLst>
        </pc:grpChg>
        <pc:grpChg chg="mod">
          <ac:chgData name="White, Ellie" userId="fec56361-5c8a-4790-9e84-6272d2f2258e" providerId="ADAL" clId="{FD289312-78AC-4FEA-ABE1-5F3B8754071D}" dt="2023-03-30T16:52:57.987" v="3534" actId="165"/>
          <ac:grpSpMkLst>
            <pc:docMk/>
            <pc:sldMk cId="1692247579" sldId="261"/>
            <ac:grpSpMk id="59" creationId="{6728D1FD-01B7-FBEC-9E6D-99BF9AA73985}"/>
          </ac:grpSpMkLst>
        </pc:grpChg>
        <pc:grpChg chg="mod">
          <ac:chgData name="White, Ellie" userId="fec56361-5c8a-4790-9e84-6272d2f2258e" providerId="ADAL" clId="{FD289312-78AC-4FEA-ABE1-5F3B8754071D}" dt="2023-03-30T16:52:57.987" v="3534" actId="165"/>
          <ac:grpSpMkLst>
            <pc:docMk/>
            <pc:sldMk cId="1692247579" sldId="261"/>
            <ac:grpSpMk id="60" creationId="{E5CE9B3D-CD44-1F52-4C64-03A0F07A5420}"/>
          </ac:grpSpMkLst>
        </pc:grpChg>
        <pc:grpChg chg="mod">
          <ac:chgData name="White, Ellie" userId="fec56361-5c8a-4790-9e84-6272d2f2258e" providerId="ADAL" clId="{FD289312-78AC-4FEA-ABE1-5F3B8754071D}" dt="2023-03-30T16:52:57.987" v="3534" actId="165"/>
          <ac:grpSpMkLst>
            <pc:docMk/>
            <pc:sldMk cId="1692247579" sldId="261"/>
            <ac:grpSpMk id="61" creationId="{5E9541C0-2EFF-9F24-485D-F3312A2A80D8}"/>
          </ac:grpSpMkLst>
        </pc:grpChg>
        <pc:grpChg chg="mod">
          <ac:chgData name="White, Ellie" userId="fec56361-5c8a-4790-9e84-6272d2f2258e" providerId="ADAL" clId="{FD289312-78AC-4FEA-ABE1-5F3B8754071D}" dt="2023-03-30T16:52:57.987" v="3534" actId="165"/>
          <ac:grpSpMkLst>
            <pc:docMk/>
            <pc:sldMk cId="1692247579" sldId="261"/>
            <ac:grpSpMk id="62" creationId="{01DEAD98-0781-65A3-8F9A-F4CC713AD357}"/>
          </ac:grpSpMkLst>
        </pc:grpChg>
        <pc:grpChg chg="add del mod">
          <ac:chgData name="White, Ellie" userId="fec56361-5c8a-4790-9e84-6272d2f2258e" providerId="ADAL" clId="{FD289312-78AC-4FEA-ABE1-5F3B8754071D}" dt="2023-03-30T17:34:24.779" v="3587" actId="478"/>
          <ac:grpSpMkLst>
            <pc:docMk/>
            <pc:sldMk cId="1692247579" sldId="261"/>
            <ac:grpSpMk id="63" creationId="{76EBDAD4-F06F-4508-6446-3417C1511F76}"/>
          </ac:grpSpMkLst>
        </pc:grpChg>
        <pc:grpChg chg="add mod">
          <ac:chgData name="White, Ellie" userId="fec56361-5c8a-4790-9e84-6272d2f2258e" providerId="ADAL" clId="{FD289312-78AC-4FEA-ABE1-5F3B8754071D}" dt="2023-03-30T17:34:31.547" v="3592" actId="164"/>
          <ac:grpSpMkLst>
            <pc:docMk/>
            <pc:sldMk cId="1692247579" sldId="261"/>
            <ac:grpSpMk id="66" creationId="{9AAA28A3-9E96-64C0-D914-7CF98A2CB0A9}"/>
          </ac:grpSpMkLst>
        </pc:grpChg>
        <pc:grpChg chg="mod">
          <ac:chgData name="White, Ellie" userId="fec56361-5c8a-4790-9e84-6272d2f2258e" providerId="ADAL" clId="{FD289312-78AC-4FEA-ABE1-5F3B8754071D}" dt="2023-03-30T16:52:57.987" v="3534" actId="165"/>
          <ac:grpSpMkLst>
            <pc:docMk/>
            <pc:sldMk cId="1692247579" sldId="261"/>
            <ac:grpSpMk id="94" creationId="{C2736F04-D31D-D3F8-A83B-BD2B0F3CDEA4}"/>
          </ac:grpSpMkLst>
        </pc:grpChg>
        <pc:grpChg chg="del">
          <ac:chgData name="White, Ellie" userId="fec56361-5c8a-4790-9e84-6272d2f2258e" providerId="ADAL" clId="{FD289312-78AC-4FEA-ABE1-5F3B8754071D}" dt="2023-03-30T15:22:37.780" v="3106" actId="478"/>
          <ac:grpSpMkLst>
            <pc:docMk/>
            <pc:sldMk cId="1692247579" sldId="261"/>
            <ac:grpSpMk id="107" creationId="{DDE2522C-78DB-9A07-DB5C-86C70E8A0D83}"/>
          </ac:grpSpMkLst>
        </pc:grpChg>
        <pc:grpChg chg="mod">
          <ac:chgData name="White, Ellie" userId="fec56361-5c8a-4790-9e84-6272d2f2258e" providerId="ADAL" clId="{FD289312-78AC-4FEA-ABE1-5F3B8754071D}" dt="2023-03-30T16:52:57.987" v="3534" actId="165"/>
          <ac:grpSpMkLst>
            <pc:docMk/>
            <pc:sldMk cId="1692247579" sldId="261"/>
            <ac:grpSpMk id="124" creationId="{C938C051-1CA1-6C18-B003-A2A5A76ED55A}"/>
          </ac:grpSpMkLst>
        </pc:grpChg>
        <pc:grpChg chg="del mod topLvl">
          <ac:chgData name="White, Ellie" userId="fec56361-5c8a-4790-9e84-6272d2f2258e" providerId="ADAL" clId="{FD289312-78AC-4FEA-ABE1-5F3B8754071D}" dt="2023-03-30T15:20:32.620" v="3060" actId="478"/>
          <ac:grpSpMkLst>
            <pc:docMk/>
            <pc:sldMk cId="1692247579" sldId="261"/>
            <ac:grpSpMk id="150" creationId="{CE6E2AEA-AB1B-E44B-9C48-492EED66F35D}"/>
          </ac:grpSpMkLst>
        </pc:grpChg>
        <pc:grpChg chg="del">
          <ac:chgData name="White, Ellie" userId="fec56361-5c8a-4790-9e84-6272d2f2258e" providerId="ADAL" clId="{FD289312-78AC-4FEA-ABE1-5F3B8754071D}" dt="2023-03-30T15:20:30.042" v="3059" actId="165"/>
          <ac:grpSpMkLst>
            <pc:docMk/>
            <pc:sldMk cId="1692247579" sldId="261"/>
            <ac:grpSpMk id="153" creationId="{B3DF2E4D-D628-D101-75A1-7B24BCD60755}"/>
          </ac:grpSpMkLst>
        </pc:grpChg>
        <pc:grpChg chg="add del mod topLvl">
          <ac:chgData name="White, Ellie" userId="fec56361-5c8a-4790-9e84-6272d2f2258e" providerId="ADAL" clId="{FD289312-78AC-4FEA-ABE1-5F3B8754071D}" dt="2023-03-30T17:20:29.476" v="3552" actId="164"/>
          <ac:grpSpMkLst>
            <pc:docMk/>
            <pc:sldMk cId="1692247579" sldId="261"/>
            <ac:grpSpMk id="201" creationId="{D9A6A4D1-C61D-7D97-684F-62FAA651EB4F}"/>
          </ac:grpSpMkLst>
        </pc:grpChg>
        <pc:grpChg chg="add del mod topLvl">
          <ac:chgData name="White, Ellie" userId="fec56361-5c8a-4790-9e84-6272d2f2258e" providerId="ADAL" clId="{FD289312-78AC-4FEA-ABE1-5F3B8754071D}" dt="2023-03-30T17:20:29.476" v="3552" actId="164"/>
          <ac:grpSpMkLst>
            <pc:docMk/>
            <pc:sldMk cId="1692247579" sldId="261"/>
            <ac:grpSpMk id="207" creationId="{23123870-2EF9-36E3-F5B5-CD33C6EF692B}"/>
          </ac:grpSpMkLst>
        </pc:grpChg>
        <pc:picChg chg="add mod">
          <ac:chgData name="White, Ellie" userId="fec56361-5c8a-4790-9e84-6272d2f2258e" providerId="ADAL" clId="{FD289312-78AC-4FEA-ABE1-5F3B8754071D}" dt="2023-03-31T05:25:20.989" v="3628" actId="1036"/>
          <ac:picMkLst>
            <pc:docMk/>
            <pc:sldMk cId="1692247579" sldId="261"/>
            <ac:picMk id="3" creationId="{6FD42C48-25AF-2F7E-0962-F23D03656A66}"/>
          </ac:picMkLst>
        </pc:picChg>
        <pc:picChg chg="add mod">
          <ac:chgData name="White, Ellie" userId="fec56361-5c8a-4790-9e84-6272d2f2258e" providerId="ADAL" clId="{FD289312-78AC-4FEA-ABE1-5F3B8754071D}" dt="2023-03-31T05:25:20.989" v="3628" actId="1036"/>
          <ac:picMkLst>
            <pc:docMk/>
            <pc:sldMk cId="1692247579" sldId="261"/>
            <ac:picMk id="4" creationId="{3FE4CBF8-E21A-F7DD-E30F-3C14CBB9DB3D}"/>
          </ac:picMkLst>
        </pc:picChg>
        <pc:picChg chg="add mod">
          <ac:chgData name="White, Ellie" userId="fec56361-5c8a-4790-9e84-6272d2f2258e" providerId="ADAL" clId="{FD289312-78AC-4FEA-ABE1-5F3B8754071D}" dt="2023-03-31T05:25:20.989" v="3628" actId="1036"/>
          <ac:picMkLst>
            <pc:docMk/>
            <pc:sldMk cId="1692247579" sldId="261"/>
            <ac:picMk id="5" creationId="{2E1B2550-9181-C023-56F7-9FCDA16320D0}"/>
          </ac:picMkLst>
        </pc:picChg>
        <pc:picChg chg="add mod">
          <ac:chgData name="White, Ellie" userId="fec56361-5c8a-4790-9e84-6272d2f2258e" providerId="ADAL" clId="{FD289312-78AC-4FEA-ABE1-5F3B8754071D}" dt="2023-03-31T05:25:20.989" v="3628" actId="1036"/>
          <ac:picMkLst>
            <pc:docMk/>
            <pc:sldMk cId="1692247579" sldId="261"/>
            <ac:picMk id="6" creationId="{C1A704E8-D2BD-49CF-E486-9BC5857AB22F}"/>
          </ac:picMkLst>
        </pc:picChg>
        <pc:picChg chg="add mod">
          <ac:chgData name="White, Ellie" userId="fec56361-5c8a-4790-9e84-6272d2f2258e" providerId="ADAL" clId="{FD289312-78AC-4FEA-ABE1-5F3B8754071D}" dt="2023-03-31T05:25:20.989" v="3628" actId="1036"/>
          <ac:picMkLst>
            <pc:docMk/>
            <pc:sldMk cId="1692247579" sldId="261"/>
            <ac:picMk id="7" creationId="{0B8F3BB6-CB33-6134-B4F4-1F8EA8A07D87}"/>
          </ac:picMkLst>
        </pc:picChg>
        <pc:picChg chg="add mod">
          <ac:chgData name="White, Ellie" userId="fec56361-5c8a-4790-9e84-6272d2f2258e" providerId="ADAL" clId="{FD289312-78AC-4FEA-ABE1-5F3B8754071D}" dt="2023-03-31T05:25:20.989" v="3628" actId="1036"/>
          <ac:picMkLst>
            <pc:docMk/>
            <pc:sldMk cId="1692247579" sldId="261"/>
            <ac:picMk id="8" creationId="{16857DF0-17B8-EFF0-8DA5-5A13C1EE7A71}"/>
          </ac:picMkLst>
        </pc:picChg>
        <pc:picChg chg="add mod">
          <ac:chgData name="White, Ellie" userId="fec56361-5c8a-4790-9e84-6272d2f2258e" providerId="ADAL" clId="{FD289312-78AC-4FEA-ABE1-5F3B8754071D}" dt="2023-03-30T16:52:57.987" v="3534" actId="165"/>
          <ac:picMkLst>
            <pc:docMk/>
            <pc:sldMk cId="1692247579" sldId="261"/>
            <ac:picMk id="10" creationId="{B281E113-1E8B-FB12-0DC4-6D9283A813E8}"/>
          </ac:picMkLst>
        </pc:picChg>
        <pc:picChg chg="add del mod ord">
          <ac:chgData name="White, Ellie" userId="fec56361-5c8a-4790-9e84-6272d2f2258e" providerId="ADAL" clId="{FD289312-78AC-4FEA-ABE1-5F3B8754071D}" dt="2023-03-30T15:28:57.971" v="3119" actId="478"/>
          <ac:picMkLst>
            <pc:docMk/>
            <pc:sldMk cId="1692247579" sldId="261"/>
            <ac:picMk id="12" creationId="{3BB03683-8D87-D297-B8FE-2B62DA3CDB0D}"/>
          </ac:picMkLst>
        </pc:picChg>
        <pc:picChg chg="add del mod ord">
          <ac:chgData name="White, Ellie" userId="fec56361-5c8a-4790-9e84-6272d2f2258e" providerId="ADAL" clId="{FD289312-78AC-4FEA-ABE1-5F3B8754071D}" dt="2023-03-30T15:32:39.537" v="3299" actId="478"/>
          <ac:picMkLst>
            <pc:docMk/>
            <pc:sldMk cId="1692247579" sldId="261"/>
            <ac:picMk id="14" creationId="{84D20FFC-B62B-6BA4-52C1-7A078C43FE42}"/>
          </ac:picMkLst>
        </pc:picChg>
        <pc:picChg chg="add del mod ord topLvl">
          <ac:chgData name="White, Ellie" userId="fec56361-5c8a-4790-9e84-6272d2f2258e" providerId="ADAL" clId="{FD289312-78AC-4FEA-ABE1-5F3B8754071D}" dt="2023-03-30T15:39:41.478" v="3517" actId="478"/>
          <ac:picMkLst>
            <pc:docMk/>
            <pc:sldMk cId="1692247579" sldId="261"/>
            <ac:picMk id="26" creationId="{EED98184-05EB-E13B-6198-6AF3FE61E704}"/>
          </ac:picMkLst>
        </pc:picChg>
        <pc:picChg chg="add del mod ord topLvl">
          <ac:chgData name="White, Ellie" userId="fec56361-5c8a-4790-9e84-6272d2f2258e" providerId="ADAL" clId="{FD289312-78AC-4FEA-ABE1-5F3B8754071D}" dt="2023-03-30T16:53:05.206" v="3537" actId="478"/>
          <ac:picMkLst>
            <pc:docMk/>
            <pc:sldMk cId="1692247579" sldId="261"/>
            <ac:picMk id="44" creationId="{3245FE37-7B66-1968-158B-9A870D0CC557}"/>
          </ac:picMkLst>
        </pc:picChg>
        <pc:picChg chg="add del mod ord">
          <ac:chgData name="White, Ellie" userId="fec56361-5c8a-4790-9e84-6272d2f2258e" providerId="ADAL" clId="{FD289312-78AC-4FEA-ABE1-5F3B8754071D}" dt="2023-03-30T16:57:46.567" v="3542" actId="478"/>
          <ac:picMkLst>
            <pc:docMk/>
            <pc:sldMk cId="1692247579" sldId="261"/>
            <ac:picMk id="47" creationId="{362A08A9-2D5D-2088-5F9B-ACC9DADCEB2D}"/>
          </ac:picMkLst>
        </pc:picChg>
        <pc:picChg chg="add del mod ord">
          <ac:chgData name="White, Ellie" userId="fec56361-5c8a-4790-9e84-6272d2f2258e" providerId="ADAL" clId="{FD289312-78AC-4FEA-ABE1-5F3B8754071D}" dt="2023-03-30T17:20:23.352" v="3547" actId="478"/>
          <ac:picMkLst>
            <pc:docMk/>
            <pc:sldMk cId="1692247579" sldId="261"/>
            <ac:picMk id="49" creationId="{D3480AAA-F876-739D-5162-24242F626D03}"/>
          </ac:picMkLst>
        </pc:picChg>
        <pc:picChg chg="add del mod ord">
          <ac:chgData name="White, Ellie" userId="fec56361-5c8a-4790-9e84-6272d2f2258e" providerId="ADAL" clId="{FD289312-78AC-4FEA-ABE1-5F3B8754071D}" dt="2023-03-30T17:23:39.086" v="3554" actId="478"/>
          <ac:picMkLst>
            <pc:docMk/>
            <pc:sldMk cId="1692247579" sldId="261"/>
            <ac:picMk id="51" creationId="{1C0F02FF-5262-01E9-8CA7-B179C7572F76}"/>
          </ac:picMkLst>
        </pc:picChg>
        <pc:picChg chg="add del mod ord topLvl">
          <ac:chgData name="White, Ellie" userId="fec56361-5c8a-4790-9e84-6272d2f2258e" providerId="ADAL" clId="{FD289312-78AC-4FEA-ABE1-5F3B8754071D}" dt="2023-03-30T17:34:24.779" v="3587" actId="478"/>
          <ac:picMkLst>
            <pc:docMk/>
            <pc:sldMk cId="1692247579" sldId="261"/>
            <ac:picMk id="54" creationId="{9101A519-2CCB-14C4-7B45-65B7FE89F572}"/>
          </ac:picMkLst>
        </pc:picChg>
        <pc:picChg chg="add mod ord">
          <ac:chgData name="White, Ellie" userId="fec56361-5c8a-4790-9e84-6272d2f2258e" providerId="ADAL" clId="{FD289312-78AC-4FEA-ABE1-5F3B8754071D}" dt="2023-03-30T17:34:31.547" v="3592" actId="164"/>
          <ac:picMkLst>
            <pc:docMk/>
            <pc:sldMk cId="1692247579" sldId="261"/>
            <ac:picMk id="65" creationId="{7F5406BA-9A14-A0B5-3320-95CEE6553129}"/>
          </ac:picMkLst>
        </pc:picChg>
        <pc:picChg chg="mod">
          <ac:chgData name="White, Ellie" userId="fec56361-5c8a-4790-9e84-6272d2f2258e" providerId="ADAL" clId="{FD289312-78AC-4FEA-ABE1-5F3B8754071D}" dt="2023-03-30T15:20:30.042" v="3059" actId="165"/>
          <ac:picMkLst>
            <pc:docMk/>
            <pc:sldMk cId="1692247579" sldId="261"/>
            <ac:picMk id="142" creationId="{DE37894E-F171-AD2C-0B37-3BEDBF4B4967}"/>
          </ac:picMkLst>
        </pc:picChg>
        <pc:picChg chg="mod">
          <ac:chgData name="White, Ellie" userId="fec56361-5c8a-4790-9e84-6272d2f2258e" providerId="ADAL" clId="{FD289312-78AC-4FEA-ABE1-5F3B8754071D}" dt="2023-03-30T15:20:30.042" v="3059" actId="165"/>
          <ac:picMkLst>
            <pc:docMk/>
            <pc:sldMk cId="1692247579" sldId="261"/>
            <ac:picMk id="143" creationId="{28ECD3B4-3B1E-F1B1-BBA3-A5C49EFCED3E}"/>
          </ac:picMkLst>
        </pc:picChg>
        <pc:picChg chg="mod">
          <ac:chgData name="White, Ellie" userId="fec56361-5c8a-4790-9e84-6272d2f2258e" providerId="ADAL" clId="{FD289312-78AC-4FEA-ABE1-5F3B8754071D}" dt="2023-03-30T15:20:30.042" v="3059" actId="165"/>
          <ac:picMkLst>
            <pc:docMk/>
            <pc:sldMk cId="1692247579" sldId="261"/>
            <ac:picMk id="144" creationId="{A4DD3E2E-90F0-5F0F-253F-62B85228777D}"/>
          </ac:picMkLst>
        </pc:picChg>
        <pc:picChg chg="mod">
          <ac:chgData name="White, Ellie" userId="fec56361-5c8a-4790-9e84-6272d2f2258e" providerId="ADAL" clId="{FD289312-78AC-4FEA-ABE1-5F3B8754071D}" dt="2023-03-30T15:20:30.042" v="3059" actId="165"/>
          <ac:picMkLst>
            <pc:docMk/>
            <pc:sldMk cId="1692247579" sldId="261"/>
            <ac:picMk id="145" creationId="{F2264780-6D76-5568-150E-95CD65984BF8}"/>
          </ac:picMkLst>
        </pc:picChg>
        <pc:picChg chg="mod">
          <ac:chgData name="White, Ellie" userId="fec56361-5c8a-4790-9e84-6272d2f2258e" providerId="ADAL" clId="{FD289312-78AC-4FEA-ABE1-5F3B8754071D}" dt="2023-03-30T15:20:30.042" v="3059" actId="165"/>
          <ac:picMkLst>
            <pc:docMk/>
            <pc:sldMk cId="1692247579" sldId="261"/>
            <ac:picMk id="146" creationId="{4C8534DD-1F2F-65E9-7031-97CD0990CD23}"/>
          </ac:picMkLst>
        </pc:picChg>
        <pc:picChg chg="mod">
          <ac:chgData name="White, Ellie" userId="fec56361-5c8a-4790-9e84-6272d2f2258e" providerId="ADAL" clId="{FD289312-78AC-4FEA-ABE1-5F3B8754071D}" dt="2023-03-30T15:20:30.042" v="3059" actId="165"/>
          <ac:picMkLst>
            <pc:docMk/>
            <pc:sldMk cId="1692247579" sldId="261"/>
            <ac:picMk id="147" creationId="{C4A69802-D5D8-4864-C00E-53D3153CFC5D}"/>
          </ac:picMkLst>
        </pc:picChg>
        <pc:picChg chg="del">
          <ac:chgData name="White, Ellie" userId="fec56361-5c8a-4790-9e84-6272d2f2258e" providerId="ADAL" clId="{FD289312-78AC-4FEA-ABE1-5F3B8754071D}" dt="2023-03-30T15:17:59.310" v="3022" actId="478"/>
          <ac:picMkLst>
            <pc:docMk/>
            <pc:sldMk cId="1692247579" sldId="261"/>
            <ac:picMk id="182" creationId="{2394BB28-0764-14C7-773F-6DC6E19B36C1}"/>
          </ac:picMkLst>
        </pc:picChg>
        <pc:picChg chg="add del mod topLvl">
          <ac:chgData name="White, Ellie" userId="fec56361-5c8a-4790-9e84-6272d2f2258e" providerId="ADAL" clId="{FD289312-78AC-4FEA-ABE1-5F3B8754071D}" dt="2023-03-30T17:20:29.476" v="3552" actId="164"/>
          <ac:picMkLst>
            <pc:docMk/>
            <pc:sldMk cId="1692247579" sldId="261"/>
            <ac:picMk id="214" creationId="{5FE0768D-0B30-DA78-CBF9-CF05063B32A4}"/>
          </ac:picMkLst>
        </pc:picChg>
        <pc:cxnChg chg="add del mod">
          <ac:chgData name="White, Ellie" userId="fec56361-5c8a-4790-9e84-6272d2f2258e" providerId="ADAL" clId="{FD289312-78AC-4FEA-ABE1-5F3B8754071D}" dt="2023-03-31T05:26:11.238" v="3642" actId="478"/>
          <ac:cxnSpMkLst>
            <pc:docMk/>
            <pc:sldMk cId="1692247579" sldId="261"/>
            <ac:cxnSpMk id="12" creationId="{050DEF33-5C17-CC18-C3F5-04514009539A}"/>
          </ac:cxnSpMkLst>
        </pc:cxnChg>
        <pc:cxnChg chg="add del mod topLvl">
          <ac:chgData name="White, Ellie" userId="fec56361-5c8a-4790-9e84-6272d2f2258e" providerId="ADAL" clId="{FD289312-78AC-4FEA-ABE1-5F3B8754071D}" dt="2023-03-30T17:20:29.476" v="3552" actId="164"/>
          <ac:cxnSpMkLst>
            <pc:docMk/>
            <pc:sldMk cId="1692247579" sldId="261"/>
            <ac:cxnSpMk id="16" creationId="{6122175F-8D48-525B-CABC-0780896C2404}"/>
          </ac:cxnSpMkLst>
        </pc:cxnChg>
        <pc:cxnChg chg="mod">
          <ac:chgData name="White, Ellie" userId="fec56361-5c8a-4790-9e84-6272d2f2258e" providerId="ADAL" clId="{FD289312-78AC-4FEA-ABE1-5F3B8754071D}" dt="2023-03-30T16:52:57.987" v="3534" actId="165"/>
          <ac:cxnSpMkLst>
            <pc:docMk/>
            <pc:sldMk cId="1692247579" sldId="261"/>
            <ac:cxnSpMk id="22" creationId="{06EA3968-8CE7-BB18-C313-18582A80A8C0}"/>
          </ac:cxnSpMkLst>
        </pc:cxnChg>
        <pc:cxnChg chg="mod">
          <ac:chgData name="White, Ellie" userId="fec56361-5c8a-4790-9e84-6272d2f2258e" providerId="ADAL" clId="{FD289312-78AC-4FEA-ABE1-5F3B8754071D}" dt="2023-03-30T16:52:57.987" v="3534" actId="165"/>
          <ac:cxnSpMkLst>
            <pc:docMk/>
            <pc:sldMk cId="1692247579" sldId="261"/>
            <ac:cxnSpMk id="27" creationId="{BFE76902-64EE-0508-2713-8921424E864D}"/>
          </ac:cxnSpMkLst>
        </pc:cxnChg>
        <pc:cxnChg chg="mod">
          <ac:chgData name="White, Ellie" userId="fec56361-5c8a-4790-9e84-6272d2f2258e" providerId="ADAL" clId="{FD289312-78AC-4FEA-ABE1-5F3B8754071D}" dt="2023-03-30T16:52:57.987" v="3534" actId="165"/>
          <ac:cxnSpMkLst>
            <pc:docMk/>
            <pc:sldMk cId="1692247579" sldId="261"/>
            <ac:cxnSpMk id="31" creationId="{99938AA1-62C4-965F-15F5-FDD4776EFF78}"/>
          </ac:cxnSpMkLst>
        </pc:cxnChg>
        <pc:cxnChg chg="mod">
          <ac:chgData name="White, Ellie" userId="fec56361-5c8a-4790-9e84-6272d2f2258e" providerId="ADAL" clId="{FD289312-78AC-4FEA-ABE1-5F3B8754071D}" dt="2023-03-30T16:52:57.987" v="3534" actId="165"/>
          <ac:cxnSpMkLst>
            <pc:docMk/>
            <pc:sldMk cId="1692247579" sldId="261"/>
            <ac:cxnSpMk id="35" creationId="{E948DDE4-F705-147D-CA49-8279311208FA}"/>
          </ac:cxnSpMkLst>
        </pc:cxnChg>
        <pc:cxnChg chg="mod">
          <ac:chgData name="White, Ellie" userId="fec56361-5c8a-4790-9e84-6272d2f2258e" providerId="ADAL" clId="{FD289312-78AC-4FEA-ABE1-5F3B8754071D}" dt="2023-03-30T16:52:57.987" v="3534" actId="165"/>
          <ac:cxnSpMkLst>
            <pc:docMk/>
            <pc:sldMk cId="1692247579" sldId="261"/>
            <ac:cxnSpMk id="41" creationId="{2A621C69-5A95-A8D0-4DA3-AD22DC9150F4}"/>
          </ac:cxnSpMkLst>
        </pc:cxnChg>
        <pc:cxnChg chg="del mod topLvl">
          <ac:chgData name="White, Ellie" userId="fec56361-5c8a-4790-9e84-6272d2f2258e" providerId="ADAL" clId="{FD289312-78AC-4FEA-ABE1-5F3B8754071D}" dt="2023-03-30T15:20:32.620" v="3060" actId="478"/>
          <ac:cxnSpMkLst>
            <pc:docMk/>
            <pc:sldMk cId="1692247579" sldId="261"/>
            <ac:cxnSpMk id="55" creationId="{A6689FFA-3507-88B8-E502-8063184E1851}"/>
          </ac:cxnSpMkLst>
        </pc:cxnChg>
        <pc:cxnChg chg="mod">
          <ac:chgData name="White, Ellie" userId="fec56361-5c8a-4790-9e84-6272d2f2258e" providerId="ADAL" clId="{FD289312-78AC-4FEA-ABE1-5F3B8754071D}" dt="2023-03-30T16:52:57.987" v="3534" actId="165"/>
          <ac:cxnSpMkLst>
            <pc:docMk/>
            <pc:sldMk cId="1692247579" sldId="261"/>
            <ac:cxnSpMk id="85" creationId="{6E3630DB-F18F-0000-3264-9A2C9E332722}"/>
          </ac:cxnSpMkLst>
        </pc:cxnChg>
        <pc:cxnChg chg="mod">
          <ac:chgData name="White, Ellie" userId="fec56361-5c8a-4790-9e84-6272d2f2258e" providerId="ADAL" clId="{FD289312-78AC-4FEA-ABE1-5F3B8754071D}" dt="2023-03-30T16:52:57.987" v="3534" actId="165"/>
          <ac:cxnSpMkLst>
            <pc:docMk/>
            <pc:sldMk cId="1692247579" sldId="261"/>
            <ac:cxnSpMk id="88" creationId="{C76FBC24-9340-CFA1-1770-43A44570B48C}"/>
          </ac:cxnSpMkLst>
        </pc:cxnChg>
        <pc:cxnChg chg="mod">
          <ac:chgData name="White, Ellie" userId="fec56361-5c8a-4790-9e84-6272d2f2258e" providerId="ADAL" clId="{FD289312-78AC-4FEA-ABE1-5F3B8754071D}" dt="2023-03-30T16:52:57.987" v="3534" actId="165"/>
          <ac:cxnSpMkLst>
            <pc:docMk/>
            <pc:sldMk cId="1692247579" sldId="261"/>
            <ac:cxnSpMk id="90" creationId="{6D3F1EE9-9AA0-CBA5-9FE0-4323DA24EA65}"/>
          </ac:cxnSpMkLst>
        </pc:cxnChg>
        <pc:cxnChg chg="mod">
          <ac:chgData name="White, Ellie" userId="fec56361-5c8a-4790-9e84-6272d2f2258e" providerId="ADAL" clId="{FD289312-78AC-4FEA-ABE1-5F3B8754071D}" dt="2023-03-30T16:52:57.987" v="3534" actId="165"/>
          <ac:cxnSpMkLst>
            <pc:docMk/>
            <pc:sldMk cId="1692247579" sldId="261"/>
            <ac:cxnSpMk id="91" creationId="{8512803F-0308-7A1C-9366-EFEC819C182E}"/>
          </ac:cxnSpMkLst>
        </pc:cxnChg>
        <pc:cxnChg chg="mod">
          <ac:chgData name="White, Ellie" userId="fec56361-5c8a-4790-9e84-6272d2f2258e" providerId="ADAL" clId="{FD289312-78AC-4FEA-ABE1-5F3B8754071D}" dt="2023-03-30T16:52:57.987" v="3534" actId="165"/>
          <ac:cxnSpMkLst>
            <pc:docMk/>
            <pc:sldMk cId="1692247579" sldId="261"/>
            <ac:cxnSpMk id="97" creationId="{6D238315-5D5A-48F7-7577-0E15DEFEAF3E}"/>
          </ac:cxnSpMkLst>
        </pc:cxnChg>
        <pc:cxnChg chg="mod">
          <ac:chgData name="White, Ellie" userId="fec56361-5c8a-4790-9e84-6272d2f2258e" providerId="ADAL" clId="{FD289312-78AC-4FEA-ABE1-5F3B8754071D}" dt="2023-03-30T16:52:57.987" v="3534" actId="165"/>
          <ac:cxnSpMkLst>
            <pc:docMk/>
            <pc:sldMk cId="1692247579" sldId="261"/>
            <ac:cxnSpMk id="102" creationId="{340681B3-64C4-93E4-035A-3380A57DD1C0}"/>
          </ac:cxnSpMkLst>
        </pc:cxnChg>
        <pc:cxnChg chg="mod">
          <ac:chgData name="White, Ellie" userId="fec56361-5c8a-4790-9e84-6272d2f2258e" providerId="ADAL" clId="{FD289312-78AC-4FEA-ABE1-5F3B8754071D}" dt="2023-03-30T16:52:57.987" v="3534" actId="165"/>
          <ac:cxnSpMkLst>
            <pc:docMk/>
            <pc:sldMk cId="1692247579" sldId="261"/>
            <ac:cxnSpMk id="106" creationId="{55D10CB1-DAB4-4645-2359-DC1500FC27D2}"/>
          </ac:cxnSpMkLst>
        </pc:cxnChg>
        <pc:cxnChg chg="mod">
          <ac:chgData name="White, Ellie" userId="fec56361-5c8a-4790-9e84-6272d2f2258e" providerId="ADAL" clId="{FD289312-78AC-4FEA-ABE1-5F3B8754071D}" dt="2023-03-30T16:52:57.987" v="3534" actId="165"/>
          <ac:cxnSpMkLst>
            <pc:docMk/>
            <pc:sldMk cId="1692247579" sldId="261"/>
            <ac:cxnSpMk id="116" creationId="{96AE6840-C1C6-F212-695D-63FFA5682A76}"/>
          </ac:cxnSpMkLst>
        </pc:cxnChg>
        <pc:cxnChg chg="mod">
          <ac:chgData name="White, Ellie" userId="fec56361-5c8a-4790-9e84-6272d2f2258e" providerId="ADAL" clId="{FD289312-78AC-4FEA-ABE1-5F3B8754071D}" dt="2023-03-30T16:52:57.987" v="3534" actId="165"/>
          <ac:cxnSpMkLst>
            <pc:docMk/>
            <pc:sldMk cId="1692247579" sldId="261"/>
            <ac:cxnSpMk id="117" creationId="{0266986D-648A-436C-F0F2-3A2729ED3ED8}"/>
          </ac:cxnSpMkLst>
        </pc:cxnChg>
        <pc:cxnChg chg="mod">
          <ac:chgData name="White, Ellie" userId="fec56361-5c8a-4790-9e84-6272d2f2258e" providerId="ADAL" clId="{FD289312-78AC-4FEA-ABE1-5F3B8754071D}" dt="2023-03-30T17:25:34.903" v="3584" actId="1076"/>
          <ac:cxnSpMkLst>
            <pc:docMk/>
            <pc:sldMk cId="1692247579" sldId="261"/>
            <ac:cxnSpMk id="193" creationId="{02BDC6C5-B68A-A775-2BF6-2D903C27993B}"/>
          </ac:cxnSpMkLst>
        </pc:cxnChg>
        <pc:cxnChg chg="mod">
          <ac:chgData name="White, Ellie" userId="fec56361-5c8a-4790-9e84-6272d2f2258e" providerId="ADAL" clId="{FD289312-78AC-4FEA-ABE1-5F3B8754071D}" dt="2023-03-30T16:52:57.987" v="3534" actId="165"/>
          <ac:cxnSpMkLst>
            <pc:docMk/>
            <pc:sldMk cId="1692247579" sldId="261"/>
            <ac:cxnSpMk id="208" creationId="{57725D40-9C67-1DBB-7802-C88D454E5DE4}"/>
          </ac:cxnSpMkLst>
        </pc:cxnChg>
      </pc:sldChg>
      <pc:sldChg chg="addSp delSp modSp new del mod setBg">
        <pc:chgData name="White, Ellie" userId="fec56361-5c8a-4790-9e84-6272d2f2258e" providerId="ADAL" clId="{FD289312-78AC-4FEA-ABE1-5F3B8754071D}" dt="2023-03-30T15:39:52.324" v="3523" actId="47"/>
        <pc:sldMkLst>
          <pc:docMk/>
          <pc:sldMk cId="3083069617" sldId="262"/>
        </pc:sldMkLst>
        <pc:spChg chg="del">
          <ac:chgData name="White, Ellie" userId="fec56361-5c8a-4790-9e84-6272d2f2258e" providerId="ADAL" clId="{FD289312-78AC-4FEA-ABE1-5F3B8754071D}" dt="2023-03-30T15:18:21.235" v="3026" actId="478"/>
          <ac:spMkLst>
            <pc:docMk/>
            <pc:sldMk cId="3083069617" sldId="262"/>
            <ac:spMk id="2" creationId="{B5E495F8-D85B-D2D6-FBAF-545A5F7651A9}"/>
          </ac:spMkLst>
        </pc:spChg>
        <pc:spChg chg="del">
          <ac:chgData name="White, Ellie" userId="fec56361-5c8a-4790-9e84-6272d2f2258e" providerId="ADAL" clId="{FD289312-78AC-4FEA-ABE1-5F3B8754071D}" dt="2023-03-30T15:18:18.962" v="3025" actId="478"/>
          <ac:spMkLst>
            <pc:docMk/>
            <pc:sldMk cId="3083069617" sldId="262"/>
            <ac:spMk id="3" creationId="{5E38279F-BBC3-439F-9049-516EBB74E079}"/>
          </ac:spMkLst>
        </pc:spChg>
        <pc:spChg chg="add">
          <ac:chgData name="White, Ellie" userId="fec56361-5c8a-4790-9e84-6272d2f2258e" providerId="ADAL" clId="{FD289312-78AC-4FEA-ABE1-5F3B8754071D}" dt="2023-03-30T15:19:06.278" v="3032" actId="26606"/>
          <ac:spMkLst>
            <pc:docMk/>
            <pc:sldMk cId="3083069617" sldId="262"/>
            <ac:spMk id="20" creationId="{E3B4FF89-C45F-4E24-B963-61E855708F2A}"/>
          </ac:spMkLst>
        </pc:spChg>
        <pc:spChg chg="add">
          <ac:chgData name="White, Ellie" userId="fec56361-5c8a-4790-9e84-6272d2f2258e" providerId="ADAL" clId="{FD289312-78AC-4FEA-ABE1-5F3B8754071D}" dt="2023-03-30T15:19:06.278" v="3032" actId="26606"/>
          <ac:spMkLst>
            <pc:docMk/>
            <pc:sldMk cId="3083069617" sldId="262"/>
            <ac:spMk id="22" creationId="{14F25C03-EF67-4344-8AEA-7B3FA0DED024}"/>
          </ac:spMkLst>
        </pc:spChg>
        <pc:spChg chg="add">
          <ac:chgData name="White, Ellie" userId="fec56361-5c8a-4790-9e84-6272d2f2258e" providerId="ADAL" clId="{FD289312-78AC-4FEA-ABE1-5F3B8754071D}" dt="2023-03-30T15:19:06.278" v="3032" actId="26606"/>
          <ac:spMkLst>
            <pc:docMk/>
            <pc:sldMk cId="3083069617" sldId="262"/>
            <ac:spMk id="24" creationId="{F74793DE-3651-410B-B243-8F0B1468E6A4}"/>
          </ac:spMkLst>
        </pc:spChg>
        <pc:picChg chg="add mod ord">
          <ac:chgData name="White, Ellie" userId="fec56361-5c8a-4790-9e84-6272d2f2258e" providerId="ADAL" clId="{FD289312-78AC-4FEA-ABE1-5F3B8754071D}" dt="2023-03-30T15:19:19.163" v="3041" actId="14100"/>
          <ac:picMkLst>
            <pc:docMk/>
            <pc:sldMk cId="3083069617" sldId="262"/>
            <ac:picMk id="5" creationId="{11131C45-EBF4-1890-53DE-4991C0973854}"/>
          </ac:picMkLst>
        </pc:picChg>
        <pc:picChg chg="add mod ord">
          <ac:chgData name="White, Ellie" userId="fec56361-5c8a-4790-9e84-6272d2f2258e" providerId="ADAL" clId="{FD289312-78AC-4FEA-ABE1-5F3B8754071D}" dt="2023-03-30T15:19:19.163" v="3041" actId="14100"/>
          <ac:picMkLst>
            <pc:docMk/>
            <pc:sldMk cId="3083069617" sldId="262"/>
            <ac:picMk id="7" creationId="{A7C4F43D-52A8-C2DF-C773-27E5E33CF9C4}"/>
          </ac:picMkLst>
        </pc:picChg>
        <pc:picChg chg="add mod">
          <ac:chgData name="White, Ellie" userId="fec56361-5c8a-4790-9e84-6272d2f2258e" providerId="ADAL" clId="{FD289312-78AC-4FEA-ABE1-5F3B8754071D}" dt="2023-03-30T15:19:19.163" v="3041" actId="14100"/>
          <ac:picMkLst>
            <pc:docMk/>
            <pc:sldMk cId="3083069617" sldId="262"/>
            <ac:picMk id="9" creationId="{A73E2B6A-7263-8327-0439-585126C43C8E}"/>
          </ac:picMkLst>
        </pc:picChg>
        <pc:picChg chg="add mod ord">
          <ac:chgData name="White, Ellie" userId="fec56361-5c8a-4790-9e84-6272d2f2258e" providerId="ADAL" clId="{FD289312-78AC-4FEA-ABE1-5F3B8754071D}" dt="2023-03-30T15:19:19.163" v="3041" actId="14100"/>
          <ac:picMkLst>
            <pc:docMk/>
            <pc:sldMk cId="3083069617" sldId="262"/>
            <ac:picMk id="11" creationId="{4FC98B31-6976-4286-BF98-E981C7CB5E79}"/>
          </ac:picMkLst>
        </pc:picChg>
        <pc:picChg chg="add mod">
          <ac:chgData name="White, Ellie" userId="fec56361-5c8a-4790-9e84-6272d2f2258e" providerId="ADAL" clId="{FD289312-78AC-4FEA-ABE1-5F3B8754071D}" dt="2023-03-30T15:19:19.163" v="3041" actId="14100"/>
          <ac:picMkLst>
            <pc:docMk/>
            <pc:sldMk cId="3083069617" sldId="262"/>
            <ac:picMk id="13" creationId="{C2BEC589-BFD7-E86C-719E-D61509932B4E}"/>
          </ac:picMkLst>
        </pc:picChg>
        <pc:picChg chg="add mod">
          <ac:chgData name="White, Ellie" userId="fec56361-5c8a-4790-9e84-6272d2f2258e" providerId="ADAL" clId="{FD289312-78AC-4FEA-ABE1-5F3B8754071D}" dt="2023-03-30T15:19:19.163" v="3041" actId="14100"/>
          <ac:picMkLst>
            <pc:docMk/>
            <pc:sldMk cId="3083069617" sldId="262"/>
            <ac:picMk id="15" creationId="{C562273A-C938-9D1A-2946-00CA0A483DA2}"/>
          </ac:picMkLst>
        </pc:picChg>
      </pc:sldChg>
    </pc:docChg>
  </pc:docChgLst>
  <pc:docChgLst>
    <pc:chgData name="White, Ellie" userId="fec56361-5c8a-4790-9e84-6272d2f2258e" providerId="ADAL" clId="{8472E1C3-7B12-4F9F-9286-E035C9F94294}"/>
    <pc:docChg chg="custSel modSld">
      <pc:chgData name="White, Ellie" userId="fec56361-5c8a-4790-9e84-6272d2f2258e" providerId="ADAL" clId="{8472E1C3-7B12-4F9F-9286-E035C9F94294}" dt="2023-04-11T19:15:47.667" v="95" actId="20577"/>
      <pc:docMkLst>
        <pc:docMk/>
      </pc:docMkLst>
      <pc:sldChg chg="modSp mod">
        <pc:chgData name="White, Ellie" userId="fec56361-5c8a-4790-9e84-6272d2f2258e" providerId="ADAL" clId="{8472E1C3-7B12-4F9F-9286-E035C9F94294}" dt="2023-04-11T19:15:47.667" v="95" actId="20577"/>
        <pc:sldMkLst>
          <pc:docMk/>
          <pc:sldMk cId="1692247579" sldId="261"/>
        </pc:sldMkLst>
        <pc:spChg chg="mod">
          <ac:chgData name="White, Ellie" userId="fec56361-5c8a-4790-9e84-6272d2f2258e" providerId="ADAL" clId="{8472E1C3-7B12-4F9F-9286-E035C9F94294}" dt="2023-04-11T19:15:47.667" v="95" actId="20577"/>
          <ac:spMkLst>
            <pc:docMk/>
            <pc:sldMk cId="1692247579" sldId="261"/>
            <ac:spMk id="2" creationId="{32B54C58-0B30-ED56-1DF9-0DBE51FCC10A}"/>
          </ac:spMkLst>
        </pc:spChg>
      </pc:sldChg>
    </pc:docChg>
  </pc:docChgLst>
  <pc:docChgLst>
    <pc:chgData name="White, Ellie" userId="fec56361-5c8a-4790-9e84-6272d2f2258e" providerId="ADAL" clId="{199A7851-1329-48CA-A587-A20E4BFF5C11}"/>
    <pc:docChg chg="undo custSel addSld modSld">
      <pc:chgData name="White, Ellie" userId="fec56361-5c8a-4790-9e84-6272d2f2258e" providerId="ADAL" clId="{199A7851-1329-48CA-A587-A20E4BFF5C11}" dt="2023-03-27T14:43:59.845" v="1193" actId="164"/>
      <pc:docMkLst>
        <pc:docMk/>
      </pc:docMkLst>
      <pc:sldChg chg="addSp delSp modSp add mod">
        <pc:chgData name="White, Ellie" userId="fec56361-5c8a-4790-9e84-6272d2f2258e" providerId="ADAL" clId="{199A7851-1329-48CA-A587-A20E4BFF5C11}" dt="2023-03-20T22:20:46.423" v="197" actId="1076"/>
        <pc:sldMkLst>
          <pc:docMk/>
          <pc:sldMk cId="240337104" sldId="258"/>
        </pc:sldMkLst>
        <pc:spChg chg="add mod">
          <ac:chgData name="White, Ellie" userId="fec56361-5c8a-4790-9e84-6272d2f2258e" providerId="ADAL" clId="{199A7851-1329-48CA-A587-A20E4BFF5C11}" dt="2023-03-20T22:11:55.816" v="14" actId="1076"/>
          <ac:spMkLst>
            <pc:docMk/>
            <pc:sldMk cId="240337104" sldId="258"/>
            <ac:spMk id="2" creationId="{A56687A2-E10E-452B-B9EC-3FFBCBA3AE1B}"/>
          </ac:spMkLst>
        </pc:spChg>
        <pc:spChg chg="add mod">
          <ac:chgData name="White, Ellie" userId="fec56361-5c8a-4790-9e84-6272d2f2258e" providerId="ADAL" clId="{199A7851-1329-48CA-A587-A20E4BFF5C11}" dt="2023-03-20T22:11:53.130" v="13" actId="1076"/>
          <ac:spMkLst>
            <pc:docMk/>
            <pc:sldMk cId="240337104" sldId="258"/>
            <ac:spMk id="4" creationId="{7963F49A-4CFC-D7FC-7A40-CC70EFC0AA45}"/>
          </ac:spMkLst>
        </pc:spChg>
        <pc:spChg chg="add mod">
          <ac:chgData name="White, Ellie" userId="fec56361-5c8a-4790-9e84-6272d2f2258e" providerId="ADAL" clId="{199A7851-1329-48CA-A587-A20E4BFF5C11}" dt="2023-03-20T22:12:53.689" v="23" actId="208"/>
          <ac:spMkLst>
            <pc:docMk/>
            <pc:sldMk cId="240337104" sldId="258"/>
            <ac:spMk id="6" creationId="{607DB415-603B-8005-2A8A-434B0BBA1D93}"/>
          </ac:spMkLst>
        </pc:spChg>
        <pc:spChg chg="add mod">
          <ac:chgData name="White, Ellie" userId="fec56361-5c8a-4790-9e84-6272d2f2258e" providerId="ADAL" clId="{199A7851-1329-48CA-A587-A20E4BFF5C11}" dt="2023-03-20T22:15:43.137" v="58" actId="207"/>
          <ac:spMkLst>
            <pc:docMk/>
            <pc:sldMk cId="240337104" sldId="258"/>
            <ac:spMk id="8" creationId="{2DDC6A7E-3F63-23EA-5B38-6A3F7F6F69EC}"/>
          </ac:spMkLst>
        </pc:spChg>
        <pc:spChg chg="add del mod">
          <ac:chgData name="White, Ellie" userId="fec56361-5c8a-4790-9e84-6272d2f2258e" providerId="ADAL" clId="{199A7851-1329-48CA-A587-A20E4BFF5C11}" dt="2023-03-20T22:14:57.630" v="53" actId="1076"/>
          <ac:spMkLst>
            <pc:docMk/>
            <pc:sldMk cId="240337104" sldId="258"/>
            <ac:spMk id="10" creationId="{A3A91BE2-A32B-F3F3-6F8B-A9E8BE61A415}"/>
          </ac:spMkLst>
        </pc:spChg>
        <pc:spChg chg="add del mod">
          <ac:chgData name="White, Ellie" userId="fec56361-5c8a-4790-9e84-6272d2f2258e" providerId="ADAL" clId="{199A7851-1329-48CA-A587-A20E4BFF5C11}" dt="2023-03-20T22:13:52.733" v="38" actId="478"/>
          <ac:spMkLst>
            <pc:docMk/>
            <pc:sldMk cId="240337104" sldId="258"/>
            <ac:spMk id="12" creationId="{1BFEAE8E-4121-94A2-BEE7-6E3F93892364}"/>
          </ac:spMkLst>
        </pc:spChg>
        <pc:spChg chg="add mod">
          <ac:chgData name="White, Ellie" userId="fec56361-5c8a-4790-9e84-6272d2f2258e" providerId="ADAL" clId="{199A7851-1329-48CA-A587-A20E4BFF5C11}" dt="2023-03-20T22:20:09.897" v="191" actId="1076"/>
          <ac:spMkLst>
            <pc:docMk/>
            <pc:sldMk cId="240337104" sldId="258"/>
            <ac:spMk id="14" creationId="{8BAEE92C-10DC-CE0E-B33D-D98BED73DA09}"/>
          </ac:spMkLst>
        </pc:spChg>
        <pc:spChg chg="add mod">
          <ac:chgData name="White, Ellie" userId="fec56361-5c8a-4790-9e84-6272d2f2258e" providerId="ADAL" clId="{199A7851-1329-48CA-A587-A20E4BFF5C11}" dt="2023-03-20T22:17:06.719" v="160" actId="208"/>
          <ac:spMkLst>
            <pc:docMk/>
            <pc:sldMk cId="240337104" sldId="258"/>
            <ac:spMk id="16" creationId="{B4E7ABFD-7881-FB8E-67DE-4716411D4063}"/>
          </ac:spMkLst>
        </pc:spChg>
        <pc:spChg chg="add mod">
          <ac:chgData name="White, Ellie" userId="fec56361-5c8a-4790-9e84-6272d2f2258e" providerId="ADAL" clId="{199A7851-1329-48CA-A587-A20E4BFF5C11}" dt="2023-03-20T22:17:41.289" v="166" actId="208"/>
          <ac:spMkLst>
            <pc:docMk/>
            <pc:sldMk cId="240337104" sldId="258"/>
            <ac:spMk id="17" creationId="{0070E195-8A56-3130-271D-0F6380B37143}"/>
          </ac:spMkLst>
        </pc:spChg>
        <pc:spChg chg="add mod">
          <ac:chgData name="White, Ellie" userId="fec56361-5c8a-4790-9e84-6272d2f2258e" providerId="ADAL" clId="{199A7851-1329-48CA-A587-A20E4BFF5C11}" dt="2023-03-20T22:18:06.705" v="170" actId="2085"/>
          <ac:spMkLst>
            <pc:docMk/>
            <pc:sldMk cId="240337104" sldId="258"/>
            <ac:spMk id="18" creationId="{DE46087A-156A-720A-0D4A-57A61EFB72F8}"/>
          </ac:spMkLst>
        </pc:spChg>
        <pc:spChg chg="add mod">
          <ac:chgData name="White, Ellie" userId="fec56361-5c8a-4790-9e84-6272d2f2258e" providerId="ADAL" clId="{199A7851-1329-48CA-A587-A20E4BFF5C11}" dt="2023-03-20T22:19:04.150" v="182" actId="1076"/>
          <ac:spMkLst>
            <pc:docMk/>
            <pc:sldMk cId="240337104" sldId="258"/>
            <ac:spMk id="19" creationId="{4FA6EC36-6219-1C03-B325-B770B6A843D1}"/>
          </ac:spMkLst>
        </pc:spChg>
        <pc:spChg chg="add mod">
          <ac:chgData name="White, Ellie" userId="fec56361-5c8a-4790-9e84-6272d2f2258e" providerId="ADAL" clId="{199A7851-1329-48CA-A587-A20E4BFF5C11}" dt="2023-03-20T22:20:46.423" v="197" actId="1076"/>
          <ac:spMkLst>
            <pc:docMk/>
            <pc:sldMk cId="240337104" sldId="258"/>
            <ac:spMk id="20" creationId="{6C1877B0-8B49-D57B-0004-84CDD8672E18}"/>
          </ac:spMkLst>
        </pc:spChg>
        <pc:spChg chg="add mod">
          <ac:chgData name="White, Ellie" userId="fec56361-5c8a-4790-9e84-6272d2f2258e" providerId="ADAL" clId="{199A7851-1329-48CA-A587-A20E4BFF5C11}" dt="2023-03-20T22:19:39.684" v="188" actId="208"/>
          <ac:spMkLst>
            <pc:docMk/>
            <pc:sldMk cId="240337104" sldId="258"/>
            <ac:spMk id="21" creationId="{2ACAAE5D-1C7C-0FEA-E0E2-BB0E71387787}"/>
          </ac:spMkLst>
        </pc:spChg>
        <pc:picChg chg="mod">
          <ac:chgData name="White, Ellie" userId="fec56361-5c8a-4790-9e84-6272d2f2258e" providerId="ADAL" clId="{199A7851-1329-48CA-A587-A20E4BFF5C11}" dt="2023-03-20T22:16:36.908" v="156" actId="1038"/>
          <ac:picMkLst>
            <pc:docMk/>
            <pc:sldMk cId="240337104" sldId="258"/>
            <ac:picMk id="5" creationId="{00748E57-A160-AAEF-427B-AC58AA7460E3}"/>
          </ac:picMkLst>
        </pc:picChg>
        <pc:picChg chg="mod">
          <ac:chgData name="White, Ellie" userId="fec56361-5c8a-4790-9e84-6272d2f2258e" providerId="ADAL" clId="{199A7851-1329-48CA-A587-A20E4BFF5C11}" dt="2023-03-20T22:16:36.908" v="156" actId="1038"/>
          <ac:picMkLst>
            <pc:docMk/>
            <pc:sldMk cId="240337104" sldId="258"/>
            <ac:picMk id="11" creationId="{D479A9EB-5B3B-B52E-691C-02898AC70271}"/>
          </ac:picMkLst>
        </pc:picChg>
        <pc:picChg chg="mod">
          <ac:chgData name="White, Ellie" userId="fec56361-5c8a-4790-9e84-6272d2f2258e" providerId="ADAL" clId="{199A7851-1329-48CA-A587-A20E4BFF5C11}" dt="2023-03-20T22:16:36.908" v="156" actId="1038"/>
          <ac:picMkLst>
            <pc:docMk/>
            <pc:sldMk cId="240337104" sldId="258"/>
            <ac:picMk id="13" creationId="{3606D969-EB13-157D-6E3C-B711977EA0E0}"/>
          </ac:picMkLst>
        </pc:picChg>
        <pc:picChg chg="mod">
          <ac:chgData name="White, Ellie" userId="fec56361-5c8a-4790-9e84-6272d2f2258e" providerId="ADAL" clId="{199A7851-1329-48CA-A587-A20E4BFF5C11}" dt="2023-03-20T22:16:20.519" v="96" actId="1038"/>
          <ac:picMkLst>
            <pc:docMk/>
            <pc:sldMk cId="240337104" sldId="258"/>
            <ac:picMk id="15" creationId="{AFC920A7-4AC6-AAA1-61D2-DE7B57BCEABD}"/>
          </ac:picMkLst>
        </pc:picChg>
        <pc:cxnChg chg="mod">
          <ac:chgData name="White, Ellie" userId="fec56361-5c8a-4790-9e84-6272d2f2258e" providerId="ADAL" clId="{199A7851-1329-48CA-A587-A20E4BFF5C11}" dt="2023-03-20T22:20:37.960" v="196" actId="14100"/>
          <ac:cxnSpMkLst>
            <pc:docMk/>
            <pc:sldMk cId="240337104" sldId="258"/>
            <ac:cxnSpMk id="39" creationId="{811C3268-3314-3547-73DD-55771F6EA935}"/>
          </ac:cxnSpMkLst>
        </pc:cxnChg>
        <pc:cxnChg chg="mod">
          <ac:chgData name="White, Ellie" userId="fec56361-5c8a-4790-9e84-6272d2f2258e" providerId="ADAL" clId="{199A7851-1329-48CA-A587-A20E4BFF5C11}" dt="2023-03-20T22:20:34.883" v="195" actId="14100"/>
          <ac:cxnSpMkLst>
            <pc:docMk/>
            <pc:sldMk cId="240337104" sldId="258"/>
            <ac:cxnSpMk id="42" creationId="{2AF0BC06-9981-4C63-980F-EA621938072B}"/>
          </ac:cxnSpMkLst>
        </pc:cxnChg>
        <pc:cxnChg chg="mod">
          <ac:chgData name="White, Ellie" userId="fec56361-5c8a-4790-9e84-6272d2f2258e" providerId="ADAL" clId="{199A7851-1329-48CA-A587-A20E4BFF5C11}" dt="2023-03-20T22:20:31.722" v="194" actId="14100"/>
          <ac:cxnSpMkLst>
            <pc:docMk/>
            <pc:sldMk cId="240337104" sldId="258"/>
            <ac:cxnSpMk id="48" creationId="{562ADD45-0ED4-64B6-D4A6-8E45F37FCFA6}"/>
          </ac:cxnSpMkLst>
        </pc:cxnChg>
      </pc:sldChg>
      <pc:sldChg chg="addSp delSp modSp new mod">
        <pc:chgData name="White, Ellie" userId="fec56361-5c8a-4790-9e84-6272d2f2258e" providerId="ADAL" clId="{199A7851-1329-48CA-A587-A20E4BFF5C11}" dt="2023-03-27T14:43:59.845" v="1193" actId="164"/>
        <pc:sldMkLst>
          <pc:docMk/>
          <pc:sldMk cId="2895232883" sldId="259"/>
        </pc:sldMkLst>
        <pc:spChg chg="del">
          <ac:chgData name="White, Ellie" userId="fec56361-5c8a-4790-9e84-6272d2f2258e" providerId="ADAL" clId="{199A7851-1329-48CA-A587-A20E4BFF5C11}" dt="2023-03-27T03:47:42.359" v="201" actId="478"/>
          <ac:spMkLst>
            <pc:docMk/>
            <pc:sldMk cId="2895232883" sldId="259"/>
            <ac:spMk id="2" creationId="{765D9508-6D14-5693-5F13-CC8D6A517C7D}"/>
          </ac:spMkLst>
        </pc:spChg>
        <pc:spChg chg="del">
          <ac:chgData name="White, Ellie" userId="fec56361-5c8a-4790-9e84-6272d2f2258e" providerId="ADAL" clId="{199A7851-1329-48CA-A587-A20E4BFF5C11}" dt="2023-03-27T03:47:38.733" v="199" actId="478"/>
          <ac:spMkLst>
            <pc:docMk/>
            <pc:sldMk cId="2895232883" sldId="259"/>
            <ac:spMk id="3" creationId="{281284B9-E274-28BA-8197-7D0640E9521A}"/>
          </ac:spMkLst>
        </pc:spChg>
        <pc:spChg chg="add del mod">
          <ac:chgData name="White, Ellie" userId="fec56361-5c8a-4790-9e84-6272d2f2258e" providerId="ADAL" clId="{199A7851-1329-48CA-A587-A20E4BFF5C11}" dt="2023-03-27T04:11:13.956" v="330" actId="478"/>
          <ac:spMkLst>
            <pc:docMk/>
            <pc:sldMk cId="2895232883" sldId="259"/>
            <ac:spMk id="6" creationId="{C8C48278-B199-713C-7B3F-027DECCD3148}"/>
          </ac:spMkLst>
        </pc:spChg>
        <pc:spChg chg="add mod">
          <ac:chgData name="White, Ellie" userId="fec56361-5c8a-4790-9e84-6272d2f2258e" providerId="ADAL" clId="{199A7851-1329-48CA-A587-A20E4BFF5C11}" dt="2023-03-27T04:42:25.370" v="743" actId="2711"/>
          <ac:spMkLst>
            <pc:docMk/>
            <pc:sldMk cId="2895232883" sldId="259"/>
            <ac:spMk id="18" creationId="{57057C34-E478-70B9-4A9B-3F7471EF40B3}"/>
          </ac:spMkLst>
        </pc:spChg>
        <pc:spChg chg="add mod">
          <ac:chgData name="White, Ellie" userId="fec56361-5c8a-4790-9e84-6272d2f2258e" providerId="ADAL" clId="{199A7851-1329-48CA-A587-A20E4BFF5C11}" dt="2023-03-27T04:42:25.370" v="743" actId="2711"/>
          <ac:spMkLst>
            <pc:docMk/>
            <pc:sldMk cId="2895232883" sldId="259"/>
            <ac:spMk id="19" creationId="{B9D8736E-300E-E2FF-5436-757C139D718F}"/>
          </ac:spMkLst>
        </pc:spChg>
        <pc:spChg chg="add mod">
          <ac:chgData name="White, Ellie" userId="fec56361-5c8a-4790-9e84-6272d2f2258e" providerId="ADAL" clId="{199A7851-1329-48CA-A587-A20E4BFF5C11}" dt="2023-03-27T04:42:25.370" v="743" actId="2711"/>
          <ac:spMkLst>
            <pc:docMk/>
            <pc:sldMk cId="2895232883" sldId="259"/>
            <ac:spMk id="20" creationId="{E39E63ED-F6E7-0AAA-877A-59D2BB9A5256}"/>
          </ac:spMkLst>
        </pc:spChg>
        <pc:spChg chg="add mod">
          <ac:chgData name="White, Ellie" userId="fec56361-5c8a-4790-9e84-6272d2f2258e" providerId="ADAL" clId="{199A7851-1329-48CA-A587-A20E4BFF5C11}" dt="2023-03-27T04:42:25.370" v="743" actId="2711"/>
          <ac:spMkLst>
            <pc:docMk/>
            <pc:sldMk cId="2895232883" sldId="259"/>
            <ac:spMk id="25" creationId="{73FA6401-F3B3-C9CA-79DE-A8143E96F1A0}"/>
          </ac:spMkLst>
        </pc:spChg>
        <pc:spChg chg="add mod">
          <ac:chgData name="White, Ellie" userId="fec56361-5c8a-4790-9e84-6272d2f2258e" providerId="ADAL" clId="{199A7851-1329-48CA-A587-A20E4BFF5C11}" dt="2023-03-27T04:42:25.370" v="743" actId="2711"/>
          <ac:spMkLst>
            <pc:docMk/>
            <pc:sldMk cId="2895232883" sldId="259"/>
            <ac:spMk id="28" creationId="{57DD3C14-C150-E239-0D70-CDC4ABB92D8E}"/>
          </ac:spMkLst>
        </pc:spChg>
        <pc:spChg chg="add mod">
          <ac:chgData name="White, Ellie" userId="fec56361-5c8a-4790-9e84-6272d2f2258e" providerId="ADAL" clId="{199A7851-1329-48CA-A587-A20E4BFF5C11}" dt="2023-03-27T04:42:25.370" v="743" actId="2711"/>
          <ac:spMkLst>
            <pc:docMk/>
            <pc:sldMk cId="2895232883" sldId="259"/>
            <ac:spMk id="32" creationId="{19C919BD-60CD-4449-5B4D-D264C39CF20B}"/>
          </ac:spMkLst>
        </pc:spChg>
        <pc:spChg chg="add mod">
          <ac:chgData name="White, Ellie" userId="fec56361-5c8a-4790-9e84-6272d2f2258e" providerId="ADAL" clId="{199A7851-1329-48CA-A587-A20E4BFF5C11}" dt="2023-03-27T04:42:25.370" v="743" actId="2711"/>
          <ac:spMkLst>
            <pc:docMk/>
            <pc:sldMk cId="2895232883" sldId="259"/>
            <ac:spMk id="36" creationId="{91A6DA43-40FF-BBD9-A8EE-9DCB2F7A8E5E}"/>
          </ac:spMkLst>
        </pc:spChg>
        <pc:spChg chg="add mod">
          <ac:chgData name="White, Ellie" userId="fec56361-5c8a-4790-9e84-6272d2f2258e" providerId="ADAL" clId="{199A7851-1329-48CA-A587-A20E4BFF5C11}" dt="2023-03-27T04:42:25.370" v="743" actId="2711"/>
          <ac:spMkLst>
            <pc:docMk/>
            <pc:sldMk cId="2895232883" sldId="259"/>
            <ac:spMk id="42" creationId="{4AA5654C-7C1E-AAA1-CF3D-886FE09C740A}"/>
          </ac:spMkLst>
        </pc:spChg>
        <pc:spChg chg="add del mod">
          <ac:chgData name="White, Ellie" userId="fec56361-5c8a-4790-9e84-6272d2f2258e" providerId="ADAL" clId="{199A7851-1329-48CA-A587-A20E4BFF5C11}" dt="2023-03-27T04:30:25.334" v="694"/>
          <ac:spMkLst>
            <pc:docMk/>
            <pc:sldMk cId="2895232883" sldId="259"/>
            <ac:spMk id="71" creationId="{7991FB8D-6B02-976A-D91C-71E7A7898C57}"/>
          </ac:spMkLst>
        </pc:spChg>
        <pc:spChg chg="add del mod">
          <ac:chgData name="White, Ellie" userId="fec56361-5c8a-4790-9e84-6272d2f2258e" providerId="ADAL" clId="{199A7851-1329-48CA-A587-A20E4BFF5C11}" dt="2023-03-27T04:33:57.218" v="712"/>
          <ac:spMkLst>
            <pc:docMk/>
            <pc:sldMk cId="2895232883" sldId="259"/>
            <ac:spMk id="80" creationId="{419A6723-D883-D594-E94D-427EA38B6C2A}"/>
          </ac:spMkLst>
        </pc:spChg>
        <pc:spChg chg="add mod">
          <ac:chgData name="White, Ellie" userId="fec56361-5c8a-4790-9e84-6272d2f2258e" providerId="ADAL" clId="{199A7851-1329-48CA-A587-A20E4BFF5C11}" dt="2023-03-27T14:43:59.845" v="1193" actId="164"/>
          <ac:spMkLst>
            <pc:docMk/>
            <pc:sldMk cId="2895232883" sldId="259"/>
            <ac:spMk id="81" creationId="{029825D8-FDB9-3A91-212F-55A83483051D}"/>
          </ac:spMkLst>
        </pc:spChg>
        <pc:spChg chg="add mod">
          <ac:chgData name="White, Ellie" userId="fec56361-5c8a-4790-9e84-6272d2f2258e" providerId="ADAL" clId="{199A7851-1329-48CA-A587-A20E4BFF5C11}" dt="2023-03-27T04:57:14.501" v="1043" actId="164"/>
          <ac:spMkLst>
            <pc:docMk/>
            <pc:sldMk cId="2895232883" sldId="259"/>
            <ac:spMk id="83" creationId="{9E2FEF84-3CFE-5C91-94F7-4601D76EC12C}"/>
          </ac:spMkLst>
        </pc:spChg>
        <pc:spChg chg="add mod">
          <ac:chgData name="White, Ellie" userId="fec56361-5c8a-4790-9e84-6272d2f2258e" providerId="ADAL" clId="{199A7851-1329-48CA-A587-A20E4BFF5C11}" dt="2023-03-27T04:57:14.501" v="1043" actId="164"/>
          <ac:spMkLst>
            <pc:docMk/>
            <pc:sldMk cId="2895232883" sldId="259"/>
            <ac:spMk id="100" creationId="{0D4AEA90-8636-0F50-3C8E-6BD4674BF43B}"/>
          </ac:spMkLst>
        </pc:spChg>
        <pc:spChg chg="add mod">
          <ac:chgData name="White, Ellie" userId="fec56361-5c8a-4790-9e84-6272d2f2258e" providerId="ADAL" clId="{199A7851-1329-48CA-A587-A20E4BFF5C11}" dt="2023-03-27T04:57:14.501" v="1043" actId="164"/>
          <ac:spMkLst>
            <pc:docMk/>
            <pc:sldMk cId="2895232883" sldId="259"/>
            <ac:spMk id="101" creationId="{8F69A665-C1FC-BFA2-4950-D710712A18E6}"/>
          </ac:spMkLst>
        </pc:spChg>
        <pc:spChg chg="add mod">
          <ac:chgData name="White, Ellie" userId="fec56361-5c8a-4790-9e84-6272d2f2258e" providerId="ADAL" clId="{199A7851-1329-48CA-A587-A20E4BFF5C11}" dt="2023-03-27T04:49:09.966" v="832" actId="164"/>
          <ac:spMkLst>
            <pc:docMk/>
            <pc:sldMk cId="2895232883" sldId="259"/>
            <ac:spMk id="104" creationId="{776A9A2B-F292-4918-41A6-A754C1302F6F}"/>
          </ac:spMkLst>
        </pc:spChg>
        <pc:spChg chg="add mod">
          <ac:chgData name="White, Ellie" userId="fec56361-5c8a-4790-9e84-6272d2f2258e" providerId="ADAL" clId="{199A7851-1329-48CA-A587-A20E4BFF5C11}" dt="2023-03-27T04:57:14.501" v="1043" actId="164"/>
          <ac:spMkLst>
            <pc:docMk/>
            <pc:sldMk cId="2895232883" sldId="259"/>
            <ac:spMk id="122" creationId="{DB1ED10D-5038-4D86-176C-82DF31DD3568}"/>
          </ac:spMkLst>
        </pc:spChg>
        <pc:spChg chg="add mod">
          <ac:chgData name="White, Ellie" userId="fec56361-5c8a-4790-9e84-6272d2f2258e" providerId="ADAL" clId="{199A7851-1329-48CA-A587-A20E4BFF5C11}" dt="2023-03-27T04:57:14.501" v="1043" actId="164"/>
          <ac:spMkLst>
            <pc:docMk/>
            <pc:sldMk cId="2895232883" sldId="259"/>
            <ac:spMk id="123" creationId="{1705B4B1-C4F5-3ACB-FDEF-8E623F15A902}"/>
          </ac:spMkLst>
        </pc:spChg>
        <pc:spChg chg="add mod">
          <ac:chgData name="White, Ellie" userId="fec56361-5c8a-4790-9e84-6272d2f2258e" providerId="ADAL" clId="{199A7851-1329-48CA-A587-A20E4BFF5C11}" dt="2023-03-27T14:43:59.845" v="1193" actId="164"/>
          <ac:spMkLst>
            <pc:docMk/>
            <pc:sldMk cId="2895232883" sldId="259"/>
            <ac:spMk id="125" creationId="{E190A215-B4B5-EF90-2EF4-3AF41DF20B08}"/>
          </ac:spMkLst>
        </pc:spChg>
        <pc:spChg chg="add mod ord">
          <ac:chgData name="White, Ellie" userId="fec56361-5c8a-4790-9e84-6272d2f2258e" providerId="ADAL" clId="{199A7851-1329-48CA-A587-A20E4BFF5C11}" dt="2023-03-27T14:43:59.845" v="1193" actId="164"/>
          <ac:spMkLst>
            <pc:docMk/>
            <pc:sldMk cId="2895232883" sldId="259"/>
            <ac:spMk id="127" creationId="{FF7BCE37-5EC8-EACF-3DFA-A6D8B5A66C46}"/>
          </ac:spMkLst>
        </pc:spChg>
        <pc:grpChg chg="add mod">
          <ac:chgData name="White, Ellie" userId="fec56361-5c8a-4790-9e84-6272d2f2258e" providerId="ADAL" clId="{199A7851-1329-48CA-A587-A20E4BFF5C11}" dt="2023-03-27T14:43:59.845" v="1193" actId="164"/>
          <ac:grpSpMkLst>
            <pc:docMk/>
            <pc:sldMk cId="2895232883" sldId="259"/>
            <ac:grpSpMk id="2" creationId="{44946203-0D52-F2E6-5888-ACA0774698E1}"/>
          </ac:grpSpMkLst>
        </pc:grpChg>
        <pc:grpChg chg="add mod">
          <ac:chgData name="White, Ellie" userId="fec56361-5c8a-4790-9e84-6272d2f2258e" providerId="ADAL" clId="{199A7851-1329-48CA-A587-A20E4BFF5C11}" dt="2023-03-27T04:25:59.292" v="600" actId="164"/>
          <ac:grpSpMkLst>
            <pc:docMk/>
            <pc:sldMk cId="2895232883" sldId="259"/>
            <ac:grpSpMk id="56" creationId="{01846996-1BE6-FF90-BBD6-F66E7BD8F887}"/>
          </ac:grpSpMkLst>
        </pc:grpChg>
        <pc:grpChg chg="add mod">
          <ac:chgData name="White, Ellie" userId="fec56361-5c8a-4790-9e84-6272d2f2258e" providerId="ADAL" clId="{199A7851-1329-48CA-A587-A20E4BFF5C11}" dt="2023-03-27T04:25:59.292" v="600" actId="164"/>
          <ac:grpSpMkLst>
            <pc:docMk/>
            <pc:sldMk cId="2895232883" sldId="259"/>
            <ac:grpSpMk id="57" creationId="{1DF3FD1D-89D7-1C62-6E0E-FBBFCBD6D6AA}"/>
          </ac:grpSpMkLst>
        </pc:grpChg>
        <pc:grpChg chg="add mod">
          <ac:chgData name="White, Ellie" userId="fec56361-5c8a-4790-9e84-6272d2f2258e" providerId="ADAL" clId="{199A7851-1329-48CA-A587-A20E4BFF5C11}" dt="2023-03-27T04:25:59.292" v="600" actId="164"/>
          <ac:grpSpMkLst>
            <pc:docMk/>
            <pc:sldMk cId="2895232883" sldId="259"/>
            <ac:grpSpMk id="58" creationId="{FA4B0C24-9D6B-DE80-3B22-3BFF8444B58F}"/>
          </ac:grpSpMkLst>
        </pc:grpChg>
        <pc:grpChg chg="add mod">
          <ac:chgData name="White, Ellie" userId="fec56361-5c8a-4790-9e84-6272d2f2258e" providerId="ADAL" clId="{199A7851-1329-48CA-A587-A20E4BFF5C11}" dt="2023-03-27T04:25:59.292" v="600" actId="164"/>
          <ac:grpSpMkLst>
            <pc:docMk/>
            <pc:sldMk cId="2895232883" sldId="259"/>
            <ac:grpSpMk id="59" creationId="{6728D1FD-01B7-FBEC-9E6D-99BF9AA73985}"/>
          </ac:grpSpMkLst>
        </pc:grpChg>
        <pc:grpChg chg="add mod">
          <ac:chgData name="White, Ellie" userId="fec56361-5c8a-4790-9e84-6272d2f2258e" providerId="ADAL" clId="{199A7851-1329-48CA-A587-A20E4BFF5C11}" dt="2023-03-27T04:25:59.292" v="600" actId="164"/>
          <ac:grpSpMkLst>
            <pc:docMk/>
            <pc:sldMk cId="2895232883" sldId="259"/>
            <ac:grpSpMk id="60" creationId="{E5CE9B3D-CD44-1F52-4C64-03A0F07A5420}"/>
          </ac:grpSpMkLst>
        </pc:grpChg>
        <pc:grpChg chg="add mod">
          <ac:chgData name="White, Ellie" userId="fec56361-5c8a-4790-9e84-6272d2f2258e" providerId="ADAL" clId="{199A7851-1329-48CA-A587-A20E4BFF5C11}" dt="2023-03-27T14:43:59.845" v="1193" actId="164"/>
          <ac:grpSpMkLst>
            <pc:docMk/>
            <pc:sldMk cId="2895232883" sldId="259"/>
            <ac:grpSpMk id="61" creationId="{5E9541C0-2EFF-9F24-485D-F3312A2A80D8}"/>
          </ac:grpSpMkLst>
        </pc:grpChg>
        <pc:grpChg chg="add mod">
          <ac:chgData name="White, Ellie" userId="fec56361-5c8a-4790-9e84-6272d2f2258e" providerId="ADAL" clId="{199A7851-1329-48CA-A587-A20E4BFF5C11}" dt="2023-03-27T14:43:59.845" v="1193" actId="164"/>
          <ac:grpSpMkLst>
            <pc:docMk/>
            <pc:sldMk cId="2895232883" sldId="259"/>
            <ac:grpSpMk id="62" creationId="{01DEAD98-0781-65A3-8F9A-F4CC713AD357}"/>
          </ac:grpSpMkLst>
        </pc:grpChg>
        <pc:grpChg chg="add mod ord">
          <ac:chgData name="White, Ellie" userId="fec56361-5c8a-4790-9e84-6272d2f2258e" providerId="ADAL" clId="{199A7851-1329-48CA-A587-A20E4BFF5C11}" dt="2023-03-27T04:57:14.501" v="1043" actId="164"/>
          <ac:grpSpMkLst>
            <pc:docMk/>
            <pc:sldMk cId="2895232883" sldId="259"/>
            <ac:grpSpMk id="107" creationId="{DDE2522C-78DB-9A07-DB5C-86C70E8A0D83}"/>
          </ac:grpSpMkLst>
        </pc:grpChg>
        <pc:grpChg chg="add mod">
          <ac:chgData name="White, Ellie" userId="fec56361-5c8a-4790-9e84-6272d2f2258e" providerId="ADAL" clId="{199A7851-1329-48CA-A587-A20E4BFF5C11}" dt="2023-03-27T14:43:59.845" v="1193" actId="164"/>
          <ac:grpSpMkLst>
            <pc:docMk/>
            <pc:sldMk cId="2895232883" sldId="259"/>
            <ac:grpSpMk id="124" creationId="{C938C051-1CA1-6C18-B003-A2A5A76ED55A}"/>
          </ac:grpSpMkLst>
        </pc:grpChg>
        <pc:picChg chg="add del mod">
          <ac:chgData name="White, Ellie" userId="fec56361-5c8a-4790-9e84-6272d2f2258e" providerId="ADAL" clId="{199A7851-1329-48CA-A587-A20E4BFF5C11}" dt="2023-03-27T03:57:39.338" v="252" actId="478"/>
          <ac:picMkLst>
            <pc:docMk/>
            <pc:sldMk cId="2895232883" sldId="259"/>
            <ac:picMk id="5" creationId="{FAC490F8-198D-AE1B-59DE-A34E94228B7C}"/>
          </ac:picMkLst>
        </pc:picChg>
        <pc:picChg chg="add del mod ord">
          <ac:chgData name="White, Ellie" userId="fec56361-5c8a-4790-9e84-6272d2f2258e" providerId="ADAL" clId="{199A7851-1329-48CA-A587-A20E4BFF5C11}" dt="2023-03-27T04:04:35.033" v="258" actId="478"/>
          <ac:picMkLst>
            <pc:docMk/>
            <pc:sldMk cId="2895232883" sldId="259"/>
            <ac:picMk id="11" creationId="{A218473B-B2E9-67ED-1ECD-2C45F7225C70}"/>
          </ac:picMkLst>
        </pc:picChg>
        <pc:picChg chg="add mod ord">
          <ac:chgData name="White, Ellie" userId="fec56361-5c8a-4790-9e84-6272d2f2258e" providerId="ADAL" clId="{199A7851-1329-48CA-A587-A20E4BFF5C11}" dt="2023-03-27T14:43:59.845" v="1193" actId="164"/>
          <ac:picMkLst>
            <pc:docMk/>
            <pc:sldMk cId="2895232883" sldId="259"/>
            <ac:picMk id="13" creationId="{6B9EA0A4-6787-A8AD-EF2F-E5DA0ADE70BF}"/>
          </ac:picMkLst>
        </pc:picChg>
        <pc:picChg chg="add del mod modCrop">
          <ac:chgData name="White, Ellie" userId="fec56361-5c8a-4790-9e84-6272d2f2258e" providerId="ADAL" clId="{199A7851-1329-48CA-A587-A20E4BFF5C11}" dt="2023-03-27T04:49:06.535" v="831" actId="478"/>
          <ac:picMkLst>
            <pc:docMk/>
            <pc:sldMk cId="2895232883" sldId="259"/>
            <ac:picMk id="82" creationId="{F8BF73D4-994D-A8D2-7458-87DA924D1B32}"/>
          </ac:picMkLst>
        </pc:picChg>
        <pc:cxnChg chg="add del">
          <ac:chgData name="White, Ellie" userId="fec56361-5c8a-4790-9e84-6272d2f2258e" providerId="ADAL" clId="{199A7851-1329-48CA-A587-A20E4BFF5C11}" dt="2023-03-27T03:49:32.990" v="215" actId="478"/>
          <ac:cxnSpMkLst>
            <pc:docMk/>
            <pc:sldMk cId="2895232883" sldId="259"/>
            <ac:cxnSpMk id="8" creationId="{B8AC2CFE-8332-BAA6-B640-9E4E355BE685}"/>
          </ac:cxnSpMkLst>
        </pc:cxnChg>
        <pc:cxnChg chg="add del mod">
          <ac:chgData name="White, Ellie" userId="fec56361-5c8a-4790-9e84-6272d2f2258e" providerId="ADAL" clId="{199A7851-1329-48CA-A587-A20E4BFF5C11}" dt="2023-03-27T03:49:27.750" v="214" actId="478"/>
          <ac:cxnSpMkLst>
            <pc:docMk/>
            <pc:sldMk cId="2895232883" sldId="259"/>
            <ac:cxnSpMk id="9" creationId="{58DDCD25-700B-8DA3-E567-6D6001ECFFCF}"/>
          </ac:cxnSpMkLst>
        </pc:cxnChg>
        <pc:cxnChg chg="add del">
          <ac:chgData name="White, Ellie" userId="fec56361-5c8a-4790-9e84-6272d2f2258e" providerId="ADAL" clId="{199A7851-1329-48CA-A587-A20E4BFF5C11}" dt="2023-03-27T04:11:28.687" v="332" actId="478"/>
          <ac:cxnSpMkLst>
            <pc:docMk/>
            <pc:sldMk cId="2895232883" sldId="259"/>
            <ac:cxnSpMk id="15" creationId="{B66347E6-ECEB-D17B-BDBF-0E8FEB522F00}"/>
          </ac:cxnSpMkLst>
        </pc:cxnChg>
        <pc:cxnChg chg="add del">
          <ac:chgData name="White, Ellie" userId="fec56361-5c8a-4790-9e84-6272d2f2258e" providerId="ADAL" clId="{199A7851-1329-48CA-A587-A20E4BFF5C11}" dt="2023-03-27T04:11:30.534" v="333" actId="478"/>
          <ac:cxnSpMkLst>
            <pc:docMk/>
            <pc:sldMk cId="2895232883" sldId="259"/>
            <ac:cxnSpMk id="17" creationId="{07CC2BE7-9353-6D42-5539-28FBB9E34BB9}"/>
          </ac:cxnSpMkLst>
        </pc:cxnChg>
        <pc:cxnChg chg="add mod">
          <ac:chgData name="White, Ellie" userId="fec56361-5c8a-4790-9e84-6272d2f2258e" providerId="ADAL" clId="{199A7851-1329-48CA-A587-A20E4BFF5C11}" dt="2023-03-27T04:31:50.897" v="706" actId="14100"/>
          <ac:cxnSpMkLst>
            <pc:docMk/>
            <pc:sldMk cId="2895232883" sldId="259"/>
            <ac:cxnSpMk id="22" creationId="{06EA3968-8CE7-BB18-C313-18582A80A8C0}"/>
          </ac:cxnSpMkLst>
        </pc:cxnChg>
        <pc:cxnChg chg="add del mod">
          <ac:chgData name="White, Ellie" userId="fec56361-5c8a-4790-9e84-6272d2f2258e" providerId="ADAL" clId="{199A7851-1329-48CA-A587-A20E4BFF5C11}" dt="2023-03-27T04:31:27.134" v="702" actId="14100"/>
          <ac:cxnSpMkLst>
            <pc:docMk/>
            <pc:sldMk cId="2895232883" sldId="259"/>
            <ac:cxnSpMk id="27" creationId="{BFE76902-64EE-0508-2713-8921424E864D}"/>
          </ac:cxnSpMkLst>
        </pc:cxnChg>
        <pc:cxnChg chg="add del mod">
          <ac:chgData name="White, Ellie" userId="fec56361-5c8a-4790-9e84-6272d2f2258e" providerId="ADAL" clId="{199A7851-1329-48CA-A587-A20E4BFF5C11}" dt="2023-03-27T04:31:34.559" v="703" actId="14100"/>
          <ac:cxnSpMkLst>
            <pc:docMk/>
            <pc:sldMk cId="2895232883" sldId="259"/>
            <ac:cxnSpMk id="31" creationId="{99938AA1-62C4-965F-15F5-FDD4776EFF78}"/>
          </ac:cxnSpMkLst>
        </pc:cxnChg>
        <pc:cxnChg chg="add del mod">
          <ac:chgData name="White, Ellie" userId="fec56361-5c8a-4790-9e84-6272d2f2258e" providerId="ADAL" clId="{199A7851-1329-48CA-A587-A20E4BFF5C11}" dt="2023-03-27T04:31:37.204" v="704" actId="14100"/>
          <ac:cxnSpMkLst>
            <pc:docMk/>
            <pc:sldMk cId="2895232883" sldId="259"/>
            <ac:cxnSpMk id="35" creationId="{E948DDE4-F705-147D-CA49-8279311208FA}"/>
          </ac:cxnSpMkLst>
        </pc:cxnChg>
        <pc:cxnChg chg="add del mod">
          <ac:chgData name="White, Ellie" userId="fec56361-5c8a-4790-9e84-6272d2f2258e" providerId="ADAL" clId="{199A7851-1329-48CA-A587-A20E4BFF5C11}" dt="2023-03-27T04:31:43.372" v="705" actId="14100"/>
          <ac:cxnSpMkLst>
            <pc:docMk/>
            <pc:sldMk cId="2895232883" sldId="259"/>
            <ac:cxnSpMk id="41" creationId="{2A621C69-5A95-A8D0-4DA3-AD22DC9150F4}"/>
          </ac:cxnSpMkLst>
        </pc:cxnChg>
        <pc:cxnChg chg="add del">
          <ac:chgData name="White, Ellie" userId="fec56361-5c8a-4790-9e84-6272d2f2258e" providerId="ADAL" clId="{199A7851-1329-48CA-A587-A20E4BFF5C11}" dt="2023-03-27T04:25:14.435" v="594" actId="478"/>
          <ac:cxnSpMkLst>
            <pc:docMk/>
            <pc:sldMk cId="2895232883" sldId="259"/>
            <ac:cxnSpMk id="48" creationId="{DC62706E-2ACB-34BF-9622-E57FFFD121CC}"/>
          </ac:cxnSpMkLst>
        </pc:cxnChg>
        <pc:cxnChg chg="add mod">
          <ac:chgData name="White, Ellie" userId="fec56361-5c8a-4790-9e84-6272d2f2258e" providerId="ADAL" clId="{199A7851-1329-48CA-A587-A20E4BFF5C11}" dt="2023-03-27T14:43:59.845" v="1193" actId="164"/>
          <ac:cxnSpMkLst>
            <pc:docMk/>
            <pc:sldMk cId="2895232883" sldId="259"/>
            <ac:cxnSpMk id="79" creationId="{AB67B5A2-36EC-CC70-A3DB-20406804829A}"/>
          </ac:cxnSpMkLst>
        </pc:cxnChg>
        <pc:cxnChg chg="add mod">
          <ac:chgData name="White, Ellie" userId="fec56361-5c8a-4790-9e84-6272d2f2258e" providerId="ADAL" clId="{199A7851-1329-48CA-A587-A20E4BFF5C11}" dt="2023-03-27T04:57:14.501" v="1043" actId="164"/>
          <ac:cxnSpMkLst>
            <pc:docMk/>
            <pc:sldMk cId="2895232883" sldId="259"/>
            <ac:cxnSpMk id="85" creationId="{6E3630DB-F18F-0000-3264-9A2C9E332722}"/>
          </ac:cxnSpMkLst>
        </pc:cxnChg>
        <pc:cxnChg chg="add mod">
          <ac:chgData name="White, Ellie" userId="fec56361-5c8a-4790-9e84-6272d2f2258e" providerId="ADAL" clId="{199A7851-1329-48CA-A587-A20E4BFF5C11}" dt="2023-03-27T04:57:14.501" v="1043" actId="164"/>
          <ac:cxnSpMkLst>
            <pc:docMk/>
            <pc:sldMk cId="2895232883" sldId="259"/>
            <ac:cxnSpMk id="88" creationId="{C76FBC24-9340-CFA1-1770-43A44570B48C}"/>
          </ac:cxnSpMkLst>
        </pc:cxnChg>
        <pc:cxnChg chg="add mod">
          <ac:chgData name="White, Ellie" userId="fec56361-5c8a-4790-9e84-6272d2f2258e" providerId="ADAL" clId="{199A7851-1329-48CA-A587-A20E4BFF5C11}" dt="2023-03-27T04:57:14.501" v="1043" actId="164"/>
          <ac:cxnSpMkLst>
            <pc:docMk/>
            <pc:sldMk cId="2895232883" sldId="259"/>
            <ac:cxnSpMk id="90" creationId="{6D3F1EE9-9AA0-CBA5-9FE0-4323DA24EA65}"/>
          </ac:cxnSpMkLst>
        </pc:cxnChg>
        <pc:cxnChg chg="add mod">
          <ac:chgData name="White, Ellie" userId="fec56361-5c8a-4790-9e84-6272d2f2258e" providerId="ADAL" clId="{199A7851-1329-48CA-A587-A20E4BFF5C11}" dt="2023-03-27T04:57:14.501" v="1043" actId="164"/>
          <ac:cxnSpMkLst>
            <pc:docMk/>
            <pc:sldMk cId="2895232883" sldId="259"/>
            <ac:cxnSpMk id="97" creationId="{6D238315-5D5A-48F7-7577-0E15DEFEAF3E}"/>
          </ac:cxnSpMkLst>
        </pc:cxnChg>
        <pc:cxnChg chg="add mod">
          <ac:chgData name="White, Ellie" userId="fec56361-5c8a-4790-9e84-6272d2f2258e" providerId="ADAL" clId="{199A7851-1329-48CA-A587-A20E4BFF5C11}" dt="2023-03-27T04:57:14.501" v="1043" actId="164"/>
          <ac:cxnSpMkLst>
            <pc:docMk/>
            <pc:sldMk cId="2895232883" sldId="259"/>
            <ac:cxnSpMk id="102" creationId="{340681B3-64C4-93E4-035A-3380A57DD1C0}"/>
          </ac:cxnSpMkLst>
        </pc:cxnChg>
        <pc:cxnChg chg="add mod">
          <ac:chgData name="White, Ellie" userId="fec56361-5c8a-4790-9e84-6272d2f2258e" providerId="ADAL" clId="{199A7851-1329-48CA-A587-A20E4BFF5C11}" dt="2023-03-27T04:49:45.518" v="845" actId="14100"/>
          <ac:cxnSpMkLst>
            <pc:docMk/>
            <pc:sldMk cId="2895232883" sldId="259"/>
            <ac:cxnSpMk id="106" creationId="{55D10CB1-DAB4-4645-2359-DC1500FC27D2}"/>
          </ac:cxnSpMkLst>
        </pc:cxnChg>
        <pc:cxnChg chg="add mod">
          <ac:chgData name="White, Ellie" userId="fec56361-5c8a-4790-9e84-6272d2f2258e" providerId="ADAL" clId="{199A7851-1329-48CA-A587-A20E4BFF5C11}" dt="2023-03-27T04:57:14.501" v="1043" actId="164"/>
          <ac:cxnSpMkLst>
            <pc:docMk/>
            <pc:sldMk cId="2895232883" sldId="259"/>
            <ac:cxnSpMk id="116" creationId="{96AE6840-C1C6-F212-695D-63FFA5682A76}"/>
          </ac:cxnSpMkLst>
        </pc:cxnChg>
        <pc:cxnChg chg="add mod">
          <ac:chgData name="White, Ellie" userId="fec56361-5c8a-4790-9e84-6272d2f2258e" providerId="ADAL" clId="{199A7851-1329-48CA-A587-A20E4BFF5C11}" dt="2023-03-27T04:57:14.501" v="1043" actId="164"/>
          <ac:cxnSpMkLst>
            <pc:docMk/>
            <pc:sldMk cId="2895232883" sldId="259"/>
            <ac:cxnSpMk id="117" creationId="{0266986D-648A-436C-F0F2-3A2729ED3ED8}"/>
          </ac:cxnSpMkLst>
        </pc:cxnChg>
      </pc:sldChg>
    </pc:docChg>
  </pc:docChgLst>
  <pc:docChgLst>
    <pc:chgData name="White, Ellie" userId="fec56361-5c8a-4790-9e84-6272d2f2258e" providerId="ADAL" clId="{C95B726C-975E-4531-99EA-4C5A679B0BE8}"/>
    <pc:docChg chg="undo custSel modSld">
      <pc:chgData name="White, Ellie" userId="fec56361-5c8a-4790-9e84-6272d2f2258e" providerId="ADAL" clId="{C95B726C-975E-4531-99EA-4C5A679B0BE8}" dt="2023-03-20T00:14:18.704" v="299" actId="14100"/>
      <pc:docMkLst>
        <pc:docMk/>
      </pc:docMkLst>
      <pc:sldChg chg="addSp delSp modSp mod">
        <pc:chgData name="White, Ellie" userId="fec56361-5c8a-4790-9e84-6272d2f2258e" providerId="ADAL" clId="{C95B726C-975E-4531-99EA-4C5A679B0BE8}" dt="2023-03-20T00:14:18.704" v="299" actId="14100"/>
        <pc:sldMkLst>
          <pc:docMk/>
          <pc:sldMk cId="3664704267" sldId="257"/>
        </pc:sldMkLst>
        <pc:spChg chg="add del mod">
          <ac:chgData name="White, Ellie" userId="fec56361-5c8a-4790-9e84-6272d2f2258e" providerId="ADAL" clId="{C95B726C-975E-4531-99EA-4C5A679B0BE8}" dt="2023-03-20T00:03:21.245" v="169" actId="478"/>
          <ac:spMkLst>
            <pc:docMk/>
            <pc:sldMk cId="3664704267" sldId="257"/>
            <ac:spMk id="16" creationId="{27853FC6-D0E7-0E55-A674-9030A44164DB}"/>
          </ac:spMkLst>
        </pc:spChg>
        <pc:spChg chg="add del mod">
          <ac:chgData name="White, Ellie" userId="fec56361-5c8a-4790-9e84-6272d2f2258e" providerId="ADAL" clId="{C95B726C-975E-4531-99EA-4C5A679B0BE8}" dt="2023-03-19T23:55:04.277" v="123" actId="478"/>
          <ac:spMkLst>
            <pc:docMk/>
            <pc:sldMk cId="3664704267" sldId="257"/>
            <ac:spMk id="17" creationId="{52609BA3-73CF-CE14-547B-82E125745056}"/>
          </ac:spMkLst>
        </pc:spChg>
        <pc:spChg chg="add del mod">
          <ac:chgData name="White, Ellie" userId="fec56361-5c8a-4790-9e84-6272d2f2258e" providerId="ADAL" clId="{C95B726C-975E-4531-99EA-4C5A679B0BE8}" dt="2023-03-20T00:01:36.602" v="156" actId="478"/>
          <ac:spMkLst>
            <pc:docMk/>
            <pc:sldMk cId="3664704267" sldId="257"/>
            <ac:spMk id="18" creationId="{AF890696-B3A7-37A7-C4E9-E7C1085FDD9E}"/>
          </ac:spMkLst>
        </pc:spChg>
        <pc:spChg chg="add del mod">
          <ac:chgData name="White, Ellie" userId="fec56361-5c8a-4790-9e84-6272d2f2258e" providerId="ADAL" clId="{C95B726C-975E-4531-99EA-4C5A679B0BE8}" dt="2023-03-20T00:01:35.819" v="154" actId="478"/>
          <ac:spMkLst>
            <pc:docMk/>
            <pc:sldMk cId="3664704267" sldId="257"/>
            <ac:spMk id="19" creationId="{3F1F1B9A-DDEA-AB32-9863-EC04C1E41DC9}"/>
          </ac:spMkLst>
        </pc:spChg>
        <pc:spChg chg="add del mod">
          <ac:chgData name="White, Ellie" userId="fec56361-5c8a-4790-9e84-6272d2f2258e" providerId="ADAL" clId="{C95B726C-975E-4531-99EA-4C5A679B0BE8}" dt="2023-03-20T00:01:34.747" v="152" actId="478"/>
          <ac:spMkLst>
            <pc:docMk/>
            <pc:sldMk cId="3664704267" sldId="257"/>
            <ac:spMk id="20" creationId="{CD06BB64-7437-9C6C-6826-A6E6F8FC66C2}"/>
          </ac:spMkLst>
        </pc:spChg>
        <pc:spChg chg="add del mod">
          <ac:chgData name="White, Ellie" userId="fec56361-5c8a-4790-9e84-6272d2f2258e" providerId="ADAL" clId="{C95B726C-975E-4531-99EA-4C5A679B0BE8}" dt="2023-03-20T00:01:36.199" v="155" actId="478"/>
          <ac:spMkLst>
            <pc:docMk/>
            <pc:sldMk cId="3664704267" sldId="257"/>
            <ac:spMk id="21" creationId="{1B217568-4D8C-419A-58F1-7B052C5229F2}"/>
          </ac:spMkLst>
        </pc:spChg>
        <pc:spChg chg="add del mod">
          <ac:chgData name="White, Ellie" userId="fec56361-5c8a-4790-9e84-6272d2f2258e" providerId="ADAL" clId="{C95B726C-975E-4531-99EA-4C5A679B0BE8}" dt="2023-03-20T00:00:42.148" v="142" actId="478"/>
          <ac:spMkLst>
            <pc:docMk/>
            <pc:sldMk cId="3664704267" sldId="257"/>
            <ac:spMk id="22" creationId="{C0C2EC9B-7752-C51F-1BC1-09DF8CBA3E99}"/>
          </ac:spMkLst>
        </pc:spChg>
        <pc:spChg chg="add del mod">
          <ac:chgData name="White, Ellie" userId="fec56361-5c8a-4790-9e84-6272d2f2258e" providerId="ADAL" clId="{C95B726C-975E-4531-99EA-4C5A679B0BE8}" dt="2023-03-20T00:00:41.214" v="141" actId="478"/>
          <ac:spMkLst>
            <pc:docMk/>
            <pc:sldMk cId="3664704267" sldId="257"/>
            <ac:spMk id="23" creationId="{57853734-2A32-8C4F-8569-4626EDE70AE4}"/>
          </ac:spMkLst>
        </pc:spChg>
        <pc:spChg chg="add del mod">
          <ac:chgData name="White, Ellie" userId="fec56361-5c8a-4790-9e84-6272d2f2258e" providerId="ADAL" clId="{C95B726C-975E-4531-99EA-4C5A679B0BE8}" dt="2023-03-20T00:01:35.402" v="153" actId="478"/>
          <ac:spMkLst>
            <pc:docMk/>
            <pc:sldMk cId="3664704267" sldId="257"/>
            <ac:spMk id="24" creationId="{B7D25BEB-1B23-B462-5A29-7A457B021052}"/>
          </ac:spMkLst>
        </pc:spChg>
        <pc:spChg chg="add del mod">
          <ac:chgData name="White, Ellie" userId="fec56361-5c8a-4790-9e84-6272d2f2258e" providerId="ADAL" clId="{C95B726C-975E-4531-99EA-4C5A679B0BE8}" dt="2023-03-20T00:03:23.080" v="172" actId="478"/>
          <ac:spMkLst>
            <pc:docMk/>
            <pc:sldMk cId="3664704267" sldId="257"/>
            <ac:spMk id="25" creationId="{49C8732F-BBD3-3760-DC42-2E33617ADDD9}"/>
          </ac:spMkLst>
        </pc:spChg>
        <pc:spChg chg="add del mod">
          <ac:chgData name="White, Ellie" userId="fec56361-5c8a-4790-9e84-6272d2f2258e" providerId="ADAL" clId="{C95B726C-975E-4531-99EA-4C5A679B0BE8}" dt="2023-03-20T00:03:24.051" v="174" actId="478"/>
          <ac:spMkLst>
            <pc:docMk/>
            <pc:sldMk cId="3664704267" sldId="257"/>
            <ac:spMk id="26" creationId="{AFBE9E36-AB87-9DF4-569A-C830A59A439A}"/>
          </ac:spMkLst>
        </pc:spChg>
        <pc:spChg chg="add del mod">
          <ac:chgData name="White, Ellie" userId="fec56361-5c8a-4790-9e84-6272d2f2258e" providerId="ADAL" clId="{C95B726C-975E-4531-99EA-4C5A679B0BE8}" dt="2023-03-20T00:03:23.597" v="173" actId="478"/>
          <ac:spMkLst>
            <pc:docMk/>
            <pc:sldMk cId="3664704267" sldId="257"/>
            <ac:spMk id="27" creationId="{7F407855-1BA7-94B2-CC97-D23F27FDF907}"/>
          </ac:spMkLst>
        </pc:spChg>
        <pc:spChg chg="add del mod">
          <ac:chgData name="White, Ellie" userId="fec56361-5c8a-4790-9e84-6272d2f2258e" providerId="ADAL" clId="{C95B726C-975E-4531-99EA-4C5A679B0BE8}" dt="2023-03-20T00:03:22.616" v="171" actId="478"/>
          <ac:spMkLst>
            <pc:docMk/>
            <pc:sldMk cId="3664704267" sldId="257"/>
            <ac:spMk id="28" creationId="{304E5EB0-3627-3578-0896-DE381C2EEF8F}"/>
          </ac:spMkLst>
        </pc:spChg>
        <pc:spChg chg="add del mod">
          <ac:chgData name="White, Ellie" userId="fec56361-5c8a-4790-9e84-6272d2f2258e" providerId="ADAL" clId="{C95B726C-975E-4531-99EA-4C5A679B0BE8}" dt="2023-03-20T00:03:22.194" v="170" actId="478"/>
          <ac:spMkLst>
            <pc:docMk/>
            <pc:sldMk cId="3664704267" sldId="257"/>
            <ac:spMk id="29" creationId="{C8659E17-F2D3-7B84-834A-44834AF223FC}"/>
          </ac:spMkLst>
        </pc:spChg>
        <pc:spChg chg="add del mod">
          <ac:chgData name="White, Ellie" userId="fec56361-5c8a-4790-9e84-6272d2f2258e" providerId="ADAL" clId="{C95B726C-975E-4531-99EA-4C5A679B0BE8}" dt="2023-03-20T00:06:29.007" v="194" actId="478"/>
          <ac:spMkLst>
            <pc:docMk/>
            <pc:sldMk cId="3664704267" sldId="257"/>
            <ac:spMk id="30" creationId="{6E16C2B0-50FE-277F-BC69-C7BABEE7F7EC}"/>
          </ac:spMkLst>
        </pc:spChg>
        <pc:picChg chg="add mod modCrop">
          <ac:chgData name="White, Ellie" userId="fec56361-5c8a-4790-9e84-6272d2f2258e" providerId="ADAL" clId="{C95B726C-975E-4531-99EA-4C5A679B0BE8}" dt="2023-03-20T00:13:29.237" v="269" actId="1076"/>
          <ac:picMkLst>
            <pc:docMk/>
            <pc:sldMk cId="3664704267" sldId="257"/>
            <ac:picMk id="3" creationId="{34D3FC90-D8E8-299D-05AE-7F6D87DE9B5D}"/>
          </ac:picMkLst>
        </pc:picChg>
        <pc:picChg chg="add mod ord modCrop">
          <ac:chgData name="White, Ellie" userId="fec56361-5c8a-4790-9e84-6272d2f2258e" providerId="ADAL" clId="{C95B726C-975E-4531-99EA-4C5A679B0BE8}" dt="2023-03-20T00:13:29.237" v="269" actId="1076"/>
          <ac:picMkLst>
            <pc:docMk/>
            <pc:sldMk cId="3664704267" sldId="257"/>
            <ac:picMk id="5" creationId="{00748E57-A160-AAEF-427B-AC58AA7460E3}"/>
          </ac:picMkLst>
        </pc:picChg>
        <pc:picChg chg="add mod modCrop">
          <ac:chgData name="White, Ellie" userId="fec56361-5c8a-4790-9e84-6272d2f2258e" providerId="ADAL" clId="{C95B726C-975E-4531-99EA-4C5A679B0BE8}" dt="2023-03-20T00:13:29.237" v="269" actId="1076"/>
          <ac:picMkLst>
            <pc:docMk/>
            <pc:sldMk cId="3664704267" sldId="257"/>
            <ac:picMk id="7" creationId="{C105B91D-31B3-BA41-FDEA-334F4BD88403}"/>
          </ac:picMkLst>
        </pc:picChg>
        <pc:picChg chg="add mod modCrop">
          <ac:chgData name="White, Ellie" userId="fec56361-5c8a-4790-9e84-6272d2f2258e" providerId="ADAL" clId="{C95B726C-975E-4531-99EA-4C5A679B0BE8}" dt="2023-03-20T00:13:29.237" v="269" actId="1076"/>
          <ac:picMkLst>
            <pc:docMk/>
            <pc:sldMk cId="3664704267" sldId="257"/>
            <ac:picMk id="9" creationId="{348119CA-2644-F986-CA2C-4944B0D98BB6}"/>
          </ac:picMkLst>
        </pc:picChg>
        <pc:picChg chg="add mod modCrop">
          <ac:chgData name="White, Ellie" userId="fec56361-5c8a-4790-9e84-6272d2f2258e" providerId="ADAL" clId="{C95B726C-975E-4531-99EA-4C5A679B0BE8}" dt="2023-03-20T00:13:29.237" v="269" actId="1076"/>
          <ac:picMkLst>
            <pc:docMk/>
            <pc:sldMk cId="3664704267" sldId="257"/>
            <ac:picMk id="11" creationId="{D479A9EB-5B3B-B52E-691C-02898AC70271}"/>
          </ac:picMkLst>
        </pc:picChg>
        <pc:picChg chg="add mod modCrop">
          <ac:chgData name="White, Ellie" userId="fec56361-5c8a-4790-9e84-6272d2f2258e" providerId="ADAL" clId="{C95B726C-975E-4531-99EA-4C5A679B0BE8}" dt="2023-03-20T00:13:29.237" v="269" actId="1076"/>
          <ac:picMkLst>
            <pc:docMk/>
            <pc:sldMk cId="3664704267" sldId="257"/>
            <ac:picMk id="13" creationId="{3606D969-EB13-157D-6E3C-B711977EA0E0}"/>
          </ac:picMkLst>
        </pc:picChg>
        <pc:picChg chg="add mod ord modCrop">
          <ac:chgData name="White, Ellie" userId="fec56361-5c8a-4790-9e84-6272d2f2258e" providerId="ADAL" clId="{C95B726C-975E-4531-99EA-4C5A679B0BE8}" dt="2023-03-20T00:13:45.085" v="293" actId="1076"/>
          <ac:picMkLst>
            <pc:docMk/>
            <pc:sldMk cId="3664704267" sldId="257"/>
            <ac:picMk id="15" creationId="{AFC920A7-4AC6-AAA1-61D2-DE7B57BCEABD}"/>
          </ac:picMkLst>
        </pc:picChg>
        <pc:cxnChg chg="add mod">
          <ac:chgData name="White, Ellie" userId="fec56361-5c8a-4790-9e84-6272d2f2258e" providerId="ADAL" clId="{C95B726C-975E-4531-99EA-4C5A679B0BE8}" dt="2023-03-20T00:14:18.704" v="299" actId="14100"/>
          <ac:cxnSpMkLst>
            <pc:docMk/>
            <pc:sldMk cId="3664704267" sldId="257"/>
            <ac:cxnSpMk id="32" creationId="{E4EC265D-7416-6C14-50B4-7C139B06F837}"/>
          </ac:cxnSpMkLst>
        </pc:cxnChg>
        <pc:cxnChg chg="add mod">
          <ac:chgData name="White, Ellie" userId="fec56361-5c8a-4790-9e84-6272d2f2258e" providerId="ADAL" clId="{C95B726C-975E-4531-99EA-4C5A679B0BE8}" dt="2023-03-20T00:14:12.672" v="298" actId="14100"/>
          <ac:cxnSpMkLst>
            <pc:docMk/>
            <pc:sldMk cId="3664704267" sldId="257"/>
            <ac:cxnSpMk id="33" creationId="{B5720490-3DD8-E977-63EC-465AE11357EE}"/>
          </ac:cxnSpMkLst>
        </pc:cxnChg>
        <pc:cxnChg chg="add mod">
          <ac:chgData name="White, Ellie" userId="fec56361-5c8a-4790-9e84-6272d2f2258e" providerId="ADAL" clId="{C95B726C-975E-4531-99EA-4C5A679B0BE8}" dt="2023-03-20T00:14:09.112" v="297" actId="14100"/>
          <ac:cxnSpMkLst>
            <pc:docMk/>
            <pc:sldMk cId="3664704267" sldId="257"/>
            <ac:cxnSpMk id="36" creationId="{7E0737B2-A47D-96AF-6010-1367485E107F}"/>
          </ac:cxnSpMkLst>
        </pc:cxnChg>
        <pc:cxnChg chg="add mod">
          <ac:chgData name="White, Ellie" userId="fec56361-5c8a-4790-9e84-6272d2f2258e" providerId="ADAL" clId="{C95B726C-975E-4531-99EA-4C5A679B0BE8}" dt="2023-03-20T00:13:56.998" v="294" actId="14100"/>
          <ac:cxnSpMkLst>
            <pc:docMk/>
            <pc:sldMk cId="3664704267" sldId="257"/>
            <ac:cxnSpMk id="39" creationId="{811C3268-3314-3547-73DD-55771F6EA935}"/>
          </ac:cxnSpMkLst>
        </pc:cxnChg>
        <pc:cxnChg chg="add mod">
          <ac:chgData name="White, Ellie" userId="fec56361-5c8a-4790-9e84-6272d2f2258e" providerId="ADAL" clId="{C95B726C-975E-4531-99EA-4C5A679B0BE8}" dt="2023-03-20T00:14:00.830" v="295" actId="14100"/>
          <ac:cxnSpMkLst>
            <pc:docMk/>
            <pc:sldMk cId="3664704267" sldId="257"/>
            <ac:cxnSpMk id="42" creationId="{2AF0BC06-9981-4C63-980F-EA621938072B}"/>
          </ac:cxnSpMkLst>
        </pc:cxnChg>
        <pc:cxnChg chg="add mod">
          <ac:chgData name="White, Ellie" userId="fec56361-5c8a-4790-9e84-6272d2f2258e" providerId="ADAL" clId="{C95B726C-975E-4531-99EA-4C5A679B0BE8}" dt="2023-03-20T00:14:04.092" v="296" actId="14100"/>
          <ac:cxnSpMkLst>
            <pc:docMk/>
            <pc:sldMk cId="3664704267" sldId="257"/>
            <ac:cxnSpMk id="48" creationId="{562ADD45-0ED4-64B6-D4A6-8E45F37FCFA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3D3C1-EA3E-1CCE-70E0-FEED4FFC5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86FC6-2B07-2AC0-BB92-EF93AF827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F42C-21EF-2E66-5E64-C12E3C74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872-F683-4F39-969B-8C4BE49234B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8FC76-A3B4-F018-3E1E-42EB54E66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3CE17-DA15-F9C7-8668-1309CBA1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6B58-8B29-4956-A15A-052D00F2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4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55FE-27BE-F3FB-2144-1C41AF10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8C65B-F4FD-5AE0-E0D9-74A9C3E09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D75AD-F035-68EF-F325-8D385656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872-F683-4F39-969B-8C4BE49234B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A7AB6-3E66-82FA-899F-917A27CAB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7DDBD-89D5-2B98-6C87-73C38D5C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6B58-8B29-4956-A15A-052D00F2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0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F9BCF8-20CA-AB6F-F66B-77C874217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E5166-237F-88B0-6A2E-50DD4CDDE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77C11-165A-DE54-FA33-0A57C3CD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872-F683-4F39-969B-8C4BE49234B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1EE61-2881-F5EC-4F7D-E9B69B1E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A45B6-614E-D4F7-6D10-471F9B4F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6B58-8B29-4956-A15A-052D00F2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0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7C75E-A4A6-4344-06AF-3F5B9729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B0983-1982-EC22-FAF5-3BE2ABFBF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D2D86-35F6-2953-3CC4-C8EC5BF7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872-F683-4F39-969B-8C4BE49234B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3DC74-B1BA-16CE-995F-8CEDFCFC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59324-785F-31C3-F521-CF88B069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6B58-8B29-4956-A15A-052D00F2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0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669F-DCF2-A1C7-DF83-67CC6A9CE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DD640-D32F-AF4A-BABE-F052EF3F0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26A68-AEBF-9173-0324-23231384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872-F683-4F39-969B-8C4BE49234B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2CA94-7671-BB03-8A4B-F2E10376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E25CB-A38D-E4C7-34AB-60B2C34E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6B58-8B29-4956-A15A-052D00F2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0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60A8-B165-2F8F-17FE-4834A9B5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1F441-677C-39D2-0AFB-5DE8808A8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BCBD0-4B2D-780E-0125-0DDF5F68F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4524D-CB27-FF05-AFDA-1C092C11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872-F683-4F39-969B-8C4BE49234B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BA117-1DBC-639B-3823-C056CF06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97579-9C5A-D615-5CA8-5244AA0E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6B58-8B29-4956-A15A-052D00F2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5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157D-44AC-D1D0-F3DD-298867CF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5038A-E1A0-1306-3E1E-543A70A2F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35B53-307D-4286-3A18-C388AD940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F7B2F-F6EF-D46C-2089-03126C213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33143-4DCD-6093-58E9-6A2F44DCE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34EB4-9AF8-6C86-AF9A-85B53E35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872-F683-4F39-969B-8C4BE49234B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9BA0E-A71C-81A0-6270-A9E5AFCD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5FE707-2D41-85DE-A788-6563C73A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6B58-8B29-4956-A15A-052D00F2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3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3BE8-1A77-E842-514A-301B9503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5A0C1-19B8-FB04-B882-98476CFD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872-F683-4F39-969B-8C4BE49234B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55CC9-CB13-F8C5-5EDE-F43190DE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2EC8C-C85C-4C8D-0D45-F014708E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6B58-8B29-4956-A15A-052D00F2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3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5648A-BF46-CB1E-B0C9-A5DBFB4A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872-F683-4F39-969B-8C4BE49234B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44B1D0-1368-266A-2C40-7B67AD8E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27A76-23F1-145D-5C41-4600A147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6B58-8B29-4956-A15A-052D00F2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3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1B5A-B51B-EC4E-4322-2B02161A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DD919-0FF7-FC82-EB34-A017B4CB8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5AD9A-1377-A46C-5404-F14999F2C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A4C4E-0DA1-243E-F0AD-BB8B9DEB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872-F683-4F39-969B-8C4BE49234B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20ED9-CD2D-2D99-B32E-675E49F7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4BB06-6F54-B354-EA9D-B7E34131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6B58-8B29-4956-A15A-052D00F2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1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4AD3-088E-390C-0E6C-7B961C25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41A68B-1725-3F43-F489-185A064A3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F5B5D-3493-210D-6E71-65FBD4F02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34734-FD58-785F-3F53-5A119D8A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872-F683-4F39-969B-8C4BE49234B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A233C-FEDE-194F-BE1F-86B92261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BB2C7-1080-D020-E639-BE5FEBED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6B58-8B29-4956-A15A-052D00F2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8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B2A69-E6B6-872C-DD37-E3AA7CFC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FCEE5-FBC9-24A4-5045-130F3BD0E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6EA6A-FDED-2B6E-1EF3-B4AA44C2B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D3872-F683-4F39-969B-8C4BE49234B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0ADF6-8D47-B1FC-9491-90C9ED6B8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627AB-3041-BA17-3F7D-4D74BF082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A6B58-8B29-4956-A15A-052D00F2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mailto:ewhite@usgs.gov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DA96-AEE7-230E-0166-5CE96214D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Basin Flowers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6CFA2-8AD0-FBDF-72FA-2D7B48651C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03/20/2023</a:t>
            </a:r>
          </a:p>
        </p:txBody>
      </p:sp>
    </p:spTree>
    <p:extLst>
      <p:ext uri="{BB962C8B-B14F-4D97-AF65-F5344CB8AC3E}">
        <p14:creationId xmlns:p14="http://schemas.microsoft.com/office/powerpoint/2010/main" val="22368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ap&#10;&#10;Description automatically generated">
            <a:extLst>
              <a:ext uri="{FF2B5EF4-FFF2-40B4-BE49-F238E27FC236}">
                <a16:creationId xmlns:a16="http://schemas.microsoft.com/office/drawing/2014/main" id="{AFC920A7-4AC6-AAA1-61D2-DE7B57BCEA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" t="8281" r="52315" b="8366"/>
          <a:stretch/>
        </p:blipFill>
        <p:spPr>
          <a:xfrm>
            <a:off x="3661948" y="228699"/>
            <a:ext cx="4859955" cy="6285126"/>
          </a:xfrm>
          <a:prstGeom prst="rect">
            <a:avLst/>
          </a:prstGeom>
        </p:spPr>
      </p:pic>
      <p:pic>
        <p:nvPicPr>
          <p:cNvPr id="3" name="Picture 2" descr="A close up of a flower&#10;&#10;Description automatically generated">
            <a:extLst>
              <a:ext uri="{FF2B5EF4-FFF2-40B4-BE49-F238E27FC236}">
                <a16:creationId xmlns:a16="http://schemas.microsoft.com/office/drawing/2014/main" id="{34D3FC90-D8E8-299D-05AE-7F6D87DE9B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" t="5028" r="21008"/>
          <a:stretch/>
        </p:blipFill>
        <p:spPr>
          <a:xfrm>
            <a:off x="1662312" y="2547972"/>
            <a:ext cx="1828800" cy="1828800"/>
          </a:xfrm>
          <a:prstGeom prst="rect">
            <a:avLst/>
          </a:prstGeom>
        </p:spPr>
      </p:pic>
      <p:pic>
        <p:nvPicPr>
          <p:cNvPr id="7" name="Picture 6" descr="A close up of white flowers&#10;&#10;Description automatically generated with low confidence">
            <a:extLst>
              <a:ext uri="{FF2B5EF4-FFF2-40B4-BE49-F238E27FC236}">
                <a16:creationId xmlns:a16="http://schemas.microsoft.com/office/drawing/2014/main" id="{C105B91D-31B3-BA41-FDEA-334F4BD884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18406" r="42260" b="17646"/>
          <a:stretch/>
        </p:blipFill>
        <p:spPr>
          <a:xfrm>
            <a:off x="1662312" y="4680019"/>
            <a:ext cx="1828800" cy="1828800"/>
          </a:xfrm>
          <a:prstGeom prst="rect">
            <a:avLst/>
          </a:prstGeom>
        </p:spPr>
      </p:pic>
      <p:pic>
        <p:nvPicPr>
          <p:cNvPr id="9" name="Picture 8" descr="A close up of a flower&#10;&#10;Description automatically generated with medium confidence">
            <a:extLst>
              <a:ext uri="{FF2B5EF4-FFF2-40B4-BE49-F238E27FC236}">
                <a16:creationId xmlns:a16="http://schemas.microsoft.com/office/drawing/2014/main" id="{348119CA-2644-F986-CA2C-4944B0D98B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9" t="28112" r="28596" b="14650"/>
          <a:stretch/>
        </p:blipFill>
        <p:spPr>
          <a:xfrm>
            <a:off x="1662312" y="415925"/>
            <a:ext cx="1828800" cy="1828800"/>
          </a:xfrm>
          <a:prstGeom prst="rect">
            <a:avLst/>
          </a:prstGeom>
        </p:spPr>
      </p:pic>
      <p:pic>
        <p:nvPicPr>
          <p:cNvPr id="11" name="Picture 10" descr="A close up of a flower&#10;&#10;Description automatically generated with medium confidence">
            <a:extLst>
              <a:ext uri="{FF2B5EF4-FFF2-40B4-BE49-F238E27FC236}">
                <a16:creationId xmlns:a16="http://schemas.microsoft.com/office/drawing/2014/main" id="{D479A9EB-5B3B-B52E-691C-02898AC7027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" t="7663" r="4857" b="31072"/>
          <a:stretch/>
        </p:blipFill>
        <p:spPr>
          <a:xfrm>
            <a:off x="8931252" y="2403670"/>
            <a:ext cx="1828800" cy="1828800"/>
          </a:xfrm>
          <a:prstGeom prst="rect">
            <a:avLst/>
          </a:prstGeom>
        </p:spPr>
      </p:pic>
      <p:pic>
        <p:nvPicPr>
          <p:cNvPr id="13" name="Picture 12" descr="A group of white flowers&#10;&#10;Description automatically generated with medium confidence">
            <a:extLst>
              <a:ext uri="{FF2B5EF4-FFF2-40B4-BE49-F238E27FC236}">
                <a16:creationId xmlns:a16="http://schemas.microsoft.com/office/drawing/2014/main" id="{3606D969-EB13-157D-6E3C-B711977EA0E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0" t="5931" r="42834" b="64916"/>
          <a:stretch/>
        </p:blipFill>
        <p:spPr>
          <a:xfrm>
            <a:off x="8931252" y="4680019"/>
            <a:ext cx="1828800" cy="1828800"/>
          </a:xfrm>
          <a:prstGeom prst="rect">
            <a:avLst/>
          </a:prstGeom>
        </p:spPr>
      </p:pic>
      <p:pic>
        <p:nvPicPr>
          <p:cNvPr id="5" name="Picture 4" descr="A picture containing grass, outdoor, plant, flower&#10;&#10;Description automatically generated">
            <a:extLst>
              <a:ext uri="{FF2B5EF4-FFF2-40B4-BE49-F238E27FC236}">
                <a16:creationId xmlns:a16="http://schemas.microsoft.com/office/drawing/2014/main" id="{00748E57-A160-AAEF-427B-AC58AA7460E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97" t="27326" r="22733" b="35218"/>
          <a:stretch/>
        </p:blipFill>
        <p:spPr>
          <a:xfrm>
            <a:off x="8931252" y="294875"/>
            <a:ext cx="1828800" cy="182880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4EC265D-7416-6C14-50B4-7C139B06F837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491112" y="1209275"/>
            <a:ext cx="1314494" cy="121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5720490-3DD8-E977-63EC-465AE11357EE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491112" y="3462372"/>
            <a:ext cx="6434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0737B2-A47D-96AF-6010-1367485E107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491112" y="4410144"/>
            <a:ext cx="2208870" cy="1184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11C3268-3314-3547-73DD-55771F6EA93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953612" y="1209275"/>
            <a:ext cx="2977640" cy="14671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F0BC06-9981-4C63-980F-EA621938072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021524" y="3070753"/>
            <a:ext cx="1909728" cy="247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62ADD45-0ED4-64B6-D4A6-8E45F37FCFA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235107" y="4376772"/>
            <a:ext cx="1696145" cy="12176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70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ap&#10;&#10;Description automatically generated">
            <a:extLst>
              <a:ext uri="{FF2B5EF4-FFF2-40B4-BE49-F238E27FC236}">
                <a16:creationId xmlns:a16="http://schemas.microsoft.com/office/drawing/2014/main" id="{AFC920A7-4AC6-AAA1-61D2-DE7B57BCEA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" t="8281" r="52315" b="8366"/>
          <a:stretch/>
        </p:blipFill>
        <p:spPr>
          <a:xfrm>
            <a:off x="3354926" y="228699"/>
            <a:ext cx="4859955" cy="6285126"/>
          </a:xfrm>
          <a:prstGeom prst="rect">
            <a:avLst/>
          </a:prstGeom>
        </p:spPr>
      </p:pic>
      <p:pic>
        <p:nvPicPr>
          <p:cNvPr id="3" name="Picture 2" descr="A close up of a flower&#10;&#10;Description automatically generated">
            <a:extLst>
              <a:ext uri="{FF2B5EF4-FFF2-40B4-BE49-F238E27FC236}">
                <a16:creationId xmlns:a16="http://schemas.microsoft.com/office/drawing/2014/main" id="{34D3FC90-D8E8-299D-05AE-7F6D87DE9B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" t="5028" r="21008"/>
          <a:stretch/>
        </p:blipFill>
        <p:spPr>
          <a:xfrm>
            <a:off x="1662312" y="2547972"/>
            <a:ext cx="1828800" cy="1828800"/>
          </a:xfrm>
          <a:prstGeom prst="rect">
            <a:avLst/>
          </a:prstGeom>
        </p:spPr>
      </p:pic>
      <p:pic>
        <p:nvPicPr>
          <p:cNvPr id="7" name="Picture 6" descr="A close up of white flowers&#10;&#10;Description automatically generated with low confidence">
            <a:extLst>
              <a:ext uri="{FF2B5EF4-FFF2-40B4-BE49-F238E27FC236}">
                <a16:creationId xmlns:a16="http://schemas.microsoft.com/office/drawing/2014/main" id="{C105B91D-31B3-BA41-FDEA-334F4BD884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18406" r="42260" b="17646"/>
          <a:stretch/>
        </p:blipFill>
        <p:spPr>
          <a:xfrm>
            <a:off x="1662312" y="4680019"/>
            <a:ext cx="1828800" cy="1828800"/>
          </a:xfrm>
          <a:prstGeom prst="rect">
            <a:avLst/>
          </a:prstGeom>
        </p:spPr>
      </p:pic>
      <p:pic>
        <p:nvPicPr>
          <p:cNvPr id="9" name="Picture 8" descr="A close up of a flower&#10;&#10;Description automatically generated with medium confidence">
            <a:extLst>
              <a:ext uri="{FF2B5EF4-FFF2-40B4-BE49-F238E27FC236}">
                <a16:creationId xmlns:a16="http://schemas.microsoft.com/office/drawing/2014/main" id="{348119CA-2644-F986-CA2C-4944B0D98B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9" t="28112" r="28596" b="14650"/>
          <a:stretch/>
        </p:blipFill>
        <p:spPr>
          <a:xfrm>
            <a:off x="1662312" y="415925"/>
            <a:ext cx="1828800" cy="1828800"/>
          </a:xfrm>
          <a:prstGeom prst="rect">
            <a:avLst/>
          </a:prstGeom>
        </p:spPr>
      </p:pic>
      <p:pic>
        <p:nvPicPr>
          <p:cNvPr id="11" name="Picture 10" descr="A close up of a flower&#10;&#10;Description automatically generated with medium confidence">
            <a:extLst>
              <a:ext uri="{FF2B5EF4-FFF2-40B4-BE49-F238E27FC236}">
                <a16:creationId xmlns:a16="http://schemas.microsoft.com/office/drawing/2014/main" id="{D479A9EB-5B3B-B52E-691C-02898AC7027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" t="7663" r="4857" b="31072"/>
          <a:stretch/>
        </p:blipFill>
        <p:spPr>
          <a:xfrm>
            <a:off x="8303866" y="2403670"/>
            <a:ext cx="1828800" cy="1828800"/>
          </a:xfrm>
          <a:prstGeom prst="rect">
            <a:avLst/>
          </a:prstGeom>
        </p:spPr>
      </p:pic>
      <p:pic>
        <p:nvPicPr>
          <p:cNvPr id="13" name="Picture 12" descr="A group of white flowers&#10;&#10;Description automatically generated with medium confidence">
            <a:extLst>
              <a:ext uri="{FF2B5EF4-FFF2-40B4-BE49-F238E27FC236}">
                <a16:creationId xmlns:a16="http://schemas.microsoft.com/office/drawing/2014/main" id="{3606D969-EB13-157D-6E3C-B711977EA0E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0" t="5931" r="42834" b="64916"/>
          <a:stretch/>
        </p:blipFill>
        <p:spPr>
          <a:xfrm>
            <a:off x="8303866" y="4680019"/>
            <a:ext cx="1828800" cy="1828800"/>
          </a:xfrm>
          <a:prstGeom prst="rect">
            <a:avLst/>
          </a:prstGeom>
        </p:spPr>
      </p:pic>
      <p:pic>
        <p:nvPicPr>
          <p:cNvPr id="5" name="Picture 4" descr="A picture containing grass, outdoor, plant, flower&#10;&#10;Description automatically generated">
            <a:extLst>
              <a:ext uri="{FF2B5EF4-FFF2-40B4-BE49-F238E27FC236}">
                <a16:creationId xmlns:a16="http://schemas.microsoft.com/office/drawing/2014/main" id="{00748E57-A160-AAEF-427B-AC58AA7460E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97" t="27326" r="22733" b="35218"/>
          <a:stretch/>
        </p:blipFill>
        <p:spPr>
          <a:xfrm>
            <a:off x="8303866" y="294875"/>
            <a:ext cx="1828800" cy="182880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4EC265D-7416-6C14-50B4-7C139B06F837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491112" y="1209275"/>
            <a:ext cx="1314494" cy="121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5720490-3DD8-E977-63EC-465AE11357EE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491112" y="3462372"/>
            <a:ext cx="6434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0737B2-A47D-96AF-6010-1367485E107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491112" y="4410144"/>
            <a:ext cx="2208870" cy="1184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11C3268-3314-3547-73DD-55771F6EA93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579842" y="1209275"/>
            <a:ext cx="2724024" cy="14398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F0BC06-9981-4C63-980F-EA621938072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667778" y="3046164"/>
            <a:ext cx="1636088" cy="2719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62ADD45-0ED4-64B6-D4A6-8E45F37FCFA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874686" y="4304621"/>
            <a:ext cx="1429180" cy="12897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A56687A2-E10E-452B-B9EC-3FFBCBA3AE1B}"/>
              </a:ext>
            </a:extLst>
          </p:cNvPr>
          <p:cNvSpPr/>
          <p:nvPr/>
        </p:nvSpPr>
        <p:spPr>
          <a:xfrm>
            <a:off x="102570" y="489929"/>
            <a:ext cx="1559742" cy="1559742"/>
          </a:xfrm>
          <a:prstGeom prst="ellipse">
            <a:avLst/>
          </a:prstGeom>
          <a:solidFill>
            <a:srgbClr val="CC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63F49A-4CFC-D7FC-7A40-CC70EFC0AA45}"/>
              </a:ext>
            </a:extLst>
          </p:cNvPr>
          <p:cNvSpPr/>
          <p:nvPr/>
        </p:nvSpPr>
        <p:spPr>
          <a:xfrm>
            <a:off x="102570" y="2649129"/>
            <a:ext cx="1559742" cy="1559742"/>
          </a:xfrm>
          <a:prstGeom prst="ellipse">
            <a:avLst/>
          </a:prstGeom>
          <a:solidFill>
            <a:srgbClr val="FD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7DB415-603B-8005-2A8A-434B0BBA1D93}"/>
              </a:ext>
            </a:extLst>
          </p:cNvPr>
          <p:cNvSpPr/>
          <p:nvPr/>
        </p:nvSpPr>
        <p:spPr>
          <a:xfrm>
            <a:off x="102570" y="4814548"/>
            <a:ext cx="1559742" cy="1559742"/>
          </a:xfrm>
          <a:prstGeom prst="ellipse">
            <a:avLst/>
          </a:prstGeom>
          <a:solidFill>
            <a:srgbClr val="F7F8FB"/>
          </a:solidFill>
          <a:ln>
            <a:solidFill>
              <a:srgbClr val="CDA8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DC6A7E-3F63-23EA-5B38-6A3F7F6F69EC}"/>
              </a:ext>
            </a:extLst>
          </p:cNvPr>
          <p:cNvSpPr/>
          <p:nvPr/>
        </p:nvSpPr>
        <p:spPr>
          <a:xfrm>
            <a:off x="548685" y="5262335"/>
            <a:ext cx="667512" cy="664168"/>
          </a:xfrm>
          <a:prstGeom prst="ellipse">
            <a:avLst/>
          </a:prstGeom>
          <a:solidFill>
            <a:srgbClr val="9A5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A91BE2-A32B-F3F3-6F8B-A9E8BE61A415}"/>
              </a:ext>
            </a:extLst>
          </p:cNvPr>
          <p:cNvSpPr/>
          <p:nvPr/>
        </p:nvSpPr>
        <p:spPr>
          <a:xfrm>
            <a:off x="626409" y="3172984"/>
            <a:ext cx="512064" cy="512032"/>
          </a:xfrm>
          <a:prstGeom prst="ellipse">
            <a:avLst/>
          </a:prstGeom>
          <a:solidFill>
            <a:srgbClr val="C21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AEE92C-10DC-CE0E-B33D-D98BED73DA09}"/>
              </a:ext>
            </a:extLst>
          </p:cNvPr>
          <p:cNvSpPr/>
          <p:nvPr/>
        </p:nvSpPr>
        <p:spPr>
          <a:xfrm>
            <a:off x="626409" y="975616"/>
            <a:ext cx="512064" cy="512064"/>
          </a:xfrm>
          <a:prstGeom prst="ellipse">
            <a:avLst/>
          </a:prstGeom>
          <a:solidFill>
            <a:srgbClr val="C1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E7ABFD-7881-FB8E-67DE-4716411D4063}"/>
              </a:ext>
            </a:extLst>
          </p:cNvPr>
          <p:cNvSpPr/>
          <p:nvPr/>
        </p:nvSpPr>
        <p:spPr>
          <a:xfrm>
            <a:off x="10221651" y="489929"/>
            <a:ext cx="1559742" cy="1559742"/>
          </a:xfrm>
          <a:prstGeom prst="ellipse">
            <a:avLst/>
          </a:prstGeom>
          <a:solidFill>
            <a:srgbClr val="EBF8FE"/>
          </a:solidFill>
          <a:ln>
            <a:solidFill>
              <a:srgbClr val="410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70E195-8A56-3130-271D-0F6380B37143}"/>
              </a:ext>
            </a:extLst>
          </p:cNvPr>
          <p:cNvSpPr/>
          <p:nvPr/>
        </p:nvSpPr>
        <p:spPr>
          <a:xfrm>
            <a:off x="10707338" y="975616"/>
            <a:ext cx="588368" cy="588368"/>
          </a:xfrm>
          <a:prstGeom prst="ellipse">
            <a:avLst/>
          </a:prstGeom>
          <a:solidFill>
            <a:srgbClr val="E7CC08"/>
          </a:solidFill>
          <a:ln>
            <a:solidFill>
              <a:srgbClr val="410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E46087A-156A-720A-0D4A-57A61EFB72F8}"/>
              </a:ext>
            </a:extLst>
          </p:cNvPr>
          <p:cNvSpPr/>
          <p:nvPr/>
        </p:nvSpPr>
        <p:spPr>
          <a:xfrm>
            <a:off x="10221651" y="2547972"/>
            <a:ext cx="1559742" cy="1559742"/>
          </a:xfrm>
          <a:prstGeom prst="ellipse">
            <a:avLst/>
          </a:prstGeom>
          <a:solidFill>
            <a:srgbClr val="8B5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A6EC36-6219-1C03-B325-B770B6A843D1}"/>
              </a:ext>
            </a:extLst>
          </p:cNvPr>
          <p:cNvSpPr/>
          <p:nvPr/>
        </p:nvSpPr>
        <p:spPr>
          <a:xfrm>
            <a:off x="10420720" y="2745634"/>
            <a:ext cx="1144871" cy="114487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1877B0-8B49-D57B-0004-84CDD8672E18}"/>
              </a:ext>
            </a:extLst>
          </p:cNvPr>
          <p:cNvSpPr/>
          <p:nvPr/>
        </p:nvSpPr>
        <p:spPr>
          <a:xfrm>
            <a:off x="10707338" y="3023885"/>
            <a:ext cx="588368" cy="588368"/>
          </a:xfrm>
          <a:prstGeom prst="ellipse">
            <a:avLst/>
          </a:prstGeom>
          <a:solidFill>
            <a:srgbClr val="FDF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ACAAE5D-1C7C-0FEA-E0E2-BB0E71387787}"/>
              </a:ext>
            </a:extLst>
          </p:cNvPr>
          <p:cNvSpPr/>
          <p:nvPr/>
        </p:nvSpPr>
        <p:spPr>
          <a:xfrm>
            <a:off x="10275047" y="4814548"/>
            <a:ext cx="1559742" cy="1559742"/>
          </a:xfrm>
          <a:prstGeom prst="ellipse">
            <a:avLst/>
          </a:prstGeom>
          <a:solidFill>
            <a:srgbClr val="F5F3F8"/>
          </a:solidFill>
          <a:ln>
            <a:solidFill>
              <a:srgbClr val="98A3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9AAA28A3-9E96-64C0-D914-7CF98A2CB0A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5" name="Picture 64" descr="Chart, scatter chart&#10;&#10;Description automatically generated">
              <a:extLst>
                <a:ext uri="{FF2B5EF4-FFF2-40B4-BE49-F238E27FC236}">
                  <a16:creationId xmlns:a16="http://schemas.microsoft.com/office/drawing/2014/main" id="{7F5406BA-9A14-A0B5-3320-95CEE6553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55E3CA7-C00F-F822-0273-AD55FB54E42A}"/>
                </a:ext>
              </a:extLst>
            </p:cNvPr>
            <p:cNvGrpSpPr/>
            <p:nvPr/>
          </p:nvGrpSpPr>
          <p:grpSpPr>
            <a:xfrm>
              <a:off x="216816" y="980294"/>
              <a:ext cx="11424743" cy="5794563"/>
              <a:chOff x="216816" y="980294"/>
              <a:chExt cx="11424743" cy="579456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DD8320AA-C8E9-6650-0967-2C2A5F9612E2}"/>
                  </a:ext>
                </a:extLst>
              </p:cNvPr>
              <p:cNvGrpSpPr/>
              <p:nvPr/>
            </p:nvGrpSpPr>
            <p:grpSpPr>
              <a:xfrm>
                <a:off x="985044" y="4367460"/>
                <a:ext cx="10565599" cy="571905"/>
                <a:chOff x="985044" y="3494981"/>
                <a:chExt cx="10565599" cy="571905"/>
              </a:xfrm>
              <a:noFill/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01DEAD98-0781-65A3-8F9A-F4CC713AD357}"/>
                    </a:ext>
                  </a:extLst>
                </p:cNvPr>
                <p:cNvGrpSpPr/>
                <p:nvPr/>
              </p:nvGrpSpPr>
              <p:grpSpPr>
                <a:xfrm>
                  <a:off x="1515874" y="3494981"/>
                  <a:ext cx="10034769" cy="171450"/>
                  <a:chOff x="1207115" y="4411691"/>
                  <a:chExt cx="10034769" cy="171450"/>
                </a:xfrm>
                <a:grpFill/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57057C34-E478-70B9-4A9B-3F7471EF40B3}"/>
                      </a:ext>
                    </a:extLst>
                  </p:cNvPr>
                  <p:cNvSpPr/>
                  <p:nvPr/>
                </p:nvSpPr>
                <p:spPr>
                  <a:xfrm>
                    <a:off x="8625679" y="4411691"/>
                    <a:ext cx="2616205" cy="171450"/>
                  </a:xfrm>
                  <a:prstGeom prst="rect">
                    <a:avLst/>
                  </a:prstGeom>
                  <a:grpFill/>
                  <a:ln w="31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900" dirty="0">
                        <a:solidFill>
                          <a:schemeClr val="tx1"/>
                        </a:solidFill>
                        <a:latin typeface="Segoe Script" panose="030B0504020000000003" pitchFamily="66" charset="0"/>
                        <a:cs typeface="MV Boli" panose="02000500030200090000" pitchFamily="2" charset="0"/>
                      </a:rPr>
                      <a:t>MODERN ERA</a:t>
                    </a: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B9D8736E-300E-E2FF-5436-757C139D718F}"/>
                      </a:ext>
                    </a:extLst>
                  </p:cNvPr>
                  <p:cNvSpPr/>
                  <p:nvPr/>
                </p:nvSpPr>
                <p:spPr>
                  <a:xfrm>
                    <a:off x="1207115" y="4411691"/>
                    <a:ext cx="2463791" cy="171450"/>
                  </a:xfrm>
                  <a:prstGeom prst="rect">
                    <a:avLst/>
                  </a:prstGeom>
                  <a:grpFill/>
                  <a:ln w="31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900" dirty="0">
                        <a:solidFill>
                          <a:schemeClr val="tx1"/>
                        </a:solidFill>
                        <a:latin typeface="Segoe Script" panose="030B0504020000000003" pitchFamily="66" charset="0"/>
                        <a:cs typeface="MV Boli" panose="02000500030200090000" pitchFamily="2" charset="0"/>
                      </a:rPr>
                      <a:t>ANCIENT TIMES</a:t>
                    </a:r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E39E63ED-F6E7-0AAA-877A-59D2BB9A5256}"/>
                      </a:ext>
                    </a:extLst>
                  </p:cNvPr>
                  <p:cNvSpPr/>
                  <p:nvPr/>
                </p:nvSpPr>
                <p:spPr>
                  <a:xfrm>
                    <a:off x="3670905" y="4411691"/>
                    <a:ext cx="4954773" cy="171450"/>
                  </a:xfrm>
                  <a:prstGeom prst="rect">
                    <a:avLst/>
                  </a:prstGeom>
                  <a:grpFill/>
                  <a:ln w="31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900" dirty="0">
                        <a:solidFill>
                          <a:schemeClr val="tx1"/>
                        </a:solidFill>
                        <a:latin typeface="Segoe Script" panose="030B0504020000000003" pitchFamily="66" charset="0"/>
                        <a:cs typeface="MV Boli" panose="02000500030200090000" pitchFamily="2" charset="0"/>
                      </a:rPr>
                      <a:t>MIDDLE AGES</a:t>
                    </a:r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5E9541C0-2EFF-9F24-485D-F3312A2A80D8}"/>
                    </a:ext>
                  </a:extLst>
                </p:cNvPr>
                <p:cNvGrpSpPr/>
                <p:nvPr/>
              </p:nvGrpSpPr>
              <p:grpSpPr>
                <a:xfrm>
                  <a:off x="985044" y="3662498"/>
                  <a:ext cx="10413200" cy="404388"/>
                  <a:chOff x="636867" y="4062551"/>
                  <a:chExt cx="10413200" cy="404388"/>
                </a:xfrm>
                <a:grpFill/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01846996-1BE6-FF90-BBD6-F66E7BD8F887}"/>
                      </a:ext>
                    </a:extLst>
                  </p:cNvPr>
                  <p:cNvGrpSpPr/>
                  <p:nvPr/>
                </p:nvGrpSpPr>
                <p:grpSpPr>
                  <a:xfrm>
                    <a:off x="636867" y="4066484"/>
                    <a:ext cx="1164709" cy="396522"/>
                    <a:chOff x="636867" y="4066484"/>
                    <a:chExt cx="1164709" cy="396522"/>
                  </a:xfrm>
                  <a:grpFill/>
                </p:grpSpPr>
                <p:cxnSp>
                  <p:nvCxnSpPr>
                    <p:cNvPr id="22" name="Straight Arrow Connector 21">
                      <a:extLst>
                        <a:ext uri="{FF2B5EF4-FFF2-40B4-BE49-F238E27FC236}">
                          <a16:creationId xmlns:a16="http://schemas.microsoft.com/office/drawing/2014/main" id="{06EA3968-8CE7-BB18-C313-18582A80A8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219705" y="4066484"/>
                      <a:ext cx="0" cy="73357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bg1">
                          <a:lumMod val="65000"/>
                        </a:schemeClr>
                      </a:solidFill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73FA6401-F3B3-C9CA-79DE-A8143E96F1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6867" y="4139841"/>
                      <a:ext cx="1164709" cy="323165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bIns="0" rtlCol="0" anchor="t">
                      <a:spAutoFit/>
                    </a:bodyPr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Script" panose="030B0504020000000003" pitchFamily="66" charset="0"/>
                          <a:cs typeface="MV Boli" panose="02000500030200090000" pitchFamily="2" charset="0"/>
                        </a:rPr>
                        <a:t>Start of Common Era</a:t>
                      </a:r>
                    </a:p>
                  </p:txBody>
                </p:sp>
              </p:grpSp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1DF3FD1D-89D7-1C62-6E0E-FBBFCBD6D6AA}"/>
                      </a:ext>
                    </a:extLst>
                  </p:cNvPr>
                  <p:cNvGrpSpPr/>
                  <p:nvPr/>
                </p:nvGrpSpPr>
                <p:grpSpPr>
                  <a:xfrm>
                    <a:off x="3404989" y="4066484"/>
                    <a:ext cx="1263328" cy="400455"/>
                    <a:chOff x="3404989" y="4066484"/>
                    <a:chExt cx="1263328" cy="400455"/>
                  </a:xfrm>
                  <a:grpFill/>
                </p:grpSpPr>
                <p:cxnSp>
                  <p:nvCxnSpPr>
                    <p:cNvPr id="27" name="Straight Arrow Connector 26">
                      <a:extLst>
                        <a:ext uri="{FF2B5EF4-FFF2-40B4-BE49-F238E27FC236}">
                          <a16:creationId xmlns:a16="http://schemas.microsoft.com/office/drawing/2014/main" id="{BFE76902-64EE-0508-2713-8921424E86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033484" y="4066484"/>
                      <a:ext cx="1" cy="73357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bg1">
                          <a:lumMod val="65000"/>
                        </a:schemeClr>
                      </a:solidFill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57DD3C14-C150-E239-0D70-CDC4ABB92D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04989" y="4143774"/>
                      <a:ext cx="1263328" cy="323165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bIns="0" rtlCol="0" anchor="t">
                      <a:spAutoFit/>
                    </a:bodyPr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Script" panose="030B0504020000000003" pitchFamily="66" charset="0"/>
                          <a:cs typeface="MV Boli" panose="02000500030200090000" pitchFamily="2" charset="0"/>
                        </a:rPr>
                        <a:t>Prophet Mohammed</a:t>
                      </a:r>
                    </a:p>
                  </p:txBody>
                </p:sp>
              </p:grpSp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FA4B0C24-9D6B-DE80-3B22-3BFF8444B58F}"/>
                      </a:ext>
                    </a:extLst>
                  </p:cNvPr>
                  <p:cNvGrpSpPr/>
                  <p:nvPr/>
                </p:nvGrpSpPr>
                <p:grpSpPr>
                  <a:xfrm>
                    <a:off x="7845908" y="4062551"/>
                    <a:ext cx="1375133" cy="400455"/>
                    <a:chOff x="7845908" y="4062551"/>
                    <a:chExt cx="1375133" cy="400455"/>
                  </a:xfrm>
                  <a:grpFill/>
                </p:grpSpPr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99938AA1-62C4-965F-15F5-FDD4776EFF7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524718" y="4062551"/>
                      <a:ext cx="0" cy="73357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bg1">
                          <a:lumMod val="65000"/>
                        </a:schemeClr>
                      </a:solidFill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19C919BD-60CD-4449-5B4D-D264C39CF2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5908" y="4139841"/>
                      <a:ext cx="1375133" cy="323165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bIns="0" rtlCol="0" anchor="t">
                      <a:spAutoFit/>
                    </a:bodyPr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Script" panose="030B0504020000000003" pitchFamily="66" charset="0"/>
                          <a:cs typeface="MV Boli" panose="02000500030200090000" pitchFamily="2" charset="0"/>
                        </a:rPr>
                        <a:t>Columbus Reaches America</a:t>
                      </a:r>
                    </a:p>
                  </p:txBody>
                </p:sp>
              </p:grp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6728D1FD-01B7-FBEC-9E6D-99BF9AA73985}"/>
                      </a:ext>
                    </a:extLst>
                  </p:cNvPr>
                  <p:cNvGrpSpPr/>
                  <p:nvPr/>
                </p:nvGrpSpPr>
                <p:grpSpPr>
                  <a:xfrm>
                    <a:off x="9481391" y="4062551"/>
                    <a:ext cx="1015445" cy="400455"/>
                    <a:chOff x="9481391" y="4062551"/>
                    <a:chExt cx="1015445" cy="400455"/>
                  </a:xfrm>
                  <a:grpFill/>
                </p:grpSpPr>
                <p:cxnSp>
                  <p:nvCxnSpPr>
                    <p:cNvPr id="35" name="Straight Arrow Connector 34">
                      <a:extLst>
                        <a:ext uri="{FF2B5EF4-FFF2-40B4-BE49-F238E27FC236}">
                          <a16:creationId xmlns:a16="http://schemas.microsoft.com/office/drawing/2014/main" id="{E948DDE4-F705-147D-CA49-8279311208F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9986057" y="4062551"/>
                      <a:ext cx="0" cy="73357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bg1">
                          <a:lumMod val="65000"/>
                        </a:schemeClr>
                      </a:solidFill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91A6DA43-40FF-BBD9-A8EE-9DCB2F7A8E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81391" y="4139841"/>
                      <a:ext cx="1015445" cy="323165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bIns="0" rtlCol="0" anchor="t">
                      <a:spAutoFit/>
                    </a:bodyPr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Script" panose="030B0504020000000003" pitchFamily="66" charset="0"/>
                          <a:cs typeface="MV Boli" panose="02000500030200090000" pitchFamily="2" charset="0"/>
                        </a:rPr>
                        <a:t>French Revolution</a:t>
                      </a:r>
                    </a:p>
                  </p:txBody>
                </p:sp>
              </p:grpSp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E5CE9B3D-CD44-1F52-4C64-03A0F07A5420}"/>
                      </a:ext>
                    </a:extLst>
                  </p:cNvPr>
                  <p:cNvGrpSpPr/>
                  <p:nvPr/>
                </p:nvGrpSpPr>
                <p:grpSpPr>
                  <a:xfrm>
                    <a:off x="10343269" y="4062551"/>
                    <a:ext cx="706798" cy="400455"/>
                    <a:chOff x="10343269" y="4062551"/>
                    <a:chExt cx="706798" cy="400455"/>
                  </a:xfrm>
                  <a:grpFill/>
                </p:grpSpPr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2A621C69-5A95-A8D0-4DA3-AD22DC9150F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0695086" y="4062551"/>
                      <a:ext cx="1" cy="81223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bg1">
                          <a:lumMod val="65000"/>
                        </a:schemeClr>
                      </a:solidFill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4AA5654C-7C1E-AAA1-CF3D-886FE09C74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43269" y="4139841"/>
                      <a:ext cx="706798" cy="323165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bIns="0" rtlCol="0" anchor="t">
                      <a:spAutoFit/>
                    </a:bodyPr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Script" panose="030B0504020000000003" pitchFamily="66" charset="0"/>
                          <a:cs typeface="MV Boli" panose="02000500030200090000" pitchFamily="2" charset="0"/>
                        </a:rPr>
                        <a:t>World War I</a:t>
                      </a:r>
                    </a:p>
                  </p:txBody>
                </p:sp>
              </p:grpSp>
            </p:grp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2B54C58-0B30-ED56-1DF9-0DBE51FCC10A}"/>
                  </a:ext>
                </a:extLst>
              </p:cNvPr>
              <p:cNvSpPr txBox="1"/>
              <p:nvPr/>
            </p:nvSpPr>
            <p:spPr>
              <a:xfrm>
                <a:off x="5769568" y="6405525"/>
                <a:ext cx="58719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Source: Living Blended Drought Atlas (LBDA V2).</a:t>
                </a:r>
              </a:p>
              <a:p>
                <a:pPr algn="r"/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Flowers by Althea Archer; Plot by Ellie White </a:t>
                </a:r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ewhite@usgs.gov</a:t>
                </a:r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04/19/2023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29825D8-FDB9-3A91-212F-55A83483051D}"/>
                  </a:ext>
                </a:extLst>
              </p:cNvPr>
              <p:cNvSpPr txBox="1"/>
              <p:nvPr/>
            </p:nvSpPr>
            <p:spPr>
              <a:xfrm>
                <a:off x="309248" y="5032914"/>
                <a:ext cx="51771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TO READ THE DIAGRAM</a:t>
                </a: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0AC13713-11E4-6F25-8288-4C74259C69F8}"/>
                  </a:ext>
                </a:extLst>
              </p:cNvPr>
              <p:cNvSpPr/>
              <p:nvPr/>
            </p:nvSpPr>
            <p:spPr>
              <a:xfrm>
                <a:off x="5288828" y="4899564"/>
                <a:ext cx="406378" cy="4263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C3500F07-E3E3-A9BC-3306-B3D1FB47E1D2}"/>
                  </a:ext>
                </a:extLst>
              </p:cNvPr>
              <p:cNvSpPr txBox="1"/>
              <p:nvPr/>
            </p:nvSpPr>
            <p:spPr>
              <a:xfrm>
                <a:off x="3254329" y="980294"/>
                <a:ext cx="11721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Segoe Script" panose="030B0504020000000003" pitchFamily="66" charset="0"/>
                  </a:rPr>
                  <a:t>Megadroughts </a:t>
                </a:r>
                <a:endParaRPr lang="en-US" dirty="0">
                  <a:latin typeface="Segoe Script" panose="030B0504020000000003" pitchFamily="66" charset="0"/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BFB63672-9CDA-8EA1-FFF3-B3038198FBFB}"/>
                  </a:ext>
                </a:extLst>
              </p:cNvPr>
              <p:cNvSpPr txBox="1"/>
              <p:nvPr/>
            </p:nvSpPr>
            <p:spPr>
              <a:xfrm>
                <a:off x="6148376" y="1789348"/>
                <a:ext cx="178286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Segoe Script" panose="030B0504020000000003" pitchFamily="66" charset="0"/>
                  </a:rPr>
                  <a:t>Medieval Warm Period</a:t>
                </a:r>
                <a:endParaRPr lang="en-US" dirty="0">
                  <a:latin typeface="Segoe Script" panose="030B0504020000000003" pitchFamily="66" charset="0"/>
                </a:endParaRPr>
              </a:p>
            </p:txBody>
          </p:sp>
          <p:sp>
            <p:nvSpPr>
              <p:cNvPr id="185" name="Right Brace 184">
                <a:extLst>
                  <a:ext uri="{FF2B5EF4-FFF2-40B4-BE49-F238E27FC236}">
                    <a16:creationId xmlns:a16="http://schemas.microsoft.com/office/drawing/2014/main" id="{520321CA-9312-CA8C-E4F1-5A6DB6EC991C}"/>
                  </a:ext>
                </a:extLst>
              </p:cNvPr>
              <p:cNvSpPr/>
              <p:nvPr/>
            </p:nvSpPr>
            <p:spPr>
              <a:xfrm rot="16200000">
                <a:off x="6912841" y="1387011"/>
                <a:ext cx="246221" cy="1501182"/>
              </a:xfrm>
              <a:prstGeom prst="rightBrace">
                <a:avLst>
                  <a:gd name="adj1" fmla="val 38962"/>
                  <a:gd name="adj2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D9A6A4D1-C61D-7D97-684F-62FAA651EB4F}"/>
                  </a:ext>
                </a:extLst>
              </p:cNvPr>
              <p:cNvGrpSpPr/>
              <p:nvPr/>
            </p:nvGrpSpPr>
            <p:grpSpPr>
              <a:xfrm>
                <a:off x="2705103" y="1019247"/>
                <a:ext cx="578064" cy="246221"/>
                <a:chOff x="2705103" y="1019247"/>
                <a:chExt cx="578064" cy="246221"/>
              </a:xfrm>
            </p:grpSpPr>
            <p:cxnSp>
              <p:nvCxnSpPr>
                <p:cNvPr id="193" name="Straight Arrow Connector 192">
                  <a:extLst>
                    <a:ext uri="{FF2B5EF4-FFF2-40B4-BE49-F238E27FC236}">
                      <a16:creationId xmlns:a16="http://schemas.microsoft.com/office/drawing/2014/main" id="{02BDC6C5-B68A-A775-2BF6-2D903C2799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0503" y="1070954"/>
                  <a:ext cx="22664" cy="4763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headEnd type="none" w="med" len="med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EC78ED5E-3038-0326-735E-31B2B379E87D}"/>
                    </a:ext>
                  </a:extLst>
                </p:cNvPr>
                <p:cNvSpPr/>
                <p:nvPr/>
              </p:nvSpPr>
              <p:spPr>
                <a:xfrm>
                  <a:off x="2705103" y="1019247"/>
                  <a:ext cx="565150" cy="246221"/>
                </a:xfrm>
                <a:custGeom>
                  <a:avLst/>
                  <a:gdLst>
                    <a:gd name="connsiteX0" fmla="*/ 0 w 552450"/>
                    <a:gd name="connsiteY0" fmla="*/ 347790 h 347790"/>
                    <a:gd name="connsiteX1" fmla="*/ 241300 w 552450"/>
                    <a:gd name="connsiteY1" fmla="*/ 17590 h 347790"/>
                    <a:gd name="connsiteX2" fmla="*/ 552450 w 552450"/>
                    <a:gd name="connsiteY2" fmla="*/ 74740 h 347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52450" h="347790">
                      <a:moveTo>
                        <a:pt x="0" y="347790"/>
                      </a:moveTo>
                      <a:cubicBezTo>
                        <a:pt x="74612" y="205444"/>
                        <a:pt x="149225" y="63098"/>
                        <a:pt x="241300" y="17590"/>
                      </a:cubicBezTo>
                      <a:cubicBezTo>
                        <a:pt x="333375" y="-27918"/>
                        <a:pt x="442912" y="23411"/>
                        <a:pt x="552450" y="74740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16CB7DF5-B3DC-512A-12A3-3EDD93CD58BA}"/>
                  </a:ext>
                </a:extLst>
              </p:cNvPr>
              <p:cNvSpPr txBox="1"/>
              <p:nvPr/>
            </p:nvSpPr>
            <p:spPr>
              <a:xfrm>
                <a:off x="10650400" y="1914441"/>
                <a:ext cx="8306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Segoe Script" panose="030B0504020000000003" pitchFamily="66" charset="0"/>
                  </a:rPr>
                  <a:t>Extreme </a:t>
                </a:r>
              </a:p>
              <a:p>
                <a:r>
                  <a:rPr lang="en-US" sz="1000" dirty="0">
                    <a:latin typeface="Segoe Script" panose="030B0504020000000003" pitchFamily="66" charset="0"/>
                  </a:rPr>
                  <a:t>droughts </a:t>
                </a:r>
                <a:endParaRPr lang="en-US" dirty="0">
                  <a:latin typeface="Segoe Script" panose="030B0504020000000003" pitchFamily="66" charset="0"/>
                </a:endParaRPr>
              </a:p>
            </p:txBody>
          </p: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23123870-2EF9-36E3-F5B5-CD33C6EF692B}"/>
                  </a:ext>
                </a:extLst>
              </p:cNvPr>
              <p:cNvGrpSpPr/>
              <p:nvPr/>
            </p:nvGrpSpPr>
            <p:grpSpPr>
              <a:xfrm rot="15533942">
                <a:off x="10870329" y="2448548"/>
                <a:ext cx="578064" cy="246221"/>
                <a:chOff x="2514600" y="1042860"/>
                <a:chExt cx="578064" cy="246221"/>
              </a:xfrm>
            </p:grpSpPr>
            <p:cxnSp>
              <p:nvCxnSpPr>
                <p:cNvPr id="208" name="Straight Arrow Connector 207">
                  <a:extLst>
                    <a:ext uri="{FF2B5EF4-FFF2-40B4-BE49-F238E27FC236}">
                      <a16:creationId xmlns:a16="http://schemas.microsoft.com/office/drawing/2014/main" id="{57725D40-9C67-1DBB-7802-C88D454E5D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0000" y="1094567"/>
                  <a:ext cx="22664" cy="4763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headEnd type="none" w="med" len="med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id="{0B1EF164-A2F2-497B-867C-7147751BFDE9}"/>
                    </a:ext>
                  </a:extLst>
                </p:cNvPr>
                <p:cNvSpPr/>
                <p:nvPr/>
              </p:nvSpPr>
              <p:spPr>
                <a:xfrm>
                  <a:off x="2514600" y="1042860"/>
                  <a:ext cx="565150" cy="246221"/>
                </a:xfrm>
                <a:custGeom>
                  <a:avLst/>
                  <a:gdLst>
                    <a:gd name="connsiteX0" fmla="*/ 0 w 552450"/>
                    <a:gd name="connsiteY0" fmla="*/ 347790 h 347790"/>
                    <a:gd name="connsiteX1" fmla="*/ 241300 w 552450"/>
                    <a:gd name="connsiteY1" fmla="*/ 17590 h 347790"/>
                    <a:gd name="connsiteX2" fmla="*/ 552450 w 552450"/>
                    <a:gd name="connsiteY2" fmla="*/ 74740 h 347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52450" h="347790">
                      <a:moveTo>
                        <a:pt x="0" y="347790"/>
                      </a:moveTo>
                      <a:cubicBezTo>
                        <a:pt x="74612" y="205444"/>
                        <a:pt x="149225" y="63098"/>
                        <a:pt x="241300" y="17590"/>
                      </a:cubicBezTo>
                      <a:cubicBezTo>
                        <a:pt x="333375" y="-27918"/>
                        <a:pt x="442912" y="23411"/>
                        <a:pt x="552450" y="74740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pic>
            <p:nvPicPr>
              <p:cNvPr id="214" name="Picture 213" descr="Shape&#10;&#10;Description automatically generated with medium confidence">
                <a:extLst>
                  <a:ext uri="{FF2B5EF4-FFF2-40B4-BE49-F238E27FC236}">
                    <a16:creationId xmlns:a16="http://schemas.microsoft.com/office/drawing/2014/main" id="{5FE0768D-0B30-DA78-CBF9-CF05063B32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816" y="6343550"/>
                <a:ext cx="1073525" cy="396822"/>
              </a:xfrm>
              <a:prstGeom prst="rect">
                <a:avLst/>
              </a:prstGeom>
            </p:spPr>
          </p:pic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5E54E223-7DE3-00A6-0E33-DD28D1A9F5B9}"/>
                  </a:ext>
                </a:extLst>
              </p:cNvPr>
              <p:cNvSpPr txBox="1"/>
              <p:nvPr/>
            </p:nvSpPr>
            <p:spPr>
              <a:xfrm>
                <a:off x="263957" y="5380749"/>
                <a:ext cx="27078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underlying data are tree-ring drought atlases that reconstruct and provide a paleoclimate analog to modern drought indices such as the Palmer Modified Drought Index (PMDI). 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E62D043-E461-75F5-90D9-A66BF0F738A0}"/>
                  </a:ext>
                </a:extLst>
              </p:cNvPr>
              <p:cNvGrpSpPr/>
              <p:nvPr/>
            </p:nvGrpSpPr>
            <p:grpSpPr>
              <a:xfrm>
                <a:off x="5879728" y="5609872"/>
                <a:ext cx="5482329" cy="640080"/>
                <a:chOff x="5860678" y="5409847"/>
                <a:chExt cx="5482329" cy="640080"/>
              </a:xfrm>
            </p:grpSpPr>
            <p:pic>
              <p:nvPicPr>
                <p:cNvPr id="3" name="Picture 2" descr="A white and yellow flower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6FD42C48-25AF-2F7E-0962-F23D03656A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 amt="5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578" y="5409847"/>
                  <a:ext cx="640080" cy="640080"/>
                </a:xfrm>
                <a:prstGeom prst="rect">
                  <a:avLst/>
                </a:prstGeom>
              </p:spPr>
            </p:pic>
            <p:pic>
              <p:nvPicPr>
                <p:cNvPr id="4" name="Picture 3" descr="A close-up of a flower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3FE4CBF8-E21A-F7DD-E30F-3C14CBB9DB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alphaModFix amt="5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29128" y="5409847"/>
                  <a:ext cx="640080" cy="640080"/>
                </a:xfrm>
                <a:prstGeom prst="rect">
                  <a:avLst/>
                </a:prstGeom>
              </p:spPr>
            </p:pic>
            <p:pic>
              <p:nvPicPr>
                <p:cNvPr id="5" name="Picture 4" descr="Icon&#10;&#10;Description automatically generated">
                  <a:extLst>
                    <a:ext uri="{FF2B5EF4-FFF2-40B4-BE49-F238E27FC236}">
                      <a16:creationId xmlns:a16="http://schemas.microsoft.com/office/drawing/2014/main" id="{2E1B2550-9181-C023-56F7-9FCDA16320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alphaModFix amt="5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34478" y="5409847"/>
                  <a:ext cx="640080" cy="640080"/>
                </a:xfrm>
                <a:prstGeom prst="rect">
                  <a:avLst/>
                </a:prstGeom>
              </p:spPr>
            </p:pic>
            <p:pic>
              <p:nvPicPr>
                <p:cNvPr id="6" name="Picture 5" descr="A picture containing plant&#10;&#10;Description automatically generated">
                  <a:extLst>
                    <a:ext uri="{FF2B5EF4-FFF2-40B4-BE49-F238E27FC236}">
                      <a16:creationId xmlns:a16="http://schemas.microsoft.com/office/drawing/2014/main" id="{C1A704E8-D2BD-49CF-E486-9BC5857AB2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alphaModFix amt="5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66028" y="5409847"/>
                  <a:ext cx="640080" cy="640080"/>
                </a:xfrm>
                <a:prstGeom prst="rect">
                  <a:avLst/>
                </a:prstGeom>
              </p:spPr>
            </p:pic>
            <p:pic>
              <p:nvPicPr>
                <p:cNvPr id="7" name="Picture 6" descr="A picture containing flower, plant&#10;&#10;Description automatically generated">
                  <a:extLst>
                    <a:ext uri="{FF2B5EF4-FFF2-40B4-BE49-F238E27FC236}">
                      <a16:creationId xmlns:a16="http://schemas.microsoft.com/office/drawing/2014/main" id="{0B8F3BB6-CB33-6134-B4F4-1F8EA8A07D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alphaModFix amt="5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60678" y="5409847"/>
                  <a:ext cx="640080" cy="640080"/>
                </a:xfrm>
                <a:prstGeom prst="rect">
                  <a:avLst/>
                </a:prstGeom>
              </p:spPr>
            </p:pic>
            <p:pic>
              <p:nvPicPr>
                <p:cNvPr id="8" name="Picture 7" descr="A purple flower with a black background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16857DF0-17B8-EFF0-8DA5-5A13C1EE7A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alphaModFix amt="5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02927" y="5409847"/>
                  <a:ext cx="640080" cy="640080"/>
                </a:xfrm>
                <a:prstGeom prst="rect">
                  <a:avLst/>
                </a:prstGeom>
              </p:spPr>
            </p:pic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65D7EDC-EDE6-3895-8A69-DD2B5B3753FD}"/>
                  </a:ext>
                </a:extLst>
              </p:cNvPr>
              <p:cNvGrpSpPr/>
              <p:nvPr/>
            </p:nvGrpSpPr>
            <p:grpSpPr>
              <a:xfrm>
                <a:off x="2705103" y="5363971"/>
                <a:ext cx="2364650" cy="1292979"/>
                <a:chOff x="2924178" y="5363971"/>
                <a:chExt cx="2364650" cy="1292979"/>
              </a:xfrm>
            </p:grpSpPr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C2736F04-D31D-D3F8-A83B-BD2B0F3CDEA4}"/>
                    </a:ext>
                  </a:extLst>
                </p:cNvPr>
                <p:cNvGrpSpPr/>
                <p:nvPr/>
              </p:nvGrpSpPr>
              <p:grpSpPr>
                <a:xfrm>
                  <a:off x="2924178" y="5363971"/>
                  <a:ext cx="2364650" cy="1292979"/>
                  <a:chOff x="-465394" y="5217064"/>
                  <a:chExt cx="2364650" cy="1292979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C938C051-1CA1-6C18-B003-A2A5A76ED55A}"/>
                      </a:ext>
                    </a:extLst>
                  </p:cNvPr>
                  <p:cNvGrpSpPr/>
                  <p:nvPr/>
                </p:nvGrpSpPr>
                <p:grpSpPr>
                  <a:xfrm>
                    <a:off x="-465394" y="5217064"/>
                    <a:ext cx="2364650" cy="1292979"/>
                    <a:chOff x="-17921" y="5366247"/>
                    <a:chExt cx="2364650" cy="1292979"/>
                  </a:xfrm>
                </p:grpSpPr>
                <p:cxnSp>
                  <p:nvCxnSpPr>
                    <p:cNvPr id="106" name="Straight Connector 105">
                      <a:extLst>
                        <a:ext uri="{FF2B5EF4-FFF2-40B4-BE49-F238E27FC236}">
                          <a16:creationId xmlns:a16="http://schemas.microsoft.com/office/drawing/2014/main" id="{55D10CB1-DAB4-4645-2359-DC1500FC27D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277293" y="5581001"/>
                      <a:ext cx="411477" cy="516000"/>
                    </a:xfrm>
                    <a:prstGeom prst="line">
                      <a:avLst/>
                    </a:prstGeom>
                    <a:ln w="12700">
                      <a:solidFill>
                        <a:srgbClr val="D3D7D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9E2FEF84-3CFE-5C91-94F7-4601D76EC12C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795456" y="5725742"/>
                      <a:ext cx="856325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</p:txBody>
                </p:sp>
                <p:cxnSp>
                  <p:nvCxnSpPr>
                    <p:cNvPr id="85" name="Straight Arrow Connector 84">
                      <a:extLst>
                        <a:ext uri="{FF2B5EF4-FFF2-40B4-BE49-F238E27FC236}">
                          <a16:creationId xmlns:a16="http://schemas.microsoft.com/office/drawing/2014/main" id="{6E3630DB-F18F-0000-3264-9A2C9E33272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24075" y="5591175"/>
                      <a:ext cx="0" cy="51752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triangl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Straight Connector 87">
                      <a:extLst>
                        <a:ext uri="{FF2B5EF4-FFF2-40B4-BE49-F238E27FC236}">
                          <a16:creationId xmlns:a16="http://schemas.microsoft.com/office/drawing/2014/main" id="{C76FBC24-9340-CFA1-1770-43A44570B4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87173" y="5585306"/>
                      <a:ext cx="436902" cy="0"/>
                    </a:xfrm>
                    <a:prstGeom prst="line">
                      <a:avLst/>
                    </a:prstGeom>
                    <a:ln w="3175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Connector 89">
                      <a:extLst>
                        <a:ext uri="{FF2B5EF4-FFF2-40B4-BE49-F238E27FC236}">
                          <a16:creationId xmlns:a16="http://schemas.microsoft.com/office/drawing/2014/main" id="{6D3F1EE9-9AA0-CBA5-9FE0-4323DA24EA6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87174" y="6108699"/>
                      <a:ext cx="436901" cy="0"/>
                    </a:xfrm>
                    <a:prstGeom prst="line">
                      <a:avLst/>
                    </a:prstGeom>
                    <a:ln w="3175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Connector 96">
                      <a:extLst>
                        <a:ext uri="{FF2B5EF4-FFF2-40B4-BE49-F238E27FC236}">
                          <a16:creationId xmlns:a16="http://schemas.microsoft.com/office/drawing/2014/main" id="{6D238315-5D5A-48F7-7577-0E15DEFEAF3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87173" y="5585306"/>
                      <a:ext cx="0" cy="523393"/>
                    </a:xfrm>
                    <a:prstGeom prst="line">
                      <a:avLst/>
                    </a:prstGeom>
                    <a:ln w="3175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0D4AEA90-8636-0F50-3C8E-6BD4674BF4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99306" y="6194637"/>
                      <a:ext cx="391454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</a:t>
                      </a:r>
                    </a:p>
                  </p:txBody>
                </p:sp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8F69A665-C1FC-BFA2-4950-D710712A18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95432" y="6189154"/>
                      <a:ext cx="426720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</a:t>
                      </a:r>
                    </a:p>
                  </p:txBody>
                </p:sp>
                <p:cxnSp>
                  <p:nvCxnSpPr>
                    <p:cNvPr id="102" name="Straight Connector 101">
                      <a:extLst>
                        <a:ext uri="{FF2B5EF4-FFF2-40B4-BE49-F238E27FC236}">
                          <a16:creationId xmlns:a16="http://schemas.microsoft.com/office/drawing/2014/main" id="{340681B3-64C4-93E4-035A-3380A57DD1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280128" y="6143164"/>
                      <a:ext cx="0" cy="93329"/>
                    </a:xfrm>
                    <a:prstGeom prst="line">
                      <a:avLst/>
                    </a:prstGeom>
                    <a:ln w="3175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Straight Connector 115">
                      <a:extLst>
                        <a:ext uri="{FF2B5EF4-FFF2-40B4-BE49-F238E27FC236}">
                          <a16:creationId xmlns:a16="http://schemas.microsoft.com/office/drawing/2014/main" id="{96AE6840-C1C6-F212-695D-63FFA5682A7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87173" y="6143164"/>
                      <a:ext cx="0" cy="94916"/>
                    </a:xfrm>
                    <a:prstGeom prst="line">
                      <a:avLst/>
                    </a:prstGeom>
                    <a:ln w="3175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Straight Arrow Connector 116">
                      <a:extLst>
                        <a:ext uri="{FF2B5EF4-FFF2-40B4-BE49-F238E27FC236}">
                          <a16:creationId xmlns:a16="http://schemas.microsoft.com/office/drawing/2014/main" id="{0266986D-648A-436C-F0F2-3A2729ED3ED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293541" y="6414663"/>
                      <a:ext cx="409880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triangl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DB1ED10D-5038-4D86-176C-82DF31DD35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23198" y="6413005"/>
                      <a:ext cx="792205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TIMELINE</a:t>
                      </a:r>
                    </a:p>
                  </p:txBody>
                </p:sp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1705B4B1-C4F5-3ACB-FDEF-8E623F15A9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17921" y="5366247"/>
                      <a:ext cx="1305670" cy="6771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</a:p>
                    <a:p>
                      <a:pPr algn="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Severity </a:t>
                      </a:r>
                    </a:p>
                    <a:p>
                      <a:pPr algn="r"/>
                      <a:r>
                        <a:rPr lang="en-US" sz="9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(sum of annual PMDI over drought duration) </a:t>
                      </a:r>
                    </a:p>
                  </p:txBody>
                </p:sp>
              </p:grpSp>
              <p:cxnSp>
                <p:nvCxnSpPr>
                  <p:cNvPr id="91" name="Straight Arrow Connector 90">
                    <a:extLst>
                      <a:ext uri="{FF2B5EF4-FFF2-40B4-BE49-F238E27FC236}">
                        <a16:creationId xmlns:a16="http://schemas.microsoft.com/office/drawing/2014/main" id="{8512803F-0308-7A1C-9366-EFEC819C182E}"/>
                      </a:ext>
                    </a:extLst>
                  </p:cNvPr>
                  <p:cNvCxnSpPr/>
                  <p:nvPr/>
                </p:nvCxnSpPr>
                <p:spPr>
                  <a:xfrm>
                    <a:off x="797414" y="5353050"/>
                    <a:ext cx="260395" cy="0"/>
                  </a:xfrm>
                  <a:prstGeom prst="straightConnector1">
                    <a:avLst/>
                  </a:prstGeom>
                  <a:ln w="3175">
                    <a:solidFill>
                      <a:schemeClr val="tx1"/>
                    </a:solidFill>
                    <a:headEnd type="none" w="med" len="med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0" name="Picture 9" descr="A picture containing flower, plant&#10;&#10;Description automatically generated">
                  <a:extLst>
                    <a:ext uri="{FF2B5EF4-FFF2-40B4-BE49-F238E27FC236}">
                      <a16:creationId xmlns:a16="http://schemas.microsoft.com/office/drawing/2014/main" id="{B281E113-1E8B-FB12-0DC4-6D9283A813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alphaModFix amt="5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22024" y="5384571"/>
                  <a:ext cx="389728" cy="389728"/>
                </a:xfrm>
                <a:prstGeom prst="rect">
                  <a:avLst/>
                </a:prstGeom>
              </p:spPr>
            </p:pic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05A730-5C6E-3E39-2076-88A3E6E72488}"/>
                  </a:ext>
                </a:extLst>
              </p:cNvPr>
              <p:cNvSpPr txBox="1"/>
              <p:nvPr/>
            </p:nvSpPr>
            <p:spPr>
              <a:xfrm>
                <a:off x="5769568" y="5032870"/>
                <a:ext cx="57810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WATER RESOURCES REGIONS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122175F-8D48-525B-CABC-0780896C2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216" y="5277595"/>
                <a:ext cx="11181426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76C22A0-13B1-3F75-5C2C-011920088DC3}"/>
                  </a:ext>
                </a:extLst>
              </p:cNvPr>
              <p:cNvSpPr/>
              <p:nvPr/>
            </p:nvSpPr>
            <p:spPr>
              <a:xfrm>
                <a:off x="5145953" y="5051964"/>
                <a:ext cx="701653" cy="4263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A2FE03-9D55-81F7-55E4-AE353C0D23AD}"/>
                  </a:ext>
                </a:extLst>
              </p:cNvPr>
              <p:cNvSpPr txBox="1"/>
              <p:nvPr/>
            </p:nvSpPr>
            <p:spPr>
              <a:xfrm>
                <a:off x="5855478" y="5384355"/>
                <a:ext cx="7056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California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3CDE728-9ED9-6C53-BD7B-2336BE5EC45B}"/>
                  </a:ext>
                </a:extLst>
              </p:cNvPr>
              <p:cNvSpPr txBox="1"/>
              <p:nvPr/>
            </p:nvSpPr>
            <p:spPr>
              <a:xfrm>
                <a:off x="6746730" y="5384355"/>
                <a:ext cx="79541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Great Basin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F1DC358-406D-36AC-F8F6-91F9525AA3C2}"/>
                  </a:ext>
                </a:extLst>
              </p:cNvPr>
              <p:cNvSpPr txBox="1"/>
              <p:nvPr/>
            </p:nvSpPr>
            <p:spPr>
              <a:xfrm>
                <a:off x="7632501" y="5384355"/>
                <a:ext cx="10310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Lower Colorado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B9E5E7-49FD-E68A-EBEB-126E39377F12}"/>
                  </a:ext>
                </a:extLst>
              </p:cNvPr>
              <p:cNvSpPr txBox="1"/>
              <p:nvPr/>
            </p:nvSpPr>
            <p:spPr>
              <a:xfrm>
                <a:off x="10562278" y="5384355"/>
                <a:ext cx="101662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Upper Colorado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6A6BC3F-34DF-EB3D-C167-CD0AE48A778B}"/>
                  </a:ext>
                </a:extLst>
              </p:cNvPr>
              <p:cNvSpPr txBox="1"/>
              <p:nvPr/>
            </p:nvSpPr>
            <p:spPr>
              <a:xfrm>
                <a:off x="8687237" y="5384355"/>
                <a:ext cx="8531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Pacific N.W.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5DE85F0-0BDD-70BD-4DA4-9978E4F7B2EE}"/>
                  </a:ext>
                </a:extLst>
              </p:cNvPr>
              <p:cNvSpPr txBox="1"/>
              <p:nvPr/>
            </p:nvSpPr>
            <p:spPr>
              <a:xfrm>
                <a:off x="9690935" y="5384355"/>
                <a:ext cx="78098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Rio Grande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224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0C9C-A0DB-A95F-4604-6F599DCA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3851-5B90-5860-208D-19CACFF73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underlying data are tree-ring drought atlases that reconstruct and provide a paleoclimate analog to modern drought indices such as the Palmer Modified Drought Index (PMDI).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was made using:</a:t>
            </a:r>
          </a:p>
          <a:p>
            <a:pPr marL="628650" lvl="1" indent="-1714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PMDI raster maps, </a:t>
            </a:r>
          </a:p>
          <a:p>
            <a:pPr marL="628650" lvl="1" indent="-1714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calculation of the Drought Area Index (DAI),</a:t>
            </a:r>
          </a:p>
          <a:p>
            <a:pPr marL="628650" lvl="1" indent="-1714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LOESS fit with span = 0.01 for smoothing, and </a:t>
            </a:r>
          </a:p>
          <a:p>
            <a:pPr marL="628650" lvl="1" indent="-1714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drought events with an inter-event duration of 2 years to make sure coming out and back into a drought counts as one longer event.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1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2808</TotalTime>
  <Words>207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Script</vt:lpstr>
      <vt:lpstr>Times New Roman</vt:lpstr>
      <vt:lpstr>Office Theme</vt:lpstr>
      <vt:lpstr>Basin Flowers</vt:lpstr>
      <vt:lpstr>PowerPoint Presentation</vt:lpstr>
      <vt:lpstr>PowerPoint Presentation</vt:lpstr>
      <vt:lpstr>PowerPoint Presentation</vt:lpstr>
      <vt:lpstr>Extra 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Basin Flowers</dc:title>
  <dc:creator>White, Ellie</dc:creator>
  <cp:lastModifiedBy>White, Ellie</cp:lastModifiedBy>
  <cp:revision>1</cp:revision>
  <dcterms:created xsi:type="dcterms:W3CDTF">2023-03-19T23:44:33Z</dcterms:created>
  <dcterms:modified xsi:type="dcterms:W3CDTF">2023-04-11T19:15:56Z</dcterms:modified>
</cp:coreProperties>
</file>