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BC6"/>
    <a:srgbClr val="D2C6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A408E-A860-4545-93D6-2FF3BB9EA02D}" v="4" dt="2023-04-05T21:11:28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Ellie" userId="fec56361-5c8a-4790-9e84-6272d2f2258e" providerId="ADAL" clId="{055092CE-05AA-497E-A351-EF6B27C49962}"/>
    <pc:docChg chg="undo custSel modSld">
      <pc:chgData name="White, Ellie" userId="fec56361-5c8a-4790-9e84-6272d2f2258e" providerId="ADAL" clId="{055092CE-05AA-497E-A351-EF6B27C49962}" dt="2023-04-02T19:44:33.038" v="1013" actId="207"/>
      <pc:docMkLst>
        <pc:docMk/>
      </pc:docMkLst>
      <pc:sldChg chg="addSp delSp modSp mod">
        <pc:chgData name="White, Ellie" userId="fec56361-5c8a-4790-9e84-6272d2f2258e" providerId="ADAL" clId="{055092CE-05AA-497E-A351-EF6B27C49962}" dt="2023-04-02T19:44:33.038" v="1013" actId="207"/>
        <pc:sldMkLst>
          <pc:docMk/>
          <pc:sldMk cId="1781328126" sldId="257"/>
        </pc:sldMkLst>
        <pc:spChg chg="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12" creationId="{A92751BD-0BCB-F84D-4CE3-45911BE1EE09}"/>
          </ac:spMkLst>
        </pc:spChg>
        <pc:spChg chg="mod or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13" creationId="{DD8FF5E5-8077-9B79-7F23-BF41326D2659}"/>
          </ac:spMkLst>
        </pc:spChg>
        <pc:spChg chg="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14" creationId="{EDE2B9F8-9E3D-678D-C890-E5D58669DFD2}"/>
          </ac:spMkLst>
        </pc:spChg>
        <pc:spChg chg="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15" creationId="{59731D87-5DD9-E804-08D9-E2BD4F5D0AC4}"/>
          </ac:spMkLst>
        </pc:spChg>
        <pc:spChg chg="mod or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16" creationId="{ED2ACB32-FBD5-606D-C54A-0348DA8C461C}"/>
          </ac:spMkLst>
        </pc:spChg>
        <pc:spChg chg="mod topLvl">
          <ac:chgData name="White, Ellie" userId="fec56361-5c8a-4790-9e84-6272d2f2258e" providerId="ADAL" clId="{055092CE-05AA-497E-A351-EF6B27C49962}" dt="2023-04-02T19:40:39.080" v="1002" actId="1076"/>
          <ac:spMkLst>
            <pc:docMk/>
            <pc:sldMk cId="1781328126" sldId="257"/>
            <ac:spMk id="17" creationId="{E8EB3159-5F25-B2C0-43AC-83F1DF73BE7B}"/>
          </ac:spMkLst>
        </pc:spChg>
        <pc:spChg chg="mod topLvl">
          <ac:chgData name="White, Ellie" userId="fec56361-5c8a-4790-9e84-6272d2f2258e" providerId="ADAL" clId="{055092CE-05AA-497E-A351-EF6B27C49962}" dt="2023-04-02T19:40:00.630" v="993" actId="1076"/>
          <ac:spMkLst>
            <pc:docMk/>
            <pc:sldMk cId="1781328126" sldId="257"/>
            <ac:spMk id="20" creationId="{955A7CE5-80B7-11A5-3983-7037E6E3B1B5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25" creationId="{127D3F71-382D-C3F0-317D-8AB54D073396}"/>
          </ac:spMkLst>
        </pc:spChg>
        <pc:spChg chg="add mod or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26" creationId="{81EAB21C-A47C-BDD9-8A0D-14D3C96E0177}"/>
          </ac:spMkLst>
        </pc:spChg>
        <pc:spChg chg="add del mod">
          <ac:chgData name="White, Ellie" userId="fec56361-5c8a-4790-9e84-6272d2f2258e" providerId="ADAL" clId="{055092CE-05AA-497E-A351-EF6B27C49962}" dt="2023-04-02T19:09:56.708" v="319" actId="478"/>
          <ac:spMkLst>
            <pc:docMk/>
            <pc:sldMk cId="1781328126" sldId="257"/>
            <ac:spMk id="30" creationId="{CE4594DC-73D2-FEB1-2AFC-2A393DF468FF}"/>
          </ac:spMkLst>
        </pc:spChg>
        <pc:spChg chg="add mod or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31" creationId="{BB1F478B-475A-961E-9463-971167FCC0DD}"/>
          </ac:spMkLst>
        </pc:spChg>
        <pc:spChg chg="add del mod">
          <ac:chgData name="White, Ellie" userId="fec56361-5c8a-4790-9e84-6272d2f2258e" providerId="ADAL" clId="{055092CE-05AA-497E-A351-EF6B27C49962}" dt="2023-04-02T19:11:16.165" v="368"/>
          <ac:spMkLst>
            <pc:docMk/>
            <pc:sldMk cId="1781328126" sldId="257"/>
            <ac:spMk id="32" creationId="{13AC0A14-7A49-54FB-0F18-EE330ACBC576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37" creationId="{8B99782F-E631-535F-93CE-F6360C71F16F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38" creationId="{E45EBC66-8770-922F-372F-1C0D847501D6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39" creationId="{2B5A2A8D-F0EF-298A-F203-F0BC071E8B66}"/>
          </ac:spMkLst>
        </pc:spChg>
        <pc:spChg chg="add del mod">
          <ac:chgData name="White, Ellie" userId="fec56361-5c8a-4790-9e84-6272d2f2258e" providerId="ADAL" clId="{055092CE-05AA-497E-A351-EF6B27C49962}" dt="2023-04-02T19:14:27.294" v="423"/>
          <ac:spMkLst>
            <pc:docMk/>
            <pc:sldMk cId="1781328126" sldId="257"/>
            <ac:spMk id="40" creationId="{209EEA2E-7BA4-D3E9-A825-7BF20818D7FF}"/>
          </ac:spMkLst>
        </pc:spChg>
        <pc:spChg chg="add del mod">
          <ac:chgData name="White, Ellie" userId="fec56361-5c8a-4790-9e84-6272d2f2258e" providerId="ADAL" clId="{055092CE-05AA-497E-A351-EF6B27C49962}" dt="2023-04-02T19:14:27.294" v="423"/>
          <ac:spMkLst>
            <pc:docMk/>
            <pc:sldMk cId="1781328126" sldId="257"/>
            <ac:spMk id="41" creationId="{1D4A7653-5959-D8E5-5A5A-A1DD9552C8A6}"/>
          </ac:spMkLst>
        </pc:spChg>
        <pc:spChg chg="add del mod">
          <ac:chgData name="White, Ellie" userId="fec56361-5c8a-4790-9e84-6272d2f2258e" providerId="ADAL" clId="{055092CE-05AA-497E-A351-EF6B27C49962}" dt="2023-04-02T19:14:27.294" v="423"/>
          <ac:spMkLst>
            <pc:docMk/>
            <pc:sldMk cId="1781328126" sldId="257"/>
            <ac:spMk id="42" creationId="{9C22F52C-7E52-154C-630A-131655AFAC4C}"/>
          </ac:spMkLst>
        </pc:spChg>
        <pc:spChg chg="add del mod">
          <ac:chgData name="White, Ellie" userId="fec56361-5c8a-4790-9e84-6272d2f2258e" providerId="ADAL" clId="{055092CE-05AA-497E-A351-EF6B27C49962}" dt="2023-04-02T19:14:27.294" v="423"/>
          <ac:spMkLst>
            <pc:docMk/>
            <pc:sldMk cId="1781328126" sldId="257"/>
            <ac:spMk id="43" creationId="{45DFB95B-9B04-1229-A2B7-D1117E944180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4" creationId="{086F1047-5BC5-8329-4A8B-F89C2E2143FB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5" creationId="{C51FEAE8-4CEA-0B45-B1A7-605E3195A2E5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6" creationId="{C736116D-93C1-5F5D-AB3A-9300A3B850D0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7" creationId="{487004D3-ECC8-B349-F91D-3DA23046F06B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8" creationId="{1488E4DB-2C8E-E18F-BB8D-0949F91EF5A3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49" creationId="{321EC36E-CE2D-5FE1-C756-761D98C06EC9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0" creationId="{AB74B619-BC32-AFE7-3513-8CDFDB95245E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1" creationId="{9C49A8C6-6A48-930A-1F7D-D00A135B519C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2" creationId="{2A82D210-B510-C49D-08EA-9024CD1DCC14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3" creationId="{F3E0A097-EC81-AF6F-8700-5EE680F03C90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4" creationId="{F9340EE1-729C-673B-85EB-FE9B747491B3}"/>
          </ac:spMkLst>
        </pc:spChg>
        <pc:spChg chg="add mo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55" creationId="{9A6452E7-1209-7B7A-3282-9C6CEAC19694}"/>
          </ac:spMkLst>
        </pc:spChg>
        <pc:spChg chg="add mod">
          <ac:chgData name="White, Ellie" userId="fec56361-5c8a-4790-9e84-6272d2f2258e" providerId="ADAL" clId="{055092CE-05AA-497E-A351-EF6B27C49962}" dt="2023-04-02T19:44:33.038" v="1013" actId="207"/>
          <ac:spMkLst>
            <pc:docMk/>
            <pc:sldMk cId="1781328126" sldId="257"/>
            <ac:spMk id="56" creationId="{AA6491FF-34F6-7EFB-76CF-6464193182B4}"/>
          </ac:spMkLst>
        </pc:spChg>
        <pc:spChg chg="add mod">
          <ac:chgData name="White, Ellie" userId="fec56361-5c8a-4790-9e84-6272d2f2258e" providerId="ADAL" clId="{055092CE-05AA-497E-A351-EF6B27C49962}" dt="2023-04-02T19:44:25.945" v="1012" actId="207"/>
          <ac:spMkLst>
            <pc:docMk/>
            <pc:sldMk cId="1781328126" sldId="257"/>
            <ac:spMk id="57" creationId="{74AA7624-F345-3FB9-80B6-1C9A5D207627}"/>
          </ac:spMkLst>
        </pc:spChg>
        <pc:spChg chg="add mod">
          <ac:chgData name="White, Ellie" userId="fec56361-5c8a-4790-9e84-6272d2f2258e" providerId="ADAL" clId="{055092CE-05AA-497E-A351-EF6B27C49962}" dt="2023-04-02T19:38:56.395" v="987" actId="165"/>
          <ac:spMkLst>
            <pc:docMk/>
            <pc:sldMk cId="1781328126" sldId="257"/>
            <ac:spMk id="58" creationId="{32C30769-769E-0438-B11D-232EF1F34122}"/>
          </ac:spMkLst>
        </pc:spChg>
        <pc:spChg chg="add mod">
          <ac:chgData name="White, Ellie" userId="fec56361-5c8a-4790-9e84-6272d2f2258e" providerId="ADAL" clId="{055092CE-05AA-497E-A351-EF6B27C49962}" dt="2023-04-02T19:38:56.395" v="987" actId="165"/>
          <ac:spMkLst>
            <pc:docMk/>
            <pc:sldMk cId="1781328126" sldId="257"/>
            <ac:spMk id="59" creationId="{2A00CD99-6335-931D-5ABF-BE360663FD3D}"/>
          </ac:spMkLst>
        </pc:spChg>
        <pc:spChg chg="add mod ord topLvl">
          <ac:chgData name="White, Ellie" userId="fec56361-5c8a-4790-9e84-6272d2f2258e" providerId="ADAL" clId="{055092CE-05AA-497E-A351-EF6B27C49962}" dt="2023-04-02T19:39:33.326" v="989" actId="164"/>
          <ac:spMkLst>
            <pc:docMk/>
            <pc:sldMk cId="1781328126" sldId="257"/>
            <ac:spMk id="61" creationId="{3B2890E0-4397-E461-4158-1EA89FBAA79A}"/>
          </ac:spMkLst>
        </pc:spChg>
        <pc:spChg chg="add del mod">
          <ac:chgData name="White, Ellie" userId="fec56361-5c8a-4790-9e84-6272d2f2258e" providerId="ADAL" clId="{055092CE-05AA-497E-A351-EF6B27C49962}" dt="2023-04-02T19:27:30.749" v="753" actId="478"/>
          <ac:spMkLst>
            <pc:docMk/>
            <pc:sldMk cId="1781328126" sldId="257"/>
            <ac:spMk id="62" creationId="{D168664B-E15C-5666-F17F-41A3AA873730}"/>
          </ac:spMkLst>
        </pc:spChg>
        <pc:spChg chg="add del">
          <ac:chgData name="White, Ellie" userId="fec56361-5c8a-4790-9e84-6272d2f2258e" providerId="ADAL" clId="{055092CE-05AA-497E-A351-EF6B27C49962}" dt="2023-04-02T19:27:44.430" v="755" actId="478"/>
          <ac:spMkLst>
            <pc:docMk/>
            <pc:sldMk cId="1781328126" sldId="257"/>
            <ac:spMk id="63" creationId="{F74D90FC-6B01-9308-A534-5959CEFDBB83}"/>
          </ac:spMkLst>
        </pc:spChg>
        <pc:spChg chg="add mod topLvl">
          <ac:chgData name="White, Ellie" userId="fec56361-5c8a-4790-9e84-6272d2f2258e" providerId="ADAL" clId="{055092CE-05AA-497E-A351-EF6B27C49962}" dt="2023-04-02T19:40:56.340" v="1004" actId="14100"/>
          <ac:spMkLst>
            <pc:docMk/>
            <pc:sldMk cId="1781328126" sldId="257"/>
            <ac:spMk id="64" creationId="{E3379FEA-C84F-5197-6085-55A6651533FF}"/>
          </ac:spMkLst>
        </pc:spChg>
        <pc:spChg chg="add mod topLvl">
          <ac:chgData name="White, Ellie" userId="fec56361-5c8a-4790-9e84-6272d2f2258e" providerId="ADAL" clId="{055092CE-05AA-497E-A351-EF6B27C49962}" dt="2023-04-02T19:41:11.904" v="1006" actId="14100"/>
          <ac:spMkLst>
            <pc:docMk/>
            <pc:sldMk cId="1781328126" sldId="257"/>
            <ac:spMk id="65" creationId="{1B068EB4-F4A9-3914-363D-98FF9C573403}"/>
          </ac:spMkLst>
        </pc:spChg>
        <pc:spChg chg="add mod ord">
          <ac:chgData name="White, Ellie" userId="fec56361-5c8a-4790-9e84-6272d2f2258e" providerId="ADAL" clId="{055092CE-05AA-497E-A351-EF6B27C49962}" dt="2023-04-02T19:41:57.654" v="1011" actId="164"/>
          <ac:spMkLst>
            <pc:docMk/>
            <pc:sldMk cId="1781328126" sldId="257"/>
            <ac:spMk id="75" creationId="{956B681B-05A8-4B23-147C-6457E85273F1}"/>
          </ac:spMkLst>
        </pc:spChg>
        <pc:grpChg chg="add del mod topLvl">
          <ac:chgData name="White, Ellie" userId="fec56361-5c8a-4790-9e84-6272d2f2258e" providerId="ADAL" clId="{055092CE-05AA-497E-A351-EF6B27C49962}" dt="2023-04-02T19:30:31.165" v="784" actId="165"/>
          <ac:grpSpMkLst>
            <pc:docMk/>
            <pc:sldMk cId="1781328126" sldId="257"/>
            <ac:grpSpMk id="27" creationId="{CABCA701-ACD5-FD4E-152A-9C4A0C10B8F7}"/>
          </ac:grpSpMkLst>
        </pc:grpChg>
        <pc:grpChg chg="add del mod topLvl">
          <ac:chgData name="White, Ellie" userId="fec56361-5c8a-4790-9e84-6272d2f2258e" providerId="ADAL" clId="{055092CE-05AA-497E-A351-EF6B27C49962}" dt="2023-04-02T19:30:09.878" v="783" actId="165"/>
          <ac:grpSpMkLst>
            <pc:docMk/>
            <pc:sldMk cId="1781328126" sldId="257"/>
            <ac:grpSpMk id="28" creationId="{21BD243E-6927-B778-80EB-65710191EB9A}"/>
          </ac:grpSpMkLst>
        </pc:grpChg>
        <pc:grpChg chg="add del mod topLvl">
          <ac:chgData name="White, Ellie" userId="fec56361-5c8a-4790-9e84-6272d2f2258e" providerId="ADAL" clId="{055092CE-05AA-497E-A351-EF6B27C49962}" dt="2023-04-02T19:30:04.295" v="782" actId="165"/>
          <ac:grpSpMkLst>
            <pc:docMk/>
            <pc:sldMk cId="1781328126" sldId="257"/>
            <ac:grpSpMk id="29" creationId="{A02627E4-D10C-AA64-481A-4C473210FE58}"/>
          </ac:grpSpMkLst>
        </pc:grpChg>
        <pc:grpChg chg="add del mod">
          <ac:chgData name="White, Ellie" userId="fec56361-5c8a-4790-9e84-6272d2f2258e" providerId="ADAL" clId="{055092CE-05AA-497E-A351-EF6B27C49962}" dt="2023-04-02T19:29:59.452" v="781" actId="165"/>
          <ac:grpSpMkLst>
            <pc:docMk/>
            <pc:sldMk cId="1781328126" sldId="257"/>
            <ac:grpSpMk id="34" creationId="{38BA8FD4-2A71-4A19-667F-37A756CC2741}"/>
          </ac:grpSpMkLst>
        </pc:grpChg>
        <pc:grpChg chg="add mod ord topLvl">
          <ac:chgData name="White, Ellie" userId="fec56361-5c8a-4790-9e84-6272d2f2258e" providerId="ADAL" clId="{055092CE-05AA-497E-A351-EF6B27C49962}" dt="2023-04-02T19:39:33.326" v="989" actId="164"/>
          <ac:grpSpMkLst>
            <pc:docMk/>
            <pc:sldMk cId="1781328126" sldId="257"/>
            <ac:grpSpMk id="60" creationId="{DF33481A-EC37-37C2-56C1-F6B3EC394779}"/>
          </ac:grpSpMkLst>
        </pc:grpChg>
        <pc:grpChg chg="add del mod">
          <ac:chgData name="White, Ellie" userId="fec56361-5c8a-4790-9e84-6272d2f2258e" providerId="ADAL" clId="{055092CE-05AA-497E-A351-EF6B27C49962}" dt="2023-04-02T19:35:57.592" v="903" actId="165"/>
          <ac:grpSpMkLst>
            <pc:docMk/>
            <pc:sldMk cId="1781328126" sldId="257"/>
            <ac:grpSpMk id="66" creationId="{1726C3AA-378B-893C-0E51-881E80C84B80}"/>
          </ac:grpSpMkLst>
        </pc:grpChg>
        <pc:grpChg chg="add del mod">
          <ac:chgData name="White, Ellie" userId="fec56361-5c8a-4790-9e84-6272d2f2258e" providerId="ADAL" clId="{055092CE-05AA-497E-A351-EF6B27C49962}" dt="2023-04-02T19:38:56.395" v="987" actId="165"/>
          <ac:grpSpMkLst>
            <pc:docMk/>
            <pc:sldMk cId="1781328126" sldId="257"/>
            <ac:grpSpMk id="67" creationId="{94BC7C47-4CA1-02A5-09B1-E09378709641}"/>
          </ac:grpSpMkLst>
        </pc:grpChg>
        <pc:grpChg chg="add mod">
          <ac:chgData name="White, Ellie" userId="fec56361-5c8a-4790-9e84-6272d2f2258e" providerId="ADAL" clId="{055092CE-05AA-497E-A351-EF6B27C49962}" dt="2023-04-02T19:41:57.654" v="1011" actId="164"/>
          <ac:grpSpMkLst>
            <pc:docMk/>
            <pc:sldMk cId="1781328126" sldId="257"/>
            <ac:grpSpMk id="68" creationId="{530C4716-1ECC-8E7E-A2CF-5CE942415C25}"/>
          </ac:grpSpMkLst>
        </pc:grpChg>
        <pc:grpChg chg="add mod">
          <ac:chgData name="White, Ellie" userId="fec56361-5c8a-4790-9e84-6272d2f2258e" providerId="ADAL" clId="{055092CE-05AA-497E-A351-EF6B27C49962}" dt="2023-04-02T19:41:57.654" v="1011" actId="164"/>
          <ac:grpSpMkLst>
            <pc:docMk/>
            <pc:sldMk cId="1781328126" sldId="257"/>
            <ac:grpSpMk id="76" creationId="{E42136F1-657F-9793-2327-804F60ED6E70}"/>
          </ac:grpSpMkLst>
        </pc:grpChg>
        <pc:picChg chg="mod ord topLvl">
          <ac:chgData name="White, Ellie" userId="fec56361-5c8a-4790-9e84-6272d2f2258e" providerId="ADAL" clId="{055092CE-05AA-497E-A351-EF6B27C49962}" dt="2023-04-02T19:39:33.326" v="989" actId="164"/>
          <ac:picMkLst>
            <pc:docMk/>
            <pc:sldMk cId="1781328126" sldId="257"/>
            <ac:picMk id="5" creationId="{28C2CC4E-BE71-E8A6-5D7E-1794748C1660}"/>
          </ac:picMkLst>
        </pc:picChg>
        <pc:picChg chg="mod ord topLvl">
          <ac:chgData name="White, Ellie" userId="fec56361-5c8a-4790-9e84-6272d2f2258e" providerId="ADAL" clId="{055092CE-05AA-497E-A351-EF6B27C49962}" dt="2023-04-02T19:39:33.326" v="989" actId="164"/>
          <ac:picMkLst>
            <pc:docMk/>
            <pc:sldMk cId="1781328126" sldId="257"/>
            <ac:picMk id="7" creationId="{EA211AEE-3789-D087-E374-D5EA30A8AE6D}"/>
          </ac:picMkLst>
        </pc:picChg>
        <pc:picChg chg="mod ord topLvl">
          <ac:chgData name="White, Ellie" userId="fec56361-5c8a-4790-9e84-6272d2f2258e" providerId="ADAL" clId="{055092CE-05AA-497E-A351-EF6B27C49962}" dt="2023-04-02T19:39:33.326" v="989" actId="164"/>
          <ac:picMkLst>
            <pc:docMk/>
            <pc:sldMk cId="1781328126" sldId="257"/>
            <ac:picMk id="11" creationId="{892B100A-AC95-EB6F-B08B-9ED14CBBE6B2}"/>
          </ac:picMkLst>
        </pc:picChg>
        <pc:cxnChg chg="add del mod topLvl">
          <ac:chgData name="White, Ellie" userId="fec56361-5c8a-4790-9e84-6272d2f2258e" providerId="ADAL" clId="{055092CE-05AA-497E-A351-EF6B27C49962}" dt="2023-04-02T19:40:39.636" v="1003" actId="14100"/>
          <ac:cxnSpMkLst>
            <pc:docMk/>
            <pc:sldMk cId="1781328126" sldId="257"/>
            <ac:cxnSpMk id="19" creationId="{082ACA66-1874-2103-8EC5-FCB8A52B9FA9}"/>
          </ac:cxnSpMkLst>
        </pc:cxnChg>
        <pc:cxnChg chg="mod ord topLvl">
          <ac:chgData name="White, Ellie" userId="fec56361-5c8a-4790-9e84-6272d2f2258e" providerId="ADAL" clId="{055092CE-05AA-497E-A351-EF6B27C49962}" dt="2023-04-02T19:40:00.630" v="993" actId="1076"/>
          <ac:cxnSpMkLst>
            <pc:docMk/>
            <pc:sldMk cId="1781328126" sldId="257"/>
            <ac:cxnSpMk id="21" creationId="{96D9CBA5-E572-F270-29CE-61A91DCDA012}"/>
          </ac:cxnSpMkLst>
        </pc:cxnChg>
      </pc:sldChg>
    </pc:docChg>
  </pc:docChgLst>
  <pc:docChgLst>
    <pc:chgData name="White, Ellie" userId="fec56361-5c8a-4790-9e84-6272d2f2258e" providerId="ADAL" clId="{C84A408E-A860-4545-93D6-2FF3BB9EA02D}"/>
    <pc:docChg chg="undo custSel modSld">
      <pc:chgData name="White, Ellie" userId="fec56361-5c8a-4790-9e84-6272d2f2258e" providerId="ADAL" clId="{C84A408E-A860-4545-93D6-2FF3BB9EA02D}" dt="2023-04-05T21:11:28.346" v="482" actId="164"/>
      <pc:docMkLst>
        <pc:docMk/>
      </pc:docMkLst>
      <pc:sldChg chg="addSp delSp modSp mod">
        <pc:chgData name="White, Ellie" userId="fec56361-5c8a-4790-9e84-6272d2f2258e" providerId="ADAL" clId="{C84A408E-A860-4545-93D6-2FF3BB9EA02D}" dt="2023-04-05T21:11:28.346" v="482" actId="164"/>
        <pc:sldMkLst>
          <pc:docMk/>
          <pc:sldMk cId="1781328126" sldId="257"/>
        </pc:sldMkLst>
        <pc:spChg chg="mod">
          <ac:chgData name="White, Ellie" userId="fec56361-5c8a-4790-9e84-6272d2f2258e" providerId="ADAL" clId="{C84A408E-A860-4545-93D6-2FF3BB9EA02D}" dt="2023-04-05T21:03:54.289" v="357" actId="1076"/>
          <ac:spMkLst>
            <pc:docMk/>
            <pc:sldMk cId="1781328126" sldId="257"/>
            <ac:spMk id="12" creationId="{A92751BD-0BCB-F84D-4CE3-45911BE1EE09}"/>
          </ac:spMkLst>
        </pc:spChg>
        <pc:spChg chg="mod">
          <ac:chgData name="White, Ellie" userId="fec56361-5c8a-4790-9e84-6272d2f2258e" providerId="ADAL" clId="{C84A408E-A860-4545-93D6-2FF3BB9EA02D}" dt="2023-04-05T21:03:49.522" v="356" actId="1076"/>
          <ac:spMkLst>
            <pc:docMk/>
            <pc:sldMk cId="1781328126" sldId="257"/>
            <ac:spMk id="13" creationId="{DD8FF5E5-8077-9B79-7F23-BF41326D2659}"/>
          </ac:spMkLst>
        </pc:spChg>
        <pc:spChg chg="mod">
          <ac:chgData name="White, Ellie" userId="fec56361-5c8a-4790-9e84-6272d2f2258e" providerId="ADAL" clId="{C84A408E-A860-4545-93D6-2FF3BB9EA02D}" dt="2023-04-05T21:03:28.857" v="351" actId="1076"/>
          <ac:spMkLst>
            <pc:docMk/>
            <pc:sldMk cId="1781328126" sldId="257"/>
            <ac:spMk id="14" creationId="{EDE2B9F8-9E3D-678D-C890-E5D58669DFD2}"/>
          </ac:spMkLst>
        </pc:spChg>
        <pc:spChg chg="mod">
          <ac:chgData name="White, Ellie" userId="fec56361-5c8a-4790-9e84-6272d2f2258e" providerId="ADAL" clId="{C84A408E-A860-4545-93D6-2FF3BB9EA02D}" dt="2023-04-05T21:03:44.962" v="355" actId="1076"/>
          <ac:spMkLst>
            <pc:docMk/>
            <pc:sldMk cId="1781328126" sldId="257"/>
            <ac:spMk id="15" creationId="{59731D87-5DD9-E804-08D9-E2BD4F5D0AC4}"/>
          </ac:spMkLst>
        </pc:spChg>
        <pc:spChg chg="mod">
          <ac:chgData name="White, Ellie" userId="fec56361-5c8a-4790-9e84-6272d2f2258e" providerId="ADAL" clId="{C84A408E-A860-4545-93D6-2FF3BB9EA02D}" dt="2023-04-05T21:02:27.337" v="287" actId="1036"/>
          <ac:spMkLst>
            <pc:docMk/>
            <pc:sldMk cId="1781328126" sldId="257"/>
            <ac:spMk id="16" creationId="{ED2ACB32-FBD5-606D-C54A-0348DA8C461C}"/>
          </ac:spMkLst>
        </pc:spChg>
        <pc:spChg chg="mod">
          <ac:chgData name="White, Ellie" userId="fec56361-5c8a-4790-9e84-6272d2f2258e" providerId="ADAL" clId="{C84A408E-A860-4545-93D6-2FF3BB9EA02D}" dt="2023-04-05T21:02:54.371" v="292" actId="1076"/>
          <ac:spMkLst>
            <pc:docMk/>
            <pc:sldMk cId="1781328126" sldId="257"/>
            <ac:spMk id="17" creationId="{E8EB3159-5F25-B2C0-43AC-83F1DF73BE7B}"/>
          </ac:spMkLst>
        </pc:spChg>
        <pc:spChg chg="mod">
          <ac:chgData name="White, Ellie" userId="fec56361-5c8a-4790-9e84-6272d2f2258e" providerId="ADAL" clId="{C84A408E-A860-4545-93D6-2FF3BB9EA02D}" dt="2023-04-05T21:02:45.673" v="290" actId="1076"/>
          <ac:spMkLst>
            <pc:docMk/>
            <pc:sldMk cId="1781328126" sldId="257"/>
            <ac:spMk id="20" creationId="{955A7CE5-80B7-11A5-3983-7037E6E3B1B5}"/>
          </ac:spMkLst>
        </pc:spChg>
        <pc:spChg chg="mod">
          <ac:chgData name="White, Ellie" userId="fec56361-5c8a-4790-9e84-6272d2f2258e" providerId="ADAL" clId="{C84A408E-A860-4545-93D6-2FF3BB9EA02D}" dt="2023-04-05T20:59:38.444" v="14" actId="165"/>
          <ac:spMkLst>
            <pc:docMk/>
            <pc:sldMk cId="1781328126" sldId="257"/>
            <ac:spMk id="25" creationId="{127D3F71-382D-C3F0-317D-8AB54D073396}"/>
          </ac:spMkLst>
        </pc:spChg>
        <pc:spChg chg="mod ord">
          <ac:chgData name="White, Ellie" userId="fec56361-5c8a-4790-9e84-6272d2f2258e" providerId="ADAL" clId="{C84A408E-A860-4545-93D6-2FF3BB9EA02D}" dt="2023-04-05T21:02:32.643" v="288" actId="166"/>
          <ac:spMkLst>
            <pc:docMk/>
            <pc:sldMk cId="1781328126" sldId="257"/>
            <ac:spMk id="26" creationId="{81EAB21C-A47C-BDD9-8A0D-14D3C96E0177}"/>
          </ac:spMkLst>
        </pc:spChg>
        <pc:spChg chg="mod">
          <ac:chgData name="White, Ellie" userId="fec56361-5c8a-4790-9e84-6272d2f2258e" providerId="ADAL" clId="{C84A408E-A860-4545-93D6-2FF3BB9EA02D}" dt="2023-04-05T21:07:42.615" v="402" actId="1076"/>
          <ac:spMkLst>
            <pc:docMk/>
            <pc:sldMk cId="1781328126" sldId="257"/>
            <ac:spMk id="31" creationId="{BB1F478B-475A-961E-9463-971167FCC0DD}"/>
          </ac:spMkLst>
        </pc:spChg>
        <pc:spChg chg="mod">
          <ac:chgData name="White, Ellie" userId="fec56361-5c8a-4790-9e84-6272d2f2258e" providerId="ADAL" clId="{C84A408E-A860-4545-93D6-2FF3BB9EA02D}" dt="2023-04-05T21:07:28.691" v="400" actId="122"/>
          <ac:spMkLst>
            <pc:docMk/>
            <pc:sldMk cId="1781328126" sldId="257"/>
            <ac:spMk id="37" creationId="{8B99782F-E631-535F-93CE-F6360C71F16F}"/>
          </ac:spMkLst>
        </pc:spChg>
        <pc:spChg chg="mod">
          <ac:chgData name="White, Ellie" userId="fec56361-5c8a-4790-9e84-6272d2f2258e" providerId="ADAL" clId="{C84A408E-A860-4545-93D6-2FF3BB9EA02D}" dt="2023-04-05T21:08:00.600" v="405" actId="688"/>
          <ac:spMkLst>
            <pc:docMk/>
            <pc:sldMk cId="1781328126" sldId="257"/>
            <ac:spMk id="38" creationId="{E45EBC66-8770-922F-372F-1C0D847501D6}"/>
          </ac:spMkLst>
        </pc:spChg>
        <pc:spChg chg="mod">
          <ac:chgData name="White, Ellie" userId="fec56361-5c8a-4790-9e84-6272d2f2258e" providerId="ADAL" clId="{C84A408E-A860-4545-93D6-2FF3BB9EA02D}" dt="2023-04-05T21:07:47.603" v="403" actId="1076"/>
          <ac:spMkLst>
            <pc:docMk/>
            <pc:sldMk cId="1781328126" sldId="257"/>
            <ac:spMk id="39" creationId="{2B5A2A8D-F0EF-298A-F203-F0BC071E8B66}"/>
          </ac:spMkLst>
        </pc:spChg>
        <pc:spChg chg="mod">
          <ac:chgData name="White, Ellie" userId="fec56361-5c8a-4790-9e84-6272d2f2258e" providerId="ADAL" clId="{C84A408E-A860-4545-93D6-2FF3BB9EA02D}" dt="2023-04-05T21:10:26.781" v="476" actId="1036"/>
          <ac:spMkLst>
            <pc:docMk/>
            <pc:sldMk cId="1781328126" sldId="257"/>
            <ac:spMk id="44" creationId="{086F1047-5BC5-8329-4A8B-F89C2E2143FB}"/>
          </ac:spMkLst>
        </pc:spChg>
        <pc:spChg chg="mod">
          <ac:chgData name="White, Ellie" userId="fec56361-5c8a-4790-9e84-6272d2f2258e" providerId="ADAL" clId="{C84A408E-A860-4545-93D6-2FF3BB9EA02D}" dt="2023-04-05T21:09:54.964" v="458" actId="1037"/>
          <ac:spMkLst>
            <pc:docMk/>
            <pc:sldMk cId="1781328126" sldId="257"/>
            <ac:spMk id="45" creationId="{C51FEAE8-4CEA-0B45-B1A7-605E3195A2E5}"/>
          </ac:spMkLst>
        </pc:spChg>
        <pc:spChg chg="mod">
          <ac:chgData name="White, Ellie" userId="fec56361-5c8a-4790-9e84-6272d2f2258e" providerId="ADAL" clId="{C84A408E-A860-4545-93D6-2FF3BB9EA02D}" dt="2023-04-05T21:10:07.609" v="461" actId="688"/>
          <ac:spMkLst>
            <pc:docMk/>
            <pc:sldMk cId="1781328126" sldId="257"/>
            <ac:spMk id="46" creationId="{C736116D-93C1-5F5D-AB3A-9300A3B850D0}"/>
          </ac:spMkLst>
        </pc:spChg>
        <pc:spChg chg="mod">
          <ac:chgData name="White, Ellie" userId="fec56361-5c8a-4790-9e84-6272d2f2258e" providerId="ADAL" clId="{C84A408E-A860-4545-93D6-2FF3BB9EA02D}" dt="2023-04-05T21:10:16.959" v="466" actId="1035"/>
          <ac:spMkLst>
            <pc:docMk/>
            <pc:sldMk cId="1781328126" sldId="257"/>
            <ac:spMk id="47" creationId="{487004D3-ECC8-B349-F91D-3DA23046F06B}"/>
          </ac:spMkLst>
        </pc:spChg>
        <pc:spChg chg="mod">
          <ac:chgData name="White, Ellie" userId="fec56361-5c8a-4790-9e84-6272d2f2258e" providerId="ADAL" clId="{C84A408E-A860-4545-93D6-2FF3BB9EA02D}" dt="2023-04-05T21:09:32.031" v="426" actId="1037"/>
          <ac:spMkLst>
            <pc:docMk/>
            <pc:sldMk cId="1781328126" sldId="257"/>
            <ac:spMk id="48" creationId="{1488E4DB-2C8E-E18F-BB8D-0949F91EF5A3}"/>
          </ac:spMkLst>
        </pc:spChg>
        <pc:spChg chg="mod">
          <ac:chgData name="White, Ellie" userId="fec56361-5c8a-4790-9e84-6272d2f2258e" providerId="ADAL" clId="{C84A408E-A860-4545-93D6-2FF3BB9EA02D}" dt="2023-04-05T21:09:43.771" v="428" actId="688"/>
          <ac:spMkLst>
            <pc:docMk/>
            <pc:sldMk cId="1781328126" sldId="257"/>
            <ac:spMk id="49" creationId="{321EC36E-CE2D-5FE1-C756-761D98C06EC9}"/>
          </ac:spMkLst>
        </pc:spChg>
        <pc:spChg chg="mod">
          <ac:chgData name="White, Ellie" userId="fec56361-5c8a-4790-9e84-6272d2f2258e" providerId="ADAL" clId="{C84A408E-A860-4545-93D6-2FF3BB9EA02D}" dt="2023-04-05T21:09:22.966" v="424" actId="1037"/>
          <ac:spMkLst>
            <pc:docMk/>
            <pc:sldMk cId="1781328126" sldId="257"/>
            <ac:spMk id="50" creationId="{AB74B619-BC32-AFE7-3513-8CDFDB95245E}"/>
          </ac:spMkLst>
        </pc:spChg>
        <pc:spChg chg="mod">
          <ac:chgData name="White, Ellie" userId="fec56361-5c8a-4790-9e84-6272d2f2258e" providerId="ADAL" clId="{C84A408E-A860-4545-93D6-2FF3BB9EA02D}" dt="2023-04-05T21:09:27.269" v="425" actId="1037"/>
          <ac:spMkLst>
            <pc:docMk/>
            <pc:sldMk cId="1781328126" sldId="257"/>
            <ac:spMk id="51" creationId="{9C49A8C6-6A48-930A-1F7D-D00A135B519C}"/>
          </ac:spMkLst>
        </pc:spChg>
        <pc:spChg chg="mod">
          <ac:chgData name="White, Ellie" userId="fec56361-5c8a-4790-9e84-6272d2f2258e" providerId="ADAL" clId="{C84A408E-A860-4545-93D6-2FF3BB9EA02D}" dt="2023-04-05T21:06:12.388" v="394" actId="122"/>
          <ac:spMkLst>
            <pc:docMk/>
            <pc:sldMk cId="1781328126" sldId="257"/>
            <ac:spMk id="52" creationId="{2A82D210-B510-C49D-08EA-9024CD1DCC14}"/>
          </ac:spMkLst>
        </pc:spChg>
        <pc:spChg chg="mod">
          <ac:chgData name="White, Ellie" userId="fec56361-5c8a-4790-9e84-6272d2f2258e" providerId="ADAL" clId="{C84A408E-A860-4545-93D6-2FF3BB9EA02D}" dt="2023-04-05T21:07:12.828" v="397" actId="1076"/>
          <ac:spMkLst>
            <pc:docMk/>
            <pc:sldMk cId="1781328126" sldId="257"/>
            <ac:spMk id="53" creationId="{F3E0A097-EC81-AF6F-8700-5EE680F03C90}"/>
          </ac:spMkLst>
        </pc:spChg>
        <pc:spChg chg="mod">
          <ac:chgData name="White, Ellie" userId="fec56361-5c8a-4790-9e84-6272d2f2258e" providerId="ADAL" clId="{C84A408E-A860-4545-93D6-2FF3BB9EA02D}" dt="2023-04-05T21:06:05.395" v="393" actId="122"/>
          <ac:spMkLst>
            <pc:docMk/>
            <pc:sldMk cId="1781328126" sldId="257"/>
            <ac:spMk id="54" creationId="{F9340EE1-729C-673B-85EB-FE9B747491B3}"/>
          </ac:spMkLst>
        </pc:spChg>
        <pc:spChg chg="mod">
          <ac:chgData name="White, Ellie" userId="fec56361-5c8a-4790-9e84-6272d2f2258e" providerId="ADAL" clId="{C84A408E-A860-4545-93D6-2FF3BB9EA02D}" dt="2023-04-05T21:05:57" v="389" actId="122"/>
          <ac:spMkLst>
            <pc:docMk/>
            <pc:sldMk cId="1781328126" sldId="257"/>
            <ac:spMk id="55" creationId="{9A6452E7-1209-7B7A-3282-9C6CEAC19694}"/>
          </ac:spMkLst>
        </pc:spChg>
        <pc:spChg chg="mod">
          <ac:chgData name="White, Ellie" userId="fec56361-5c8a-4790-9e84-6272d2f2258e" providerId="ADAL" clId="{C84A408E-A860-4545-93D6-2FF3BB9EA02D}" dt="2023-04-05T20:59:38.444" v="14" actId="165"/>
          <ac:spMkLst>
            <pc:docMk/>
            <pc:sldMk cId="1781328126" sldId="257"/>
            <ac:spMk id="56" creationId="{AA6491FF-34F6-7EFB-76CF-6464193182B4}"/>
          </ac:spMkLst>
        </pc:spChg>
        <pc:spChg chg="mod">
          <ac:chgData name="White, Ellie" userId="fec56361-5c8a-4790-9e84-6272d2f2258e" providerId="ADAL" clId="{C84A408E-A860-4545-93D6-2FF3BB9EA02D}" dt="2023-04-05T20:59:38.444" v="14" actId="165"/>
          <ac:spMkLst>
            <pc:docMk/>
            <pc:sldMk cId="1781328126" sldId="257"/>
            <ac:spMk id="57" creationId="{74AA7624-F345-3FB9-80B6-1C9A5D207627}"/>
          </ac:spMkLst>
        </pc:spChg>
        <pc:spChg chg="mod">
          <ac:chgData name="White, Ellie" userId="fec56361-5c8a-4790-9e84-6272d2f2258e" providerId="ADAL" clId="{C84A408E-A860-4545-93D6-2FF3BB9EA02D}" dt="2023-04-05T20:59:38.444" v="14" actId="165"/>
          <ac:spMkLst>
            <pc:docMk/>
            <pc:sldMk cId="1781328126" sldId="257"/>
            <ac:spMk id="58" creationId="{32C30769-769E-0438-B11D-232EF1F34122}"/>
          </ac:spMkLst>
        </pc:spChg>
        <pc:spChg chg="mod">
          <ac:chgData name="White, Ellie" userId="fec56361-5c8a-4790-9e84-6272d2f2258e" providerId="ADAL" clId="{C84A408E-A860-4545-93D6-2FF3BB9EA02D}" dt="2023-04-05T21:11:06.675" v="480" actId="20577"/>
          <ac:spMkLst>
            <pc:docMk/>
            <pc:sldMk cId="1781328126" sldId="257"/>
            <ac:spMk id="59" creationId="{2A00CD99-6335-931D-5ABF-BE360663FD3D}"/>
          </ac:spMkLst>
        </pc:spChg>
        <pc:spChg chg="mod">
          <ac:chgData name="White, Ellie" userId="fec56361-5c8a-4790-9e84-6272d2f2258e" providerId="ADAL" clId="{C84A408E-A860-4545-93D6-2FF3BB9EA02D}" dt="2023-04-05T20:59:38.444" v="14" actId="165"/>
          <ac:spMkLst>
            <pc:docMk/>
            <pc:sldMk cId="1781328126" sldId="257"/>
            <ac:spMk id="61" creationId="{3B2890E0-4397-E461-4158-1EA89FBAA79A}"/>
          </ac:spMkLst>
        </pc:spChg>
        <pc:spChg chg="mod">
          <ac:chgData name="White, Ellie" userId="fec56361-5c8a-4790-9e84-6272d2f2258e" providerId="ADAL" clId="{C84A408E-A860-4545-93D6-2FF3BB9EA02D}" dt="2023-04-05T21:03:07.112" v="326" actId="1035"/>
          <ac:spMkLst>
            <pc:docMk/>
            <pc:sldMk cId="1781328126" sldId="257"/>
            <ac:spMk id="64" creationId="{E3379FEA-C84F-5197-6085-55A6651533FF}"/>
          </ac:spMkLst>
        </pc:spChg>
        <pc:spChg chg="mod">
          <ac:chgData name="White, Ellie" userId="fec56361-5c8a-4790-9e84-6272d2f2258e" providerId="ADAL" clId="{C84A408E-A860-4545-93D6-2FF3BB9EA02D}" dt="2023-04-05T21:03:14.108" v="349" actId="1037"/>
          <ac:spMkLst>
            <pc:docMk/>
            <pc:sldMk cId="1781328126" sldId="257"/>
            <ac:spMk id="65" creationId="{1B068EB4-F4A9-3914-363D-98FF9C573403}"/>
          </ac:spMkLst>
        </pc:spChg>
        <pc:spChg chg="mod ord topLvl">
          <ac:chgData name="White, Ellie" userId="fec56361-5c8a-4790-9e84-6272d2f2258e" providerId="ADAL" clId="{C84A408E-A860-4545-93D6-2FF3BB9EA02D}" dt="2023-04-05T21:11:28.346" v="482" actId="164"/>
          <ac:spMkLst>
            <pc:docMk/>
            <pc:sldMk cId="1781328126" sldId="257"/>
            <ac:spMk id="75" creationId="{956B681B-05A8-4B23-147C-6457E85273F1}"/>
          </ac:spMkLst>
        </pc:spChg>
        <pc:grpChg chg="add mod">
          <ac:chgData name="White, Ellie" userId="fec56361-5c8a-4790-9e84-6272d2f2258e" providerId="ADAL" clId="{C84A408E-A860-4545-93D6-2FF3BB9EA02D}" dt="2023-04-05T21:11:28.346" v="482" actId="164"/>
          <ac:grpSpMkLst>
            <pc:docMk/>
            <pc:sldMk cId="1781328126" sldId="257"/>
            <ac:grpSpMk id="18" creationId="{E6A28926-1C46-325F-4961-F37D1D58E582}"/>
          </ac:grpSpMkLst>
        </pc:grpChg>
        <pc:grpChg chg="mod">
          <ac:chgData name="White, Ellie" userId="fec56361-5c8a-4790-9e84-6272d2f2258e" providerId="ADAL" clId="{C84A408E-A860-4545-93D6-2FF3BB9EA02D}" dt="2023-04-05T20:59:38.444" v="14" actId="165"/>
          <ac:grpSpMkLst>
            <pc:docMk/>
            <pc:sldMk cId="1781328126" sldId="257"/>
            <ac:grpSpMk id="60" creationId="{DF33481A-EC37-37C2-56C1-F6B3EC394779}"/>
          </ac:grpSpMkLst>
        </pc:grpChg>
        <pc:grpChg chg="mod topLvl">
          <ac:chgData name="White, Ellie" userId="fec56361-5c8a-4790-9e84-6272d2f2258e" providerId="ADAL" clId="{C84A408E-A860-4545-93D6-2FF3BB9EA02D}" dt="2023-04-05T21:11:28.346" v="482" actId="164"/>
          <ac:grpSpMkLst>
            <pc:docMk/>
            <pc:sldMk cId="1781328126" sldId="257"/>
            <ac:grpSpMk id="68" creationId="{530C4716-1ECC-8E7E-A2CF-5CE942415C25}"/>
          </ac:grpSpMkLst>
        </pc:grpChg>
        <pc:grpChg chg="del">
          <ac:chgData name="White, Ellie" userId="fec56361-5c8a-4790-9e84-6272d2f2258e" providerId="ADAL" clId="{C84A408E-A860-4545-93D6-2FF3BB9EA02D}" dt="2023-04-05T20:59:38.444" v="14" actId="165"/>
          <ac:grpSpMkLst>
            <pc:docMk/>
            <pc:sldMk cId="1781328126" sldId="257"/>
            <ac:grpSpMk id="76" creationId="{E42136F1-657F-9793-2327-804F60ED6E70}"/>
          </ac:grpSpMkLst>
        </pc:grpChg>
        <pc:picChg chg="add mod">
          <ac:chgData name="White, Ellie" userId="fec56361-5c8a-4790-9e84-6272d2f2258e" providerId="ADAL" clId="{C84A408E-A860-4545-93D6-2FF3BB9EA02D}" dt="2023-04-05T21:11:28.346" v="482" actId="164"/>
          <ac:picMkLst>
            <pc:docMk/>
            <pc:sldMk cId="1781328126" sldId="257"/>
            <ac:picMk id="3" creationId="{C081CB69-D92F-2257-0FE3-5EDA678BDDEF}"/>
          </ac:picMkLst>
        </pc:picChg>
        <pc:picChg chg="add mod ord modCrop">
          <ac:chgData name="White, Ellie" userId="fec56361-5c8a-4790-9e84-6272d2f2258e" providerId="ADAL" clId="{C84A408E-A860-4545-93D6-2FF3BB9EA02D}" dt="2023-04-05T21:11:28.346" v="482" actId="164"/>
          <ac:picMkLst>
            <pc:docMk/>
            <pc:sldMk cId="1781328126" sldId="257"/>
            <ac:picMk id="4" creationId="{20495C83-58E7-044D-D4BA-2FA43CB52341}"/>
          </ac:picMkLst>
        </pc:picChg>
        <pc:picChg chg="del">
          <ac:chgData name="White, Ellie" userId="fec56361-5c8a-4790-9e84-6272d2f2258e" providerId="ADAL" clId="{C84A408E-A860-4545-93D6-2FF3BB9EA02D}" dt="2023-04-05T20:59:21.710" v="8" actId="478"/>
          <ac:picMkLst>
            <pc:docMk/>
            <pc:sldMk cId="1781328126" sldId="257"/>
            <ac:picMk id="5" creationId="{28C2CC4E-BE71-E8A6-5D7E-1794748C1660}"/>
          </ac:picMkLst>
        </pc:picChg>
        <pc:picChg chg="mod ord">
          <ac:chgData name="White, Ellie" userId="fec56361-5c8a-4790-9e84-6272d2f2258e" providerId="ADAL" clId="{C84A408E-A860-4545-93D6-2FF3BB9EA02D}" dt="2023-04-05T21:08:14.083" v="406" actId="166"/>
          <ac:picMkLst>
            <pc:docMk/>
            <pc:sldMk cId="1781328126" sldId="257"/>
            <ac:picMk id="7" creationId="{EA211AEE-3789-D087-E374-D5EA30A8AE6D}"/>
          </ac:picMkLst>
        </pc:picChg>
        <pc:picChg chg="mod">
          <ac:chgData name="White, Ellie" userId="fec56361-5c8a-4790-9e84-6272d2f2258e" providerId="ADAL" clId="{C84A408E-A860-4545-93D6-2FF3BB9EA02D}" dt="2023-04-05T21:02:43.370" v="289" actId="1076"/>
          <ac:picMkLst>
            <pc:docMk/>
            <pc:sldMk cId="1781328126" sldId="257"/>
            <ac:picMk id="11" creationId="{892B100A-AC95-EB6F-B08B-9ED14CBBE6B2}"/>
          </ac:picMkLst>
        </pc:picChg>
        <pc:cxnChg chg="mod">
          <ac:chgData name="White, Ellie" userId="fec56361-5c8a-4790-9e84-6272d2f2258e" providerId="ADAL" clId="{C84A408E-A860-4545-93D6-2FF3BB9EA02D}" dt="2023-04-05T21:02:54.371" v="292" actId="1076"/>
          <ac:cxnSpMkLst>
            <pc:docMk/>
            <pc:sldMk cId="1781328126" sldId="257"/>
            <ac:cxnSpMk id="19" creationId="{082ACA66-1874-2103-8EC5-FCB8A52B9FA9}"/>
          </ac:cxnSpMkLst>
        </pc:cxnChg>
        <pc:cxnChg chg="mod">
          <ac:chgData name="White, Ellie" userId="fec56361-5c8a-4790-9e84-6272d2f2258e" providerId="ADAL" clId="{C84A408E-A860-4545-93D6-2FF3BB9EA02D}" dt="2023-04-05T21:02:45.673" v="290" actId="1076"/>
          <ac:cxnSpMkLst>
            <pc:docMk/>
            <pc:sldMk cId="1781328126" sldId="257"/>
            <ac:cxnSpMk id="21" creationId="{96D9CBA5-E572-F270-29CE-61A91DCDA0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5BAC-A853-99C4-D41E-611EFA98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8D02-B768-F5D0-930D-92AADF2C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0DE0-8495-7064-CB4B-514737C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EC8E-E4F1-247E-D8CA-4D65CDE7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AB32-72CF-1142-0DE3-77DCC236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4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31DE-EF65-6A6C-B170-AAE9F48F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C0540-1F73-7404-7F5E-B4BF24DD8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808C-8BDD-424E-7D76-FEC3B346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85FC-0C1D-3811-B3AA-7593FA8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D7DF-C2F4-1762-AF99-5E54B40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0672-8377-F29E-0791-1B6249A5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FDC6B-C4DE-F643-2604-70207623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831C-E82C-7071-7C10-0A20180C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19AB-FB86-AA79-86ED-705C713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AD7E-6342-19E2-FADC-F2644C5E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3362-228D-CF55-BEBB-68883B3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4CAB-C261-9A8F-4251-CCAF14FE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F183-C6AA-C777-D407-80CC2189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0840-8EE4-36BE-B853-51CD6B5E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DE37-431E-1FD4-DC49-580DD997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7B78-3977-D6EC-CA90-7C5BA190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2236-4DCE-06E0-A47D-63DF6385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8E41-C88F-FCE7-4D5A-703445F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85DB-5637-49D8-E040-80763C8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76FF-E63A-7202-4136-45B62535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54C1-AF88-18AF-BAAE-9F369D4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4DEE-FF0F-A9C2-B7E6-F262774A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D1D8-6549-C7E2-8349-79BA314A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E3FA-69A9-FF75-D55C-C94049A4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4902-0811-9540-401C-A3E760F0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FDBC-EF4F-6091-F8BF-CD33EB78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F55-AED7-52B1-BC4F-FC7D2F0A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419B-339D-E69A-BE4F-947A29BA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21E5-BE4C-CE8C-2E9D-67F8133E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FC76-50C2-9596-ECD0-7A16A0A34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7988B-7CD9-C3DC-963D-AB852E10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144A0-CA60-E8BA-B306-8AD4E74D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01723-5A1D-81D7-63DB-3214BF26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85985-AD84-FE5D-8D75-C21B9734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A3DB-5EF5-36C2-74B1-9529279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0112E-40B9-D0BC-F948-87DF882E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9E9EF-E677-29D2-D3B8-334ED934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4DA38-CDEF-FF8E-4EE9-B93812A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E53AE-F037-A122-E5CE-81D76117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1A0EB-BC3D-E3AA-219E-4F10D8E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D8FF2-71C9-B994-A2E3-25DF4DDE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7C49-3649-A4B1-B0C7-41DF2AF5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14B6-103C-8B4A-BE71-8E229221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78224-C684-1F9C-0AD6-31AFA27B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EA38-5AE9-095E-AA96-C4D3D922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31E1A-FEED-439D-18DB-F07246EC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7EEE-54A6-A255-E772-3C23A3B5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9428-FAA3-138F-EB8B-A469972F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943B7-D9A6-ED82-1403-8CCD6F772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6F3B8-813B-4D9C-09A7-4FF7EF034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A170-AACA-2D3B-7C0F-90965BC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C8047-2C29-9D20-047B-A820150B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1F95-19C5-387F-C8EB-33D3ED8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27E72-EA88-655D-0F6E-ADAAEA50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A2F19-1036-1CC2-52A7-4B01EA21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F496-DC16-D4F2-F58C-11C50711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1B5B-BF25-4F35-9AA9-5CD9DC98F58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0C91-088B-B2D4-3866-C28BE133A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FBE5-B0D3-46F4-39BE-FE87F7A8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6DFF-26BA-4464-BB9E-EAADC8B9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ewhite@usgs.gov" TargetMode="External"/><Relationship Id="rId4" Type="http://schemas.openxmlformats.org/officeDocument/2006/relationships/hyperlink" Target="https://doi.org/10.1002/mcf2.100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D0F-C9E9-322D-6BF7-14E5F662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3BD5-9D27-A08E-38D3-0A72303E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A28926-1C46-325F-4961-F37D1D58E58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56B681B-05A8-4B23-147C-6457E85273F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Chart, radar chart&#10;&#10;Description automatically generated">
              <a:extLst>
                <a:ext uri="{FF2B5EF4-FFF2-40B4-BE49-F238E27FC236}">
                  <a16:creationId xmlns:a16="http://schemas.microsoft.com/office/drawing/2014/main" id="{20495C83-58E7-044D-D4BA-2FA43CB52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" t="6774" r="843" b="7737"/>
            <a:stretch/>
          </p:blipFill>
          <p:spPr>
            <a:xfrm>
              <a:off x="172440" y="497567"/>
              <a:ext cx="11847120" cy="5862867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30C4716-1ECC-8E7E-A2CF-5CE942415C25}"/>
                </a:ext>
              </a:extLst>
            </p:cNvPr>
            <p:cNvGrpSpPr/>
            <p:nvPr/>
          </p:nvGrpSpPr>
          <p:grpSpPr>
            <a:xfrm>
              <a:off x="201817" y="93884"/>
              <a:ext cx="11916289" cy="6704085"/>
              <a:chOff x="201817" y="93884"/>
              <a:chExt cx="11916289" cy="670408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7D3F71-382D-C3F0-317D-8AB54D073396}"/>
                  </a:ext>
                </a:extLst>
              </p:cNvPr>
              <p:cNvSpPr txBox="1"/>
              <p:nvPr/>
            </p:nvSpPr>
            <p:spPr>
              <a:xfrm>
                <a:off x="213254" y="93884"/>
                <a:ext cx="20364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FISH IN HOT WATER</a:t>
                </a:r>
              </a:p>
            </p:txBody>
          </p:sp>
          <p:sp>
            <p:nvSpPr>
              <p:cNvPr id="64" name="Partial Circle 63">
                <a:extLst>
                  <a:ext uri="{FF2B5EF4-FFF2-40B4-BE49-F238E27FC236}">
                    <a16:creationId xmlns:a16="http://schemas.microsoft.com/office/drawing/2014/main" id="{E3379FEA-C84F-5197-6085-55A6651533FF}"/>
                  </a:ext>
                </a:extLst>
              </p:cNvPr>
              <p:cNvSpPr/>
              <p:nvPr/>
            </p:nvSpPr>
            <p:spPr>
              <a:xfrm rot="606915">
                <a:off x="6124696" y="652846"/>
                <a:ext cx="5814579" cy="5696901"/>
              </a:xfrm>
              <a:prstGeom prst="pie">
                <a:avLst>
                  <a:gd name="adj1" fmla="val 471041"/>
                  <a:gd name="adj2" fmla="val 15226493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tial Circle 64">
                <a:extLst>
                  <a:ext uri="{FF2B5EF4-FFF2-40B4-BE49-F238E27FC236}">
                    <a16:creationId xmlns:a16="http://schemas.microsoft.com/office/drawing/2014/main" id="{1B068EB4-F4A9-3914-363D-98FF9C573403}"/>
                  </a:ext>
                </a:extLst>
              </p:cNvPr>
              <p:cNvSpPr/>
              <p:nvPr/>
            </p:nvSpPr>
            <p:spPr>
              <a:xfrm rot="606915">
                <a:off x="201817" y="687916"/>
                <a:ext cx="5814579" cy="5696901"/>
              </a:xfrm>
              <a:prstGeom prst="pie">
                <a:avLst>
                  <a:gd name="adj1" fmla="val 21376098"/>
                  <a:gd name="adj2" fmla="val 15081900"/>
                </a:avLst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2751BD-0BCB-F84D-4CE3-45911BE1EE09}"/>
                  </a:ext>
                </a:extLst>
              </p:cNvPr>
              <p:cNvSpPr txBox="1"/>
              <p:nvPr/>
            </p:nvSpPr>
            <p:spPr>
              <a:xfrm rot="18539735">
                <a:off x="10061024" y="1928979"/>
                <a:ext cx="5437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E2B9F8-9E3D-678D-C890-E5D58669DFD2}"/>
                  </a:ext>
                </a:extLst>
              </p:cNvPr>
              <p:cNvSpPr txBox="1"/>
              <p:nvPr/>
            </p:nvSpPr>
            <p:spPr>
              <a:xfrm rot="17503189">
                <a:off x="3706169" y="1719190"/>
                <a:ext cx="5437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Onset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31D87-5DD9-E804-08D9-E2BD4F5D0AC4}"/>
                  </a:ext>
                </a:extLst>
              </p:cNvPr>
              <p:cNvSpPr txBox="1"/>
              <p:nvPr/>
            </p:nvSpPr>
            <p:spPr>
              <a:xfrm rot="21422691">
                <a:off x="4602463" y="3418981"/>
                <a:ext cx="784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Cessation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EB3159-5F25-B2C0-43AC-83F1DF73BE7B}"/>
                  </a:ext>
                </a:extLst>
              </p:cNvPr>
              <p:cNvSpPr txBox="1"/>
              <p:nvPr/>
            </p:nvSpPr>
            <p:spPr>
              <a:xfrm>
                <a:off x="7379097" y="2794940"/>
                <a:ext cx="11544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Print" panose="02000600000000000000" pitchFamily="2" charset="0"/>
                  </a:rPr>
                  <a:t>Striped Bass</a:t>
                </a:r>
              </a:p>
            </p:txBody>
          </p: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082ACA66-1874-2103-8EC5-FCB8A52B9FA9}"/>
                  </a:ext>
                </a:extLst>
              </p:cNvPr>
              <p:cNvCxnSpPr>
                <a:cxnSpLocks/>
                <a:stCxn id="17" idx="2"/>
                <a:endCxn id="7" idx="1"/>
              </p:cNvCxnSpPr>
              <p:nvPr/>
            </p:nvCxnSpPr>
            <p:spPr>
              <a:xfrm rot="16200000" flipH="1">
                <a:off x="7988371" y="3039907"/>
                <a:ext cx="304008" cy="368072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5A7CE5-80B7-11A5-3983-7037E6E3B1B5}"/>
                  </a:ext>
                </a:extLst>
              </p:cNvPr>
              <p:cNvSpPr txBox="1"/>
              <p:nvPr/>
            </p:nvSpPr>
            <p:spPr>
              <a:xfrm>
                <a:off x="1222260" y="2861563"/>
                <a:ext cx="13837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Segoe Print" panose="02000600000000000000" pitchFamily="2" charset="0"/>
                  </a:rPr>
                  <a:t>American Shad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F478B-475A-961E-9463-971167FCC0DD}"/>
                  </a:ext>
                </a:extLst>
              </p:cNvPr>
              <p:cNvSpPr txBox="1"/>
              <p:nvPr/>
            </p:nvSpPr>
            <p:spPr>
              <a:xfrm rot="19965235">
                <a:off x="4807026" y="2297337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8.5</a:t>
                </a:r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96D9CBA5-E572-F270-29CE-61A91DCDA012}"/>
                  </a:ext>
                </a:extLst>
              </p:cNvPr>
              <p:cNvCxnSpPr>
                <a:cxnSpLocks/>
                <a:stCxn id="20" idx="2"/>
                <a:endCxn id="11" idx="1"/>
              </p:cNvCxnSpPr>
              <p:nvPr/>
            </p:nvCxnSpPr>
            <p:spPr>
              <a:xfrm rot="16200000" flipH="1">
                <a:off x="1986771" y="3065906"/>
                <a:ext cx="243057" cy="388367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99782F-E631-535F-93CE-F6360C71F16F}"/>
                  </a:ext>
                </a:extLst>
              </p:cNvPr>
              <p:cNvSpPr txBox="1"/>
              <p:nvPr/>
            </p:nvSpPr>
            <p:spPr>
              <a:xfrm rot="21296939">
                <a:off x="4333616" y="3086813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5EBC66-8770-922F-372F-1C0D847501D6}"/>
                  </a:ext>
                </a:extLst>
              </p:cNvPr>
              <p:cNvSpPr txBox="1"/>
              <p:nvPr/>
            </p:nvSpPr>
            <p:spPr>
              <a:xfrm rot="20791274">
                <a:off x="4523994" y="2881185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5A2A8D-F0EF-298A-F203-F0BC071E8B66}"/>
                  </a:ext>
                </a:extLst>
              </p:cNvPr>
              <p:cNvSpPr txBox="1"/>
              <p:nvPr/>
            </p:nvSpPr>
            <p:spPr>
              <a:xfrm rot="20612074">
                <a:off x="4706957" y="2651973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6F1047-5BC5-8329-4A8B-F89C2E2143FB}"/>
                  </a:ext>
                </a:extLst>
              </p:cNvPr>
              <p:cNvSpPr txBox="1"/>
              <p:nvPr/>
            </p:nvSpPr>
            <p:spPr>
              <a:xfrm rot="20354514">
                <a:off x="10888513" y="2490438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1FEAE8-4CEA-0B45-B1A7-605E3195A2E5}"/>
                  </a:ext>
                </a:extLst>
              </p:cNvPr>
              <p:cNvSpPr txBox="1"/>
              <p:nvPr/>
            </p:nvSpPr>
            <p:spPr>
              <a:xfrm rot="285569">
                <a:off x="10336592" y="3293234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36116D-93C1-5F5D-AB3A-9300A3B850D0}"/>
                  </a:ext>
                </a:extLst>
              </p:cNvPr>
              <p:cNvSpPr txBox="1"/>
              <p:nvPr/>
            </p:nvSpPr>
            <p:spPr>
              <a:xfrm rot="21237512">
                <a:off x="10558500" y="3054383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004D3-ECC8-B349-F91D-3DA23046F06B}"/>
                  </a:ext>
                </a:extLst>
              </p:cNvPr>
              <p:cNvSpPr txBox="1"/>
              <p:nvPr/>
            </p:nvSpPr>
            <p:spPr>
              <a:xfrm rot="21018489">
                <a:off x="10775996" y="2922310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88E4DB-2C8E-E18F-BB8D-0949F91EF5A3}"/>
                  </a:ext>
                </a:extLst>
              </p:cNvPr>
              <p:cNvSpPr txBox="1"/>
              <p:nvPr/>
            </p:nvSpPr>
            <p:spPr>
              <a:xfrm rot="17443447">
                <a:off x="9561591" y="1225030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8.5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1EC36E-CE2D-5FE1-C756-761D98C06EC9}"/>
                  </a:ext>
                </a:extLst>
              </p:cNvPr>
              <p:cNvSpPr txBox="1"/>
              <p:nvPr/>
            </p:nvSpPr>
            <p:spPr>
              <a:xfrm rot="18206891">
                <a:off x="9662388" y="2058824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74B619-BC32-AFE7-3513-8CDFDB95245E}"/>
                  </a:ext>
                </a:extLst>
              </p:cNvPr>
              <p:cNvSpPr txBox="1"/>
              <p:nvPr/>
            </p:nvSpPr>
            <p:spPr>
              <a:xfrm rot="18015923">
                <a:off x="9722028" y="1822104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49A8C6-6A48-930A-1F7D-D00A135B519C}"/>
                  </a:ext>
                </a:extLst>
              </p:cNvPr>
              <p:cNvSpPr txBox="1"/>
              <p:nvPr/>
            </p:nvSpPr>
            <p:spPr>
              <a:xfrm rot="17573347">
                <a:off x="9576454" y="1485230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A82D210-B510-C49D-08EA-9024CD1DCC14}"/>
                  </a:ext>
                </a:extLst>
              </p:cNvPr>
              <p:cNvSpPr txBox="1"/>
              <p:nvPr/>
            </p:nvSpPr>
            <p:spPr>
              <a:xfrm rot="16522667">
                <a:off x="3081369" y="1136820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E0A097-EC81-AF6F-8700-5EE680F03C90}"/>
                  </a:ext>
                </a:extLst>
              </p:cNvPr>
              <p:cNvSpPr txBox="1"/>
              <p:nvPr/>
            </p:nvSpPr>
            <p:spPr>
              <a:xfrm rot="17464584">
                <a:off x="3390657" y="1926287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340EE1-729C-673B-85EB-FE9B747491B3}"/>
                  </a:ext>
                </a:extLst>
              </p:cNvPr>
              <p:cNvSpPr txBox="1"/>
              <p:nvPr/>
            </p:nvSpPr>
            <p:spPr>
              <a:xfrm rot="17204869">
                <a:off x="3380299" y="1657434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A6452E7-1209-7B7A-3282-9C6CEAC19694}"/>
                  </a:ext>
                </a:extLst>
              </p:cNvPr>
              <p:cNvSpPr txBox="1"/>
              <p:nvPr/>
            </p:nvSpPr>
            <p:spPr>
              <a:xfrm rot="16695665">
                <a:off x="3192634" y="1382786"/>
                <a:ext cx="405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RCP </a:t>
                </a:r>
              </a:p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FF5E5-8077-9B79-7F23-BF41326D2659}"/>
                  </a:ext>
                </a:extLst>
              </p:cNvPr>
              <p:cNvSpPr txBox="1"/>
              <p:nvPr/>
            </p:nvSpPr>
            <p:spPr>
              <a:xfrm rot="417422">
                <a:off x="10533612" y="3663410"/>
                <a:ext cx="784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Cessation</a:t>
                </a:r>
              </a:p>
            </p:txBody>
          </p:sp>
          <p:pic>
            <p:nvPicPr>
              <p:cNvPr id="11" name="Picture 10" descr="A close-up of a fish&#10;&#10;Description automatically generated">
                <a:extLst>
                  <a:ext uri="{FF2B5EF4-FFF2-40B4-BE49-F238E27FC236}">
                    <a16:creationId xmlns:a16="http://schemas.microsoft.com/office/drawing/2014/main" id="{892B100A-AC95-EB6F-B08B-9ED14CBBE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2483" y="3071728"/>
                <a:ext cx="1691640" cy="6197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2ACB32-FBD5-606D-C54A-0348DA8C461C}"/>
                  </a:ext>
                </a:extLst>
              </p:cNvPr>
              <p:cNvSpPr/>
              <p:nvPr/>
            </p:nvSpPr>
            <p:spPr>
              <a:xfrm>
                <a:off x="6006420" y="455950"/>
                <a:ext cx="249145" cy="61146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F33481A-EC37-37C2-56C1-F6B3EC394779}"/>
                  </a:ext>
                </a:extLst>
              </p:cNvPr>
              <p:cNvGrpSpPr/>
              <p:nvPr/>
            </p:nvGrpSpPr>
            <p:grpSpPr>
              <a:xfrm>
                <a:off x="10303823" y="338794"/>
                <a:ext cx="1666938" cy="518758"/>
                <a:chOff x="5622992" y="6068353"/>
                <a:chExt cx="1666938" cy="518758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A6491FF-34F6-7EFB-76CF-6464193182B4}"/>
                    </a:ext>
                  </a:extLst>
                </p:cNvPr>
                <p:cNvSpPr/>
                <p:nvPr/>
              </p:nvSpPr>
              <p:spPr>
                <a:xfrm>
                  <a:off x="5622992" y="6098431"/>
                  <a:ext cx="260350" cy="190500"/>
                </a:xfrm>
                <a:prstGeom prst="rect">
                  <a:avLst/>
                </a:prstGeom>
                <a:solidFill>
                  <a:srgbClr val="B7B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4AA7624-F345-3FB9-80B6-1C9A5D207627}"/>
                    </a:ext>
                  </a:extLst>
                </p:cNvPr>
                <p:cNvSpPr/>
                <p:nvPr/>
              </p:nvSpPr>
              <p:spPr>
                <a:xfrm>
                  <a:off x="5622992" y="6371735"/>
                  <a:ext cx="260350" cy="190500"/>
                </a:xfrm>
                <a:prstGeom prst="rect">
                  <a:avLst/>
                </a:prstGeom>
                <a:solidFill>
                  <a:srgbClr val="D2C6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2C30769-769E-0438-B11D-232EF1F34122}"/>
                    </a:ext>
                  </a:extLst>
                </p:cNvPr>
                <p:cNvSpPr txBox="1"/>
                <p:nvPr/>
              </p:nvSpPr>
              <p:spPr>
                <a:xfrm>
                  <a:off x="5838892" y="6068353"/>
                  <a:ext cx="14510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Historical (1950 – 2012)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00CD99-6335-931D-5ABF-BE360663FD3D}"/>
                    </a:ext>
                  </a:extLst>
                </p:cNvPr>
                <p:cNvSpPr txBox="1"/>
                <p:nvPr/>
              </p:nvSpPr>
              <p:spPr>
                <a:xfrm>
                  <a:off x="5838892" y="6340890"/>
                  <a:ext cx="14302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Projected (2012 – 2099)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2890E0-4397-E461-4158-1EA89FBAA79A}"/>
                  </a:ext>
                </a:extLst>
              </p:cNvPr>
              <p:cNvSpPr txBox="1"/>
              <p:nvPr/>
            </p:nvSpPr>
            <p:spPr>
              <a:xfrm>
                <a:off x="8648699" y="6459415"/>
                <a:ext cx="34694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Source: </a:t>
                </a:r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Nack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C. et. al. (2019). 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https://doi.org/10.1002/mcf2.10076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made by Ellie White, 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ewhite@usgs.gov</a:t>
                </a: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04/02/2023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EAB21C-A47C-BDD9-8A0D-14D3C96E0177}"/>
                  </a:ext>
                </a:extLst>
              </p:cNvPr>
              <p:cNvSpPr txBox="1"/>
              <p:nvPr/>
            </p:nvSpPr>
            <p:spPr>
              <a:xfrm>
                <a:off x="213254" y="366653"/>
                <a:ext cx="69649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Striped Bass and American Shad of the Hudson River are projected to spawn earlier with climate change.</a:t>
                </a:r>
                <a:endParaRPr lang="en-US" sz="1200" dirty="0"/>
              </a:p>
            </p:txBody>
          </p:sp>
          <p:pic>
            <p:nvPicPr>
              <p:cNvPr id="7" name="Picture 6" descr="A picture containing fish, spiny-finned fish, dark&#10;&#10;Description automatically generated">
                <a:extLst>
                  <a:ext uri="{FF2B5EF4-FFF2-40B4-BE49-F238E27FC236}">
                    <a16:creationId xmlns:a16="http://schemas.microsoft.com/office/drawing/2014/main" id="{EA211AEE-3789-D087-E374-D5EA30A8A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4411" y="2812184"/>
                <a:ext cx="1689176" cy="1127525"/>
              </a:xfrm>
              <a:prstGeom prst="rect">
                <a:avLst/>
              </a:prstGeom>
            </p:spPr>
          </p:pic>
        </p:grpSp>
        <p:pic>
          <p:nvPicPr>
            <p:cNvPr id="3" name="Picture 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081CB69-D92F-2257-0FE3-5EDA678B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05" y="6206772"/>
              <a:ext cx="1413783" cy="522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132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110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Print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Ellie</dc:creator>
  <cp:lastModifiedBy>White, Ellie</cp:lastModifiedBy>
  <cp:revision>1</cp:revision>
  <dcterms:created xsi:type="dcterms:W3CDTF">2023-04-02T18:54:45Z</dcterms:created>
  <dcterms:modified xsi:type="dcterms:W3CDTF">2023-04-05T21:11:35Z</dcterms:modified>
</cp:coreProperties>
</file>