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3" r:id="rId3"/>
    <p:sldId id="264"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6E1"/>
    <a:srgbClr val="FAF6FE"/>
    <a:srgbClr val="FBF9FD"/>
    <a:srgbClr val="EEE8F5"/>
    <a:srgbClr val="F8F4FB"/>
    <a:srgbClr val="FFFFFF"/>
    <a:srgbClr val="8564AC"/>
    <a:srgbClr val="9A7FBB"/>
    <a:srgbClr val="9966FF"/>
    <a:srgbClr val="B7B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DEA6A5-04DD-4F0B-8A38-25F89595D54E}" v="83" dt="2023-04-11T22:05:06.0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6" autoAdjust="0"/>
    <p:restoredTop sz="84889" autoAdjust="0"/>
  </p:normalViewPr>
  <p:slideViewPr>
    <p:cSldViewPr snapToGrid="0">
      <p:cViewPr varScale="1">
        <p:scale>
          <a:sx n="138" d="100"/>
          <a:sy n="138" d="100"/>
        </p:scale>
        <p:origin x="13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e, Ellie" userId="fec56361-5c8a-4790-9e84-6272d2f2258e" providerId="ADAL" clId="{87DEA6A5-04DD-4F0B-8A38-25F89595D54E}"/>
    <pc:docChg chg="undo custSel addSld delSld modSld">
      <pc:chgData name="White, Ellie" userId="fec56361-5c8a-4790-9e84-6272d2f2258e" providerId="ADAL" clId="{87DEA6A5-04DD-4F0B-8A38-25F89595D54E}" dt="2023-04-11T22:05:36.722" v="2304" actId="20577"/>
      <pc:docMkLst>
        <pc:docMk/>
      </pc:docMkLst>
      <pc:sldChg chg="modSp mod">
        <pc:chgData name="White, Ellie" userId="fec56361-5c8a-4790-9e84-6272d2f2258e" providerId="ADAL" clId="{87DEA6A5-04DD-4F0B-8A38-25F89595D54E}" dt="2023-04-11T15:11:29.892" v="959" actId="20577"/>
        <pc:sldMkLst>
          <pc:docMk/>
          <pc:sldMk cId="891408095" sldId="256"/>
        </pc:sldMkLst>
        <pc:spChg chg="mod">
          <ac:chgData name="White, Ellie" userId="fec56361-5c8a-4790-9e84-6272d2f2258e" providerId="ADAL" clId="{87DEA6A5-04DD-4F0B-8A38-25F89595D54E}" dt="2023-04-11T15:11:20.293" v="925" actId="20577"/>
          <ac:spMkLst>
            <pc:docMk/>
            <pc:sldMk cId="891408095" sldId="256"/>
            <ac:spMk id="2" creationId="{5F681D0F-C9E9-322D-6BF7-14E5F662C52B}"/>
          </ac:spMkLst>
        </pc:spChg>
        <pc:spChg chg="mod">
          <ac:chgData name="White, Ellie" userId="fec56361-5c8a-4790-9e84-6272d2f2258e" providerId="ADAL" clId="{87DEA6A5-04DD-4F0B-8A38-25F89595D54E}" dt="2023-04-11T15:11:29.892" v="959" actId="20577"/>
          <ac:spMkLst>
            <pc:docMk/>
            <pc:sldMk cId="891408095" sldId="256"/>
            <ac:spMk id="3" creationId="{7E5D3BD5-9D27-A08E-38D3-0A72303EE87B}"/>
          </ac:spMkLst>
        </pc:spChg>
      </pc:sldChg>
      <pc:sldChg chg="addSp delSp modSp del mod">
        <pc:chgData name="White, Ellie" userId="fec56361-5c8a-4790-9e84-6272d2f2258e" providerId="ADAL" clId="{87DEA6A5-04DD-4F0B-8A38-25F89595D54E}" dt="2023-04-11T05:47:59.098" v="709" actId="47"/>
        <pc:sldMkLst>
          <pc:docMk/>
          <pc:sldMk cId="418821511" sldId="259"/>
        </pc:sldMkLst>
        <pc:spChg chg="add del mod topLvl">
          <ac:chgData name="White, Ellie" userId="fec56361-5c8a-4790-9e84-6272d2f2258e" providerId="ADAL" clId="{87DEA6A5-04DD-4F0B-8A38-25F89595D54E}" dt="2023-04-11T04:42:58.074" v="154" actId="478"/>
          <ac:spMkLst>
            <pc:docMk/>
            <pc:sldMk cId="418821511" sldId="259"/>
            <ac:spMk id="5" creationId="{55846E71-2A71-C92E-B9F6-FABE39336C7F}"/>
          </ac:spMkLst>
        </pc:spChg>
        <pc:spChg chg="add del mod">
          <ac:chgData name="White, Ellie" userId="fec56361-5c8a-4790-9e84-6272d2f2258e" providerId="ADAL" clId="{87DEA6A5-04DD-4F0B-8A38-25F89595D54E}" dt="2023-04-11T04:42:56.428" v="153" actId="478"/>
          <ac:spMkLst>
            <pc:docMk/>
            <pc:sldMk cId="418821511" sldId="259"/>
            <ac:spMk id="6" creationId="{F193C08D-8D82-AD1B-A5A6-128755BCB9C4}"/>
          </ac:spMkLst>
        </pc:spChg>
        <pc:spChg chg="mod topLvl">
          <ac:chgData name="White, Ellie" userId="fec56361-5c8a-4790-9e84-6272d2f2258e" providerId="ADAL" clId="{87DEA6A5-04DD-4F0B-8A38-25F89595D54E}" dt="2023-04-11T04:16:10.845" v="0" actId="165"/>
          <ac:spMkLst>
            <pc:docMk/>
            <pc:sldMk cId="418821511" sldId="259"/>
            <ac:spMk id="12" creationId="{A92751BD-0BCB-F84D-4CE3-45911BE1EE09}"/>
          </ac:spMkLst>
        </pc:spChg>
        <pc:spChg chg="mod topLvl">
          <ac:chgData name="White, Ellie" userId="fec56361-5c8a-4790-9e84-6272d2f2258e" providerId="ADAL" clId="{87DEA6A5-04DD-4F0B-8A38-25F89595D54E}" dt="2023-04-11T04:16:10.845" v="0" actId="165"/>
          <ac:spMkLst>
            <pc:docMk/>
            <pc:sldMk cId="418821511" sldId="259"/>
            <ac:spMk id="13" creationId="{DD8FF5E5-8077-9B79-7F23-BF41326D2659}"/>
          </ac:spMkLst>
        </pc:spChg>
        <pc:spChg chg="mod topLvl">
          <ac:chgData name="White, Ellie" userId="fec56361-5c8a-4790-9e84-6272d2f2258e" providerId="ADAL" clId="{87DEA6A5-04DD-4F0B-8A38-25F89595D54E}" dt="2023-04-11T04:16:10.845" v="0" actId="165"/>
          <ac:spMkLst>
            <pc:docMk/>
            <pc:sldMk cId="418821511" sldId="259"/>
            <ac:spMk id="14" creationId="{EDE2B9F8-9E3D-678D-C890-E5D58669DFD2}"/>
          </ac:spMkLst>
        </pc:spChg>
        <pc:spChg chg="mod topLvl">
          <ac:chgData name="White, Ellie" userId="fec56361-5c8a-4790-9e84-6272d2f2258e" providerId="ADAL" clId="{87DEA6A5-04DD-4F0B-8A38-25F89595D54E}" dt="2023-04-11T04:16:10.845" v="0" actId="165"/>
          <ac:spMkLst>
            <pc:docMk/>
            <pc:sldMk cId="418821511" sldId="259"/>
            <ac:spMk id="15" creationId="{59731D87-5DD9-E804-08D9-E2BD4F5D0AC4}"/>
          </ac:spMkLst>
        </pc:spChg>
        <pc:spChg chg="mod">
          <ac:chgData name="White, Ellie" userId="fec56361-5c8a-4790-9e84-6272d2f2258e" providerId="ADAL" clId="{87DEA6A5-04DD-4F0B-8A38-25F89595D54E}" dt="2023-04-11T04:16:10.845" v="0" actId="165"/>
          <ac:spMkLst>
            <pc:docMk/>
            <pc:sldMk cId="418821511" sldId="259"/>
            <ac:spMk id="17" creationId="{E8EB3159-5F25-B2C0-43AC-83F1DF73BE7B}"/>
          </ac:spMkLst>
        </pc:spChg>
        <pc:spChg chg="mod">
          <ac:chgData name="White, Ellie" userId="fec56361-5c8a-4790-9e84-6272d2f2258e" providerId="ADAL" clId="{87DEA6A5-04DD-4F0B-8A38-25F89595D54E}" dt="2023-04-11T04:16:10.845" v="0" actId="165"/>
          <ac:spMkLst>
            <pc:docMk/>
            <pc:sldMk cId="418821511" sldId="259"/>
            <ac:spMk id="20" creationId="{955A7CE5-80B7-11A5-3983-7037E6E3B1B5}"/>
          </ac:spMkLst>
        </pc:spChg>
        <pc:spChg chg="mod">
          <ac:chgData name="White, Ellie" userId="fec56361-5c8a-4790-9e84-6272d2f2258e" providerId="ADAL" clId="{87DEA6A5-04DD-4F0B-8A38-25F89595D54E}" dt="2023-04-11T04:16:10.845" v="0" actId="165"/>
          <ac:spMkLst>
            <pc:docMk/>
            <pc:sldMk cId="418821511" sldId="259"/>
            <ac:spMk id="22" creationId="{2A88EBE2-99BA-C1D4-A149-0E1783B593BE}"/>
          </ac:spMkLst>
        </pc:spChg>
        <pc:spChg chg="mod">
          <ac:chgData name="White, Ellie" userId="fec56361-5c8a-4790-9e84-6272d2f2258e" providerId="ADAL" clId="{87DEA6A5-04DD-4F0B-8A38-25F89595D54E}" dt="2023-04-11T04:16:10.845" v="0" actId="165"/>
          <ac:spMkLst>
            <pc:docMk/>
            <pc:sldMk cId="418821511" sldId="259"/>
            <ac:spMk id="23" creationId="{A220EBAC-E495-B7F3-F042-D2409E064FA2}"/>
          </ac:spMkLst>
        </pc:spChg>
        <pc:spChg chg="mod">
          <ac:chgData name="White, Ellie" userId="fec56361-5c8a-4790-9e84-6272d2f2258e" providerId="ADAL" clId="{87DEA6A5-04DD-4F0B-8A38-25F89595D54E}" dt="2023-04-11T04:16:10.845" v="0" actId="165"/>
          <ac:spMkLst>
            <pc:docMk/>
            <pc:sldMk cId="418821511" sldId="259"/>
            <ac:spMk id="24" creationId="{2FFEA1FF-8F5A-57FB-1329-EE3230CCA5E4}"/>
          </ac:spMkLst>
        </pc:spChg>
        <pc:spChg chg="mod ord topLvl">
          <ac:chgData name="White, Ellie" userId="fec56361-5c8a-4790-9e84-6272d2f2258e" providerId="ADAL" clId="{87DEA6A5-04DD-4F0B-8A38-25F89595D54E}" dt="2023-04-11T05:32:15.987" v="209" actId="2085"/>
          <ac:spMkLst>
            <pc:docMk/>
            <pc:sldMk cId="418821511" sldId="259"/>
            <ac:spMk id="25" creationId="{7F0603F1-B9F6-B7FA-EFF6-2C9613D08FA6}"/>
          </ac:spMkLst>
        </pc:spChg>
        <pc:spChg chg="del mod topLvl">
          <ac:chgData name="White, Ellie" userId="fec56361-5c8a-4790-9e84-6272d2f2258e" providerId="ADAL" clId="{87DEA6A5-04DD-4F0B-8A38-25F89595D54E}" dt="2023-04-11T04:16:19.320" v="1" actId="478"/>
          <ac:spMkLst>
            <pc:docMk/>
            <pc:sldMk cId="418821511" sldId="259"/>
            <ac:spMk id="26" creationId="{81EAB21C-A47C-BDD9-8A0D-14D3C96E0177}"/>
          </ac:spMkLst>
        </pc:spChg>
        <pc:spChg chg="mod topLvl">
          <ac:chgData name="White, Ellie" userId="fec56361-5c8a-4790-9e84-6272d2f2258e" providerId="ADAL" clId="{87DEA6A5-04DD-4F0B-8A38-25F89595D54E}" dt="2023-04-11T05:34:21.218" v="283" actId="164"/>
          <ac:spMkLst>
            <pc:docMk/>
            <pc:sldMk cId="418821511" sldId="259"/>
            <ac:spMk id="27" creationId="{53FB66A5-0700-4564-30FB-378DC0845417}"/>
          </ac:spMkLst>
        </pc:spChg>
        <pc:spChg chg="mod">
          <ac:chgData name="White, Ellie" userId="fec56361-5c8a-4790-9e84-6272d2f2258e" providerId="ADAL" clId="{87DEA6A5-04DD-4F0B-8A38-25F89595D54E}" dt="2023-04-11T04:16:10.845" v="0" actId="165"/>
          <ac:spMkLst>
            <pc:docMk/>
            <pc:sldMk cId="418821511" sldId="259"/>
            <ac:spMk id="28" creationId="{55699BC5-317E-07BA-30C7-0915E5144722}"/>
          </ac:spMkLst>
        </pc:spChg>
        <pc:spChg chg="mod">
          <ac:chgData name="White, Ellie" userId="fec56361-5c8a-4790-9e84-6272d2f2258e" providerId="ADAL" clId="{87DEA6A5-04DD-4F0B-8A38-25F89595D54E}" dt="2023-04-11T04:16:10.845" v="0" actId="165"/>
          <ac:spMkLst>
            <pc:docMk/>
            <pc:sldMk cId="418821511" sldId="259"/>
            <ac:spMk id="29" creationId="{9F35B3C2-69BA-F26E-1A83-44F0E5AE4DD1}"/>
          </ac:spMkLst>
        </pc:spChg>
        <pc:spChg chg="mod">
          <ac:chgData name="White, Ellie" userId="fec56361-5c8a-4790-9e84-6272d2f2258e" providerId="ADAL" clId="{87DEA6A5-04DD-4F0B-8A38-25F89595D54E}" dt="2023-04-11T04:16:10.845" v="0" actId="165"/>
          <ac:spMkLst>
            <pc:docMk/>
            <pc:sldMk cId="418821511" sldId="259"/>
            <ac:spMk id="30" creationId="{52FED1B8-24A1-12B4-7DC3-1595C2923EF6}"/>
          </ac:spMkLst>
        </pc:spChg>
        <pc:spChg chg="mod ord topLvl">
          <ac:chgData name="White, Ellie" userId="fec56361-5c8a-4790-9e84-6272d2f2258e" providerId="ADAL" clId="{87DEA6A5-04DD-4F0B-8A38-25F89595D54E}" dt="2023-04-11T05:34:00.579" v="280" actId="1037"/>
          <ac:spMkLst>
            <pc:docMk/>
            <pc:sldMk cId="418821511" sldId="259"/>
            <ac:spMk id="31" creationId="{D75FB81B-7B13-FE4E-36E3-AF12414A6611}"/>
          </ac:spMkLst>
        </pc:spChg>
        <pc:spChg chg="mod">
          <ac:chgData name="White, Ellie" userId="fec56361-5c8a-4790-9e84-6272d2f2258e" providerId="ADAL" clId="{87DEA6A5-04DD-4F0B-8A38-25F89595D54E}" dt="2023-04-11T04:16:10.845" v="0" actId="165"/>
          <ac:spMkLst>
            <pc:docMk/>
            <pc:sldMk cId="418821511" sldId="259"/>
            <ac:spMk id="32" creationId="{2E8B8AE1-2ED1-A064-0F0C-35811B7A3A73}"/>
          </ac:spMkLst>
        </pc:spChg>
        <pc:spChg chg="mod topLvl">
          <ac:chgData name="White, Ellie" userId="fec56361-5c8a-4790-9e84-6272d2f2258e" providerId="ADAL" clId="{87DEA6A5-04DD-4F0B-8A38-25F89595D54E}" dt="2023-04-11T05:33:58.066" v="279" actId="1037"/>
          <ac:spMkLst>
            <pc:docMk/>
            <pc:sldMk cId="418821511" sldId="259"/>
            <ac:spMk id="33" creationId="{689BE39F-0958-1A92-4876-8ED8B06CB412}"/>
          </ac:spMkLst>
        </pc:spChg>
        <pc:spChg chg="mod">
          <ac:chgData name="White, Ellie" userId="fec56361-5c8a-4790-9e84-6272d2f2258e" providerId="ADAL" clId="{87DEA6A5-04DD-4F0B-8A38-25F89595D54E}" dt="2023-04-11T04:16:10.845" v="0" actId="165"/>
          <ac:spMkLst>
            <pc:docMk/>
            <pc:sldMk cId="418821511" sldId="259"/>
            <ac:spMk id="34" creationId="{BAC09385-76B2-A5E3-587A-5B1B7B5A401B}"/>
          </ac:spMkLst>
        </pc:spChg>
        <pc:spChg chg="mod topLvl">
          <ac:chgData name="White, Ellie" userId="fec56361-5c8a-4790-9e84-6272d2f2258e" providerId="ADAL" clId="{87DEA6A5-04DD-4F0B-8A38-25F89595D54E}" dt="2023-04-11T05:35:13.408" v="321" actId="1038"/>
          <ac:spMkLst>
            <pc:docMk/>
            <pc:sldMk cId="418821511" sldId="259"/>
            <ac:spMk id="37" creationId="{878077B5-C010-E074-6A22-D5A2F39684FC}"/>
          </ac:spMkLst>
        </pc:spChg>
        <pc:spChg chg="mod topLvl">
          <ac:chgData name="White, Ellie" userId="fec56361-5c8a-4790-9e84-6272d2f2258e" providerId="ADAL" clId="{87DEA6A5-04DD-4F0B-8A38-25F89595D54E}" dt="2023-04-11T05:36:21.175" v="435" actId="1035"/>
          <ac:spMkLst>
            <pc:docMk/>
            <pc:sldMk cId="418821511" sldId="259"/>
            <ac:spMk id="38" creationId="{50EAF7F3-98D0-1AD7-35B3-F2F120000ADB}"/>
          </ac:spMkLst>
        </pc:spChg>
        <pc:spChg chg="mod">
          <ac:chgData name="White, Ellie" userId="fec56361-5c8a-4790-9e84-6272d2f2258e" providerId="ADAL" clId="{87DEA6A5-04DD-4F0B-8A38-25F89595D54E}" dt="2023-04-11T04:16:10.845" v="0" actId="165"/>
          <ac:spMkLst>
            <pc:docMk/>
            <pc:sldMk cId="418821511" sldId="259"/>
            <ac:spMk id="40" creationId="{F0067AC1-980E-FF71-CBEB-C774EC851955}"/>
          </ac:spMkLst>
        </pc:spChg>
        <pc:spChg chg="mod topLvl">
          <ac:chgData name="White, Ellie" userId="fec56361-5c8a-4790-9e84-6272d2f2258e" providerId="ADAL" clId="{87DEA6A5-04DD-4F0B-8A38-25F89595D54E}" dt="2023-04-11T04:16:10.845" v="0" actId="165"/>
          <ac:spMkLst>
            <pc:docMk/>
            <pc:sldMk cId="418821511" sldId="259"/>
            <ac:spMk id="41" creationId="{5F5D940E-4470-F7CD-8BD1-A5F121F2E744}"/>
          </ac:spMkLst>
        </pc:spChg>
        <pc:spChg chg="mod">
          <ac:chgData name="White, Ellie" userId="fec56361-5c8a-4790-9e84-6272d2f2258e" providerId="ADAL" clId="{87DEA6A5-04DD-4F0B-8A38-25F89595D54E}" dt="2023-04-11T04:16:10.845" v="0" actId="165"/>
          <ac:spMkLst>
            <pc:docMk/>
            <pc:sldMk cId="418821511" sldId="259"/>
            <ac:spMk id="42" creationId="{DF7B7AF0-D54B-3CFE-4809-9F9C70187113}"/>
          </ac:spMkLst>
        </pc:spChg>
        <pc:spChg chg="mod topLvl">
          <ac:chgData name="White, Ellie" userId="fec56361-5c8a-4790-9e84-6272d2f2258e" providerId="ADAL" clId="{87DEA6A5-04DD-4F0B-8A38-25F89595D54E}" dt="2023-04-11T04:16:10.845" v="0" actId="165"/>
          <ac:spMkLst>
            <pc:docMk/>
            <pc:sldMk cId="418821511" sldId="259"/>
            <ac:spMk id="43" creationId="{F70E8B3A-3F4D-4216-0945-CC1BC07328A7}"/>
          </ac:spMkLst>
        </pc:spChg>
        <pc:spChg chg="mod">
          <ac:chgData name="White, Ellie" userId="fec56361-5c8a-4790-9e84-6272d2f2258e" providerId="ADAL" clId="{87DEA6A5-04DD-4F0B-8A38-25F89595D54E}" dt="2023-04-11T04:16:51.273" v="7" actId="207"/>
          <ac:spMkLst>
            <pc:docMk/>
            <pc:sldMk cId="418821511" sldId="259"/>
            <ac:spMk id="56" creationId="{AA6491FF-34F6-7EFB-76CF-6464193182B4}"/>
          </ac:spMkLst>
        </pc:spChg>
        <pc:spChg chg="mod">
          <ac:chgData name="White, Ellie" userId="fec56361-5c8a-4790-9e84-6272d2f2258e" providerId="ADAL" clId="{87DEA6A5-04DD-4F0B-8A38-25F89595D54E}" dt="2023-04-11T04:16:57.650" v="8" actId="207"/>
          <ac:spMkLst>
            <pc:docMk/>
            <pc:sldMk cId="418821511" sldId="259"/>
            <ac:spMk id="57" creationId="{74AA7624-F345-3FB9-80B6-1C9A5D207627}"/>
          </ac:spMkLst>
        </pc:spChg>
        <pc:spChg chg="mod">
          <ac:chgData name="White, Ellie" userId="fec56361-5c8a-4790-9e84-6272d2f2258e" providerId="ADAL" clId="{87DEA6A5-04DD-4F0B-8A38-25F89595D54E}" dt="2023-04-11T04:16:10.845" v="0" actId="165"/>
          <ac:spMkLst>
            <pc:docMk/>
            <pc:sldMk cId="418821511" sldId="259"/>
            <ac:spMk id="58" creationId="{32C30769-769E-0438-B11D-232EF1F34122}"/>
          </ac:spMkLst>
        </pc:spChg>
        <pc:spChg chg="mod">
          <ac:chgData name="White, Ellie" userId="fec56361-5c8a-4790-9e84-6272d2f2258e" providerId="ADAL" clId="{87DEA6A5-04DD-4F0B-8A38-25F89595D54E}" dt="2023-04-11T04:16:10.845" v="0" actId="165"/>
          <ac:spMkLst>
            <pc:docMk/>
            <pc:sldMk cId="418821511" sldId="259"/>
            <ac:spMk id="59" creationId="{2A00CD99-6335-931D-5ABF-BE360663FD3D}"/>
          </ac:spMkLst>
        </pc:spChg>
        <pc:spChg chg="mod topLvl">
          <ac:chgData name="White, Ellie" userId="fec56361-5c8a-4790-9e84-6272d2f2258e" providerId="ADAL" clId="{87DEA6A5-04DD-4F0B-8A38-25F89595D54E}" dt="2023-04-11T04:16:10.845" v="0" actId="165"/>
          <ac:spMkLst>
            <pc:docMk/>
            <pc:sldMk cId="418821511" sldId="259"/>
            <ac:spMk id="61" creationId="{3B2890E0-4397-E461-4158-1EA89FBAA79A}"/>
          </ac:spMkLst>
        </pc:spChg>
        <pc:spChg chg="mod">
          <ac:chgData name="White, Ellie" userId="fec56361-5c8a-4790-9e84-6272d2f2258e" providerId="ADAL" clId="{87DEA6A5-04DD-4F0B-8A38-25F89595D54E}" dt="2023-04-11T05:39:51.920" v="502"/>
          <ac:spMkLst>
            <pc:docMk/>
            <pc:sldMk cId="418821511" sldId="259"/>
            <ac:spMk id="65" creationId="{CE0204D3-A4F1-F9EC-B995-C9ED953EDF6A}"/>
          </ac:spMkLst>
        </pc:spChg>
        <pc:spChg chg="mod">
          <ac:chgData name="White, Ellie" userId="fec56361-5c8a-4790-9e84-6272d2f2258e" providerId="ADAL" clId="{87DEA6A5-04DD-4F0B-8A38-25F89595D54E}" dt="2023-04-11T05:39:51.920" v="502"/>
          <ac:spMkLst>
            <pc:docMk/>
            <pc:sldMk cId="418821511" sldId="259"/>
            <ac:spMk id="66" creationId="{AE3433A0-DF45-7C64-A175-924FDFCA3205}"/>
          </ac:spMkLst>
        </pc:spChg>
        <pc:spChg chg="mod">
          <ac:chgData name="White, Ellie" userId="fec56361-5c8a-4790-9e84-6272d2f2258e" providerId="ADAL" clId="{87DEA6A5-04DD-4F0B-8A38-25F89595D54E}" dt="2023-04-11T05:39:51.920" v="502"/>
          <ac:spMkLst>
            <pc:docMk/>
            <pc:sldMk cId="418821511" sldId="259"/>
            <ac:spMk id="68" creationId="{108A763E-FFF0-992E-A7FF-FF71E234BE83}"/>
          </ac:spMkLst>
        </pc:spChg>
        <pc:spChg chg="mod">
          <ac:chgData name="White, Ellie" userId="fec56361-5c8a-4790-9e84-6272d2f2258e" providerId="ADAL" clId="{87DEA6A5-04DD-4F0B-8A38-25F89595D54E}" dt="2023-04-11T05:39:51.920" v="502"/>
          <ac:spMkLst>
            <pc:docMk/>
            <pc:sldMk cId="418821511" sldId="259"/>
            <ac:spMk id="72" creationId="{D6185E20-C780-6C8E-9FAF-A4D6F25AC9D9}"/>
          </ac:spMkLst>
        </pc:spChg>
        <pc:spChg chg="mod">
          <ac:chgData name="White, Ellie" userId="fec56361-5c8a-4790-9e84-6272d2f2258e" providerId="ADAL" clId="{87DEA6A5-04DD-4F0B-8A38-25F89595D54E}" dt="2023-04-11T05:39:51.920" v="502"/>
          <ac:spMkLst>
            <pc:docMk/>
            <pc:sldMk cId="418821511" sldId="259"/>
            <ac:spMk id="73" creationId="{18E0F741-591F-BE15-56C1-50F8CB5B24F3}"/>
          </ac:spMkLst>
        </pc:spChg>
        <pc:spChg chg="mod">
          <ac:chgData name="White, Ellie" userId="fec56361-5c8a-4790-9e84-6272d2f2258e" providerId="ADAL" clId="{87DEA6A5-04DD-4F0B-8A38-25F89595D54E}" dt="2023-04-11T05:39:51.920" v="502"/>
          <ac:spMkLst>
            <pc:docMk/>
            <pc:sldMk cId="418821511" sldId="259"/>
            <ac:spMk id="74" creationId="{B3B33641-290C-A84E-491E-3F493FBEEE39}"/>
          </ac:spMkLst>
        </pc:spChg>
        <pc:spChg chg="mod">
          <ac:chgData name="White, Ellie" userId="fec56361-5c8a-4790-9e84-6272d2f2258e" providerId="ADAL" clId="{87DEA6A5-04DD-4F0B-8A38-25F89595D54E}" dt="2023-04-11T05:40:14.080" v="507"/>
          <ac:spMkLst>
            <pc:docMk/>
            <pc:sldMk cId="418821511" sldId="259"/>
            <ac:spMk id="80" creationId="{6A010935-383D-B33D-6B77-F8DBC7D00F65}"/>
          </ac:spMkLst>
        </pc:spChg>
        <pc:spChg chg="mod">
          <ac:chgData name="White, Ellie" userId="fec56361-5c8a-4790-9e84-6272d2f2258e" providerId="ADAL" clId="{87DEA6A5-04DD-4F0B-8A38-25F89595D54E}" dt="2023-04-11T04:16:10.845" v="0" actId="165"/>
          <ac:spMkLst>
            <pc:docMk/>
            <pc:sldMk cId="418821511" sldId="259"/>
            <ac:spMk id="81" creationId="{3240E778-2DD8-FCFB-2709-EF8112894D6E}"/>
          </ac:spMkLst>
        </pc:spChg>
        <pc:spChg chg="mod">
          <ac:chgData name="White, Ellie" userId="fec56361-5c8a-4790-9e84-6272d2f2258e" providerId="ADAL" clId="{87DEA6A5-04DD-4F0B-8A38-25F89595D54E}" dt="2023-04-11T05:40:14.080" v="507"/>
          <ac:spMkLst>
            <pc:docMk/>
            <pc:sldMk cId="418821511" sldId="259"/>
            <ac:spMk id="84" creationId="{319B0E93-718E-E4D4-D4F4-A859B7F088D9}"/>
          </ac:spMkLst>
        </pc:spChg>
        <pc:spChg chg="mod">
          <ac:chgData name="White, Ellie" userId="fec56361-5c8a-4790-9e84-6272d2f2258e" providerId="ADAL" clId="{87DEA6A5-04DD-4F0B-8A38-25F89595D54E}" dt="2023-04-11T05:40:14.080" v="507"/>
          <ac:spMkLst>
            <pc:docMk/>
            <pc:sldMk cId="418821511" sldId="259"/>
            <ac:spMk id="86" creationId="{5A169A19-1E5B-1843-03D9-0BB58271F25E}"/>
          </ac:spMkLst>
        </pc:spChg>
        <pc:spChg chg="mod topLvl">
          <ac:chgData name="White, Ellie" userId="fec56361-5c8a-4790-9e84-6272d2f2258e" providerId="ADAL" clId="{87DEA6A5-04DD-4F0B-8A38-25F89595D54E}" dt="2023-04-11T04:16:10.845" v="0" actId="165"/>
          <ac:spMkLst>
            <pc:docMk/>
            <pc:sldMk cId="418821511" sldId="259"/>
            <ac:spMk id="90" creationId="{5851EF92-C2D1-4404-C3F7-F8D03E0123BC}"/>
          </ac:spMkLst>
        </pc:spChg>
        <pc:spChg chg="mod">
          <ac:chgData name="White, Ellie" userId="fec56361-5c8a-4790-9e84-6272d2f2258e" providerId="ADAL" clId="{87DEA6A5-04DD-4F0B-8A38-25F89595D54E}" dt="2023-04-11T05:40:14.080" v="507"/>
          <ac:spMkLst>
            <pc:docMk/>
            <pc:sldMk cId="418821511" sldId="259"/>
            <ac:spMk id="91" creationId="{D7C66C65-FAA0-A461-A42D-81C6F324494B}"/>
          </ac:spMkLst>
        </pc:spChg>
        <pc:spChg chg="mod">
          <ac:chgData name="White, Ellie" userId="fec56361-5c8a-4790-9e84-6272d2f2258e" providerId="ADAL" clId="{87DEA6A5-04DD-4F0B-8A38-25F89595D54E}" dt="2023-04-11T04:16:10.845" v="0" actId="165"/>
          <ac:spMkLst>
            <pc:docMk/>
            <pc:sldMk cId="418821511" sldId="259"/>
            <ac:spMk id="92" creationId="{0A260F97-5EB5-E6BD-1F92-B9189BBE145E}"/>
          </ac:spMkLst>
        </pc:spChg>
        <pc:spChg chg="mod">
          <ac:chgData name="White, Ellie" userId="fec56361-5c8a-4790-9e84-6272d2f2258e" providerId="ADAL" clId="{87DEA6A5-04DD-4F0B-8A38-25F89595D54E}" dt="2023-04-11T04:16:10.845" v="0" actId="165"/>
          <ac:spMkLst>
            <pc:docMk/>
            <pc:sldMk cId="418821511" sldId="259"/>
            <ac:spMk id="93" creationId="{06F92A4B-759E-AD53-BED4-C5BB1E73C4EF}"/>
          </ac:spMkLst>
        </pc:spChg>
        <pc:spChg chg="mod">
          <ac:chgData name="White, Ellie" userId="fec56361-5c8a-4790-9e84-6272d2f2258e" providerId="ADAL" clId="{87DEA6A5-04DD-4F0B-8A38-25F89595D54E}" dt="2023-04-11T04:16:10.845" v="0" actId="165"/>
          <ac:spMkLst>
            <pc:docMk/>
            <pc:sldMk cId="418821511" sldId="259"/>
            <ac:spMk id="94" creationId="{BABF8ED6-A3C8-C052-B5F3-995A850AF928}"/>
          </ac:spMkLst>
        </pc:spChg>
        <pc:spChg chg="mod">
          <ac:chgData name="White, Ellie" userId="fec56361-5c8a-4790-9e84-6272d2f2258e" providerId="ADAL" clId="{87DEA6A5-04DD-4F0B-8A38-25F89595D54E}" dt="2023-04-11T04:16:10.845" v="0" actId="165"/>
          <ac:spMkLst>
            <pc:docMk/>
            <pc:sldMk cId="418821511" sldId="259"/>
            <ac:spMk id="95" creationId="{3BB68EE1-FC65-181A-1B46-4428C7F8C79F}"/>
          </ac:spMkLst>
        </pc:spChg>
        <pc:spChg chg="mod">
          <ac:chgData name="White, Ellie" userId="fec56361-5c8a-4790-9e84-6272d2f2258e" providerId="ADAL" clId="{87DEA6A5-04DD-4F0B-8A38-25F89595D54E}" dt="2023-04-11T05:40:14.080" v="507"/>
          <ac:spMkLst>
            <pc:docMk/>
            <pc:sldMk cId="418821511" sldId="259"/>
            <ac:spMk id="97" creationId="{8C58989B-C0F3-16E3-3405-C310A13474FE}"/>
          </ac:spMkLst>
        </pc:spChg>
        <pc:spChg chg="mod">
          <ac:chgData name="White, Ellie" userId="fec56361-5c8a-4790-9e84-6272d2f2258e" providerId="ADAL" clId="{87DEA6A5-04DD-4F0B-8A38-25F89595D54E}" dt="2023-04-11T05:40:14.080" v="507"/>
          <ac:spMkLst>
            <pc:docMk/>
            <pc:sldMk cId="418821511" sldId="259"/>
            <ac:spMk id="98" creationId="{E05B467A-00EA-8051-0D7A-DE2F3AC1C91C}"/>
          </ac:spMkLst>
        </pc:spChg>
        <pc:spChg chg="mod">
          <ac:chgData name="White, Ellie" userId="fec56361-5c8a-4790-9e84-6272d2f2258e" providerId="ADAL" clId="{87DEA6A5-04DD-4F0B-8A38-25F89595D54E}" dt="2023-04-11T04:16:10.845" v="0" actId="165"/>
          <ac:spMkLst>
            <pc:docMk/>
            <pc:sldMk cId="418821511" sldId="259"/>
            <ac:spMk id="110" creationId="{F9664226-E875-1805-201D-4F823ECC3451}"/>
          </ac:spMkLst>
        </pc:spChg>
        <pc:spChg chg="mod topLvl">
          <ac:chgData name="White, Ellie" userId="fec56361-5c8a-4790-9e84-6272d2f2258e" providerId="ADAL" clId="{87DEA6A5-04DD-4F0B-8A38-25F89595D54E}" dt="2023-04-11T04:16:10.845" v="0" actId="165"/>
          <ac:spMkLst>
            <pc:docMk/>
            <pc:sldMk cId="418821511" sldId="259"/>
            <ac:spMk id="112" creationId="{9B0ACAAE-D4D7-4F23-2B4D-0E3E68C77436}"/>
          </ac:spMkLst>
        </pc:spChg>
        <pc:spChg chg="mod topLvl">
          <ac:chgData name="White, Ellie" userId="fec56361-5c8a-4790-9e84-6272d2f2258e" providerId="ADAL" clId="{87DEA6A5-04DD-4F0B-8A38-25F89595D54E}" dt="2023-04-11T04:16:10.845" v="0" actId="165"/>
          <ac:spMkLst>
            <pc:docMk/>
            <pc:sldMk cId="418821511" sldId="259"/>
            <ac:spMk id="113" creationId="{ADD06344-B326-2FA0-9D49-5D0F37B6975C}"/>
          </ac:spMkLst>
        </pc:spChg>
        <pc:spChg chg="mod topLvl">
          <ac:chgData name="White, Ellie" userId="fec56361-5c8a-4790-9e84-6272d2f2258e" providerId="ADAL" clId="{87DEA6A5-04DD-4F0B-8A38-25F89595D54E}" dt="2023-04-11T04:16:10.845" v="0" actId="165"/>
          <ac:spMkLst>
            <pc:docMk/>
            <pc:sldMk cId="418821511" sldId="259"/>
            <ac:spMk id="114" creationId="{21539A2C-A52A-A73B-B246-392B354EC280}"/>
          </ac:spMkLst>
        </pc:spChg>
        <pc:spChg chg="mod topLvl">
          <ac:chgData name="White, Ellie" userId="fec56361-5c8a-4790-9e84-6272d2f2258e" providerId="ADAL" clId="{87DEA6A5-04DD-4F0B-8A38-25F89595D54E}" dt="2023-04-11T04:16:10.845" v="0" actId="165"/>
          <ac:spMkLst>
            <pc:docMk/>
            <pc:sldMk cId="418821511" sldId="259"/>
            <ac:spMk id="115" creationId="{DDF40092-C545-B15E-326D-AEB0893FAE4D}"/>
          </ac:spMkLst>
        </pc:spChg>
        <pc:spChg chg="mod topLvl">
          <ac:chgData name="White, Ellie" userId="fec56361-5c8a-4790-9e84-6272d2f2258e" providerId="ADAL" clId="{87DEA6A5-04DD-4F0B-8A38-25F89595D54E}" dt="2023-04-11T04:16:10.845" v="0" actId="165"/>
          <ac:spMkLst>
            <pc:docMk/>
            <pc:sldMk cId="418821511" sldId="259"/>
            <ac:spMk id="116" creationId="{68732BA1-F724-FC4F-E74C-B052C4B3D729}"/>
          </ac:spMkLst>
        </pc:spChg>
        <pc:spChg chg="mod">
          <ac:chgData name="White, Ellie" userId="fec56361-5c8a-4790-9e84-6272d2f2258e" providerId="ADAL" clId="{87DEA6A5-04DD-4F0B-8A38-25F89595D54E}" dt="2023-04-11T04:16:10.845" v="0" actId="165"/>
          <ac:spMkLst>
            <pc:docMk/>
            <pc:sldMk cId="418821511" sldId="259"/>
            <ac:spMk id="117" creationId="{4CC719BB-510E-764E-109D-D1F995DA5091}"/>
          </ac:spMkLst>
        </pc:spChg>
        <pc:spChg chg="mod">
          <ac:chgData name="White, Ellie" userId="fec56361-5c8a-4790-9e84-6272d2f2258e" providerId="ADAL" clId="{87DEA6A5-04DD-4F0B-8A38-25F89595D54E}" dt="2023-04-11T04:16:10.845" v="0" actId="165"/>
          <ac:spMkLst>
            <pc:docMk/>
            <pc:sldMk cId="418821511" sldId="259"/>
            <ac:spMk id="127" creationId="{DFB220B8-B700-0402-E0FE-BF3D28170C36}"/>
          </ac:spMkLst>
        </pc:spChg>
        <pc:spChg chg="mod">
          <ac:chgData name="White, Ellie" userId="fec56361-5c8a-4790-9e84-6272d2f2258e" providerId="ADAL" clId="{87DEA6A5-04DD-4F0B-8A38-25F89595D54E}" dt="2023-04-11T04:16:10.845" v="0" actId="165"/>
          <ac:spMkLst>
            <pc:docMk/>
            <pc:sldMk cId="418821511" sldId="259"/>
            <ac:spMk id="128" creationId="{8A3F892E-3282-B1A1-E1DD-F1DD59F3E41C}"/>
          </ac:spMkLst>
        </pc:spChg>
        <pc:spChg chg="mod">
          <ac:chgData name="White, Ellie" userId="fec56361-5c8a-4790-9e84-6272d2f2258e" providerId="ADAL" clId="{87DEA6A5-04DD-4F0B-8A38-25F89595D54E}" dt="2023-04-11T04:16:10.845" v="0" actId="165"/>
          <ac:spMkLst>
            <pc:docMk/>
            <pc:sldMk cId="418821511" sldId="259"/>
            <ac:spMk id="129" creationId="{D73DEE52-8D5A-DCF2-1837-B14BE68940EC}"/>
          </ac:spMkLst>
        </pc:spChg>
        <pc:spChg chg="mod">
          <ac:chgData name="White, Ellie" userId="fec56361-5c8a-4790-9e84-6272d2f2258e" providerId="ADAL" clId="{87DEA6A5-04DD-4F0B-8A38-25F89595D54E}" dt="2023-04-11T04:16:10.845" v="0" actId="165"/>
          <ac:spMkLst>
            <pc:docMk/>
            <pc:sldMk cId="418821511" sldId="259"/>
            <ac:spMk id="130" creationId="{DBD68E8A-7B71-6087-74B5-7754C3E16BC8}"/>
          </ac:spMkLst>
        </pc:spChg>
        <pc:spChg chg="del mod topLvl">
          <ac:chgData name="White, Ellie" userId="fec56361-5c8a-4790-9e84-6272d2f2258e" providerId="ADAL" clId="{87DEA6A5-04DD-4F0B-8A38-25F89595D54E}" dt="2023-04-11T05:37:00.624" v="440"/>
          <ac:spMkLst>
            <pc:docMk/>
            <pc:sldMk cId="418821511" sldId="259"/>
            <ac:spMk id="150" creationId="{557F984C-E483-ACDC-480F-30CA1F44B8F7}"/>
          </ac:spMkLst>
        </pc:spChg>
        <pc:spChg chg="mod topLvl">
          <ac:chgData name="White, Ellie" userId="fec56361-5c8a-4790-9e84-6272d2f2258e" providerId="ADAL" clId="{87DEA6A5-04DD-4F0B-8A38-25F89595D54E}" dt="2023-04-11T04:16:10.845" v="0" actId="165"/>
          <ac:spMkLst>
            <pc:docMk/>
            <pc:sldMk cId="418821511" sldId="259"/>
            <ac:spMk id="154" creationId="{10F62627-5069-528E-53D4-07F97402E75A}"/>
          </ac:spMkLst>
        </pc:spChg>
        <pc:grpChg chg="add del mod">
          <ac:chgData name="White, Ellie" userId="fec56361-5c8a-4790-9e84-6272d2f2258e" providerId="ADAL" clId="{87DEA6A5-04DD-4F0B-8A38-25F89595D54E}" dt="2023-04-11T04:42:56.428" v="153" actId="478"/>
          <ac:grpSpMkLst>
            <pc:docMk/>
            <pc:sldMk cId="418821511" sldId="259"/>
            <ac:grpSpMk id="8" creationId="{1B8E3EC8-B342-EFB8-D3C3-25FB613F0D2A}"/>
          </ac:grpSpMkLst>
        </pc:grpChg>
        <pc:grpChg chg="add del mod">
          <ac:chgData name="White, Ellie" userId="fec56361-5c8a-4790-9e84-6272d2f2258e" providerId="ADAL" clId="{87DEA6A5-04DD-4F0B-8A38-25F89595D54E}" dt="2023-04-11T04:42:58.074" v="154" actId="478"/>
          <ac:grpSpMkLst>
            <pc:docMk/>
            <pc:sldMk cId="418821511" sldId="259"/>
            <ac:grpSpMk id="11" creationId="{27DCA2A8-C41E-6411-026F-01858A9C15A2}"/>
          </ac:grpSpMkLst>
        </pc:grpChg>
        <pc:grpChg chg="add del mod">
          <ac:chgData name="White, Ellie" userId="fec56361-5c8a-4790-9e84-6272d2f2258e" providerId="ADAL" clId="{87DEA6A5-04DD-4F0B-8A38-25F89595D54E}" dt="2023-04-11T04:19:21.095" v="66" actId="165"/>
          <ac:grpSpMkLst>
            <pc:docMk/>
            <pc:sldMk cId="418821511" sldId="259"/>
            <ac:grpSpMk id="16" creationId="{A947EB52-0453-5122-9AF7-518471B7B8AD}"/>
          </ac:grpSpMkLst>
        </pc:grpChg>
        <pc:grpChg chg="del mod topLvl">
          <ac:chgData name="White, Ellie" userId="fec56361-5c8a-4790-9e84-6272d2f2258e" providerId="ADAL" clId="{87DEA6A5-04DD-4F0B-8A38-25F89595D54E}" dt="2023-04-11T04:21:12.566" v="85" actId="165"/>
          <ac:grpSpMkLst>
            <pc:docMk/>
            <pc:sldMk cId="418821511" sldId="259"/>
            <ac:grpSpMk id="19" creationId="{444B4249-BEDF-DA60-DCFA-9BD97CF78065}"/>
          </ac:grpSpMkLst>
        </pc:grpChg>
        <pc:grpChg chg="del mod topLvl">
          <ac:chgData name="White, Ellie" userId="fec56361-5c8a-4790-9e84-6272d2f2258e" providerId="ADAL" clId="{87DEA6A5-04DD-4F0B-8A38-25F89595D54E}" dt="2023-04-11T04:19:28.273" v="67" actId="165"/>
          <ac:grpSpMkLst>
            <pc:docMk/>
            <pc:sldMk cId="418821511" sldId="259"/>
            <ac:grpSpMk id="21" creationId="{3ECDF701-5C5A-BE80-0F58-7D8F25431666}"/>
          </ac:grpSpMkLst>
        </pc:grpChg>
        <pc:grpChg chg="mod">
          <ac:chgData name="White, Ellie" userId="fec56361-5c8a-4790-9e84-6272d2f2258e" providerId="ADAL" clId="{87DEA6A5-04DD-4F0B-8A38-25F89595D54E}" dt="2023-04-11T04:16:10.845" v="0" actId="165"/>
          <ac:grpSpMkLst>
            <pc:docMk/>
            <pc:sldMk cId="418821511" sldId="259"/>
            <ac:grpSpMk id="35" creationId="{3B011D50-52EE-C8EF-40E3-A1C9D61D50A3}"/>
          </ac:grpSpMkLst>
        </pc:grpChg>
        <pc:grpChg chg="add mod">
          <ac:chgData name="White, Ellie" userId="fec56361-5c8a-4790-9e84-6272d2f2258e" providerId="ADAL" clId="{87DEA6A5-04DD-4F0B-8A38-25F89595D54E}" dt="2023-04-11T05:34:07.909" v="281" actId="164"/>
          <ac:grpSpMkLst>
            <pc:docMk/>
            <pc:sldMk cId="418821511" sldId="259"/>
            <ac:grpSpMk id="39" creationId="{62E3016B-F12C-444A-D735-E1F81C15F1F0}"/>
          </ac:grpSpMkLst>
        </pc:grpChg>
        <pc:grpChg chg="add mod ord">
          <ac:chgData name="White, Ellie" userId="fec56361-5c8a-4790-9e84-6272d2f2258e" providerId="ADAL" clId="{87DEA6A5-04DD-4F0B-8A38-25F89595D54E}" dt="2023-04-11T05:34:21.218" v="283" actId="164"/>
          <ac:grpSpMkLst>
            <pc:docMk/>
            <pc:sldMk cId="418821511" sldId="259"/>
            <ac:grpSpMk id="47" creationId="{CB49F8C1-7913-3130-44ED-3AF8D4820189}"/>
          </ac:grpSpMkLst>
        </pc:grpChg>
        <pc:grpChg chg="add mod">
          <ac:chgData name="White, Ellie" userId="fec56361-5c8a-4790-9e84-6272d2f2258e" providerId="ADAL" clId="{87DEA6A5-04DD-4F0B-8A38-25F89595D54E}" dt="2023-04-11T05:39:49.663" v="501" actId="164"/>
          <ac:grpSpMkLst>
            <pc:docMk/>
            <pc:sldMk cId="418821511" sldId="259"/>
            <ac:grpSpMk id="48" creationId="{612CF13D-EBBC-D4D4-2DCF-375FEDFAF254}"/>
          </ac:grpSpMkLst>
        </pc:grpChg>
        <pc:grpChg chg="mod topLvl">
          <ac:chgData name="White, Ellie" userId="fec56361-5c8a-4790-9e84-6272d2f2258e" providerId="ADAL" clId="{87DEA6A5-04DD-4F0B-8A38-25F89595D54E}" dt="2023-04-11T04:42:58.074" v="154" actId="478"/>
          <ac:grpSpMkLst>
            <pc:docMk/>
            <pc:sldMk cId="418821511" sldId="259"/>
            <ac:grpSpMk id="60" creationId="{DF33481A-EC37-37C2-56C1-F6B3EC394779}"/>
          </ac:grpSpMkLst>
        </pc:grpChg>
        <pc:grpChg chg="add mod">
          <ac:chgData name="White, Ellie" userId="fec56361-5c8a-4790-9e84-6272d2f2258e" providerId="ADAL" clId="{87DEA6A5-04DD-4F0B-8A38-25F89595D54E}" dt="2023-04-11T05:39:49.663" v="501" actId="164"/>
          <ac:grpSpMkLst>
            <pc:docMk/>
            <pc:sldMk cId="418821511" sldId="259"/>
            <ac:grpSpMk id="63" creationId="{B0BB7BB9-7622-5D4B-36C7-A93E8C27FAA0}"/>
          </ac:grpSpMkLst>
        </pc:grpChg>
        <pc:grpChg chg="add del mod">
          <ac:chgData name="White, Ellie" userId="fec56361-5c8a-4790-9e84-6272d2f2258e" providerId="ADAL" clId="{87DEA6A5-04DD-4F0B-8A38-25F89595D54E}" dt="2023-04-11T05:39:54.026" v="503"/>
          <ac:grpSpMkLst>
            <pc:docMk/>
            <pc:sldMk cId="418821511" sldId="259"/>
            <ac:grpSpMk id="64" creationId="{E92AAA3A-4797-BCC6-7DED-B2C039FC820E}"/>
          </ac:grpSpMkLst>
        </pc:grpChg>
        <pc:grpChg chg="mod">
          <ac:chgData name="White, Ellie" userId="fec56361-5c8a-4790-9e84-6272d2f2258e" providerId="ADAL" clId="{87DEA6A5-04DD-4F0B-8A38-25F89595D54E}" dt="2023-04-11T05:39:51.920" v="502"/>
          <ac:grpSpMkLst>
            <pc:docMk/>
            <pc:sldMk cId="418821511" sldId="259"/>
            <ac:grpSpMk id="67" creationId="{450A293C-2E1C-03B4-17BC-01DB9D3C9001}"/>
          </ac:grpSpMkLst>
        </pc:grpChg>
        <pc:grpChg chg="mod">
          <ac:chgData name="White, Ellie" userId="fec56361-5c8a-4790-9e84-6272d2f2258e" providerId="ADAL" clId="{87DEA6A5-04DD-4F0B-8A38-25F89595D54E}" dt="2023-04-11T05:39:51.920" v="502"/>
          <ac:grpSpMkLst>
            <pc:docMk/>
            <pc:sldMk cId="418821511" sldId="259"/>
            <ac:grpSpMk id="69" creationId="{2B069199-D55C-2ED7-EB44-E1C16EB82C2B}"/>
          </ac:grpSpMkLst>
        </pc:grpChg>
        <pc:grpChg chg="add del mod">
          <ac:chgData name="White, Ellie" userId="fec56361-5c8a-4790-9e84-6272d2f2258e" providerId="ADAL" clId="{87DEA6A5-04DD-4F0B-8A38-25F89595D54E}" dt="2023-04-11T05:40:19.856" v="508"/>
          <ac:grpSpMkLst>
            <pc:docMk/>
            <pc:sldMk cId="418821511" sldId="259"/>
            <ac:grpSpMk id="75" creationId="{7CABEF7A-971E-396B-4ED3-0FA3841895FE}"/>
          </ac:grpSpMkLst>
        </pc:grpChg>
        <pc:grpChg chg="mod">
          <ac:chgData name="White, Ellie" userId="fec56361-5c8a-4790-9e84-6272d2f2258e" providerId="ADAL" clId="{87DEA6A5-04DD-4F0B-8A38-25F89595D54E}" dt="2023-04-11T05:40:14.080" v="507"/>
          <ac:grpSpMkLst>
            <pc:docMk/>
            <pc:sldMk cId="418821511" sldId="259"/>
            <ac:grpSpMk id="76" creationId="{94256AC2-B584-3DE7-E25D-23B2147482FD}"/>
          </ac:grpSpMkLst>
        </pc:grpChg>
        <pc:grpChg chg="mod topLvl">
          <ac:chgData name="White, Ellie" userId="fec56361-5c8a-4790-9e84-6272d2f2258e" providerId="ADAL" clId="{87DEA6A5-04DD-4F0B-8A38-25F89595D54E}" dt="2023-04-11T04:16:10.845" v="0" actId="165"/>
          <ac:grpSpMkLst>
            <pc:docMk/>
            <pc:sldMk cId="418821511" sldId="259"/>
            <ac:grpSpMk id="77" creationId="{AD5546C7-930E-3C93-F49E-C53376DB3189}"/>
          </ac:grpSpMkLst>
        </pc:grpChg>
        <pc:grpChg chg="mod">
          <ac:chgData name="White, Ellie" userId="fec56361-5c8a-4790-9e84-6272d2f2258e" providerId="ADAL" clId="{87DEA6A5-04DD-4F0B-8A38-25F89595D54E}" dt="2023-04-11T04:16:10.845" v="0" actId="165"/>
          <ac:grpSpMkLst>
            <pc:docMk/>
            <pc:sldMk cId="418821511" sldId="259"/>
            <ac:grpSpMk id="82" creationId="{218D5BCE-A51A-2095-AC85-4E33374F49B8}"/>
          </ac:grpSpMkLst>
        </pc:grpChg>
        <pc:grpChg chg="mod topLvl">
          <ac:chgData name="White, Ellie" userId="fec56361-5c8a-4790-9e84-6272d2f2258e" providerId="ADAL" clId="{87DEA6A5-04DD-4F0B-8A38-25F89595D54E}" dt="2023-04-11T04:16:10.845" v="0" actId="165"/>
          <ac:grpSpMkLst>
            <pc:docMk/>
            <pc:sldMk cId="418821511" sldId="259"/>
            <ac:grpSpMk id="83" creationId="{77C10F98-C61B-7003-CFE4-3CB8D967E106}"/>
          </ac:grpSpMkLst>
        </pc:grpChg>
        <pc:grpChg chg="mod">
          <ac:chgData name="White, Ellie" userId="fec56361-5c8a-4790-9e84-6272d2f2258e" providerId="ADAL" clId="{87DEA6A5-04DD-4F0B-8A38-25F89595D54E}" dt="2023-04-11T05:40:14.080" v="507"/>
          <ac:grpSpMkLst>
            <pc:docMk/>
            <pc:sldMk cId="418821511" sldId="259"/>
            <ac:grpSpMk id="85" creationId="{76B1E1E6-EEA8-39F2-6636-2716CB85FAC9}"/>
          </ac:grpSpMkLst>
        </pc:grpChg>
        <pc:grpChg chg="mod">
          <ac:chgData name="White, Ellie" userId="fec56361-5c8a-4790-9e84-6272d2f2258e" providerId="ADAL" clId="{87DEA6A5-04DD-4F0B-8A38-25F89595D54E}" dt="2023-04-11T05:40:14.080" v="507"/>
          <ac:grpSpMkLst>
            <pc:docMk/>
            <pc:sldMk cId="418821511" sldId="259"/>
            <ac:grpSpMk id="87" creationId="{88B9DEE6-BB2A-2D8D-64BD-E3DC2C73BB71}"/>
          </ac:grpSpMkLst>
        </pc:grpChg>
        <pc:grpChg chg="mod topLvl">
          <ac:chgData name="White, Ellie" userId="fec56361-5c8a-4790-9e84-6272d2f2258e" providerId="ADAL" clId="{87DEA6A5-04DD-4F0B-8A38-25F89595D54E}" dt="2023-04-11T04:16:10.845" v="0" actId="165"/>
          <ac:grpSpMkLst>
            <pc:docMk/>
            <pc:sldMk cId="418821511" sldId="259"/>
            <ac:grpSpMk id="96" creationId="{D20A6F3A-7E85-9FFB-A66A-BE28177F74CC}"/>
          </ac:grpSpMkLst>
        </pc:grpChg>
        <pc:grpChg chg="mod topLvl">
          <ac:chgData name="White, Ellie" userId="fec56361-5c8a-4790-9e84-6272d2f2258e" providerId="ADAL" clId="{87DEA6A5-04DD-4F0B-8A38-25F89595D54E}" dt="2023-04-11T04:16:10.845" v="0" actId="165"/>
          <ac:grpSpMkLst>
            <pc:docMk/>
            <pc:sldMk cId="418821511" sldId="259"/>
            <ac:grpSpMk id="119" creationId="{BA8F6FA3-392B-2DCE-F67B-AFE623DEB112}"/>
          </ac:grpSpMkLst>
        </pc:grpChg>
        <pc:grpChg chg="mod topLvl">
          <ac:chgData name="White, Ellie" userId="fec56361-5c8a-4790-9e84-6272d2f2258e" providerId="ADAL" clId="{87DEA6A5-04DD-4F0B-8A38-25F89595D54E}" dt="2023-04-11T04:16:10.845" v="0" actId="165"/>
          <ac:grpSpMkLst>
            <pc:docMk/>
            <pc:sldMk cId="418821511" sldId="259"/>
            <ac:grpSpMk id="126" creationId="{49C22CF5-4563-EAC1-06B9-8101272D2049}"/>
          </ac:grpSpMkLst>
        </pc:grpChg>
        <pc:grpChg chg="mod">
          <ac:chgData name="White, Ellie" userId="fec56361-5c8a-4790-9e84-6272d2f2258e" providerId="ADAL" clId="{87DEA6A5-04DD-4F0B-8A38-25F89595D54E}" dt="2023-04-11T04:16:10.845" v="0" actId="165"/>
          <ac:grpSpMkLst>
            <pc:docMk/>
            <pc:sldMk cId="418821511" sldId="259"/>
            <ac:grpSpMk id="138" creationId="{83E2B7AF-13A4-CB34-1109-B826DFD66C78}"/>
          </ac:grpSpMkLst>
        </pc:grpChg>
        <pc:grpChg chg="mod topLvl">
          <ac:chgData name="White, Ellie" userId="fec56361-5c8a-4790-9e84-6272d2f2258e" providerId="ADAL" clId="{87DEA6A5-04DD-4F0B-8A38-25F89595D54E}" dt="2023-04-11T04:16:10.845" v="0" actId="165"/>
          <ac:grpSpMkLst>
            <pc:docMk/>
            <pc:sldMk cId="418821511" sldId="259"/>
            <ac:grpSpMk id="141" creationId="{6ACCCFEC-EE8D-E85D-99F3-AEAF1A5E511D}"/>
          </ac:grpSpMkLst>
        </pc:grpChg>
        <pc:grpChg chg="mod topLvl">
          <ac:chgData name="White, Ellie" userId="fec56361-5c8a-4790-9e84-6272d2f2258e" providerId="ADAL" clId="{87DEA6A5-04DD-4F0B-8A38-25F89595D54E}" dt="2023-04-11T04:16:10.845" v="0" actId="165"/>
          <ac:grpSpMkLst>
            <pc:docMk/>
            <pc:sldMk cId="418821511" sldId="259"/>
            <ac:grpSpMk id="153" creationId="{DDC91789-0B70-C514-97C2-E754026B8262}"/>
          </ac:grpSpMkLst>
        </pc:grpChg>
        <pc:grpChg chg="del">
          <ac:chgData name="White, Ellie" userId="fec56361-5c8a-4790-9e84-6272d2f2258e" providerId="ADAL" clId="{87DEA6A5-04DD-4F0B-8A38-25F89595D54E}" dt="2023-04-11T04:16:10.845" v="0" actId="165"/>
          <ac:grpSpMkLst>
            <pc:docMk/>
            <pc:sldMk cId="418821511" sldId="259"/>
            <ac:grpSpMk id="165" creationId="{BAC50E04-38DB-C74D-EF81-883B1B774104}"/>
          </ac:grpSpMkLst>
        </pc:grpChg>
        <pc:picChg chg="mod topLvl">
          <ac:chgData name="White, Ellie" userId="fec56361-5c8a-4790-9e84-6272d2f2258e" providerId="ADAL" clId="{87DEA6A5-04DD-4F0B-8A38-25F89595D54E}" dt="2023-04-11T04:16:10.845" v="0" actId="165"/>
          <ac:picMkLst>
            <pc:docMk/>
            <pc:sldMk cId="418821511" sldId="259"/>
            <ac:picMk id="3" creationId="{C081CB69-D92F-2257-0FE3-5EDA678BDDEF}"/>
          </ac:picMkLst>
        </pc:picChg>
        <pc:picChg chg="add mod ord">
          <ac:chgData name="White, Ellie" userId="fec56361-5c8a-4790-9e84-6272d2f2258e" providerId="ADAL" clId="{87DEA6A5-04DD-4F0B-8A38-25F89595D54E}" dt="2023-04-11T04:19:10.208" v="64" actId="1076"/>
          <ac:picMkLst>
            <pc:docMk/>
            <pc:sldMk cId="418821511" sldId="259"/>
            <ac:picMk id="4" creationId="{9FA0F9FC-5B30-2027-D8F7-5190A062872E}"/>
          </ac:picMkLst>
        </pc:picChg>
        <pc:picChg chg="mod">
          <ac:chgData name="White, Ellie" userId="fec56361-5c8a-4790-9e84-6272d2f2258e" providerId="ADAL" clId="{87DEA6A5-04DD-4F0B-8A38-25F89595D54E}" dt="2023-04-11T04:16:10.845" v="0" actId="165"/>
          <ac:picMkLst>
            <pc:docMk/>
            <pc:sldMk cId="418821511" sldId="259"/>
            <ac:picMk id="7" creationId="{EA211AEE-3789-D087-E374-D5EA30A8AE6D}"/>
          </ac:picMkLst>
        </pc:picChg>
        <pc:picChg chg="mod topLvl">
          <ac:chgData name="White, Ellie" userId="fec56361-5c8a-4790-9e84-6272d2f2258e" providerId="ADAL" clId="{87DEA6A5-04DD-4F0B-8A38-25F89595D54E}" dt="2023-04-11T04:16:10.845" v="0" actId="165"/>
          <ac:picMkLst>
            <pc:docMk/>
            <pc:sldMk cId="418821511" sldId="259"/>
            <ac:picMk id="9" creationId="{AD6E475A-2214-17A5-A79C-91AB2E3E72B2}"/>
          </ac:picMkLst>
        </pc:picChg>
        <pc:picChg chg="mod">
          <ac:chgData name="White, Ellie" userId="fec56361-5c8a-4790-9e84-6272d2f2258e" providerId="ADAL" clId="{87DEA6A5-04DD-4F0B-8A38-25F89595D54E}" dt="2023-04-11T04:16:10.845" v="0" actId="165"/>
          <ac:picMkLst>
            <pc:docMk/>
            <pc:sldMk cId="418821511" sldId="259"/>
            <ac:picMk id="10" creationId="{63DABC5B-2D59-3ACE-8AD5-699CC5D16781}"/>
          </ac:picMkLst>
        </pc:picChg>
        <pc:picChg chg="mod topLvl">
          <ac:chgData name="White, Ellie" userId="fec56361-5c8a-4790-9e84-6272d2f2258e" providerId="ADAL" clId="{87DEA6A5-04DD-4F0B-8A38-25F89595D54E}" dt="2023-04-11T04:16:10.845" v="0" actId="165"/>
          <ac:picMkLst>
            <pc:docMk/>
            <pc:sldMk cId="418821511" sldId="259"/>
            <ac:picMk id="18" creationId="{33AD14E2-EEA2-57C2-7744-E4FED68898B9}"/>
          </ac:picMkLst>
        </pc:picChg>
        <pc:picChg chg="mod">
          <ac:chgData name="White, Ellie" userId="fec56361-5c8a-4790-9e84-6272d2f2258e" providerId="ADAL" clId="{87DEA6A5-04DD-4F0B-8A38-25F89595D54E}" dt="2023-04-11T04:16:10.845" v="0" actId="165"/>
          <ac:picMkLst>
            <pc:docMk/>
            <pc:sldMk cId="418821511" sldId="259"/>
            <ac:picMk id="36" creationId="{1213AF4D-BFB8-162D-B261-E505103E831A}"/>
          </ac:picMkLst>
        </pc:picChg>
        <pc:picChg chg="del mod topLvl">
          <ac:chgData name="White, Ellie" userId="fec56361-5c8a-4790-9e84-6272d2f2258e" providerId="ADAL" clId="{87DEA6A5-04DD-4F0B-8A38-25F89595D54E}" dt="2023-04-11T04:16:21.276" v="2" actId="478"/>
          <ac:picMkLst>
            <pc:docMk/>
            <pc:sldMk cId="418821511" sldId="259"/>
            <ac:picMk id="145" creationId="{7B06F101-C083-F4DB-8B9C-597631D29033}"/>
          </ac:picMkLst>
        </pc:picChg>
        <pc:cxnChg chg="add mod">
          <ac:chgData name="White, Ellie" userId="fec56361-5c8a-4790-9e84-6272d2f2258e" providerId="ADAL" clId="{87DEA6A5-04DD-4F0B-8A38-25F89595D54E}" dt="2023-04-11T05:34:07.909" v="281" actId="164"/>
          <ac:cxnSpMkLst>
            <pc:docMk/>
            <pc:sldMk cId="418821511" sldId="259"/>
            <ac:cxnSpMk id="45" creationId="{5E5F4490-0E4A-FBDE-78C6-B070B3CE453C}"/>
          </ac:cxnSpMkLst>
        </pc:cxnChg>
        <pc:cxnChg chg="add mod">
          <ac:chgData name="White, Ellie" userId="fec56361-5c8a-4790-9e84-6272d2f2258e" providerId="ADAL" clId="{87DEA6A5-04DD-4F0B-8A38-25F89595D54E}" dt="2023-04-11T05:35:07.091" v="300" actId="1035"/>
          <ac:cxnSpMkLst>
            <pc:docMk/>
            <pc:sldMk cId="418821511" sldId="259"/>
            <ac:cxnSpMk id="46" creationId="{6480627B-47A4-3390-C569-2120402D3178}"/>
          </ac:cxnSpMkLst>
        </pc:cxnChg>
        <pc:cxnChg chg="add mod">
          <ac:chgData name="White, Ellie" userId="fec56361-5c8a-4790-9e84-6272d2f2258e" providerId="ADAL" clId="{87DEA6A5-04DD-4F0B-8A38-25F89595D54E}" dt="2023-04-11T05:39:49.663" v="501" actId="164"/>
          <ac:cxnSpMkLst>
            <pc:docMk/>
            <pc:sldMk cId="418821511" sldId="259"/>
            <ac:cxnSpMk id="50" creationId="{5F51A645-D7AC-CF9C-18BD-483DDB2908D0}"/>
          </ac:cxnSpMkLst>
        </pc:cxnChg>
        <pc:cxnChg chg="add mod">
          <ac:chgData name="White, Ellie" userId="fec56361-5c8a-4790-9e84-6272d2f2258e" providerId="ADAL" clId="{87DEA6A5-04DD-4F0B-8A38-25F89595D54E}" dt="2023-04-11T05:39:49.663" v="501" actId="164"/>
          <ac:cxnSpMkLst>
            <pc:docMk/>
            <pc:sldMk cId="418821511" sldId="259"/>
            <ac:cxnSpMk id="54" creationId="{1906C923-6353-BE7F-7257-2C6255C4B81B}"/>
          </ac:cxnSpMkLst>
        </pc:cxnChg>
        <pc:cxnChg chg="mod">
          <ac:chgData name="White, Ellie" userId="fec56361-5c8a-4790-9e84-6272d2f2258e" providerId="ADAL" clId="{87DEA6A5-04DD-4F0B-8A38-25F89595D54E}" dt="2023-04-11T05:39:51.920" v="502"/>
          <ac:cxnSpMkLst>
            <pc:docMk/>
            <pc:sldMk cId="418821511" sldId="259"/>
            <ac:cxnSpMk id="70" creationId="{FDE3C121-6F1A-BB61-84CF-227ADC2D345C}"/>
          </ac:cxnSpMkLst>
        </pc:cxnChg>
        <pc:cxnChg chg="mod">
          <ac:chgData name="White, Ellie" userId="fec56361-5c8a-4790-9e84-6272d2f2258e" providerId="ADAL" clId="{87DEA6A5-04DD-4F0B-8A38-25F89595D54E}" dt="2023-04-11T05:39:51.920" v="502"/>
          <ac:cxnSpMkLst>
            <pc:docMk/>
            <pc:sldMk cId="418821511" sldId="259"/>
            <ac:cxnSpMk id="71" creationId="{945C93CF-4A8E-5663-B425-372573989AD1}"/>
          </ac:cxnSpMkLst>
        </pc:cxnChg>
        <pc:cxnChg chg="mod">
          <ac:chgData name="White, Ellie" userId="fec56361-5c8a-4790-9e84-6272d2f2258e" providerId="ADAL" clId="{87DEA6A5-04DD-4F0B-8A38-25F89595D54E}" dt="2023-04-11T05:40:14.080" v="507"/>
          <ac:cxnSpMkLst>
            <pc:docMk/>
            <pc:sldMk cId="418821511" sldId="259"/>
            <ac:cxnSpMk id="78" creationId="{355FF5AE-BBDE-35E6-BEC4-F442D5850A29}"/>
          </ac:cxnSpMkLst>
        </pc:cxnChg>
        <pc:cxnChg chg="mod">
          <ac:chgData name="White, Ellie" userId="fec56361-5c8a-4790-9e84-6272d2f2258e" providerId="ADAL" clId="{87DEA6A5-04DD-4F0B-8A38-25F89595D54E}" dt="2023-04-11T05:40:14.080" v="507"/>
          <ac:cxnSpMkLst>
            <pc:docMk/>
            <pc:sldMk cId="418821511" sldId="259"/>
            <ac:cxnSpMk id="79" creationId="{AD27917C-55F1-3DCB-D211-54295CFFE8AF}"/>
          </ac:cxnSpMkLst>
        </pc:cxnChg>
        <pc:cxnChg chg="mod">
          <ac:chgData name="White, Ellie" userId="fec56361-5c8a-4790-9e84-6272d2f2258e" providerId="ADAL" clId="{87DEA6A5-04DD-4F0B-8A38-25F89595D54E}" dt="2023-04-11T05:40:14.080" v="507"/>
          <ac:cxnSpMkLst>
            <pc:docMk/>
            <pc:sldMk cId="418821511" sldId="259"/>
            <ac:cxnSpMk id="88" creationId="{6B44907F-8BAD-C53B-E5DB-6C4D55212EDE}"/>
          </ac:cxnSpMkLst>
        </pc:cxnChg>
        <pc:cxnChg chg="mod">
          <ac:chgData name="White, Ellie" userId="fec56361-5c8a-4790-9e84-6272d2f2258e" providerId="ADAL" clId="{87DEA6A5-04DD-4F0B-8A38-25F89595D54E}" dt="2023-04-11T05:40:14.080" v="507"/>
          <ac:cxnSpMkLst>
            <pc:docMk/>
            <pc:sldMk cId="418821511" sldId="259"/>
            <ac:cxnSpMk id="89" creationId="{0EF8ADBF-16E7-D1DE-E41F-4F9233E6B062}"/>
          </ac:cxnSpMkLst>
        </pc:cxnChg>
        <pc:cxnChg chg="mod">
          <ac:chgData name="White, Ellie" userId="fec56361-5c8a-4790-9e84-6272d2f2258e" providerId="ADAL" clId="{87DEA6A5-04DD-4F0B-8A38-25F89595D54E}" dt="2023-04-11T04:16:10.845" v="0" actId="165"/>
          <ac:cxnSpMkLst>
            <pc:docMk/>
            <pc:sldMk cId="418821511" sldId="259"/>
            <ac:cxnSpMk id="152" creationId="{35CD4AC8-8C5B-ED83-8F3C-0C9E0C5762AA}"/>
          </ac:cxnSpMkLst>
        </pc:cxnChg>
      </pc:sldChg>
      <pc:sldChg chg="addSp delSp modSp add del mod">
        <pc:chgData name="White, Ellie" userId="fec56361-5c8a-4790-9e84-6272d2f2258e" providerId="ADAL" clId="{87DEA6A5-04DD-4F0B-8A38-25F89595D54E}" dt="2023-04-11T06:12:24.120" v="806" actId="2696"/>
        <pc:sldMkLst>
          <pc:docMk/>
          <pc:sldMk cId="2457736693" sldId="260"/>
        </pc:sldMkLst>
        <pc:spChg chg="mod topLvl">
          <ac:chgData name="White, Ellie" userId="fec56361-5c8a-4790-9e84-6272d2f2258e" providerId="ADAL" clId="{87DEA6A5-04DD-4F0B-8A38-25F89595D54E}" dt="2023-04-11T06:11:46.097" v="802" actId="165"/>
          <ac:spMkLst>
            <pc:docMk/>
            <pc:sldMk cId="2457736693" sldId="260"/>
            <ac:spMk id="12" creationId="{A92751BD-0BCB-F84D-4CE3-45911BE1EE09}"/>
          </ac:spMkLst>
        </pc:spChg>
        <pc:spChg chg="mod topLvl">
          <ac:chgData name="White, Ellie" userId="fec56361-5c8a-4790-9e84-6272d2f2258e" providerId="ADAL" clId="{87DEA6A5-04DD-4F0B-8A38-25F89595D54E}" dt="2023-04-11T06:11:46.097" v="802" actId="165"/>
          <ac:spMkLst>
            <pc:docMk/>
            <pc:sldMk cId="2457736693" sldId="260"/>
            <ac:spMk id="13" creationId="{DD8FF5E5-8077-9B79-7F23-BF41326D2659}"/>
          </ac:spMkLst>
        </pc:spChg>
        <pc:spChg chg="mod topLvl">
          <ac:chgData name="White, Ellie" userId="fec56361-5c8a-4790-9e84-6272d2f2258e" providerId="ADAL" clId="{87DEA6A5-04DD-4F0B-8A38-25F89595D54E}" dt="2023-04-11T06:11:46.097" v="802" actId="165"/>
          <ac:spMkLst>
            <pc:docMk/>
            <pc:sldMk cId="2457736693" sldId="260"/>
            <ac:spMk id="14" creationId="{EDE2B9F8-9E3D-678D-C890-E5D58669DFD2}"/>
          </ac:spMkLst>
        </pc:spChg>
        <pc:spChg chg="mod topLvl">
          <ac:chgData name="White, Ellie" userId="fec56361-5c8a-4790-9e84-6272d2f2258e" providerId="ADAL" clId="{87DEA6A5-04DD-4F0B-8A38-25F89595D54E}" dt="2023-04-11T06:11:46.097" v="802" actId="165"/>
          <ac:spMkLst>
            <pc:docMk/>
            <pc:sldMk cId="2457736693" sldId="260"/>
            <ac:spMk id="15" creationId="{59731D87-5DD9-E804-08D9-E2BD4F5D0AC4}"/>
          </ac:spMkLst>
        </pc:spChg>
        <pc:spChg chg="mod">
          <ac:chgData name="White, Ellie" userId="fec56361-5c8a-4790-9e84-6272d2f2258e" providerId="ADAL" clId="{87DEA6A5-04DD-4F0B-8A38-25F89595D54E}" dt="2023-04-11T06:11:46.097" v="802" actId="165"/>
          <ac:spMkLst>
            <pc:docMk/>
            <pc:sldMk cId="2457736693" sldId="260"/>
            <ac:spMk id="17" creationId="{E8EB3159-5F25-B2C0-43AC-83F1DF73BE7B}"/>
          </ac:spMkLst>
        </pc:spChg>
        <pc:spChg chg="mod">
          <ac:chgData name="White, Ellie" userId="fec56361-5c8a-4790-9e84-6272d2f2258e" providerId="ADAL" clId="{87DEA6A5-04DD-4F0B-8A38-25F89595D54E}" dt="2023-04-11T05:39:39.954" v="500"/>
          <ac:spMkLst>
            <pc:docMk/>
            <pc:sldMk cId="2457736693" sldId="260"/>
            <ac:spMk id="19" creationId="{C6D46077-C723-DDF0-951E-247BB4DA3EAA}"/>
          </ac:spMkLst>
        </pc:spChg>
        <pc:spChg chg="mod">
          <ac:chgData name="White, Ellie" userId="fec56361-5c8a-4790-9e84-6272d2f2258e" providerId="ADAL" clId="{87DEA6A5-04DD-4F0B-8A38-25F89595D54E}" dt="2023-04-11T06:11:46.097" v="802" actId="165"/>
          <ac:spMkLst>
            <pc:docMk/>
            <pc:sldMk cId="2457736693" sldId="260"/>
            <ac:spMk id="20" creationId="{955A7CE5-80B7-11A5-3983-7037E6E3B1B5}"/>
          </ac:spMkLst>
        </pc:spChg>
        <pc:spChg chg="mod">
          <ac:chgData name="White, Ellie" userId="fec56361-5c8a-4790-9e84-6272d2f2258e" providerId="ADAL" clId="{87DEA6A5-04DD-4F0B-8A38-25F89595D54E}" dt="2023-04-11T05:39:39.954" v="500"/>
          <ac:spMkLst>
            <pc:docMk/>
            <pc:sldMk cId="2457736693" sldId="260"/>
            <ac:spMk id="21" creationId="{CABC02B3-C095-7483-3298-FAAB758DE536}"/>
          </ac:spMkLst>
        </pc:spChg>
        <pc:spChg chg="mod">
          <ac:chgData name="White, Ellie" userId="fec56361-5c8a-4790-9e84-6272d2f2258e" providerId="ADAL" clId="{87DEA6A5-04DD-4F0B-8A38-25F89595D54E}" dt="2023-04-11T06:11:46.097" v="802" actId="165"/>
          <ac:spMkLst>
            <pc:docMk/>
            <pc:sldMk cId="2457736693" sldId="260"/>
            <ac:spMk id="22" creationId="{2A88EBE2-99BA-C1D4-A149-0E1783B593BE}"/>
          </ac:spMkLst>
        </pc:spChg>
        <pc:spChg chg="mod">
          <ac:chgData name="White, Ellie" userId="fec56361-5c8a-4790-9e84-6272d2f2258e" providerId="ADAL" clId="{87DEA6A5-04DD-4F0B-8A38-25F89595D54E}" dt="2023-04-11T06:11:46.097" v="802" actId="165"/>
          <ac:spMkLst>
            <pc:docMk/>
            <pc:sldMk cId="2457736693" sldId="260"/>
            <ac:spMk id="23" creationId="{A220EBAC-E495-B7F3-F042-D2409E064FA2}"/>
          </ac:spMkLst>
        </pc:spChg>
        <pc:spChg chg="mod">
          <ac:chgData name="White, Ellie" userId="fec56361-5c8a-4790-9e84-6272d2f2258e" providerId="ADAL" clId="{87DEA6A5-04DD-4F0B-8A38-25F89595D54E}" dt="2023-04-11T06:11:46.097" v="802" actId="165"/>
          <ac:spMkLst>
            <pc:docMk/>
            <pc:sldMk cId="2457736693" sldId="260"/>
            <ac:spMk id="24" creationId="{2FFEA1FF-8F5A-57FB-1329-EE3230CCA5E4}"/>
          </ac:spMkLst>
        </pc:spChg>
        <pc:spChg chg="mod">
          <ac:chgData name="White, Ellie" userId="fec56361-5c8a-4790-9e84-6272d2f2258e" providerId="ADAL" clId="{87DEA6A5-04DD-4F0B-8A38-25F89595D54E}" dt="2023-04-11T05:38:58.981" v="480" actId="207"/>
          <ac:spMkLst>
            <pc:docMk/>
            <pc:sldMk cId="2457736693" sldId="260"/>
            <ac:spMk id="25" creationId="{7F0603F1-B9F6-B7FA-EFF6-2C9613D08FA6}"/>
          </ac:spMkLst>
        </pc:spChg>
        <pc:spChg chg="mod ord">
          <ac:chgData name="White, Ellie" userId="fec56361-5c8a-4790-9e84-6272d2f2258e" providerId="ADAL" clId="{87DEA6A5-04DD-4F0B-8A38-25F89595D54E}" dt="2023-04-11T05:39:21.750" v="499" actId="1038"/>
          <ac:spMkLst>
            <pc:docMk/>
            <pc:sldMk cId="2457736693" sldId="260"/>
            <ac:spMk id="27" creationId="{53FB66A5-0700-4564-30FB-378DC0845417}"/>
          </ac:spMkLst>
        </pc:spChg>
        <pc:spChg chg="mod">
          <ac:chgData name="White, Ellie" userId="fec56361-5c8a-4790-9e84-6272d2f2258e" providerId="ADAL" clId="{87DEA6A5-04DD-4F0B-8A38-25F89595D54E}" dt="2023-04-11T06:11:46.097" v="802" actId="165"/>
          <ac:spMkLst>
            <pc:docMk/>
            <pc:sldMk cId="2457736693" sldId="260"/>
            <ac:spMk id="28" creationId="{55699BC5-317E-07BA-30C7-0915E5144722}"/>
          </ac:spMkLst>
        </pc:spChg>
        <pc:spChg chg="mod">
          <ac:chgData name="White, Ellie" userId="fec56361-5c8a-4790-9e84-6272d2f2258e" providerId="ADAL" clId="{87DEA6A5-04DD-4F0B-8A38-25F89595D54E}" dt="2023-04-11T06:11:46.097" v="802" actId="165"/>
          <ac:spMkLst>
            <pc:docMk/>
            <pc:sldMk cId="2457736693" sldId="260"/>
            <ac:spMk id="29" creationId="{9F35B3C2-69BA-F26E-1A83-44F0E5AE4DD1}"/>
          </ac:spMkLst>
        </pc:spChg>
        <pc:spChg chg="mod">
          <ac:chgData name="White, Ellie" userId="fec56361-5c8a-4790-9e84-6272d2f2258e" providerId="ADAL" clId="{87DEA6A5-04DD-4F0B-8A38-25F89595D54E}" dt="2023-04-11T06:11:46.097" v="802" actId="165"/>
          <ac:spMkLst>
            <pc:docMk/>
            <pc:sldMk cId="2457736693" sldId="260"/>
            <ac:spMk id="30" creationId="{52FED1B8-24A1-12B4-7DC3-1595C2923EF6}"/>
          </ac:spMkLst>
        </pc:spChg>
        <pc:spChg chg="del">
          <ac:chgData name="White, Ellie" userId="fec56361-5c8a-4790-9e84-6272d2f2258e" providerId="ADAL" clId="{87DEA6A5-04DD-4F0B-8A38-25F89595D54E}" dt="2023-04-11T04:45:33.310" v="158" actId="478"/>
          <ac:spMkLst>
            <pc:docMk/>
            <pc:sldMk cId="2457736693" sldId="260"/>
            <ac:spMk id="31" creationId="{D75FB81B-7B13-FE4E-36E3-AF12414A6611}"/>
          </ac:spMkLst>
        </pc:spChg>
        <pc:spChg chg="mod">
          <ac:chgData name="White, Ellie" userId="fec56361-5c8a-4790-9e84-6272d2f2258e" providerId="ADAL" clId="{87DEA6A5-04DD-4F0B-8A38-25F89595D54E}" dt="2023-04-11T06:11:46.097" v="802" actId="165"/>
          <ac:spMkLst>
            <pc:docMk/>
            <pc:sldMk cId="2457736693" sldId="260"/>
            <ac:spMk id="32" creationId="{2E8B8AE1-2ED1-A064-0F0C-35811B7A3A73}"/>
          </ac:spMkLst>
        </pc:spChg>
        <pc:spChg chg="mod">
          <ac:chgData name="White, Ellie" userId="fec56361-5c8a-4790-9e84-6272d2f2258e" providerId="ADAL" clId="{87DEA6A5-04DD-4F0B-8A38-25F89595D54E}" dt="2023-04-11T05:38:58.981" v="480" actId="207"/>
          <ac:spMkLst>
            <pc:docMk/>
            <pc:sldMk cId="2457736693" sldId="260"/>
            <ac:spMk id="33" creationId="{689BE39F-0958-1A92-4876-8ED8B06CB412}"/>
          </ac:spMkLst>
        </pc:spChg>
        <pc:spChg chg="mod">
          <ac:chgData name="White, Ellie" userId="fec56361-5c8a-4790-9e84-6272d2f2258e" providerId="ADAL" clId="{87DEA6A5-04DD-4F0B-8A38-25F89595D54E}" dt="2023-04-11T06:11:46.097" v="802" actId="165"/>
          <ac:spMkLst>
            <pc:docMk/>
            <pc:sldMk cId="2457736693" sldId="260"/>
            <ac:spMk id="34" creationId="{BAC09385-76B2-A5E3-587A-5B1B7B5A401B}"/>
          </ac:spMkLst>
        </pc:spChg>
        <pc:spChg chg="del">
          <ac:chgData name="White, Ellie" userId="fec56361-5c8a-4790-9e84-6272d2f2258e" providerId="ADAL" clId="{87DEA6A5-04DD-4F0B-8A38-25F89595D54E}" dt="2023-04-11T04:45:30.408" v="157" actId="478"/>
          <ac:spMkLst>
            <pc:docMk/>
            <pc:sldMk cId="2457736693" sldId="260"/>
            <ac:spMk id="37" creationId="{878077B5-C010-E074-6A22-D5A2F39684FC}"/>
          </ac:spMkLst>
        </pc:spChg>
        <pc:spChg chg="mod ord">
          <ac:chgData name="White, Ellie" userId="fec56361-5c8a-4790-9e84-6272d2f2258e" providerId="ADAL" clId="{87DEA6A5-04DD-4F0B-8A38-25F89595D54E}" dt="2023-04-11T05:39:10.029" v="487" actId="1036"/>
          <ac:spMkLst>
            <pc:docMk/>
            <pc:sldMk cId="2457736693" sldId="260"/>
            <ac:spMk id="38" creationId="{50EAF7F3-98D0-1AD7-35B3-F2F120000ADB}"/>
          </ac:spMkLst>
        </pc:spChg>
        <pc:spChg chg="mod">
          <ac:chgData name="White, Ellie" userId="fec56361-5c8a-4790-9e84-6272d2f2258e" providerId="ADAL" clId="{87DEA6A5-04DD-4F0B-8A38-25F89595D54E}" dt="2023-04-11T06:11:46.097" v="802" actId="165"/>
          <ac:spMkLst>
            <pc:docMk/>
            <pc:sldMk cId="2457736693" sldId="260"/>
            <ac:spMk id="40" creationId="{F0067AC1-980E-FF71-CBEB-C774EC851955}"/>
          </ac:spMkLst>
        </pc:spChg>
        <pc:spChg chg="mod topLvl">
          <ac:chgData name="White, Ellie" userId="fec56361-5c8a-4790-9e84-6272d2f2258e" providerId="ADAL" clId="{87DEA6A5-04DD-4F0B-8A38-25F89595D54E}" dt="2023-04-11T06:11:46.097" v="802" actId="165"/>
          <ac:spMkLst>
            <pc:docMk/>
            <pc:sldMk cId="2457736693" sldId="260"/>
            <ac:spMk id="41" creationId="{5F5D940E-4470-F7CD-8BD1-A5F121F2E744}"/>
          </ac:spMkLst>
        </pc:spChg>
        <pc:spChg chg="mod">
          <ac:chgData name="White, Ellie" userId="fec56361-5c8a-4790-9e84-6272d2f2258e" providerId="ADAL" clId="{87DEA6A5-04DD-4F0B-8A38-25F89595D54E}" dt="2023-04-11T06:11:46.097" v="802" actId="165"/>
          <ac:spMkLst>
            <pc:docMk/>
            <pc:sldMk cId="2457736693" sldId="260"/>
            <ac:spMk id="42" creationId="{DF7B7AF0-D54B-3CFE-4809-9F9C70187113}"/>
          </ac:spMkLst>
        </pc:spChg>
        <pc:spChg chg="mod topLvl">
          <ac:chgData name="White, Ellie" userId="fec56361-5c8a-4790-9e84-6272d2f2258e" providerId="ADAL" clId="{87DEA6A5-04DD-4F0B-8A38-25F89595D54E}" dt="2023-04-11T06:11:46.097" v="802" actId="165"/>
          <ac:spMkLst>
            <pc:docMk/>
            <pc:sldMk cId="2457736693" sldId="260"/>
            <ac:spMk id="43" creationId="{F70E8B3A-3F4D-4216-0945-CC1BC07328A7}"/>
          </ac:spMkLst>
        </pc:spChg>
        <pc:spChg chg="mod">
          <ac:chgData name="White, Ellie" userId="fec56361-5c8a-4790-9e84-6272d2f2258e" providerId="ADAL" clId="{87DEA6A5-04DD-4F0B-8A38-25F89595D54E}" dt="2023-04-11T05:39:39.954" v="500"/>
          <ac:spMkLst>
            <pc:docMk/>
            <pc:sldMk cId="2457736693" sldId="260"/>
            <ac:spMk id="44" creationId="{DF09B5E5-5C38-7691-5FEF-9345537F3F9F}"/>
          </ac:spMkLst>
        </pc:spChg>
        <pc:spChg chg="mod">
          <ac:chgData name="White, Ellie" userId="fec56361-5c8a-4790-9e84-6272d2f2258e" providerId="ADAL" clId="{87DEA6A5-04DD-4F0B-8A38-25F89595D54E}" dt="2023-04-11T05:39:39.954" v="500"/>
          <ac:spMkLst>
            <pc:docMk/>
            <pc:sldMk cId="2457736693" sldId="260"/>
            <ac:spMk id="48" creationId="{0427B211-9A28-9867-BE26-9140705D885B}"/>
          </ac:spMkLst>
        </pc:spChg>
        <pc:spChg chg="mod">
          <ac:chgData name="White, Ellie" userId="fec56361-5c8a-4790-9e84-6272d2f2258e" providerId="ADAL" clId="{87DEA6A5-04DD-4F0B-8A38-25F89595D54E}" dt="2023-04-11T05:39:39.954" v="500"/>
          <ac:spMkLst>
            <pc:docMk/>
            <pc:sldMk cId="2457736693" sldId="260"/>
            <ac:spMk id="49" creationId="{5F0FF7D9-F458-B35D-A2B0-2FC913EE3919}"/>
          </ac:spMkLst>
        </pc:spChg>
        <pc:spChg chg="mod">
          <ac:chgData name="White, Ellie" userId="fec56361-5c8a-4790-9e84-6272d2f2258e" providerId="ADAL" clId="{87DEA6A5-04DD-4F0B-8A38-25F89595D54E}" dt="2023-04-11T05:39:39.954" v="500"/>
          <ac:spMkLst>
            <pc:docMk/>
            <pc:sldMk cId="2457736693" sldId="260"/>
            <ac:spMk id="50" creationId="{135FF108-36CD-E611-17B9-2F11D22750A6}"/>
          </ac:spMkLst>
        </pc:spChg>
        <pc:spChg chg="mod">
          <ac:chgData name="White, Ellie" userId="fec56361-5c8a-4790-9e84-6272d2f2258e" providerId="ADAL" clId="{87DEA6A5-04DD-4F0B-8A38-25F89595D54E}" dt="2023-04-11T05:39:58.517" v="505"/>
          <ac:spMkLst>
            <pc:docMk/>
            <pc:sldMk cId="2457736693" sldId="260"/>
            <ac:spMk id="52" creationId="{C3FD0256-85C8-897D-3D0F-F413C9BCDDB3}"/>
          </ac:spMkLst>
        </pc:spChg>
        <pc:spChg chg="mod">
          <ac:chgData name="White, Ellie" userId="fec56361-5c8a-4790-9e84-6272d2f2258e" providerId="ADAL" clId="{87DEA6A5-04DD-4F0B-8A38-25F89595D54E}" dt="2023-04-11T05:39:58.517" v="505"/>
          <ac:spMkLst>
            <pc:docMk/>
            <pc:sldMk cId="2457736693" sldId="260"/>
            <ac:spMk id="53" creationId="{6FAC9208-7D9F-9FB0-3919-1965BA5E2472}"/>
          </ac:spMkLst>
        </pc:spChg>
        <pc:spChg chg="mod">
          <ac:chgData name="White, Ellie" userId="fec56361-5c8a-4790-9e84-6272d2f2258e" providerId="ADAL" clId="{87DEA6A5-04DD-4F0B-8A38-25F89595D54E}" dt="2023-04-11T05:39:58.517" v="505"/>
          <ac:spMkLst>
            <pc:docMk/>
            <pc:sldMk cId="2457736693" sldId="260"/>
            <ac:spMk id="55" creationId="{1909591B-7507-73E7-6C5C-CF2AA5463018}"/>
          </ac:spMkLst>
        </pc:spChg>
        <pc:spChg chg="mod topLvl">
          <ac:chgData name="White, Ellie" userId="fec56361-5c8a-4790-9e84-6272d2f2258e" providerId="ADAL" clId="{87DEA6A5-04DD-4F0B-8A38-25F89595D54E}" dt="2023-04-11T06:11:46.097" v="802" actId="165"/>
          <ac:spMkLst>
            <pc:docMk/>
            <pc:sldMk cId="2457736693" sldId="260"/>
            <ac:spMk id="61" creationId="{3B2890E0-4397-E461-4158-1EA89FBAA79A}"/>
          </ac:spMkLst>
        </pc:spChg>
        <pc:spChg chg="mod">
          <ac:chgData name="White, Ellie" userId="fec56361-5c8a-4790-9e84-6272d2f2258e" providerId="ADAL" clId="{87DEA6A5-04DD-4F0B-8A38-25F89595D54E}" dt="2023-04-11T05:39:58.517" v="505"/>
          <ac:spMkLst>
            <pc:docMk/>
            <pc:sldMk cId="2457736693" sldId="260"/>
            <ac:spMk id="65" creationId="{982A6B82-111C-2946-379A-2D6764599CD4}"/>
          </ac:spMkLst>
        </pc:spChg>
        <pc:spChg chg="mod">
          <ac:chgData name="White, Ellie" userId="fec56361-5c8a-4790-9e84-6272d2f2258e" providerId="ADAL" clId="{87DEA6A5-04DD-4F0B-8A38-25F89595D54E}" dt="2023-04-11T05:39:58.517" v="505"/>
          <ac:spMkLst>
            <pc:docMk/>
            <pc:sldMk cId="2457736693" sldId="260"/>
            <ac:spMk id="66" creationId="{7B1E635C-7CC0-932F-C844-56C45781E2AA}"/>
          </ac:spMkLst>
        </pc:spChg>
        <pc:spChg chg="mod">
          <ac:chgData name="White, Ellie" userId="fec56361-5c8a-4790-9e84-6272d2f2258e" providerId="ADAL" clId="{87DEA6A5-04DD-4F0B-8A38-25F89595D54E}" dt="2023-04-11T05:39:58.517" v="505"/>
          <ac:spMkLst>
            <pc:docMk/>
            <pc:sldMk cId="2457736693" sldId="260"/>
            <ac:spMk id="67" creationId="{473BAFFB-D655-3378-4736-7632F536B1B9}"/>
          </ac:spMkLst>
        </pc:spChg>
        <pc:spChg chg="del mod">
          <ac:chgData name="White, Ellie" userId="fec56361-5c8a-4790-9e84-6272d2f2258e" providerId="ADAL" clId="{87DEA6A5-04DD-4F0B-8A38-25F89595D54E}" dt="2023-04-11T05:40:33.737" v="512" actId="478"/>
          <ac:spMkLst>
            <pc:docMk/>
            <pc:sldMk cId="2457736693" sldId="260"/>
            <ac:spMk id="72" creationId="{4B370F73-B9F0-AEF7-6BFF-E73FD9D670DD}"/>
          </ac:spMkLst>
        </pc:spChg>
        <pc:spChg chg="mod ord">
          <ac:chgData name="White, Ellie" userId="fec56361-5c8a-4790-9e84-6272d2f2258e" providerId="ADAL" clId="{87DEA6A5-04DD-4F0B-8A38-25F89595D54E}" dt="2023-04-11T06:11:46.097" v="802" actId="165"/>
          <ac:spMkLst>
            <pc:docMk/>
            <pc:sldMk cId="2457736693" sldId="260"/>
            <ac:spMk id="73" creationId="{06854198-F3A4-D467-87E8-84CD6D4CAF72}"/>
          </ac:spMkLst>
        </pc:spChg>
        <pc:spChg chg="mod">
          <ac:chgData name="White, Ellie" userId="fec56361-5c8a-4790-9e84-6272d2f2258e" providerId="ADAL" clId="{87DEA6A5-04DD-4F0B-8A38-25F89595D54E}" dt="2023-04-11T06:11:46.097" v="802" actId="165"/>
          <ac:spMkLst>
            <pc:docMk/>
            <pc:sldMk cId="2457736693" sldId="260"/>
            <ac:spMk id="75" creationId="{6348A0A3-24AA-609A-1F8F-D71A56A26C6F}"/>
          </ac:spMkLst>
        </pc:spChg>
        <pc:spChg chg="mod">
          <ac:chgData name="White, Ellie" userId="fec56361-5c8a-4790-9e84-6272d2f2258e" providerId="ADAL" clId="{87DEA6A5-04DD-4F0B-8A38-25F89595D54E}" dt="2023-04-11T06:11:46.097" v="802" actId="165"/>
          <ac:spMkLst>
            <pc:docMk/>
            <pc:sldMk cId="2457736693" sldId="260"/>
            <ac:spMk id="80" creationId="{89E7E710-286E-C944-46CA-DB5EDE893930}"/>
          </ac:spMkLst>
        </pc:spChg>
        <pc:spChg chg="mod">
          <ac:chgData name="White, Ellie" userId="fec56361-5c8a-4790-9e84-6272d2f2258e" providerId="ADAL" clId="{87DEA6A5-04DD-4F0B-8A38-25F89595D54E}" dt="2023-04-11T06:11:46.097" v="802" actId="165"/>
          <ac:spMkLst>
            <pc:docMk/>
            <pc:sldMk cId="2457736693" sldId="260"/>
            <ac:spMk id="81" creationId="{3240E778-2DD8-FCFB-2709-EF8112894D6E}"/>
          </ac:spMkLst>
        </pc:spChg>
        <pc:spChg chg="mod">
          <ac:chgData name="White, Ellie" userId="fec56361-5c8a-4790-9e84-6272d2f2258e" providerId="ADAL" clId="{87DEA6A5-04DD-4F0B-8A38-25F89595D54E}" dt="2023-04-11T06:11:46.097" v="802" actId="165"/>
          <ac:spMkLst>
            <pc:docMk/>
            <pc:sldMk cId="2457736693" sldId="260"/>
            <ac:spMk id="84" creationId="{E8AEA3F0-5868-5FC3-678E-86CE3282B882}"/>
          </ac:spMkLst>
        </pc:spChg>
        <pc:spChg chg="del mod">
          <ac:chgData name="White, Ellie" userId="fec56361-5c8a-4790-9e84-6272d2f2258e" providerId="ADAL" clId="{87DEA6A5-04DD-4F0B-8A38-25F89595D54E}" dt="2023-04-11T05:40:35.049" v="513" actId="478"/>
          <ac:spMkLst>
            <pc:docMk/>
            <pc:sldMk cId="2457736693" sldId="260"/>
            <ac:spMk id="85" creationId="{88F01C00-C157-6DC6-5030-8D9D0C8FAF71}"/>
          </ac:spMkLst>
        </pc:spChg>
        <pc:spChg chg="mod topLvl">
          <ac:chgData name="White, Ellie" userId="fec56361-5c8a-4790-9e84-6272d2f2258e" providerId="ADAL" clId="{87DEA6A5-04DD-4F0B-8A38-25F89595D54E}" dt="2023-04-11T06:11:46.097" v="802" actId="165"/>
          <ac:spMkLst>
            <pc:docMk/>
            <pc:sldMk cId="2457736693" sldId="260"/>
            <ac:spMk id="90" creationId="{5851EF92-C2D1-4404-C3F7-F8D03E0123BC}"/>
          </ac:spMkLst>
        </pc:spChg>
        <pc:spChg chg="mod">
          <ac:chgData name="White, Ellie" userId="fec56361-5c8a-4790-9e84-6272d2f2258e" providerId="ADAL" clId="{87DEA6A5-04DD-4F0B-8A38-25F89595D54E}" dt="2023-04-11T06:11:46.097" v="802" actId="165"/>
          <ac:spMkLst>
            <pc:docMk/>
            <pc:sldMk cId="2457736693" sldId="260"/>
            <ac:spMk id="92" creationId="{0A260F97-5EB5-E6BD-1F92-B9189BBE145E}"/>
          </ac:spMkLst>
        </pc:spChg>
        <pc:spChg chg="mod">
          <ac:chgData name="White, Ellie" userId="fec56361-5c8a-4790-9e84-6272d2f2258e" providerId="ADAL" clId="{87DEA6A5-04DD-4F0B-8A38-25F89595D54E}" dt="2023-04-11T06:11:46.097" v="802" actId="165"/>
          <ac:spMkLst>
            <pc:docMk/>
            <pc:sldMk cId="2457736693" sldId="260"/>
            <ac:spMk id="93" creationId="{06F92A4B-759E-AD53-BED4-C5BB1E73C4EF}"/>
          </ac:spMkLst>
        </pc:spChg>
        <pc:spChg chg="mod">
          <ac:chgData name="White, Ellie" userId="fec56361-5c8a-4790-9e84-6272d2f2258e" providerId="ADAL" clId="{87DEA6A5-04DD-4F0B-8A38-25F89595D54E}" dt="2023-04-11T06:11:46.097" v="802" actId="165"/>
          <ac:spMkLst>
            <pc:docMk/>
            <pc:sldMk cId="2457736693" sldId="260"/>
            <ac:spMk id="94" creationId="{BABF8ED6-A3C8-C052-B5F3-995A850AF928}"/>
          </ac:spMkLst>
        </pc:spChg>
        <pc:spChg chg="mod">
          <ac:chgData name="White, Ellie" userId="fec56361-5c8a-4790-9e84-6272d2f2258e" providerId="ADAL" clId="{87DEA6A5-04DD-4F0B-8A38-25F89595D54E}" dt="2023-04-11T06:11:46.097" v="802" actId="165"/>
          <ac:spMkLst>
            <pc:docMk/>
            <pc:sldMk cId="2457736693" sldId="260"/>
            <ac:spMk id="95" creationId="{3BB68EE1-FC65-181A-1B46-4428C7F8C79F}"/>
          </ac:spMkLst>
        </pc:spChg>
        <pc:spChg chg="mod topLvl">
          <ac:chgData name="White, Ellie" userId="fec56361-5c8a-4790-9e84-6272d2f2258e" providerId="ADAL" clId="{87DEA6A5-04DD-4F0B-8A38-25F89595D54E}" dt="2023-04-11T06:11:46.097" v="802" actId="165"/>
          <ac:spMkLst>
            <pc:docMk/>
            <pc:sldMk cId="2457736693" sldId="260"/>
            <ac:spMk id="110" creationId="{F9664226-E875-1805-201D-4F823ECC3451}"/>
          </ac:spMkLst>
        </pc:spChg>
        <pc:spChg chg="mod topLvl">
          <ac:chgData name="White, Ellie" userId="fec56361-5c8a-4790-9e84-6272d2f2258e" providerId="ADAL" clId="{87DEA6A5-04DD-4F0B-8A38-25F89595D54E}" dt="2023-04-11T06:11:46.097" v="802" actId="165"/>
          <ac:spMkLst>
            <pc:docMk/>
            <pc:sldMk cId="2457736693" sldId="260"/>
            <ac:spMk id="112" creationId="{9B0ACAAE-D4D7-4F23-2B4D-0E3E68C77436}"/>
          </ac:spMkLst>
        </pc:spChg>
        <pc:spChg chg="mod topLvl">
          <ac:chgData name="White, Ellie" userId="fec56361-5c8a-4790-9e84-6272d2f2258e" providerId="ADAL" clId="{87DEA6A5-04DD-4F0B-8A38-25F89595D54E}" dt="2023-04-11T06:11:46.097" v="802" actId="165"/>
          <ac:spMkLst>
            <pc:docMk/>
            <pc:sldMk cId="2457736693" sldId="260"/>
            <ac:spMk id="113" creationId="{ADD06344-B326-2FA0-9D49-5D0F37B6975C}"/>
          </ac:spMkLst>
        </pc:spChg>
        <pc:spChg chg="mod topLvl">
          <ac:chgData name="White, Ellie" userId="fec56361-5c8a-4790-9e84-6272d2f2258e" providerId="ADAL" clId="{87DEA6A5-04DD-4F0B-8A38-25F89595D54E}" dt="2023-04-11T06:11:46.097" v="802" actId="165"/>
          <ac:spMkLst>
            <pc:docMk/>
            <pc:sldMk cId="2457736693" sldId="260"/>
            <ac:spMk id="114" creationId="{21539A2C-A52A-A73B-B246-392B354EC280}"/>
          </ac:spMkLst>
        </pc:spChg>
        <pc:spChg chg="mod topLvl">
          <ac:chgData name="White, Ellie" userId="fec56361-5c8a-4790-9e84-6272d2f2258e" providerId="ADAL" clId="{87DEA6A5-04DD-4F0B-8A38-25F89595D54E}" dt="2023-04-11T06:11:46.097" v="802" actId="165"/>
          <ac:spMkLst>
            <pc:docMk/>
            <pc:sldMk cId="2457736693" sldId="260"/>
            <ac:spMk id="115" creationId="{DDF40092-C545-B15E-326D-AEB0893FAE4D}"/>
          </ac:spMkLst>
        </pc:spChg>
        <pc:spChg chg="mod topLvl">
          <ac:chgData name="White, Ellie" userId="fec56361-5c8a-4790-9e84-6272d2f2258e" providerId="ADAL" clId="{87DEA6A5-04DD-4F0B-8A38-25F89595D54E}" dt="2023-04-11T06:11:46.097" v="802" actId="165"/>
          <ac:spMkLst>
            <pc:docMk/>
            <pc:sldMk cId="2457736693" sldId="260"/>
            <ac:spMk id="116" creationId="{68732BA1-F724-FC4F-E74C-B052C4B3D729}"/>
          </ac:spMkLst>
        </pc:spChg>
        <pc:spChg chg="mod">
          <ac:chgData name="White, Ellie" userId="fec56361-5c8a-4790-9e84-6272d2f2258e" providerId="ADAL" clId="{87DEA6A5-04DD-4F0B-8A38-25F89595D54E}" dt="2023-04-11T06:11:46.097" v="802" actId="165"/>
          <ac:spMkLst>
            <pc:docMk/>
            <pc:sldMk cId="2457736693" sldId="260"/>
            <ac:spMk id="117" creationId="{4CC719BB-510E-764E-109D-D1F995DA5091}"/>
          </ac:spMkLst>
        </pc:spChg>
        <pc:spChg chg="mod">
          <ac:chgData name="White, Ellie" userId="fec56361-5c8a-4790-9e84-6272d2f2258e" providerId="ADAL" clId="{87DEA6A5-04DD-4F0B-8A38-25F89595D54E}" dt="2023-04-11T06:11:46.097" v="802" actId="165"/>
          <ac:spMkLst>
            <pc:docMk/>
            <pc:sldMk cId="2457736693" sldId="260"/>
            <ac:spMk id="127" creationId="{DFB220B8-B700-0402-E0FE-BF3D28170C36}"/>
          </ac:spMkLst>
        </pc:spChg>
        <pc:spChg chg="mod">
          <ac:chgData name="White, Ellie" userId="fec56361-5c8a-4790-9e84-6272d2f2258e" providerId="ADAL" clId="{87DEA6A5-04DD-4F0B-8A38-25F89595D54E}" dt="2023-04-11T06:11:46.097" v="802" actId="165"/>
          <ac:spMkLst>
            <pc:docMk/>
            <pc:sldMk cId="2457736693" sldId="260"/>
            <ac:spMk id="128" creationId="{8A3F892E-3282-B1A1-E1DD-F1DD59F3E41C}"/>
          </ac:spMkLst>
        </pc:spChg>
        <pc:spChg chg="mod">
          <ac:chgData name="White, Ellie" userId="fec56361-5c8a-4790-9e84-6272d2f2258e" providerId="ADAL" clId="{87DEA6A5-04DD-4F0B-8A38-25F89595D54E}" dt="2023-04-11T06:11:46.097" v="802" actId="165"/>
          <ac:spMkLst>
            <pc:docMk/>
            <pc:sldMk cId="2457736693" sldId="260"/>
            <ac:spMk id="129" creationId="{D73DEE52-8D5A-DCF2-1837-B14BE68940EC}"/>
          </ac:spMkLst>
        </pc:spChg>
        <pc:spChg chg="mod">
          <ac:chgData name="White, Ellie" userId="fec56361-5c8a-4790-9e84-6272d2f2258e" providerId="ADAL" clId="{87DEA6A5-04DD-4F0B-8A38-25F89595D54E}" dt="2023-04-11T06:11:46.097" v="802" actId="165"/>
          <ac:spMkLst>
            <pc:docMk/>
            <pc:sldMk cId="2457736693" sldId="260"/>
            <ac:spMk id="130" creationId="{DBD68E8A-7B71-6087-74B5-7754C3E16BC8}"/>
          </ac:spMkLst>
        </pc:spChg>
        <pc:spChg chg="del mod">
          <ac:chgData name="White, Ellie" userId="fec56361-5c8a-4790-9e84-6272d2f2258e" providerId="ADAL" clId="{87DEA6A5-04DD-4F0B-8A38-25F89595D54E}" dt="2023-04-11T05:37:08.321" v="444" actId="478"/>
          <ac:spMkLst>
            <pc:docMk/>
            <pc:sldMk cId="2457736693" sldId="260"/>
            <ac:spMk id="150" creationId="{557F984C-E483-ACDC-480F-30CA1F44B8F7}"/>
          </ac:spMkLst>
        </pc:spChg>
        <pc:spChg chg="mod topLvl">
          <ac:chgData name="White, Ellie" userId="fec56361-5c8a-4790-9e84-6272d2f2258e" providerId="ADAL" clId="{87DEA6A5-04DD-4F0B-8A38-25F89595D54E}" dt="2023-04-11T06:11:46.097" v="802" actId="165"/>
          <ac:spMkLst>
            <pc:docMk/>
            <pc:sldMk cId="2457736693" sldId="260"/>
            <ac:spMk id="154" creationId="{10F62627-5069-528E-53D4-07F97402E75A}"/>
          </ac:spMkLst>
        </pc:spChg>
        <pc:grpChg chg="add mod">
          <ac:chgData name="White, Ellie" userId="fec56361-5c8a-4790-9e84-6272d2f2258e" providerId="ADAL" clId="{87DEA6A5-04DD-4F0B-8A38-25F89595D54E}" dt="2023-04-11T04:46:39.840" v="183" actId="164"/>
          <ac:grpSpMkLst>
            <pc:docMk/>
            <pc:sldMk cId="2457736693" sldId="260"/>
            <ac:grpSpMk id="2" creationId="{A24D0A1C-188B-AFC9-DFA1-DD9D314C52CB}"/>
          </ac:grpSpMkLst>
        </pc:grpChg>
        <pc:grpChg chg="add del mod">
          <ac:chgData name="White, Ellie" userId="fec56361-5c8a-4790-9e84-6272d2f2258e" providerId="ADAL" clId="{87DEA6A5-04DD-4F0B-8A38-25F89595D54E}" dt="2023-04-11T05:40:29.171" v="510" actId="478"/>
          <ac:grpSpMkLst>
            <pc:docMk/>
            <pc:sldMk cId="2457736693" sldId="260"/>
            <ac:grpSpMk id="5" creationId="{45A562BC-4A2D-612D-6728-7BFD7F311116}"/>
          </ac:grpSpMkLst>
        </pc:grpChg>
        <pc:grpChg chg="add del mod">
          <ac:chgData name="White, Ellie" userId="fec56361-5c8a-4790-9e84-6272d2f2258e" providerId="ADAL" clId="{87DEA6A5-04DD-4F0B-8A38-25F89595D54E}" dt="2023-04-11T05:39:58.088" v="504" actId="478"/>
          <ac:grpSpMkLst>
            <pc:docMk/>
            <pc:sldMk cId="2457736693" sldId="260"/>
            <ac:grpSpMk id="16" creationId="{32048B91-722A-966E-4E6A-25231B8C0E63}"/>
          </ac:grpSpMkLst>
        </pc:grpChg>
        <pc:grpChg chg="mod">
          <ac:chgData name="White, Ellie" userId="fec56361-5c8a-4790-9e84-6272d2f2258e" providerId="ADAL" clId="{87DEA6A5-04DD-4F0B-8A38-25F89595D54E}" dt="2023-04-11T05:39:39.954" v="500"/>
          <ac:grpSpMkLst>
            <pc:docMk/>
            <pc:sldMk cId="2457736693" sldId="260"/>
            <ac:grpSpMk id="26" creationId="{6082DD1F-399D-D301-ED7E-A2BA774A6C62}"/>
          </ac:grpSpMkLst>
        </pc:grpChg>
        <pc:grpChg chg="mod">
          <ac:chgData name="White, Ellie" userId="fec56361-5c8a-4790-9e84-6272d2f2258e" providerId="ADAL" clId="{87DEA6A5-04DD-4F0B-8A38-25F89595D54E}" dt="2023-04-11T06:11:46.097" v="802" actId="165"/>
          <ac:grpSpMkLst>
            <pc:docMk/>
            <pc:sldMk cId="2457736693" sldId="260"/>
            <ac:grpSpMk id="35" creationId="{3B011D50-52EE-C8EF-40E3-A1C9D61D50A3}"/>
          </ac:grpSpMkLst>
        </pc:grpChg>
        <pc:grpChg chg="mod">
          <ac:chgData name="White, Ellie" userId="fec56361-5c8a-4790-9e84-6272d2f2258e" providerId="ADAL" clId="{87DEA6A5-04DD-4F0B-8A38-25F89595D54E}" dt="2023-04-11T04:46:48.784" v="185" actId="164"/>
          <ac:grpSpMkLst>
            <pc:docMk/>
            <pc:sldMk cId="2457736693" sldId="260"/>
            <ac:grpSpMk id="39" creationId="{62E3016B-F12C-444A-D735-E1F81C15F1F0}"/>
          </ac:grpSpMkLst>
        </pc:grpChg>
        <pc:grpChg chg="mod">
          <ac:chgData name="White, Ellie" userId="fec56361-5c8a-4790-9e84-6272d2f2258e" providerId="ADAL" clId="{87DEA6A5-04DD-4F0B-8A38-25F89595D54E}" dt="2023-04-11T05:39:39.954" v="500"/>
          <ac:grpSpMkLst>
            <pc:docMk/>
            <pc:sldMk cId="2457736693" sldId="260"/>
            <ac:grpSpMk id="45" creationId="{576D399E-D8A4-A746-4503-B3568711A2D6}"/>
          </ac:grpSpMkLst>
        </pc:grpChg>
        <pc:grpChg chg="add del mod">
          <ac:chgData name="White, Ellie" userId="fec56361-5c8a-4790-9e84-6272d2f2258e" providerId="ADAL" clId="{87DEA6A5-04DD-4F0B-8A38-25F89595D54E}" dt="2023-04-11T05:40:01.049" v="506"/>
          <ac:grpSpMkLst>
            <pc:docMk/>
            <pc:sldMk cId="2457736693" sldId="260"/>
            <ac:grpSpMk id="51" creationId="{DE550AD5-2C4F-9287-FED6-504893CF2DFC}"/>
          </ac:grpSpMkLst>
        </pc:grpChg>
        <pc:grpChg chg="mod">
          <ac:chgData name="White, Ellie" userId="fec56361-5c8a-4790-9e84-6272d2f2258e" providerId="ADAL" clId="{87DEA6A5-04DD-4F0B-8A38-25F89595D54E}" dt="2023-04-11T05:39:58.517" v="505"/>
          <ac:grpSpMkLst>
            <pc:docMk/>
            <pc:sldMk cId="2457736693" sldId="260"/>
            <ac:grpSpMk id="54" creationId="{9F6C9BD6-8D4D-51FE-ED42-15114ED41360}"/>
          </ac:grpSpMkLst>
        </pc:grpChg>
        <pc:grpChg chg="del">
          <ac:chgData name="White, Ellie" userId="fec56361-5c8a-4790-9e84-6272d2f2258e" providerId="ADAL" clId="{87DEA6A5-04DD-4F0B-8A38-25F89595D54E}" dt="2023-04-11T04:45:21.361" v="156" actId="478"/>
          <ac:grpSpMkLst>
            <pc:docMk/>
            <pc:sldMk cId="2457736693" sldId="260"/>
            <ac:grpSpMk id="60" creationId="{DF33481A-EC37-37C2-56C1-F6B3EC394779}"/>
          </ac:grpSpMkLst>
        </pc:grpChg>
        <pc:grpChg chg="mod">
          <ac:chgData name="White, Ellie" userId="fec56361-5c8a-4790-9e84-6272d2f2258e" providerId="ADAL" clId="{87DEA6A5-04DD-4F0B-8A38-25F89595D54E}" dt="2023-04-11T05:39:58.517" v="505"/>
          <ac:grpSpMkLst>
            <pc:docMk/>
            <pc:sldMk cId="2457736693" sldId="260"/>
            <ac:grpSpMk id="62" creationId="{F7217075-8581-9D97-8918-178E9818845F}"/>
          </ac:grpSpMkLst>
        </pc:grpChg>
        <pc:grpChg chg="add del mod">
          <ac:chgData name="White, Ellie" userId="fec56361-5c8a-4790-9e84-6272d2f2258e" providerId="ADAL" clId="{87DEA6A5-04DD-4F0B-8A38-25F89595D54E}" dt="2023-04-11T05:40:41.281" v="515" actId="478"/>
          <ac:grpSpMkLst>
            <pc:docMk/>
            <pc:sldMk cId="2457736693" sldId="260"/>
            <ac:grpSpMk id="68" creationId="{6B5B53B1-E682-9356-00C6-D3A7DCB026BE}"/>
          </ac:grpSpMkLst>
        </pc:grpChg>
        <pc:grpChg chg="mod topLvl">
          <ac:chgData name="White, Ellie" userId="fec56361-5c8a-4790-9e84-6272d2f2258e" providerId="ADAL" clId="{87DEA6A5-04DD-4F0B-8A38-25F89595D54E}" dt="2023-04-11T06:11:46.097" v="802" actId="165"/>
          <ac:grpSpMkLst>
            <pc:docMk/>
            <pc:sldMk cId="2457736693" sldId="260"/>
            <ac:grpSpMk id="69" creationId="{3A6A836D-47D6-56EE-7057-8602DEEB7267}"/>
          </ac:grpSpMkLst>
        </pc:grpChg>
        <pc:grpChg chg="mod">
          <ac:chgData name="White, Ellie" userId="fec56361-5c8a-4790-9e84-6272d2f2258e" providerId="ADAL" clId="{87DEA6A5-04DD-4F0B-8A38-25F89595D54E}" dt="2023-04-11T06:11:46.097" v="802" actId="165"/>
          <ac:grpSpMkLst>
            <pc:docMk/>
            <pc:sldMk cId="2457736693" sldId="260"/>
            <ac:grpSpMk id="74" creationId="{54DABDA4-E1EE-467D-57F2-88837C31BBBE}"/>
          </ac:grpSpMkLst>
        </pc:grpChg>
        <pc:grpChg chg="mod">
          <ac:chgData name="White, Ellie" userId="fec56361-5c8a-4790-9e84-6272d2f2258e" providerId="ADAL" clId="{87DEA6A5-04DD-4F0B-8A38-25F89595D54E}" dt="2023-04-11T06:11:46.097" v="802" actId="165"/>
          <ac:grpSpMkLst>
            <pc:docMk/>
            <pc:sldMk cId="2457736693" sldId="260"/>
            <ac:grpSpMk id="76" creationId="{286E9DFB-4976-8B5F-BF24-3EA7318A5CC5}"/>
          </ac:grpSpMkLst>
        </pc:grpChg>
        <pc:grpChg chg="mod topLvl">
          <ac:chgData name="White, Ellie" userId="fec56361-5c8a-4790-9e84-6272d2f2258e" providerId="ADAL" clId="{87DEA6A5-04DD-4F0B-8A38-25F89595D54E}" dt="2023-04-11T06:11:46.097" v="802" actId="165"/>
          <ac:grpSpMkLst>
            <pc:docMk/>
            <pc:sldMk cId="2457736693" sldId="260"/>
            <ac:grpSpMk id="77" creationId="{AD5546C7-930E-3C93-F49E-C53376DB3189}"/>
          </ac:grpSpMkLst>
        </pc:grpChg>
        <pc:grpChg chg="mod">
          <ac:chgData name="White, Ellie" userId="fec56361-5c8a-4790-9e84-6272d2f2258e" providerId="ADAL" clId="{87DEA6A5-04DD-4F0B-8A38-25F89595D54E}" dt="2023-04-11T06:11:46.097" v="802" actId="165"/>
          <ac:grpSpMkLst>
            <pc:docMk/>
            <pc:sldMk cId="2457736693" sldId="260"/>
            <ac:grpSpMk id="82" creationId="{218D5BCE-A51A-2095-AC85-4E33374F49B8}"/>
          </ac:grpSpMkLst>
        </pc:grpChg>
        <pc:grpChg chg="mod topLvl">
          <ac:chgData name="White, Ellie" userId="fec56361-5c8a-4790-9e84-6272d2f2258e" providerId="ADAL" clId="{87DEA6A5-04DD-4F0B-8A38-25F89595D54E}" dt="2023-04-11T06:11:46.097" v="802" actId="165"/>
          <ac:grpSpMkLst>
            <pc:docMk/>
            <pc:sldMk cId="2457736693" sldId="260"/>
            <ac:grpSpMk id="83" creationId="{77C10F98-C61B-7003-CFE4-3CB8D967E106}"/>
          </ac:grpSpMkLst>
        </pc:grpChg>
        <pc:grpChg chg="add mod topLvl">
          <ac:chgData name="White, Ellie" userId="fec56361-5c8a-4790-9e84-6272d2f2258e" providerId="ADAL" clId="{87DEA6A5-04DD-4F0B-8A38-25F89595D54E}" dt="2023-04-11T06:11:46.097" v="802" actId="165"/>
          <ac:grpSpMkLst>
            <pc:docMk/>
            <pc:sldMk cId="2457736693" sldId="260"/>
            <ac:grpSpMk id="86" creationId="{87C075EE-7BE6-C986-6B69-3EDF05FF8F0E}"/>
          </ac:grpSpMkLst>
        </pc:grpChg>
        <pc:grpChg chg="add del mod">
          <ac:chgData name="White, Ellie" userId="fec56361-5c8a-4790-9e84-6272d2f2258e" providerId="ADAL" clId="{87DEA6A5-04DD-4F0B-8A38-25F89595D54E}" dt="2023-04-11T06:11:46.097" v="802" actId="165"/>
          <ac:grpSpMkLst>
            <pc:docMk/>
            <pc:sldMk cId="2457736693" sldId="260"/>
            <ac:grpSpMk id="87" creationId="{60EB7D5D-F20D-907B-6638-F9BDC58FBDD0}"/>
          </ac:grpSpMkLst>
        </pc:grpChg>
        <pc:grpChg chg="mod topLvl">
          <ac:chgData name="White, Ellie" userId="fec56361-5c8a-4790-9e84-6272d2f2258e" providerId="ADAL" clId="{87DEA6A5-04DD-4F0B-8A38-25F89595D54E}" dt="2023-04-11T06:11:46.097" v="802" actId="165"/>
          <ac:grpSpMkLst>
            <pc:docMk/>
            <pc:sldMk cId="2457736693" sldId="260"/>
            <ac:grpSpMk id="96" creationId="{D20A6F3A-7E85-9FFB-A66A-BE28177F74CC}"/>
          </ac:grpSpMkLst>
        </pc:grpChg>
        <pc:grpChg chg="mod topLvl">
          <ac:chgData name="White, Ellie" userId="fec56361-5c8a-4790-9e84-6272d2f2258e" providerId="ADAL" clId="{87DEA6A5-04DD-4F0B-8A38-25F89595D54E}" dt="2023-04-11T06:11:46.097" v="802" actId="165"/>
          <ac:grpSpMkLst>
            <pc:docMk/>
            <pc:sldMk cId="2457736693" sldId="260"/>
            <ac:grpSpMk id="119" creationId="{BA8F6FA3-392B-2DCE-F67B-AFE623DEB112}"/>
          </ac:grpSpMkLst>
        </pc:grpChg>
        <pc:grpChg chg="mod topLvl">
          <ac:chgData name="White, Ellie" userId="fec56361-5c8a-4790-9e84-6272d2f2258e" providerId="ADAL" clId="{87DEA6A5-04DD-4F0B-8A38-25F89595D54E}" dt="2023-04-11T06:11:46.097" v="802" actId="165"/>
          <ac:grpSpMkLst>
            <pc:docMk/>
            <pc:sldMk cId="2457736693" sldId="260"/>
            <ac:grpSpMk id="126" creationId="{49C22CF5-4563-EAC1-06B9-8101272D2049}"/>
          </ac:grpSpMkLst>
        </pc:grpChg>
        <pc:grpChg chg="mod">
          <ac:chgData name="White, Ellie" userId="fec56361-5c8a-4790-9e84-6272d2f2258e" providerId="ADAL" clId="{87DEA6A5-04DD-4F0B-8A38-25F89595D54E}" dt="2023-04-11T06:11:46.097" v="802" actId="165"/>
          <ac:grpSpMkLst>
            <pc:docMk/>
            <pc:sldMk cId="2457736693" sldId="260"/>
            <ac:grpSpMk id="138" creationId="{83E2B7AF-13A4-CB34-1109-B826DFD66C78}"/>
          </ac:grpSpMkLst>
        </pc:grpChg>
        <pc:grpChg chg="mod topLvl">
          <ac:chgData name="White, Ellie" userId="fec56361-5c8a-4790-9e84-6272d2f2258e" providerId="ADAL" clId="{87DEA6A5-04DD-4F0B-8A38-25F89595D54E}" dt="2023-04-11T06:11:46.097" v="802" actId="165"/>
          <ac:grpSpMkLst>
            <pc:docMk/>
            <pc:sldMk cId="2457736693" sldId="260"/>
            <ac:grpSpMk id="141" creationId="{6ACCCFEC-EE8D-E85D-99F3-AEAF1A5E511D}"/>
          </ac:grpSpMkLst>
        </pc:grpChg>
        <pc:grpChg chg="del mod">
          <ac:chgData name="White, Ellie" userId="fec56361-5c8a-4790-9e84-6272d2f2258e" providerId="ADAL" clId="{87DEA6A5-04DD-4F0B-8A38-25F89595D54E}" dt="2023-04-11T04:48:50.792" v="202" actId="165"/>
          <ac:grpSpMkLst>
            <pc:docMk/>
            <pc:sldMk cId="2457736693" sldId="260"/>
            <ac:grpSpMk id="153" creationId="{DDC91789-0B70-C514-97C2-E754026B8262}"/>
          </ac:grpSpMkLst>
        </pc:grpChg>
        <pc:picChg chg="mod topLvl">
          <ac:chgData name="White, Ellie" userId="fec56361-5c8a-4790-9e84-6272d2f2258e" providerId="ADAL" clId="{87DEA6A5-04DD-4F0B-8A38-25F89595D54E}" dt="2023-04-11T06:11:46.097" v="802" actId="165"/>
          <ac:picMkLst>
            <pc:docMk/>
            <pc:sldMk cId="2457736693" sldId="260"/>
            <ac:picMk id="3" creationId="{C081CB69-D92F-2257-0FE3-5EDA678BDDEF}"/>
          </ac:picMkLst>
        </pc:picChg>
        <pc:picChg chg="del mod">
          <ac:chgData name="White, Ellie" userId="fec56361-5c8a-4790-9e84-6272d2f2258e" providerId="ADAL" clId="{87DEA6A5-04DD-4F0B-8A38-25F89595D54E}" dt="2023-04-11T04:47:04.708" v="187" actId="478"/>
          <ac:picMkLst>
            <pc:docMk/>
            <pc:sldMk cId="2457736693" sldId="260"/>
            <ac:picMk id="4" creationId="{9FA0F9FC-5B30-2027-D8F7-5190A062872E}"/>
          </ac:picMkLst>
        </pc:picChg>
        <pc:picChg chg="mod">
          <ac:chgData name="White, Ellie" userId="fec56361-5c8a-4790-9e84-6272d2f2258e" providerId="ADAL" clId="{87DEA6A5-04DD-4F0B-8A38-25F89595D54E}" dt="2023-04-11T06:11:46.097" v="802" actId="165"/>
          <ac:picMkLst>
            <pc:docMk/>
            <pc:sldMk cId="2457736693" sldId="260"/>
            <ac:picMk id="7" creationId="{EA211AEE-3789-D087-E374-D5EA30A8AE6D}"/>
          </ac:picMkLst>
        </pc:picChg>
        <pc:picChg chg="add mod ord topLvl">
          <ac:chgData name="White, Ellie" userId="fec56361-5c8a-4790-9e84-6272d2f2258e" providerId="ADAL" clId="{87DEA6A5-04DD-4F0B-8A38-25F89595D54E}" dt="2023-04-11T06:11:46.097" v="802" actId="165"/>
          <ac:picMkLst>
            <pc:docMk/>
            <pc:sldMk cId="2457736693" sldId="260"/>
            <ac:picMk id="8" creationId="{E995C809-9F2E-E86D-7C5A-F80FEB175FD2}"/>
          </ac:picMkLst>
        </pc:picChg>
        <pc:picChg chg="mod topLvl">
          <ac:chgData name="White, Ellie" userId="fec56361-5c8a-4790-9e84-6272d2f2258e" providerId="ADAL" clId="{87DEA6A5-04DD-4F0B-8A38-25F89595D54E}" dt="2023-04-11T06:11:46.097" v="802" actId="165"/>
          <ac:picMkLst>
            <pc:docMk/>
            <pc:sldMk cId="2457736693" sldId="260"/>
            <ac:picMk id="9" creationId="{AD6E475A-2214-17A5-A79C-91AB2E3E72B2}"/>
          </ac:picMkLst>
        </pc:picChg>
        <pc:picChg chg="mod">
          <ac:chgData name="White, Ellie" userId="fec56361-5c8a-4790-9e84-6272d2f2258e" providerId="ADAL" clId="{87DEA6A5-04DD-4F0B-8A38-25F89595D54E}" dt="2023-04-11T06:11:46.097" v="802" actId="165"/>
          <ac:picMkLst>
            <pc:docMk/>
            <pc:sldMk cId="2457736693" sldId="260"/>
            <ac:picMk id="10" creationId="{63DABC5B-2D59-3ACE-8AD5-699CC5D16781}"/>
          </ac:picMkLst>
        </pc:picChg>
        <pc:picChg chg="mod topLvl">
          <ac:chgData name="White, Ellie" userId="fec56361-5c8a-4790-9e84-6272d2f2258e" providerId="ADAL" clId="{87DEA6A5-04DD-4F0B-8A38-25F89595D54E}" dt="2023-04-11T06:11:46.097" v="802" actId="165"/>
          <ac:picMkLst>
            <pc:docMk/>
            <pc:sldMk cId="2457736693" sldId="260"/>
            <ac:picMk id="18" creationId="{33AD14E2-EEA2-57C2-7744-E4FED68898B9}"/>
          </ac:picMkLst>
        </pc:picChg>
        <pc:picChg chg="mod">
          <ac:chgData name="White, Ellie" userId="fec56361-5c8a-4790-9e84-6272d2f2258e" providerId="ADAL" clId="{87DEA6A5-04DD-4F0B-8A38-25F89595D54E}" dt="2023-04-11T06:11:46.097" v="802" actId="165"/>
          <ac:picMkLst>
            <pc:docMk/>
            <pc:sldMk cId="2457736693" sldId="260"/>
            <ac:picMk id="36" creationId="{1213AF4D-BFB8-162D-B261-E505103E831A}"/>
          </ac:picMkLst>
        </pc:picChg>
        <pc:cxnChg chg="mod">
          <ac:chgData name="White, Ellie" userId="fec56361-5c8a-4790-9e84-6272d2f2258e" providerId="ADAL" clId="{87DEA6A5-04DD-4F0B-8A38-25F89595D54E}" dt="2023-04-11T05:39:39.954" v="500"/>
          <ac:cxnSpMkLst>
            <pc:docMk/>
            <pc:sldMk cId="2457736693" sldId="260"/>
            <ac:cxnSpMk id="46" creationId="{57885199-6EEB-F0D6-FCAA-C8167C5283B4}"/>
          </ac:cxnSpMkLst>
        </pc:cxnChg>
        <pc:cxnChg chg="mod">
          <ac:chgData name="White, Ellie" userId="fec56361-5c8a-4790-9e84-6272d2f2258e" providerId="ADAL" clId="{87DEA6A5-04DD-4F0B-8A38-25F89595D54E}" dt="2023-04-11T05:39:39.954" v="500"/>
          <ac:cxnSpMkLst>
            <pc:docMk/>
            <pc:sldMk cId="2457736693" sldId="260"/>
            <ac:cxnSpMk id="47" creationId="{33A1A815-8672-2AC3-A7A2-E108BAB68165}"/>
          </ac:cxnSpMkLst>
        </pc:cxnChg>
        <pc:cxnChg chg="mod">
          <ac:chgData name="White, Ellie" userId="fec56361-5c8a-4790-9e84-6272d2f2258e" providerId="ADAL" clId="{87DEA6A5-04DD-4F0B-8A38-25F89595D54E}" dt="2023-04-11T05:39:58.517" v="505"/>
          <ac:cxnSpMkLst>
            <pc:docMk/>
            <pc:sldMk cId="2457736693" sldId="260"/>
            <ac:cxnSpMk id="63" creationId="{94D0E338-E9F2-FA48-3D57-CC95C65F2157}"/>
          </ac:cxnSpMkLst>
        </pc:cxnChg>
        <pc:cxnChg chg="mod">
          <ac:chgData name="White, Ellie" userId="fec56361-5c8a-4790-9e84-6272d2f2258e" providerId="ADAL" clId="{87DEA6A5-04DD-4F0B-8A38-25F89595D54E}" dt="2023-04-11T05:39:58.517" v="505"/>
          <ac:cxnSpMkLst>
            <pc:docMk/>
            <pc:sldMk cId="2457736693" sldId="260"/>
            <ac:cxnSpMk id="64" creationId="{8300A93D-A475-D139-E431-425078093E0C}"/>
          </ac:cxnSpMkLst>
        </pc:cxnChg>
        <pc:cxnChg chg="del mod">
          <ac:chgData name="White, Ellie" userId="fec56361-5c8a-4790-9e84-6272d2f2258e" providerId="ADAL" clId="{87DEA6A5-04DD-4F0B-8A38-25F89595D54E}" dt="2023-04-11T05:40:32.026" v="511" actId="478"/>
          <ac:cxnSpMkLst>
            <pc:docMk/>
            <pc:sldMk cId="2457736693" sldId="260"/>
            <ac:cxnSpMk id="70" creationId="{B2DEE407-EC6A-4951-4F67-7379167C6D6B}"/>
          </ac:cxnSpMkLst>
        </pc:cxnChg>
        <pc:cxnChg chg="del mod topLvl">
          <ac:chgData name="White, Ellie" userId="fec56361-5c8a-4790-9e84-6272d2f2258e" providerId="ADAL" clId="{87DEA6A5-04DD-4F0B-8A38-25F89595D54E}" dt="2023-04-11T05:40:41.281" v="515" actId="478"/>
          <ac:cxnSpMkLst>
            <pc:docMk/>
            <pc:sldMk cId="2457736693" sldId="260"/>
            <ac:cxnSpMk id="71" creationId="{4423879A-0467-112F-F757-7F42CD026296}"/>
          </ac:cxnSpMkLst>
        </pc:cxnChg>
        <pc:cxnChg chg="mod">
          <ac:chgData name="White, Ellie" userId="fec56361-5c8a-4790-9e84-6272d2f2258e" providerId="ADAL" clId="{87DEA6A5-04DD-4F0B-8A38-25F89595D54E}" dt="2023-04-11T06:11:46.097" v="802" actId="165"/>
          <ac:cxnSpMkLst>
            <pc:docMk/>
            <pc:sldMk cId="2457736693" sldId="260"/>
            <ac:cxnSpMk id="78" creationId="{FE600124-4719-391C-F62C-AD57E902E235}"/>
          </ac:cxnSpMkLst>
        </pc:cxnChg>
        <pc:cxnChg chg="mod">
          <ac:chgData name="White, Ellie" userId="fec56361-5c8a-4790-9e84-6272d2f2258e" providerId="ADAL" clId="{87DEA6A5-04DD-4F0B-8A38-25F89595D54E}" dt="2023-04-11T06:11:46.097" v="802" actId="165"/>
          <ac:cxnSpMkLst>
            <pc:docMk/>
            <pc:sldMk cId="2457736693" sldId="260"/>
            <ac:cxnSpMk id="79" creationId="{C8B90304-C28D-8640-FA01-5081AF118D0D}"/>
          </ac:cxnSpMkLst>
        </pc:cxnChg>
        <pc:cxnChg chg="mod topLvl">
          <ac:chgData name="White, Ellie" userId="fec56361-5c8a-4790-9e84-6272d2f2258e" providerId="ADAL" clId="{87DEA6A5-04DD-4F0B-8A38-25F89595D54E}" dt="2023-04-11T06:11:46.097" v="802" actId="165"/>
          <ac:cxnSpMkLst>
            <pc:docMk/>
            <pc:sldMk cId="2457736693" sldId="260"/>
            <ac:cxnSpMk id="152" creationId="{35CD4AC8-8C5B-ED83-8F3C-0C9E0C5762AA}"/>
          </ac:cxnSpMkLst>
        </pc:cxnChg>
      </pc:sldChg>
      <pc:sldChg chg="modSp new mod">
        <pc:chgData name="White, Ellie" userId="fec56361-5c8a-4790-9e84-6272d2f2258e" providerId="ADAL" clId="{87DEA6A5-04DD-4F0B-8A38-25F89595D54E}" dt="2023-04-11T05:37:03.195" v="443"/>
        <pc:sldMkLst>
          <pc:docMk/>
          <pc:sldMk cId="1632810605" sldId="261"/>
        </pc:sldMkLst>
        <pc:spChg chg="mod">
          <ac:chgData name="White, Ellie" userId="fec56361-5c8a-4790-9e84-6272d2f2258e" providerId="ADAL" clId="{87DEA6A5-04DD-4F0B-8A38-25F89595D54E}" dt="2023-04-11T05:37:03.195" v="443"/>
          <ac:spMkLst>
            <pc:docMk/>
            <pc:sldMk cId="1632810605" sldId="261"/>
            <ac:spMk id="3" creationId="{24DFFE79-BB82-61AA-D47E-D5E09ED63557}"/>
          </ac:spMkLst>
        </pc:spChg>
      </pc:sldChg>
      <pc:sldChg chg="addSp delSp modSp add del mod modNotesTx">
        <pc:chgData name="White, Ellie" userId="fec56361-5c8a-4790-9e84-6272d2f2258e" providerId="ADAL" clId="{87DEA6A5-04DD-4F0B-8A38-25F89595D54E}" dt="2023-04-11T20:38:49.697" v="2289" actId="47"/>
        <pc:sldMkLst>
          <pc:docMk/>
          <pc:sldMk cId="3136029642" sldId="262"/>
        </pc:sldMkLst>
        <pc:spChg chg="add del mod">
          <ac:chgData name="White, Ellie" userId="fec56361-5c8a-4790-9e84-6272d2f2258e" providerId="ADAL" clId="{87DEA6A5-04DD-4F0B-8A38-25F89595D54E}" dt="2023-04-11T20:38:22.974" v="2284"/>
          <ac:spMkLst>
            <pc:docMk/>
            <pc:sldMk cId="3136029642" sldId="262"/>
            <ac:spMk id="5" creationId="{3C23B3F7-F554-DFAD-BBFB-900ED48604A4}"/>
          </ac:spMkLst>
        </pc:spChg>
        <pc:spChg chg="mod">
          <ac:chgData name="White, Ellie" userId="fec56361-5c8a-4790-9e84-6272d2f2258e" providerId="ADAL" clId="{87DEA6A5-04DD-4F0B-8A38-25F89595D54E}" dt="2023-04-11T06:09:33.005" v="792" actId="2711"/>
          <ac:spMkLst>
            <pc:docMk/>
            <pc:sldMk cId="3136029642" sldId="262"/>
            <ac:spMk id="11" creationId="{844ABA5D-F707-9535-1914-1C3A7F482CEA}"/>
          </ac:spMkLst>
        </pc:spChg>
        <pc:spChg chg="mod">
          <ac:chgData name="White, Ellie" userId="fec56361-5c8a-4790-9e84-6272d2f2258e" providerId="ADAL" clId="{87DEA6A5-04DD-4F0B-8A38-25F89595D54E}" dt="2023-04-11T06:09:33.005" v="792" actId="2711"/>
          <ac:spMkLst>
            <pc:docMk/>
            <pc:sldMk cId="3136029642" sldId="262"/>
            <ac:spMk id="12" creationId="{A92751BD-0BCB-F84D-4CE3-45911BE1EE09}"/>
          </ac:spMkLst>
        </pc:spChg>
        <pc:spChg chg="mod">
          <ac:chgData name="White, Ellie" userId="fec56361-5c8a-4790-9e84-6272d2f2258e" providerId="ADAL" clId="{87DEA6A5-04DD-4F0B-8A38-25F89595D54E}" dt="2023-04-11T06:09:33.005" v="792" actId="2711"/>
          <ac:spMkLst>
            <pc:docMk/>
            <pc:sldMk cId="3136029642" sldId="262"/>
            <ac:spMk id="13" creationId="{DD8FF5E5-8077-9B79-7F23-BF41326D2659}"/>
          </ac:spMkLst>
        </pc:spChg>
        <pc:spChg chg="mod">
          <ac:chgData name="White, Ellie" userId="fec56361-5c8a-4790-9e84-6272d2f2258e" providerId="ADAL" clId="{87DEA6A5-04DD-4F0B-8A38-25F89595D54E}" dt="2023-04-11T06:09:33.005" v="792" actId="2711"/>
          <ac:spMkLst>
            <pc:docMk/>
            <pc:sldMk cId="3136029642" sldId="262"/>
            <ac:spMk id="14" creationId="{EDE2B9F8-9E3D-678D-C890-E5D58669DFD2}"/>
          </ac:spMkLst>
        </pc:spChg>
        <pc:spChg chg="mod">
          <ac:chgData name="White, Ellie" userId="fec56361-5c8a-4790-9e84-6272d2f2258e" providerId="ADAL" clId="{87DEA6A5-04DD-4F0B-8A38-25F89595D54E}" dt="2023-04-11T06:09:33.005" v="792" actId="2711"/>
          <ac:spMkLst>
            <pc:docMk/>
            <pc:sldMk cId="3136029642" sldId="262"/>
            <ac:spMk id="15" creationId="{59731D87-5DD9-E804-08D9-E2BD4F5D0AC4}"/>
          </ac:spMkLst>
        </pc:spChg>
        <pc:spChg chg="mod">
          <ac:chgData name="White, Ellie" userId="fec56361-5c8a-4790-9e84-6272d2f2258e" providerId="ADAL" clId="{87DEA6A5-04DD-4F0B-8A38-25F89595D54E}" dt="2023-04-11T06:09:33.005" v="792" actId="2711"/>
          <ac:spMkLst>
            <pc:docMk/>
            <pc:sldMk cId="3136029642" sldId="262"/>
            <ac:spMk id="16" creationId="{355663AC-5DF1-DE82-D377-3B4D2A05ADFE}"/>
          </ac:spMkLst>
        </pc:spChg>
        <pc:spChg chg="mod">
          <ac:chgData name="White, Ellie" userId="fec56361-5c8a-4790-9e84-6272d2f2258e" providerId="ADAL" clId="{87DEA6A5-04DD-4F0B-8A38-25F89595D54E}" dt="2023-04-11T06:10:02.917" v="795" actId="403"/>
          <ac:spMkLst>
            <pc:docMk/>
            <pc:sldMk cId="3136029642" sldId="262"/>
            <ac:spMk id="17" creationId="{E8EB3159-5F25-B2C0-43AC-83F1DF73BE7B}"/>
          </ac:spMkLst>
        </pc:spChg>
        <pc:spChg chg="mod">
          <ac:chgData name="White, Ellie" userId="fec56361-5c8a-4790-9e84-6272d2f2258e" providerId="ADAL" clId="{87DEA6A5-04DD-4F0B-8A38-25F89595D54E}" dt="2023-04-11T06:10:02.917" v="795" actId="403"/>
          <ac:spMkLst>
            <pc:docMk/>
            <pc:sldMk cId="3136029642" sldId="262"/>
            <ac:spMk id="20" creationId="{955A7CE5-80B7-11A5-3983-7037E6E3B1B5}"/>
          </ac:spMkLst>
        </pc:spChg>
        <pc:spChg chg="mod">
          <ac:chgData name="White, Ellie" userId="fec56361-5c8a-4790-9e84-6272d2f2258e" providerId="ADAL" clId="{87DEA6A5-04DD-4F0B-8A38-25F89595D54E}" dt="2023-04-11T06:09:33.005" v="792" actId="2711"/>
          <ac:spMkLst>
            <pc:docMk/>
            <pc:sldMk cId="3136029642" sldId="262"/>
            <ac:spMk id="21" creationId="{12A83389-59CC-68CC-BCF4-12D7D015ACA0}"/>
          </ac:spMkLst>
        </pc:spChg>
        <pc:spChg chg="mod">
          <ac:chgData name="White, Ellie" userId="fec56361-5c8a-4790-9e84-6272d2f2258e" providerId="ADAL" clId="{87DEA6A5-04DD-4F0B-8A38-25F89595D54E}" dt="2023-04-11T06:09:33.005" v="792" actId="2711"/>
          <ac:spMkLst>
            <pc:docMk/>
            <pc:sldMk cId="3136029642" sldId="262"/>
            <ac:spMk id="22" creationId="{2A88EBE2-99BA-C1D4-A149-0E1783B593BE}"/>
          </ac:spMkLst>
        </pc:spChg>
        <pc:spChg chg="mod">
          <ac:chgData name="White, Ellie" userId="fec56361-5c8a-4790-9e84-6272d2f2258e" providerId="ADAL" clId="{87DEA6A5-04DD-4F0B-8A38-25F89595D54E}" dt="2023-04-11T06:09:33.005" v="792" actId="2711"/>
          <ac:spMkLst>
            <pc:docMk/>
            <pc:sldMk cId="3136029642" sldId="262"/>
            <ac:spMk id="23" creationId="{A220EBAC-E495-B7F3-F042-D2409E064FA2}"/>
          </ac:spMkLst>
        </pc:spChg>
        <pc:spChg chg="mod">
          <ac:chgData name="White, Ellie" userId="fec56361-5c8a-4790-9e84-6272d2f2258e" providerId="ADAL" clId="{87DEA6A5-04DD-4F0B-8A38-25F89595D54E}" dt="2023-04-11T06:09:33.005" v="792" actId="2711"/>
          <ac:spMkLst>
            <pc:docMk/>
            <pc:sldMk cId="3136029642" sldId="262"/>
            <ac:spMk id="24" creationId="{2FFEA1FF-8F5A-57FB-1329-EE3230CCA5E4}"/>
          </ac:spMkLst>
        </pc:spChg>
        <pc:spChg chg="mod">
          <ac:chgData name="White, Ellie" userId="fec56361-5c8a-4790-9e84-6272d2f2258e" providerId="ADAL" clId="{87DEA6A5-04DD-4F0B-8A38-25F89595D54E}" dt="2023-04-11T06:09:33.005" v="792" actId="2711"/>
          <ac:spMkLst>
            <pc:docMk/>
            <pc:sldMk cId="3136029642" sldId="262"/>
            <ac:spMk id="28" creationId="{55699BC5-317E-07BA-30C7-0915E5144722}"/>
          </ac:spMkLst>
        </pc:spChg>
        <pc:spChg chg="mod">
          <ac:chgData name="White, Ellie" userId="fec56361-5c8a-4790-9e84-6272d2f2258e" providerId="ADAL" clId="{87DEA6A5-04DD-4F0B-8A38-25F89595D54E}" dt="2023-04-11T06:09:33.005" v="792" actId="2711"/>
          <ac:spMkLst>
            <pc:docMk/>
            <pc:sldMk cId="3136029642" sldId="262"/>
            <ac:spMk id="29" creationId="{9F35B3C2-69BA-F26E-1A83-44F0E5AE4DD1}"/>
          </ac:spMkLst>
        </pc:spChg>
        <pc:spChg chg="mod">
          <ac:chgData name="White, Ellie" userId="fec56361-5c8a-4790-9e84-6272d2f2258e" providerId="ADAL" clId="{87DEA6A5-04DD-4F0B-8A38-25F89595D54E}" dt="2023-04-11T06:09:33.005" v="792" actId="2711"/>
          <ac:spMkLst>
            <pc:docMk/>
            <pc:sldMk cId="3136029642" sldId="262"/>
            <ac:spMk id="30" creationId="{52FED1B8-24A1-12B4-7DC3-1595C2923EF6}"/>
          </ac:spMkLst>
        </pc:spChg>
        <pc:spChg chg="mod">
          <ac:chgData name="White, Ellie" userId="fec56361-5c8a-4790-9e84-6272d2f2258e" providerId="ADAL" clId="{87DEA6A5-04DD-4F0B-8A38-25F89595D54E}" dt="2023-04-11T06:09:33.005" v="792" actId="2711"/>
          <ac:spMkLst>
            <pc:docMk/>
            <pc:sldMk cId="3136029642" sldId="262"/>
            <ac:spMk id="31" creationId="{EEB2DF04-9D9C-EC47-6EB0-7A7465401FE0}"/>
          </ac:spMkLst>
        </pc:spChg>
        <pc:spChg chg="mod">
          <ac:chgData name="White, Ellie" userId="fec56361-5c8a-4790-9e84-6272d2f2258e" providerId="ADAL" clId="{87DEA6A5-04DD-4F0B-8A38-25F89595D54E}" dt="2023-04-11T06:09:33.005" v="792" actId="2711"/>
          <ac:spMkLst>
            <pc:docMk/>
            <pc:sldMk cId="3136029642" sldId="262"/>
            <ac:spMk id="32" creationId="{2E8B8AE1-2ED1-A064-0F0C-35811B7A3A73}"/>
          </ac:spMkLst>
        </pc:spChg>
        <pc:spChg chg="mod">
          <ac:chgData name="White, Ellie" userId="fec56361-5c8a-4790-9e84-6272d2f2258e" providerId="ADAL" clId="{87DEA6A5-04DD-4F0B-8A38-25F89595D54E}" dt="2023-04-11T06:09:33.005" v="792" actId="2711"/>
          <ac:spMkLst>
            <pc:docMk/>
            <pc:sldMk cId="3136029642" sldId="262"/>
            <ac:spMk id="33" creationId="{8CB1D1B3-912E-07BE-8C0A-C657CBC1F0A4}"/>
          </ac:spMkLst>
        </pc:spChg>
        <pc:spChg chg="mod">
          <ac:chgData name="White, Ellie" userId="fec56361-5c8a-4790-9e84-6272d2f2258e" providerId="ADAL" clId="{87DEA6A5-04DD-4F0B-8A38-25F89595D54E}" dt="2023-04-11T06:09:33.005" v="792" actId="2711"/>
          <ac:spMkLst>
            <pc:docMk/>
            <pc:sldMk cId="3136029642" sldId="262"/>
            <ac:spMk id="34" creationId="{BAC09385-76B2-A5E3-587A-5B1B7B5A401B}"/>
          </ac:spMkLst>
        </pc:spChg>
        <pc:spChg chg="mod">
          <ac:chgData name="White, Ellie" userId="fec56361-5c8a-4790-9e84-6272d2f2258e" providerId="ADAL" clId="{87DEA6A5-04DD-4F0B-8A38-25F89595D54E}" dt="2023-04-11T06:09:33.005" v="792" actId="2711"/>
          <ac:spMkLst>
            <pc:docMk/>
            <pc:sldMk cId="3136029642" sldId="262"/>
            <ac:spMk id="37" creationId="{97060462-59E5-ED59-7A98-3E36125EE861}"/>
          </ac:spMkLst>
        </pc:spChg>
        <pc:spChg chg="mod">
          <ac:chgData name="White, Ellie" userId="fec56361-5c8a-4790-9e84-6272d2f2258e" providerId="ADAL" clId="{87DEA6A5-04DD-4F0B-8A38-25F89595D54E}" dt="2023-04-11T06:09:33.005" v="792" actId="2711"/>
          <ac:spMkLst>
            <pc:docMk/>
            <pc:sldMk cId="3136029642" sldId="262"/>
            <ac:spMk id="40" creationId="{F0067AC1-980E-FF71-CBEB-C774EC851955}"/>
          </ac:spMkLst>
        </pc:spChg>
        <pc:spChg chg="mod">
          <ac:chgData name="White, Ellie" userId="fec56361-5c8a-4790-9e84-6272d2f2258e" providerId="ADAL" clId="{87DEA6A5-04DD-4F0B-8A38-25F89595D54E}" dt="2023-04-11T06:09:33.005" v="792" actId="2711"/>
          <ac:spMkLst>
            <pc:docMk/>
            <pc:sldMk cId="3136029642" sldId="262"/>
            <ac:spMk id="41" creationId="{5F5D940E-4470-F7CD-8BD1-A5F121F2E744}"/>
          </ac:spMkLst>
        </pc:spChg>
        <pc:spChg chg="mod">
          <ac:chgData name="White, Ellie" userId="fec56361-5c8a-4790-9e84-6272d2f2258e" providerId="ADAL" clId="{87DEA6A5-04DD-4F0B-8A38-25F89595D54E}" dt="2023-04-11T06:09:33.005" v="792" actId="2711"/>
          <ac:spMkLst>
            <pc:docMk/>
            <pc:sldMk cId="3136029642" sldId="262"/>
            <ac:spMk id="42" creationId="{DF7B7AF0-D54B-3CFE-4809-9F9C70187113}"/>
          </ac:spMkLst>
        </pc:spChg>
        <pc:spChg chg="mod">
          <ac:chgData name="White, Ellie" userId="fec56361-5c8a-4790-9e84-6272d2f2258e" providerId="ADAL" clId="{87DEA6A5-04DD-4F0B-8A38-25F89595D54E}" dt="2023-04-11T06:09:33.005" v="792" actId="2711"/>
          <ac:spMkLst>
            <pc:docMk/>
            <pc:sldMk cId="3136029642" sldId="262"/>
            <ac:spMk id="43" creationId="{F70E8B3A-3F4D-4216-0945-CC1BC07328A7}"/>
          </ac:spMkLst>
        </pc:spChg>
        <pc:spChg chg="mod">
          <ac:chgData name="White, Ellie" userId="fec56361-5c8a-4790-9e84-6272d2f2258e" providerId="ADAL" clId="{87DEA6A5-04DD-4F0B-8A38-25F89595D54E}" dt="2023-04-11T06:09:33.005" v="792" actId="2711"/>
          <ac:spMkLst>
            <pc:docMk/>
            <pc:sldMk cId="3136029642" sldId="262"/>
            <ac:spMk id="61" creationId="{3B2890E0-4397-E461-4158-1EA89FBAA79A}"/>
          </ac:spMkLst>
        </pc:spChg>
        <pc:spChg chg="mod">
          <ac:chgData name="White, Ellie" userId="fec56361-5c8a-4790-9e84-6272d2f2258e" providerId="ADAL" clId="{87DEA6A5-04DD-4F0B-8A38-25F89595D54E}" dt="2023-04-11T06:09:33.005" v="792" actId="2711"/>
          <ac:spMkLst>
            <pc:docMk/>
            <pc:sldMk cId="3136029642" sldId="262"/>
            <ac:spMk id="81" creationId="{3240E778-2DD8-FCFB-2709-EF8112894D6E}"/>
          </ac:spMkLst>
        </pc:spChg>
        <pc:spChg chg="mod">
          <ac:chgData name="White, Ellie" userId="fec56361-5c8a-4790-9e84-6272d2f2258e" providerId="ADAL" clId="{87DEA6A5-04DD-4F0B-8A38-25F89595D54E}" dt="2023-04-11T06:09:33.005" v="792" actId="2711"/>
          <ac:spMkLst>
            <pc:docMk/>
            <pc:sldMk cId="3136029642" sldId="262"/>
            <ac:spMk id="90" creationId="{5851EF92-C2D1-4404-C3F7-F8D03E0123BC}"/>
          </ac:spMkLst>
        </pc:spChg>
        <pc:spChg chg="mod">
          <ac:chgData name="White, Ellie" userId="fec56361-5c8a-4790-9e84-6272d2f2258e" providerId="ADAL" clId="{87DEA6A5-04DD-4F0B-8A38-25F89595D54E}" dt="2023-04-11T06:09:33.005" v="792" actId="2711"/>
          <ac:spMkLst>
            <pc:docMk/>
            <pc:sldMk cId="3136029642" sldId="262"/>
            <ac:spMk id="92" creationId="{0A260F97-5EB5-E6BD-1F92-B9189BBE145E}"/>
          </ac:spMkLst>
        </pc:spChg>
        <pc:spChg chg="mod">
          <ac:chgData name="White, Ellie" userId="fec56361-5c8a-4790-9e84-6272d2f2258e" providerId="ADAL" clId="{87DEA6A5-04DD-4F0B-8A38-25F89595D54E}" dt="2023-04-11T06:09:33.005" v="792" actId="2711"/>
          <ac:spMkLst>
            <pc:docMk/>
            <pc:sldMk cId="3136029642" sldId="262"/>
            <ac:spMk id="93" creationId="{06F92A4B-759E-AD53-BED4-C5BB1E73C4EF}"/>
          </ac:spMkLst>
        </pc:spChg>
        <pc:spChg chg="mod">
          <ac:chgData name="White, Ellie" userId="fec56361-5c8a-4790-9e84-6272d2f2258e" providerId="ADAL" clId="{87DEA6A5-04DD-4F0B-8A38-25F89595D54E}" dt="2023-04-11T06:09:33.005" v="792" actId="2711"/>
          <ac:spMkLst>
            <pc:docMk/>
            <pc:sldMk cId="3136029642" sldId="262"/>
            <ac:spMk id="94" creationId="{BABF8ED6-A3C8-C052-B5F3-995A850AF928}"/>
          </ac:spMkLst>
        </pc:spChg>
        <pc:spChg chg="mod">
          <ac:chgData name="White, Ellie" userId="fec56361-5c8a-4790-9e84-6272d2f2258e" providerId="ADAL" clId="{87DEA6A5-04DD-4F0B-8A38-25F89595D54E}" dt="2023-04-11T06:09:33.005" v="792" actId="2711"/>
          <ac:spMkLst>
            <pc:docMk/>
            <pc:sldMk cId="3136029642" sldId="262"/>
            <ac:spMk id="95" creationId="{3BB68EE1-FC65-181A-1B46-4428C7F8C79F}"/>
          </ac:spMkLst>
        </pc:spChg>
        <pc:spChg chg="mod">
          <ac:chgData name="White, Ellie" userId="fec56361-5c8a-4790-9e84-6272d2f2258e" providerId="ADAL" clId="{87DEA6A5-04DD-4F0B-8A38-25F89595D54E}" dt="2023-04-11T15:02:57.836" v="825"/>
          <ac:spMkLst>
            <pc:docMk/>
            <pc:sldMk cId="3136029642" sldId="262"/>
            <ac:spMk id="110" creationId="{F9664226-E875-1805-201D-4F823ECC3451}"/>
          </ac:spMkLst>
        </pc:spChg>
        <pc:spChg chg="mod">
          <ac:chgData name="White, Ellie" userId="fec56361-5c8a-4790-9e84-6272d2f2258e" providerId="ADAL" clId="{87DEA6A5-04DD-4F0B-8A38-25F89595D54E}" dt="2023-04-11T06:09:33.005" v="792" actId="2711"/>
          <ac:spMkLst>
            <pc:docMk/>
            <pc:sldMk cId="3136029642" sldId="262"/>
            <ac:spMk id="112" creationId="{9B0ACAAE-D4D7-4F23-2B4D-0E3E68C77436}"/>
          </ac:spMkLst>
        </pc:spChg>
        <pc:spChg chg="mod">
          <ac:chgData name="White, Ellie" userId="fec56361-5c8a-4790-9e84-6272d2f2258e" providerId="ADAL" clId="{87DEA6A5-04DD-4F0B-8A38-25F89595D54E}" dt="2023-04-11T06:09:33.005" v="792" actId="2711"/>
          <ac:spMkLst>
            <pc:docMk/>
            <pc:sldMk cId="3136029642" sldId="262"/>
            <ac:spMk id="113" creationId="{ADD06344-B326-2FA0-9D49-5D0F37B6975C}"/>
          </ac:spMkLst>
        </pc:spChg>
        <pc:spChg chg="mod">
          <ac:chgData name="White, Ellie" userId="fec56361-5c8a-4790-9e84-6272d2f2258e" providerId="ADAL" clId="{87DEA6A5-04DD-4F0B-8A38-25F89595D54E}" dt="2023-04-11T06:09:33.005" v="792" actId="2711"/>
          <ac:spMkLst>
            <pc:docMk/>
            <pc:sldMk cId="3136029642" sldId="262"/>
            <ac:spMk id="114" creationId="{21539A2C-A52A-A73B-B246-392B354EC280}"/>
          </ac:spMkLst>
        </pc:spChg>
        <pc:spChg chg="mod">
          <ac:chgData name="White, Ellie" userId="fec56361-5c8a-4790-9e84-6272d2f2258e" providerId="ADAL" clId="{87DEA6A5-04DD-4F0B-8A38-25F89595D54E}" dt="2023-04-11T06:09:33.005" v="792" actId="2711"/>
          <ac:spMkLst>
            <pc:docMk/>
            <pc:sldMk cId="3136029642" sldId="262"/>
            <ac:spMk id="115" creationId="{DDF40092-C545-B15E-326D-AEB0893FAE4D}"/>
          </ac:spMkLst>
        </pc:spChg>
        <pc:spChg chg="mod">
          <ac:chgData name="White, Ellie" userId="fec56361-5c8a-4790-9e84-6272d2f2258e" providerId="ADAL" clId="{87DEA6A5-04DD-4F0B-8A38-25F89595D54E}" dt="2023-04-11T06:09:33.005" v="792" actId="2711"/>
          <ac:spMkLst>
            <pc:docMk/>
            <pc:sldMk cId="3136029642" sldId="262"/>
            <ac:spMk id="116" creationId="{68732BA1-F724-FC4F-E74C-B052C4B3D729}"/>
          </ac:spMkLst>
        </pc:spChg>
        <pc:spChg chg="mod">
          <ac:chgData name="White, Ellie" userId="fec56361-5c8a-4790-9e84-6272d2f2258e" providerId="ADAL" clId="{87DEA6A5-04DD-4F0B-8A38-25F89595D54E}" dt="2023-04-11T06:09:33.005" v="792" actId="2711"/>
          <ac:spMkLst>
            <pc:docMk/>
            <pc:sldMk cId="3136029642" sldId="262"/>
            <ac:spMk id="117" creationId="{4CC719BB-510E-764E-109D-D1F995DA5091}"/>
          </ac:spMkLst>
        </pc:spChg>
        <pc:spChg chg="mod">
          <ac:chgData name="White, Ellie" userId="fec56361-5c8a-4790-9e84-6272d2f2258e" providerId="ADAL" clId="{87DEA6A5-04DD-4F0B-8A38-25F89595D54E}" dt="2023-04-11T06:09:33.005" v="792" actId="2711"/>
          <ac:spMkLst>
            <pc:docMk/>
            <pc:sldMk cId="3136029642" sldId="262"/>
            <ac:spMk id="127" creationId="{DFB220B8-B700-0402-E0FE-BF3D28170C36}"/>
          </ac:spMkLst>
        </pc:spChg>
        <pc:spChg chg="mod">
          <ac:chgData name="White, Ellie" userId="fec56361-5c8a-4790-9e84-6272d2f2258e" providerId="ADAL" clId="{87DEA6A5-04DD-4F0B-8A38-25F89595D54E}" dt="2023-04-11T06:09:33.005" v="792" actId="2711"/>
          <ac:spMkLst>
            <pc:docMk/>
            <pc:sldMk cId="3136029642" sldId="262"/>
            <ac:spMk id="128" creationId="{8A3F892E-3282-B1A1-E1DD-F1DD59F3E41C}"/>
          </ac:spMkLst>
        </pc:spChg>
        <pc:spChg chg="mod">
          <ac:chgData name="White, Ellie" userId="fec56361-5c8a-4790-9e84-6272d2f2258e" providerId="ADAL" clId="{87DEA6A5-04DD-4F0B-8A38-25F89595D54E}" dt="2023-04-11T06:09:33.005" v="792" actId="2711"/>
          <ac:spMkLst>
            <pc:docMk/>
            <pc:sldMk cId="3136029642" sldId="262"/>
            <ac:spMk id="129" creationId="{D73DEE52-8D5A-DCF2-1837-B14BE68940EC}"/>
          </ac:spMkLst>
        </pc:spChg>
        <pc:spChg chg="mod">
          <ac:chgData name="White, Ellie" userId="fec56361-5c8a-4790-9e84-6272d2f2258e" providerId="ADAL" clId="{87DEA6A5-04DD-4F0B-8A38-25F89595D54E}" dt="2023-04-11T06:09:33.005" v="792" actId="2711"/>
          <ac:spMkLst>
            <pc:docMk/>
            <pc:sldMk cId="3136029642" sldId="262"/>
            <ac:spMk id="130" creationId="{DBD68E8A-7B71-6087-74B5-7754C3E16BC8}"/>
          </ac:spMkLst>
        </pc:spChg>
        <pc:spChg chg="mod">
          <ac:chgData name="White, Ellie" userId="fec56361-5c8a-4790-9e84-6272d2f2258e" providerId="ADAL" clId="{87DEA6A5-04DD-4F0B-8A38-25F89595D54E}" dt="2023-04-11T06:09:33.005" v="792" actId="2711"/>
          <ac:spMkLst>
            <pc:docMk/>
            <pc:sldMk cId="3136029642" sldId="262"/>
            <ac:spMk id="154" creationId="{10F62627-5069-528E-53D4-07F97402E75A}"/>
          </ac:spMkLst>
        </pc:spChg>
        <pc:grpChg chg="add mod">
          <ac:chgData name="White, Ellie" userId="fec56361-5c8a-4790-9e84-6272d2f2258e" providerId="ADAL" clId="{87DEA6A5-04DD-4F0B-8A38-25F89595D54E}" dt="2023-04-11T05:47:22.521" v="687" actId="164"/>
          <ac:grpSpMkLst>
            <pc:docMk/>
            <pc:sldMk cId="3136029642" sldId="262"/>
            <ac:grpSpMk id="2" creationId="{E3F9AEDD-39FB-8ABD-7157-ADF57E13F5F7}"/>
          </ac:grpSpMkLst>
        </pc:grpChg>
        <pc:grpChg chg="mod">
          <ac:chgData name="White, Ellie" userId="fec56361-5c8a-4790-9e84-6272d2f2258e" providerId="ADAL" clId="{87DEA6A5-04DD-4F0B-8A38-25F89595D54E}" dt="2023-04-11T05:44:52.253" v="560"/>
          <ac:grpSpMkLst>
            <pc:docMk/>
            <pc:sldMk cId="3136029642" sldId="262"/>
            <ac:grpSpMk id="4" creationId="{4519448C-E8DD-8550-D8A0-ED1C18D6A39B}"/>
          </ac:grpSpMkLst>
        </pc:grpChg>
        <pc:grpChg chg="mod">
          <ac:chgData name="White, Ellie" userId="fec56361-5c8a-4790-9e84-6272d2f2258e" providerId="ADAL" clId="{87DEA6A5-04DD-4F0B-8A38-25F89595D54E}" dt="2023-04-11T05:44:52.253" v="560"/>
          <ac:grpSpMkLst>
            <pc:docMk/>
            <pc:sldMk cId="3136029642" sldId="262"/>
            <ac:grpSpMk id="19" creationId="{3878B5F8-BF52-D62F-4856-8CAB47AE2F00}"/>
          </ac:grpSpMkLst>
        </pc:grpChg>
        <pc:grpChg chg="mod">
          <ac:chgData name="White, Ellie" userId="fec56361-5c8a-4790-9e84-6272d2f2258e" providerId="ADAL" clId="{87DEA6A5-04DD-4F0B-8A38-25F89595D54E}" dt="2023-04-11T05:44:52.253" v="560"/>
          <ac:grpSpMkLst>
            <pc:docMk/>
            <pc:sldMk cId="3136029642" sldId="262"/>
            <ac:grpSpMk id="25" creationId="{672DBF71-450C-37B6-82FC-E5181C6708ED}"/>
          </ac:grpSpMkLst>
        </pc:grpChg>
        <pc:grpChg chg="add mod">
          <ac:chgData name="White, Ellie" userId="fec56361-5c8a-4790-9e84-6272d2f2258e" providerId="ADAL" clId="{87DEA6A5-04DD-4F0B-8A38-25F89595D54E}" dt="2023-04-11T06:12:55.819" v="808" actId="164"/>
          <ac:grpSpMkLst>
            <pc:docMk/>
            <pc:sldMk cId="3136029642" sldId="262"/>
            <ac:grpSpMk id="38" creationId="{2C63740E-0443-1953-DE50-71D0F4304A84}"/>
          </ac:grpSpMkLst>
        </pc:grpChg>
        <pc:grpChg chg="add mod">
          <ac:chgData name="White, Ellie" userId="fec56361-5c8a-4790-9e84-6272d2f2258e" providerId="ADAL" clId="{87DEA6A5-04DD-4F0B-8A38-25F89595D54E}" dt="2023-04-11T05:50:13.569" v="729" actId="164"/>
          <ac:grpSpMkLst>
            <pc:docMk/>
            <pc:sldMk cId="3136029642" sldId="262"/>
            <ac:grpSpMk id="46" creationId="{00ED4E4F-8478-589E-44C5-EEE0A9E81F58}"/>
          </ac:grpSpMkLst>
        </pc:grpChg>
        <pc:grpChg chg="add mod">
          <ac:chgData name="White, Ellie" userId="fec56361-5c8a-4790-9e84-6272d2f2258e" providerId="ADAL" clId="{87DEA6A5-04DD-4F0B-8A38-25F89595D54E}" dt="2023-04-11T05:51:22.882" v="772" actId="164"/>
          <ac:grpSpMkLst>
            <pc:docMk/>
            <pc:sldMk cId="3136029642" sldId="262"/>
            <ac:grpSpMk id="49" creationId="{E20F02E3-3B69-7428-CAA7-414EC1D8DAA6}"/>
          </ac:grpSpMkLst>
        </pc:grpChg>
        <pc:grpChg chg="add mod">
          <ac:chgData name="White, Ellie" userId="fec56361-5c8a-4790-9e84-6272d2f2258e" providerId="ADAL" clId="{87DEA6A5-04DD-4F0B-8A38-25F89595D54E}" dt="2023-04-11T06:12:55.819" v="808" actId="164"/>
          <ac:grpSpMkLst>
            <pc:docMk/>
            <pc:sldMk cId="3136029642" sldId="262"/>
            <ac:grpSpMk id="50" creationId="{D184B23D-5B1E-1C91-5FB7-E684AFAF8A9E}"/>
          </ac:grpSpMkLst>
        </pc:grpChg>
        <pc:grpChg chg="del">
          <ac:chgData name="White, Ellie" userId="fec56361-5c8a-4790-9e84-6272d2f2258e" providerId="ADAL" clId="{87DEA6A5-04DD-4F0B-8A38-25F89595D54E}" dt="2023-04-11T05:44:51.217" v="559" actId="478"/>
          <ac:grpSpMkLst>
            <pc:docMk/>
            <pc:sldMk cId="3136029642" sldId="262"/>
            <ac:grpSpMk id="69" creationId="{3A6A836D-47D6-56EE-7057-8602DEEB7267}"/>
          </ac:grpSpMkLst>
        </pc:grpChg>
        <pc:grpChg chg="mod">
          <ac:chgData name="White, Ellie" userId="fec56361-5c8a-4790-9e84-6272d2f2258e" providerId="ADAL" clId="{87DEA6A5-04DD-4F0B-8A38-25F89595D54E}" dt="2023-04-11T05:51:22.882" v="772" actId="164"/>
          <ac:grpSpMkLst>
            <pc:docMk/>
            <pc:sldMk cId="3136029642" sldId="262"/>
            <ac:grpSpMk id="77" creationId="{AD5546C7-930E-3C93-F49E-C53376DB3189}"/>
          </ac:grpSpMkLst>
        </pc:grpChg>
        <pc:grpChg chg="mod">
          <ac:chgData name="White, Ellie" userId="fec56361-5c8a-4790-9e84-6272d2f2258e" providerId="ADAL" clId="{87DEA6A5-04DD-4F0B-8A38-25F89595D54E}" dt="2023-04-11T05:51:22.882" v="772" actId="164"/>
          <ac:grpSpMkLst>
            <pc:docMk/>
            <pc:sldMk cId="3136029642" sldId="262"/>
            <ac:grpSpMk id="83" creationId="{77C10F98-C61B-7003-CFE4-3CB8D967E106}"/>
          </ac:grpSpMkLst>
        </pc:grpChg>
        <pc:grpChg chg="mod">
          <ac:chgData name="White, Ellie" userId="fec56361-5c8a-4790-9e84-6272d2f2258e" providerId="ADAL" clId="{87DEA6A5-04DD-4F0B-8A38-25F89595D54E}" dt="2023-04-11T05:51:22.882" v="772" actId="164"/>
          <ac:grpSpMkLst>
            <pc:docMk/>
            <pc:sldMk cId="3136029642" sldId="262"/>
            <ac:grpSpMk id="96" creationId="{D20A6F3A-7E85-9FFB-A66A-BE28177F74CC}"/>
          </ac:grpSpMkLst>
        </pc:grpChg>
        <pc:grpChg chg="mod">
          <ac:chgData name="White, Ellie" userId="fec56361-5c8a-4790-9e84-6272d2f2258e" providerId="ADAL" clId="{87DEA6A5-04DD-4F0B-8A38-25F89595D54E}" dt="2023-04-11T05:51:22.882" v="772" actId="164"/>
          <ac:grpSpMkLst>
            <pc:docMk/>
            <pc:sldMk cId="3136029642" sldId="262"/>
            <ac:grpSpMk id="119" creationId="{BA8F6FA3-392B-2DCE-F67B-AFE623DEB112}"/>
          </ac:grpSpMkLst>
        </pc:grpChg>
        <pc:grpChg chg="mod">
          <ac:chgData name="White, Ellie" userId="fec56361-5c8a-4790-9e84-6272d2f2258e" providerId="ADAL" clId="{87DEA6A5-04DD-4F0B-8A38-25F89595D54E}" dt="2023-04-11T05:51:22.882" v="772" actId="164"/>
          <ac:grpSpMkLst>
            <pc:docMk/>
            <pc:sldMk cId="3136029642" sldId="262"/>
            <ac:grpSpMk id="126" creationId="{49C22CF5-4563-EAC1-06B9-8101272D2049}"/>
          </ac:grpSpMkLst>
        </pc:grpChg>
        <pc:grpChg chg="mod">
          <ac:chgData name="White, Ellie" userId="fec56361-5c8a-4790-9e84-6272d2f2258e" providerId="ADAL" clId="{87DEA6A5-04DD-4F0B-8A38-25F89595D54E}" dt="2023-04-11T05:51:22.882" v="772" actId="164"/>
          <ac:grpSpMkLst>
            <pc:docMk/>
            <pc:sldMk cId="3136029642" sldId="262"/>
            <ac:grpSpMk id="141" creationId="{6ACCCFEC-EE8D-E85D-99F3-AEAF1A5E511D}"/>
          </ac:grpSpMkLst>
        </pc:grpChg>
        <pc:picChg chg="mod">
          <ac:chgData name="White, Ellie" userId="fec56361-5c8a-4790-9e84-6272d2f2258e" providerId="ADAL" clId="{87DEA6A5-04DD-4F0B-8A38-25F89595D54E}" dt="2023-04-11T05:51:22.882" v="772" actId="164"/>
          <ac:picMkLst>
            <pc:docMk/>
            <pc:sldMk cId="3136029642" sldId="262"/>
            <ac:picMk id="3" creationId="{C081CB69-D92F-2257-0FE3-5EDA678BDDEF}"/>
          </ac:picMkLst>
        </pc:picChg>
        <pc:picChg chg="add mod ord">
          <ac:chgData name="White, Ellie" userId="fec56361-5c8a-4790-9e84-6272d2f2258e" providerId="ADAL" clId="{87DEA6A5-04DD-4F0B-8A38-25F89595D54E}" dt="2023-04-11T06:12:55.819" v="808" actId="164"/>
          <ac:picMkLst>
            <pc:docMk/>
            <pc:sldMk cId="3136029642" sldId="262"/>
            <ac:picMk id="8" creationId="{6BAE727D-786F-565F-0628-D51F41852BAB}"/>
          </ac:picMkLst>
        </pc:picChg>
        <pc:picChg chg="del">
          <ac:chgData name="White, Ellie" userId="fec56361-5c8a-4790-9e84-6272d2f2258e" providerId="ADAL" clId="{87DEA6A5-04DD-4F0B-8A38-25F89595D54E}" dt="2023-04-11T05:48:32.093" v="724" actId="478"/>
          <ac:picMkLst>
            <pc:docMk/>
            <pc:sldMk cId="3136029642" sldId="262"/>
            <ac:picMk id="8" creationId="{E995C809-9F2E-E86D-7C5A-F80FEB175FD2}"/>
          </ac:picMkLst>
        </pc:picChg>
        <pc:picChg chg="mod">
          <ac:chgData name="White, Ellie" userId="fec56361-5c8a-4790-9e84-6272d2f2258e" providerId="ADAL" clId="{87DEA6A5-04DD-4F0B-8A38-25F89595D54E}" dt="2023-04-11T05:51:22.882" v="772" actId="164"/>
          <ac:picMkLst>
            <pc:docMk/>
            <pc:sldMk cId="3136029642" sldId="262"/>
            <ac:picMk id="9" creationId="{AD6E475A-2214-17A5-A79C-91AB2E3E72B2}"/>
          </ac:picMkLst>
        </pc:picChg>
        <pc:picChg chg="mod">
          <ac:chgData name="White, Ellie" userId="fec56361-5c8a-4790-9e84-6272d2f2258e" providerId="ADAL" clId="{87DEA6A5-04DD-4F0B-8A38-25F89595D54E}" dt="2023-04-11T05:51:22.882" v="772" actId="164"/>
          <ac:picMkLst>
            <pc:docMk/>
            <pc:sldMk cId="3136029642" sldId="262"/>
            <ac:picMk id="18" creationId="{33AD14E2-EEA2-57C2-7744-E4FED68898B9}"/>
          </ac:picMkLst>
        </pc:picChg>
        <pc:picChg chg="add del mod ord">
          <ac:chgData name="White, Ellie" userId="fec56361-5c8a-4790-9e84-6272d2f2258e" providerId="ADAL" clId="{87DEA6A5-04DD-4F0B-8A38-25F89595D54E}" dt="2023-04-11T06:09:06.381" v="787" actId="478"/>
          <ac:picMkLst>
            <pc:docMk/>
            <pc:sldMk cId="3136029642" sldId="262"/>
            <ac:picMk id="48" creationId="{D4BC98F7-49C2-3D63-316B-1F7FFB39F24E}"/>
          </ac:picMkLst>
        </pc:picChg>
        <pc:cxnChg chg="del mod">
          <ac:chgData name="White, Ellie" userId="fec56361-5c8a-4790-9e84-6272d2f2258e" providerId="ADAL" clId="{87DEA6A5-04DD-4F0B-8A38-25F89595D54E}" dt="2023-04-11T05:46:22.509" v="590" actId="478"/>
          <ac:cxnSpMkLst>
            <pc:docMk/>
            <pc:sldMk cId="3136029642" sldId="262"/>
            <ac:cxnSpMk id="5" creationId="{C4F8067D-8BA1-400D-DDCD-0EE4F7A65075}"/>
          </ac:cxnSpMkLst>
        </pc:cxnChg>
        <pc:cxnChg chg="mod">
          <ac:chgData name="White, Ellie" userId="fec56361-5c8a-4790-9e84-6272d2f2258e" providerId="ADAL" clId="{87DEA6A5-04DD-4F0B-8A38-25F89595D54E}" dt="2023-04-11T06:09:33.005" v="792" actId="2711"/>
          <ac:cxnSpMkLst>
            <pc:docMk/>
            <pc:sldMk cId="3136029642" sldId="262"/>
            <ac:cxnSpMk id="6" creationId="{41F14311-D4F5-0B52-4DF8-A0F6259CE3D3}"/>
          </ac:cxnSpMkLst>
        </pc:cxnChg>
        <pc:cxnChg chg="mod">
          <ac:chgData name="White, Ellie" userId="fec56361-5c8a-4790-9e84-6272d2f2258e" providerId="ADAL" clId="{87DEA6A5-04DD-4F0B-8A38-25F89595D54E}" dt="2023-04-11T05:44:52.253" v="560"/>
          <ac:cxnSpMkLst>
            <pc:docMk/>
            <pc:sldMk cId="3136029642" sldId="262"/>
            <ac:cxnSpMk id="26" creationId="{7329C267-D722-4AFA-6384-3F95483A05F2}"/>
          </ac:cxnSpMkLst>
        </pc:cxnChg>
        <pc:cxnChg chg="mod">
          <ac:chgData name="White, Ellie" userId="fec56361-5c8a-4790-9e84-6272d2f2258e" providerId="ADAL" clId="{87DEA6A5-04DD-4F0B-8A38-25F89595D54E}" dt="2023-04-11T05:44:52.253" v="560"/>
          <ac:cxnSpMkLst>
            <pc:docMk/>
            <pc:sldMk cId="3136029642" sldId="262"/>
            <ac:cxnSpMk id="27" creationId="{5BCD6614-6378-D72B-1695-70CED7585762}"/>
          </ac:cxnSpMkLst>
        </pc:cxnChg>
        <pc:cxnChg chg="add mod">
          <ac:chgData name="White, Ellie" userId="fec56361-5c8a-4790-9e84-6272d2f2258e" providerId="ADAL" clId="{87DEA6A5-04DD-4F0B-8A38-25F89595D54E}" dt="2023-04-11T05:47:22.521" v="687" actId="164"/>
          <ac:cxnSpMkLst>
            <pc:docMk/>
            <pc:sldMk cId="3136029642" sldId="262"/>
            <ac:cxnSpMk id="39" creationId="{CC2058BD-61E7-D871-E364-A613A531564A}"/>
          </ac:cxnSpMkLst>
        </pc:cxnChg>
        <pc:cxnChg chg="mod">
          <ac:chgData name="White, Ellie" userId="fec56361-5c8a-4790-9e84-6272d2f2258e" providerId="ADAL" clId="{87DEA6A5-04DD-4F0B-8A38-25F89595D54E}" dt="2023-04-11T05:50:13.569" v="729" actId="164"/>
          <ac:cxnSpMkLst>
            <pc:docMk/>
            <pc:sldMk cId="3136029642" sldId="262"/>
            <ac:cxnSpMk id="152" creationId="{35CD4AC8-8C5B-ED83-8F3C-0C9E0C5762AA}"/>
          </ac:cxnSpMkLst>
        </pc:cxnChg>
      </pc:sldChg>
      <pc:sldChg chg="addSp delSp modSp add mod">
        <pc:chgData name="White, Ellie" userId="fec56361-5c8a-4790-9e84-6272d2f2258e" providerId="ADAL" clId="{87DEA6A5-04DD-4F0B-8A38-25F89595D54E}" dt="2023-04-11T22:04:45.494" v="2298" actId="1035"/>
        <pc:sldMkLst>
          <pc:docMk/>
          <pc:sldMk cId="912822917" sldId="263"/>
        </pc:sldMkLst>
        <pc:spChg chg="add mod">
          <ac:chgData name="White, Ellie" userId="fec56361-5c8a-4790-9e84-6272d2f2258e" providerId="ADAL" clId="{87DEA6A5-04DD-4F0B-8A38-25F89595D54E}" dt="2023-04-11T20:32:52.031" v="2181" actId="2711"/>
          <ac:spMkLst>
            <pc:docMk/>
            <pc:sldMk cId="912822917" sldId="263"/>
            <ac:spMk id="2" creationId="{8288BC70-C0F2-8DD8-17A6-B82FC0EAF39C}"/>
          </ac:spMkLst>
        </pc:spChg>
        <pc:spChg chg="add mod">
          <ac:chgData name="White, Ellie" userId="fec56361-5c8a-4790-9e84-6272d2f2258e" providerId="ADAL" clId="{87DEA6A5-04DD-4F0B-8A38-25F89595D54E}" dt="2023-04-11T20:32:52.031" v="2181" actId="2711"/>
          <ac:spMkLst>
            <pc:docMk/>
            <pc:sldMk cId="912822917" sldId="263"/>
            <ac:spMk id="4" creationId="{5D0E829E-09C8-6C7F-0619-369953D3F049}"/>
          </ac:spMkLst>
        </pc:spChg>
        <pc:spChg chg="mod">
          <ac:chgData name="White, Ellie" userId="fec56361-5c8a-4790-9e84-6272d2f2258e" providerId="ADAL" clId="{87DEA6A5-04DD-4F0B-8A38-25F89595D54E}" dt="2023-04-11T06:12:09.626" v="803" actId="165"/>
          <ac:spMkLst>
            <pc:docMk/>
            <pc:sldMk cId="912822917" sldId="263"/>
            <ac:spMk id="11" creationId="{844ABA5D-F707-9535-1914-1C3A7F482CEA}"/>
          </ac:spMkLst>
        </pc:spChg>
        <pc:spChg chg="del mod topLvl">
          <ac:chgData name="White, Ellie" userId="fec56361-5c8a-4790-9e84-6272d2f2258e" providerId="ADAL" clId="{87DEA6A5-04DD-4F0B-8A38-25F89595D54E}" dt="2023-04-11T19:45:46.018" v="1497" actId="478"/>
          <ac:spMkLst>
            <pc:docMk/>
            <pc:sldMk cId="912822917" sldId="263"/>
            <ac:spMk id="12" creationId="{A92751BD-0BCB-F84D-4CE3-45911BE1EE09}"/>
          </ac:spMkLst>
        </pc:spChg>
        <pc:spChg chg="del mod topLvl">
          <ac:chgData name="White, Ellie" userId="fec56361-5c8a-4790-9e84-6272d2f2258e" providerId="ADAL" clId="{87DEA6A5-04DD-4F0B-8A38-25F89595D54E}" dt="2023-04-11T19:46:45.132" v="1502" actId="478"/>
          <ac:spMkLst>
            <pc:docMk/>
            <pc:sldMk cId="912822917" sldId="263"/>
            <ac:spMk id="13" creationId="{DD8FF5E5-8077-9B79-7F23-BF41326D2659}"/>
          </ac:spMkLst>
        </pc:spChg>
        <pc:spChg chg="mod topLvl">
          <ac:chgData name="White, Ellie" userId="fec56361-5c8a-4790-9e84-6272d2f2258e" providerId="ADAL" clId="{87DEA6A5-04DD-4F0B-8A38-25F89595D54E}" dt="2023-04-11T20:37:29.549" v="2279" actId="688"/>
          <ac:spMkLst>
            <pc:docMk/>
            <pc:sldMk cId="912822917" sldId="263"/>
            <ac:spMk id="14" creationId="{EDE2B9F8-9E3D-678D-C890-E5D58669DFD2}"/>
          </ac:spMkLst>
        </pc:spChg>
        <pc:spChg chg="mod topLvl">
          <ac:chgData name="White, Ellie" userId="fec56361-5c8a-4790-9e84-6272d2f2258e" providerId="ADAL" clId="{87DEA6A5-04DD-4F0B-8A38-25F89595D54E}" dt="2023-04-11T20:32:52.031" v="2181" actId="2711"/>
          <ac:spMkLst>
            <pc:docMk/>
            <pc:sldMk cId="912822917" sldId="263"/>
            <ac:spMk id="15" creationId="{59731D87-5DD9-E804-08D9-E2BD4F5D0AC4}"/>
          </ac:spMkLst>
        </pc:spChg>
        <pc:spChg chg="mod">
          <ac:chgData name="White, Ellie" userId="fec56361-5c8a-4790-9e84-6272d2f2258e" providerId="ADAL" clId="{87DEA6A5-04DD-4F0B-8A38-25F89595D54E}" dt="2023-04-11T06:12:09.626" v="803" actId="165"/>
          <ac:spMkLst>
            <pc:docMk/>
            <pc:sldMk cId="912822917" sldId="263"/>
            <ac:spMk id="16" creationId="{355663AC-5DF1-DE82-D377-3B4D2A05ADFE}"/>
          </ac:spMkLst>
        </pc:spChg>
        <pc:spChg chg="mod topLvl">
          <ac:chgData name="White, Ellie" userId="fec56361-5c8a-4790-9e84-6272d2f2258e" providerId="ADAL" clId="{87DEA6A5-04DD-4F0B-8A38-25F89595D54E}" dt="2023-04-11T20:18:02.679" v="1855"/>
          <ac:spMkLst>
            <pc:docMk/>
            <pc:sldMk cId="912822917" sldId="263"/>
            <ac:spMk id="17" creationId="{E8EB3159-5F25-B2C0-43AC-83F1DF73BE7B}"/>
          </ac:spMkLst>
        </pc:spChg>
        <pc:spChg chg="add mod topLvl">
          <ac:chgData name="White, Ellie" userId="fec56361-5c8a-4790-9e84-6272d2f2258e" providerId="ADAL" clId="{87DEA6A5-04DD-4F0B-8A38-25F89595D54E}" dt="2023-04-11T20:33:39.714" v="2186" actId="207"/>
          <ac:spMkLst>
            <pc:docMk/>
            <pc:sldMk cId="912822917" sldId="263"/>
            <ac:spMk id="19" creationId="{DA929B51-3EC7-211E-BBAF-5B09BADD2F03}"/>
          </ac:spMkLst>
        </pc:spChg>
        <pc:spChg chg="mod">
          <ac:chgData name="White, Ellie" userId="fec56361-5c8a-4790-9e84-6272d2f2258e" providerId="ADAL" clId="{87DEA6A5-04DD-4F0B-8A38-25F89595D54E}" dt="2023-04-11T20:18:02.679" v="1855"/>
          <ac:spMkLst>
            <pc:docMk/>
            <pc:sldMk cId="912822917" sldId="263"/>
            <ac:spMk id="20" creationId="{955A7CE5-80B7-11A5-3983-7037E6E3B1B5}"/>
          </ac:spMkLst>
        </pc:spChg>
        <pc:spChg chg="mod">
          <ac:chgData name="White, Ellie" userId="fec56361-5c8a-4790-9e84-6272d2f2258e" providerId="ADAL" clId="{87DEA6A5-04DD-4F0B-8A38-25F89595D54E}" dt="2023-04-11T06:12:09.626" v="803" actId="165"/>
          <ac:spMkLst>
            <pc:docMk/>
            <pc:sldMk cId="912822917" sldId="263"/>
            <ac:spMk id="21" creationId="{12A83389-59CC-68CC-BCF4-12D7D015ACA0}"/>
          </ac:spMkLst>
        </pc:spChg>
        <pc:spChg chg="mod">
          <ac:chgData name="White, Ellie" userId="fec56361-5c8a-4790-9e84-6272d2f2258e" providerId="ADAL" clId="{87DEA6A5-04DD-4F0B-8A38-25F89595D54E}" dt="2023-04-11T20:18:02.679" v="1855"/>
          <ac:spMkLst>
            <pc:docMk/>
            <pc:sldMk cId="912822917" sldId="263"/>
            <ac:spMk id="22" creationId="{2A88EBE2-99BA-C1D4-A149-0E1783B593BE}"/>
          </ac:spMkLst>
        </pc:spChg>
        <pc:spChg chg="mod">
          <ac:chgData name="White, Ellie" userId="fec56361-5c8a-4790-9e84-6272d2f2258e" providerId="ADAL" clId="{87DEA6A5-04DD-4F0B-8A38-25F89595D54E}" dt="2023-04-11T20:18:02.679" v="1855"/>
          <ac:spMkLst>
            <pc:docMk/>
            <pc:sldMk cId="912822917" sldId="263"/>
            <ac:spMk id="23" creationId="{A220EBAC-E495-B7F3-F042-D2409E064FA2}"/>
          </ac:spMkLst>
        </pc:spChg>
        <pc:spChg chg="mod">
          <ac:chgData name="White, Ellie" userId="fec56361-5c8a-4790-9e84-6272d2f2258e" providerId="ADAL" clId="{87DEA6A5-04DD-4F0B-8A38-25F89595D54E}" dt="2023-04-11T20:18:02.679" v="1855"/>
          <ac:spMkLst>
            <pc:docMk/>
            <pc:sldMk cId="912822917" sldId="263"/>
            <ac:spMk id="24" creationId="{2FFEA1FF-8F5A-57FB-1329-EE3230CCA5E4}"/>
          </ac:spMkLst>
        </pc:spChg>
        <pc:spChg chg="add mod">
          <ac:chgData name="White, Ellie" userId="fec56361-5c8a-4790-9e84-6272d2f2258e" providerId="ADAL" clId="{87DEA6A5-04DD-4F0B-8A38-25F89595D54E}" dt="2023-04-11T20:32:52.031" v="2181" actId="2711"/>
          <ac:spMkLst>
            <pc:docMk/>
            <pc:sldMk cId="912822917" sldId="263"/>
            <ac:spMk id="25" creationId="{6740CC60-AAA6-29FC-E133-D4D586531A7E}"/>
          </ac:spMkLst>
        </pc:spChg>
        <pc:spChg chg="add mod">
          <ac:chgData name="White, Ellie" userId="fec56361-5c8a-4790-9e84-6272d2f2258e" providerId="ADAL" clId="{87DEA6A5-04DD-4F0B-8A38-25F89595D54E}" dt="2023-04-11T20:32:52.031" v="2181" actId="2711"/>
          <ac:spMkLst>
            <pc:docMk/>
            <pc:sldMk cId="912822917" sldId="263"/>
            <ac:spMk id="26" creationId="{2F639B51-9B23-CF8C-B90C-337237AA59E8}"/>
          </ac:spMkLst>
        </pc:spChg>
        <pc:spChg chg="add mod">
          <ac:chgData name="White, Ellie" userId="fec56361-5c8a-4790-9e84-6272d2f2258e" providerId="ADAL" clId="{87DEA6A5-04DD-4F0B-8A38-25F89595D54E}" dt="2023-04-11T20:32:52.031" v="2181" actId="2711"/>
          <ac:spMkLst>
            <pc:docMk/>
            <pc:sldMk cId="912822917" sldId="263"/>
            <ac:spMk id="27" creationId="{8AEBDDE5-8B8D-D61D-765C-CCEA11C6A82A}"/>
          </ac:spMkLst>
        </pc:spChg>
        <pc:spChg chg="mod">
          <ac:chgData name="White, Ellie" userId="fec56361-5c8a-4790-9e84-6272d2f2258e" providerId="ADAL" clId="{87DEA6A5-04DD-4F0B-8A38-25F89595D54E}" dt="2023-04-11T20:18:02.679" v="1855"/>
          <ac:spMkLst>
            <pc:docMk/>
            <pc:sldMk cId="912822917" sldId="263"/>
            <ac:spMk id="28" creationId="{55699BC5-317E-07BA-30C7-0915E5144722}"/>
          </ac:spMkLst>
        </pc:spChg>
        <pc:spChg chg="mod">
          <ac:chgData name="White, Ellie" userId="fec56361-5c8a-4790-9e84-6272d2f2258e" providerId="ADAL" clId="{87DEA6A5-04DD-4F0B-8A38-25F89595D54E}" dt="2023-04-11T20:18:02.679" v="1855"/>
          <ac:spMkLst>
            <pc:docMk/>
            <pc:sldMk cId="912822917" sldId="263"/>
            <ac:spMk id="29" creationId="{9F35B3C2-69BA-F26E-1A83-44F0E5AE4DD1}"/>
          </ac:spMkLst>
        </pc:spChg>
        <pc:spChg chg="mod">
          <ac:chgData name="White, Ellie" userId="fec56361-5c8a-4790-9e84-6272d2f2258e" providerId="ADAL" clId="{87DEA6A5-04DD-4F0B-8A38-25F89595D54E}" dt="2023-04-11T20:18:02.679" v="1855"/>
          <ac:spMkLst>
            <pc:docMk/>
            <pc:sldMk cId="912822917" sldId="263"/>
            <ac:spMk id="30" creationId="{52FED1B8-24A1-12B4-7DC3-1595C2923EF6}"/>
          </ac:spMkLst>
        </pc:spChg>
        <pc:spChg chg="add mod">
          <ac:chgData name="White, Ellie" userId="fec56361-5c8a-4790-9e84-6272d2f2258e" providerId="ADAL" clId="{87DEA6A5-04DD-4F0B-8A38-25F89595D54E}" dt="2023-04-11T20:32:52.031" v="2181" actId="2711"/>
          <ac:spMkLst>
            <pc:docMk/>
            <pc:sldMk cId="912822917" sldId="263"/>
            <ac:spMk id="31" creationId="{3C825B84-13DF-AA06-B312-526AFA44F8D3}"/>
          </ac:spMkLst>
        </pc:spChg>
        <pc:spChg chg="mod">
          <ac:chgData name="White, Ellie" userId="fec56361-5c8a-4790-9e84-6272d2f2258e" providerId="ADAL" clId="{87DEA6A5-04DD-4F0B-8A38-25F89595D54E}" dt="2023-04-11T06:12:09.626" v="803" actId="165"/>
          <ac:spMkLst>
            <pc:docMk/>
            <pc:sldMk cId="912822917" sldId="263"/>
            <ac:spMk id="31" creationId="{EEB2DF04-9D9C-EC47-6EB0-7A7465401FE0}"/>
          </ac:spMkLst>
        </pc:spChg>
        <pc:spChg chg="mod">
          <ac:chgData name="White, Ellie" userId="fec56361-5c8a-4790-9e84-6272d2f2258e" providerId="ADAL" clId="{87DEA6A5-04DD-4F0B-8A38-25F89595D54E}" dt="2023-04-11T20:18:02.679" v="1855"/>
          <ac:spMkLst>
            <pc:docMk/>
            <pc:sldMk cId="912822917" sldId="263"/>
            <ac:spMk id="32" creationId="{2E8B8AE1-2ED1-A064-0F0C-35811B7A3A73}"/>
          </ac:spMkLst>
        </pc:spChg>
        <pc:spChg chg="add mod">
          <ac:chgData name="White, Ellie" userId="fec56361-5c8a-4790-9e84-6272d2f2258e" providerId="ADAL" clId="{87DEA6A5-04DD-4F0B-8A38-25F89595D54E}" dt="2023-04-11T20:32:52.031" v="2181" actId="2711"/>
          <ac:spMkLst>
            <pc:docMk/>
            <pc:sldMk cId="912822917" sldId="263"/>
            <ac:spMk id="33" creationId="{0623E2AF-E374-D1DE-45ED-B71682CA7A78}"/>
          </ac:spMkLst>
        </pc:spChg>
        <pc:spChg chg="mod">
          <ac:chgData name="White, Ellie" userId="fec56361-5c8a-4790-9e84-6272d2f2258e" providerId="ADAL" clId="{87DEA6A5-04DD-4F0B-8A38-25F89595D54E}" dt="2023-04-11T06:12:09.626" v="803" actId="165"/>
          <ac:spMkLst>
            <pc:docMk/>
            <pc:sldMk cId="912822917" sldId="263"/>
            <ac:spMk id="33" creationId="{8CB1D1B3-912E-07BE-8C0A-C657CBC1F0A4}"/>
          </ac:spMkLst>
        </pc:spChg>
        <pc:spChg chg="mod">
          <ac:chgData name="White, Ellie" userId="fec56361-5c8a-4790-9e84-6272d2f2258e" providerId="ADAL" clId="{87DEA6A5-04DD-4F0B-8A38-25F89595D54E}" dt="2023-04-11T20:18:02.679" v="1855"/>
          <ac:spMkLst>
            <pc:docMk/>
            <pc:sldMk cId="912822917" sldId="263"/>
            <ac:spMk id="34" creationId="{BAC09385-76B2-A5E3-587A-5B1B7B5A401B}"/>
          </ac:spMkLst>
        </pc:spChg>
        <pc:spChg chg="add mod">
          <ac:chgData name="White, Ellie" userId="fec56361-5c8a-4790-9e84-6272d2f2258e" providerId="ADAL" clId="{87DEA6A5-04DD-4F0B-8A38-25F89595D54E}" dt="2023-04-11T20:32:52.031" v="2181" actId="2711"/>
          <ac:spMkLst>
            <pc:docMk/>
            <pc:sldMk cId="912822917" sldId="263"/>
            <ac:spMk id="37" creationId="{18EBC1E1-81D2-2127-09F4-D39CCB1BD912}"/>
          </ac:spMkLst>
        </pc:spChg>
        <pc:spChg chg="mod">
          <ac:chgData name="White, Ellie" userId="fec56361-5c8a-4790-9e84-6272d2f2258e" providerId="ADAL" clId="{87DEA6A5-04DD-4F0B-8A38-25F89595D54E}" dt="2023-04-11T06:12:09.626" v="803" actId="165"/>
          <ac:spMkLst>
            <pc:docMk/>
            <pc:sldMk cId="912822917" sldId="263"/>
            <ac:spMk id="37" creationId="{97060462-59E5-ED59-7A98-3E36125EE861}"/>
          </ac:spMkLst>
        </pc:spChg>
        <pc:spChg chg="add mod">
          <ac:chgData name="White, Ellie" userId="fec56361-5c8a-4790-9e84-6272d2f2258e" providerId="ADAL" clId="{87DEA6A5-04DD-4F0B-8A38-25F89595D54E}" dt="2023-04-11T20:32:52.031" v="2181" actId="2711"/>
          <ac:spMkLst>
            <pc:docMk/>
            <pc:sldMk cId="912822917" sldId="263"/>
            <ac:spMk id="38" creationId="{FBC3D8DE-F4D6-6C17-0B6A-B788F41EAD5D}"/>
          </ac:spMkLst>
        </pc:spChg>
        <pc:spChg chg="add mod">
          <ac:chgData name="White, Ellie" userId="fec56361-5c8a-4790-9e84-6272d2f2258e" providerId="ADAL" clId="{87DEA6A5-04DD-4F0B-8A38-25F89595D54E}" dt="2023-04-11T20:32:52.031" v="2181" actId="2711"/>
          <ac:spMkLst>
            <pc:docMk/>
            <pc:sldMk cId="912822917" sldId="263"/>
            <ac:spMk id="39" creationId="{BCA7267D-0CEC-EBFA-292B-6446F5F59D83}"/>
          </ac:spMkLst>
        </pc:spChg>
        <pc:spChg chg="mod">
          <ac:chgData name="White, Ellie" userId="fec56361-5c8a-4790-9e84-6272d2f2258e" providerId="ADAL" clId="{87DEA6A5-04DD-4F0B-8A38-25F89595D54E}" dt="2023-04-11T20:37:06.251" v="2248" actId="14100"/>
          <ac:spMkLst>
            <pc:docMk/>
            <pc:sldMk cId="912822917" sldId="263"/>
            <ac:spMk id="40" creationId="{F0067AC1-980E-FF71-CBEB-C774EC851955}"/>
          </ac:spMkLst>
        </pc:spChg>
        <pc:spChg chg="mod topLvl">
          <ac:chgData name="White, Ellie" userId="fec56361-5c8a-4790-9e84-6272d2f2258e" providerId="ADAL" clId="{87DEA6A5-04DD-4F0B-8A38-25F89595D54E}" dt="2023-04-11T20:32:59.248" v="2182" actId="14100"/>
          <ac:spMkLst>
            <pc:docMk/>
            <pc:sldMk cId="912822917" sldId="263"/>
            <ac:spMk id="41" creationId="{5F5D940E-4470-F7CD-8BD1-A5F121F2E744}"/>
          </ac:spMkLst>
        </pc:spChg>
        <pc:spChg chg="mod ord">
          <ac:chgData name="White, Ellie" userId="fec56361-5c8a-4790-9e84-6272d2f2258e" providerId="ADAL" clId="{87DEA6A5-04DD-4F0B-8A38-25F89595D54E}" dt="2023-04-11T20:37:15.019" v="2258" actId="1038"/>
          <ac:spMkLst>
            <pc:docMk/>
            <pc:sldMk cId="912822917" sldId="263"/>
            <ac:spMk id="42" creationId="{DF7B7AF0-D54B-3CFE-4809-9F9C70187113}"/>
          </ac:spMkLst>
        </pc:spChg>
        <pc:spChg chg="mod topLvl">
          <ac:chgData name="White, Ellie" userId="fec56361-5c8a-4790-9e84-6272d2f2258e" providerId="ADAL" clId="{87DEA6A5-04DD-4F0B-8A38-25F89595D54E}" dt="2023-04-11T20:32:52.031" v="2181" actId="2711"/>
          <ac:spMkLst>
            <pc:docMk/>
            <pc:sldMk cId="912822917" sldId="263"/>
            <ac:spMk id="43" creationId="{F70E8B3A-3F4D-4216-0945-CC1BC07328A7}"/>
          </ac:spMkLst>
        </pc:spChg>
        <pc:spChg chg="add mod">
          <ac:chgData name="White, Ellie" userId="fec56361-5c8a-4790-9e84-6272d2f2258e" providerId="ADAL" clId="{87DEA6A5-04DD-4F0B-8A38-25F89595D54E}" dt="2023-04-11T20:32:52.031" v="2181" actId="2711"/>
          <ac:spMkLst>
            <pc:docMk/>
            <pc:sldMk cId="912822917" sldId="263"/>
            <ac:spMk id="44" creationId="{C913FC49-0B42-1E63-A489-1C08A6CE75E8}"/>
          </ac:spMkLst>
        </pc:spChg>
        <pc:spChg chg="mod topLvl">
          <ac:chgData name="White, Ellie" userId="fec56361-5c8a-4790-9e84-6272d2f2258e" providerId="ADAL" clId="{87DEA6A5-04DD-4F0B-8A38-25F89595D54E}" dt="2023-04-11T20:34:05.872" v="2199" actId="1035"/>
          <ac:spMkLst>
            <pc:docMk/>
            <pc:sldMk cId="912822917" sldId="263"/>
            <ac:spMk id="45" creationId="{12B6A50C-C0A7-A3A2-2A3B-5B6FD9C0EFD2}"/>
          </ac:spMkLst>
        </pc:spChg>
        <pc:spChg chg="add mod">
          <ac:chgData name="White, Ellie" userId="fec56361-5c8a-4790-9e84-6272d2f2258e" providerId="ADAL" clId="{87DEA6A5-04DD-4F0B-8A38-25F89595D54E}" dt="2023-04-11T20:32:52.031" v="2181" actId="2711"/>
          <ac:spMkLst>
            <pc:docMk/>
            <pc:sldMk cId="912822917" sldId="263"/>
            <ac:spMk id="46" creationId="{7504EDB8-34EB-2D1B-875A-CCD79307F8E7}"/>
          </ac:spMkLst>
        </pc:spChg>
        <pc:spChg chg="add mod">
          <ac:chgData name="White, Ellie" userId="fec56361-5c8a-4790-9e84-6272d2f2258e" providerId="ADAL" clId="{87DEA6A5-04DD-4F0B-8A38-25F89595D54E}" dt="2023-04-11T20:32:52.031" v="2181" actId="2711"/>
          <ac:spMkLst>
            <pc:docMk/>
            <pc:sldMk cId="912822917" sldId="263"/>
            <ac:spMk id="49" creationId="{4941CF0D-2BE0-8B42-A03E-6E82061E7976}"/>
          </ac:spMkLst>
        </pc:spChg>
        <pc:spChg chg="add mod">
          <ac:chgData name="White, Ellie" userId="fec56361-5c8a-4790-9e84-6272d2f2258e" providerId="ADAL" clId="{87DEA6A5-04DD-4F0B-8A38-25F89595D54E}" dt="2023-04-11T20:32:52.031" v="2181" actId="2711"/>
          <ac:spMkLst>
            <pc:docMk/>
            <pc:sldMk cId="912822917" sldId="263"/>
            <ac:spMk id="50" creationId="{07F4F73D-7D88-C6BE-A2EE-1E3B1867D2B0}"/>
          </ac:spMkLst>
        </pc:spChg>
        <pc:spChg chg="mod topLvl">
          <ac:chgData name="White, Ellie" userId="fec56361-5c8a-4790-9e84-6272d2f2258e" providerId="ADAL" clId="{87DEA6A5-04DD-4F0B-8A38-25F89595D54E}" dt="2023-04-11T20:33:39.714" v="2186" actId="207"/>
          <ac:spMkLst>
            <pc:docMk/>
            <pc:sldMk cId="912822917" sldId="263"/>
            <ac:spMk id="52" creationId="{A8B2F5B7-32F2-5956-89F6-ED6E67C8AE16}"/>
          </ac:spMkLst>
        </pc:spChg>
        <pc:spChg chg="mod topLvl">
          <ac:chgData name="White, Ellie" userId="fec56361-5c8a-4790-9e84-6272d2f2258e" providerId="ADAL" clId="{87DEA6A5-04DD-4F0B-8A38-25F89595D54E}" dt="2023-04-11T20:33:39.714" v="2186" actId="207"/>
          <ac:spMkLst>
            <pc:docMk/>
            <pc:sldMk cId="912822917" sldId="263"/>
            <ac:spMk id="53" creationId="{C34EA229-AE73-96C7-5CE2-26E979EE2A9D}"/>
          </ac:spMkLst>
        </pc:spChg>
        <pc:spChg chg="mod">
          <ac:chgData name="White, Ellie" userId="fec56361-5c8a-4790-9e84-6272d2f2258e" providerId="ADAL" clId="{87DEA6A5-04DD-4F0B-8A38-25F89595D54E}" dt="2023-04-11T20:18:02.679" v="1855"/>
          <ac:spMkLst>
            <pc:docMk/>
            <pc:sldMk cId="912822917" sldId="263"/>
            <ac:spMk id="57" creationId="{351D1D00-96F7-AA0C-772D-1585F447FF73}"/>
          </ac:spMkLst>
        </pc:spChg>
        <pc:spChg chg="mod">
          <ac:chgData name="White, Ellie" userId="fec56361-5c8a-4790-9e84-6272d2f2258e" providerId="ADAL" clId="{87DEA6A5-04DD-4F0B-8A38-25F89595D54E}" dt="2023-04-11T20:18:02.679" v="1855"/>
          <ac:spMkLst>
            <pc:docMk/>
            <pc:sldMk cId="912822917" sldId="263"/>
            <ac:spMk id="58" creationId="{E2E61A04-C16F-87F3-537C-3FF415F6BDB2}"/>
          </ac:spMkLst>
        </pc:spChg>
        <pc:spChg chg="add mod">
          <ac:chgData name="White, Ellie" userId="fec56361-5c8a-4790-9e84-6272d2f2258e" providerId="ADAL" clId="{87DEA6A5-04DD-4F0B-8A38-25F89595D54E}" dt="2023-04-11T20:32:52.031" v="2181" actId="2711"/>
          <ac:spMkLst>
            <pc:docMk/>
            <pc:sldMk cId="912822917" sldId="263"/>
            <ac:spMk id="59" creationId="{06256524-78E4-8A33-A709-CC2DDBE52305}"/>
          </ac:spMkLst>
        </pc:spChg>
        <pc:spChg chg="add mod">
          <ac:chgData name="White, Ellie" userId="fec56361-5c8a-4790-9e84-6272d2f2258e" providerId="ADAL" clId="{87DEA6A5-04DD-4F0B-8A38-25F89595D54E}" dt="2023-04-11T20:32:52.031" v="2181" actId="2711"/>
          <ac:spMkLst>
            <pc:docMk/>
            <pc:sldMk cId="912822917" sldId="263"/>
            <ac:spMk id="60" creationId="{FACBA321-916B-7306-ACC0-22E77247ACBB}"/>
          </ac:spMkLst>
        </pc:spChg>
        <pc:spChg chg="mod topLvl">
          <ac:chgData name="White, Ellie" userId="fec56361-5c8a-4790-9e84-6272d2f2258e" providerId="ADAL" clId="{87DEA6A5-04DD-4F0B-8A38-25F89595D54E}" dt="2023-04-11T20:24:45.244" v="2154" actId="1035"/>
          <ac:spMkLst>
            <pc:docMk/>
            <pc:sldMk cId="912822917" sldId="263"/>
            <ac:spMk id="61" creationId="{3B2890E0-4397-E461-4158-1EA89FBAA79A}"/>
          </ac:spMkLst>
        </pc:spChg>
        <pc:spChg chg="add mod">
          <ac:chgData name="White, Ellie" userId="fec56361-5c8a-4790-9e84-6272d2f2258e" providerId="ADAL" clId="{87DEA6A5-04DD-4F0B-8A38-25F89595D54E}" dt="2023-04-11T20:32:52.031" v="2181" actId="2711"/>
          <ac:spMkLst>
            <pc:docMk/>
            <pc:sldMk cId="912822917" sldId="263"/>
            <ac:spMk id="62" creationId="{F65FC63B-61EF-7AE4-DBC4-E9955A8C1A3B}"/>
          </ac:spMkLst>
        </pc:spChg>
        <pc:spChg chg="add mod">
          <ac:chgData name="White, Ellie" userId="fec56361-5c8a-4790-9e84-6272d2f2258e" providerId="ADAL" clId="{87DEA6A5-04DD-4F0B-8A38-25F89595D54E}" dt="2023-04-11T20:32:52.031" v="2181" actId="2711"/>
          <ac:spMkLst>
            <pc:docMk/>
            <pc:sldMk cId="912822917" sldId="263"/>
            <ac:spMk id="63" creationId="{B9A49320-49E4-25AC-D7A4-3EF82594EFA8}"/>
          </ac:spMkLst>
        </pc:spChg>
        <pc:spChg chg="add del mod">
          <ac:chgData name="White, Ellie" userId="fec56361-5c8a-4790-9e84-6272d2f2258e" providerId="ADAL" clId="{87DEA6A5-04DD-4F0B-8A38-25F89595D54E}" dt="2023-04-11T20:05:41.073" v="1598" actId="478"/>
          <ac:spMkLst>
            <pc:docMk/>
            <pc:sldMk cId="912822917" sldId="263"/>
            <ac:spMk id="64" creationId="{F4FFF178-BD61-C29E-4B2E-8B3AE5D84F62}"/>
          </ac:spMkLst>
        </pc:spChg>
        <pc:spChg chg="add del mod">
          <ac:chgData name="White, Ellie" userId="fec56361-5c8a-4790-9e84-6272d2f2258e" providerId="ADAL" clId="{87DEA6A5-04DD-4F0B-8A38-25F89595D54E}" dt="2023-04-11T22:04:05.396" v="2291" actId="478"/>
          <ac:spMkLst>
            <pc:docMk/>
            <pc:sldMk cId="912822917" sldId="263"/>
            <ac:spMk id="65" creationId="{020D8591-D2BA-3C8C-92B8-7DF8E87DD431}"/>
          </ac:spMkLst>
        </pc:spChg>
        <pc:spChg chg="add mod">
          <ac:chgData name="White, Ellie" userId="fec56361-5c8a-4790-9e84-6272d2f2258e" providerId="ADAL" clId="{87DEA6A5-04DD-4F0B-8A38-25F89595D54E}" dt="2023-04-11T22:04:45.494" v="2298" actId="1035"/>
          <ac:spMkLst>
            <pc:docMk/>
            <pc:sldMk cId="912822917" sldId="263"/>
            <ac:spMk id="67" creationId="{971AAD21-5C56-2005-235D-C9C3F123073C}"/>
          </ac:spMkLst>
        </pc:spChg>
        <pc:spChg chg="add mod">
          <ac:chgData name="White, Ellie" userId="fec56361-5c8a-4790-9e84-6272d2f2258e" providerId="ADAL" clId="{87DEA6A5-04DD-4F0B-8A38-25F89595D54E}" dt="2023-04-11T20:32:52.031" v="2181" actId="2711"/>
          <ac:spMkLst>
            <pc:docMk/>
            <pc:sldMk cId="912822917" sldId="263"/>
            <ac:spMk id="68" creationId="{565DE8B8-204B-3F62-43F2-E3B902184143}"/>
          </ac:spMkLst>
        </pc:spChg>
        <pc:spChg chg="add mod">
          <ac:chgData name="White, Ellie" userId="fec56361-5c8a-4790-9e84-6272d2f2258e" providerId="ADAL" clId="{87DEA6A5-04DD-4F0B-8A38-25F89595D54E}" dt="2023-04-11T22:04:33.735" v="2297" actId="1076"/>
          <ac:spMkLst>
            <pc:docMk/>
            <pc:sldMk cId="912822917" sldId="263"/>
            <ac:spMk id="71" creationId="{5152D9C3-E3FE-5D11-363A-7439714E7DEB}"/>
          </ac:spMkLst>
        </pc:spChg>
        <pc:spChg chg="mod">
          <ac:chgData name="White, Ellie" userId="fec56361-5c8a-4790-9e84-6272d2f2258e" providerId="ADAL" clId="{87DEA6A5-04DD-4F0B-8A38-25F89595D54E}" dt="2023-04-11T20:18:02.679" v="1855"/>
          <ac:spMkLst>
            <pc:docMk/>
            <pc:sldMk cId="912822917" sldId="263"/>
            <ac:spMk id="81" creationId="{3240E778-2DD8-FCFB-2709-EF8112894D6E}"/>
          </ac:spMkLst>
        </pc:spChg>
        <pc:spChg chg="mod topLvl">
          <ac:chgData name="White, Ellie" userId="fec56361-5c8a-4790-9e84-6272d2f2258e" providerId="ADAL" clId="{87DEA6A5-04DD-4F0B-8A38-25F89595D54E}" dt="2023-04-11T20:18:02.679" v="1855"/>
          <ac:spMkLst>
            <pc:docMk/>
            <pc:sldMk cId="912822917" sldId="263"/>
            <ac:spMk id="90" creationId="{5851EF92-C2D1-4404-C3F7-F8D03E0123BC}"/>
          </ac:spMkLst>
        </pc:spChg>
        <pc:spChg chg="mod">
          <ac:chgData name="White, Ellie" userId="fec56361-5c8a-4790-9e84-6272d2f2258e" providerId="ADAL" clId="{87DEA6A5-04DD-4F0B-8A38-25F89595D54E}" dt="2023-04-11T20:18:02.679" v="1855"/>
          <ac:spMkLst>
            <pc:docMk/>
            <pc:sldMk cId="912822917" sldId="263"/>
            <ac:spMk id="92" creationId="{0A260F97-5EB5-E6BD-1F92-B9189BBE145E}"/>
          </ac:spMkLst>
        </pc:spChg>
        <pc:spChg chg="mod">
          <ac:chgData name="White, Ellie" userId="fec56361-5c8a-4790-9e84-6272d2f2258e" providerId="ADAL" clId="{87DEA6A5-04DD-4F0B-8A38-25F89595D54E}" dt="2023-04-11T20:18:02.679" v="1855"/>
          <ac:spMkLst>
            <pc:docMk/>
            <pc:sldMk cId="912822917" sldId="263"/>
            <ac:spMk id="93" creationId="{06F92A4B-759E-AD53-BED4-C5BB1E73C4EF}"/>
          </ac:spMkLst>
        </pc:spChg>
        <pc:spChg chg="mod">
          <ac:chgData name="White, Ellie" userId="fec56361-5c8a-4790-9e84-6272d2f2258e" providerId="ADAL" clId="{87DEA6A5-04DD-4F0B-8A38-25F89595D54E}" dt="2023-04-11T20:18:02.679" v="1855"/>
          <ac:spMkLst>
            <pc:docMk/>
            <pc:sldMk cId="912822917" sldId="263"/>
            <ac:spMk id="94" creationId="{BABF8ED6-A3C8-C052-B5F3-995A850AF928}"/>
          </ac:spMkLst>
        </pc:spChg>
        <pc:spChg chg="mod">
          <ac:chgData name="White, Ellie" userId="fec56361-5c8a-4790-9e84-6272d2f2258e" providerId="ADAL" clId="{87DEA6A5-04DD-4F0B-8A38-25F89595D54E}" dt="2023-04-11T20:18:02.679" v="1855"/>
          <ac:spMkLst>
            <pc:docMk/>
            <pc:sldMk cId="912822917" sldId="263"/>
            <ac:spMk id="95" creationId="{3BB68EE1-FC65-181A-1B46-4428C7F8C79F}"/>
          </ac:spMkLst>
        </pc:spChg>
        <pc:spChg chg="mod">
          <ac:chgData name="White, Ellie" userId="fec56361-5c8a-4790-9e84-6272d2f2258e" providerId="ADAL" clId="{87DEA6A5-04DD-4F0B-8A38-25F89595D54E}" dt="2023-04-11T06:12:09.626" v="803" actId="165"/>
          <ac:spMkLst>
            <pc:docMk/>
            <pc:sldMk cId="912822917" sldId="263"/>
            <ac:spMk id="110" creationId="{F9664226-E875-1805-201D-4F823ECC3451}"/>
          </ac:spMkLst>
        </pc:spChg>
        <pc:spChg chg="mod topLvl">
          <ac:chgData name="White, Ellie" userId="fec56361-5c8a-4790-9e84-6272d2f2258e" providerId="ADAL" clId="{87DEA6A5-04DD-4F0B-8A38-25F89595D54E}" dt="2023-04-11T20:18:02.679" v="1855"/>
          <ac:spMkLst>
            <pc:docMk/>
            <pc:sldMk cId="912822917" sldId="263"/>
            <ac:spMk id="112" creationId="{9B0ACAAE-D4D7-4F23-2B4D-0E3E68C77436}"/>
          </ac:spMkLst>
        </pc:spChg>
        <pc:spChg chg="mod topLvl">
          <ac:chgData name="White, Ellie" userId="fec56361-5c8a-4790-9e84-6272d2f2258e" providerId="ADAL" clId="{87DEA6A5-04DD-4F0B-8A38-25F89595D54E}" dt="2023-04-11T20:18:02.679" v="1855"/>
          <ac:spMkLst>
            <pc:docMk/>
            <pc:sldMk cId="912822917" sldId="263"/>
            <ac:spMk id="113" creationId="{ADD06344-B326-2FA0-9D49-5D0F37B6975C}"/>
          </ac:spMkLst>
        </pc:spChg>
        <pc:spChg chg="mod topLvl">
          <ac:chgData name="White, Ellie" userId="fec56361-5c8a-4790-9e84-6272d2f2258e" providerId="ADAL" clId="{87DEA6A5-04DD-4F0B-8A38-25F89595D54E}" dt="2023-04-11T20:18:02.679" v="1855"/>
          <ac:spMkLst>
            <pc:docMk/>
            <pc:sldMk cId="912822917" sldId="263"/>
            <ac:spMk id="114" creationId="{21539A2C-A52A-A73B-B246-392B354EC280}"/>
          </ac:spMkLst>
        </pc:spChg>
        <pc:spChg chg="mod topLvl">
          <ac:chgData name="White, Ellie" userId="fec56361-5c8a-4790-9e84-6272d2f2258e" providerId="ADAL" clId="{87DEA6A5-04DD-4F0B-8A38-25F89595D54E}" dt="2023-04-11T20:18:02.679" v="1855"/>
          <ac:spMkLst>
            <pc:docMk/>
            <pc:sldMk cId="912822917" sldId="263"/>
            <ac:spMk id="115" creationId="{DDF40092-C545-B15E-326D-AEB0893FAE4D}"/>
          </ac:spMkLst>
        </pc:spChg>
        <pc:spChg chg="mod topLvl">
          <ac:chgData name="White, Ellie" userId="fec56361-5c8a-4790-9e84-6272d2f2258e" providerId="ADAL" clId="{87DEA6A5-04DD-4F0B-8A38-25F89595D54E}" dt="2023-04-11T20:18:02.679" v="1855"/>
          <ac:spMkLst>
            <pc:docMk/>
            <pc:sldMk cId="912822917" sldId="263"/>
            <ac:spMk id="116" creationId="{68732BA1-F724-FC4F-E74C-B052C4B3D729}"/>
          </ac:spMkLst>
        </pc:spChg>
        <pc:spChg chg="mod topLvl">
          <ac:chgData name="White, Ellie" userId="fec56361-5c8a-4790-9e84-6272d2f2258e" providerId="ADAL" clId="{87DEA6A5-04DD-4F0B-8A38-25F89595D54E}" dt="2023-04-11T20:18:02.679" v="1855"/>
          <ac:spMkLst>
            <pc:docMk/>
            <pc:sldMk cId="912822917" sldId="263"/>
            <ac:spMk id="117" creationId="{4CC719BB-510E-764E-109D-D1F995DA5091}"/>
          </ac:spMkLst>
        </pc:spChg>
        <pc:spChg chg="mod">
          <ac:chgData name="White, Ellie" userId="fec56361-5c8a-4790-9e84-6272d2f2258e" providerId="ADAL" clId="{87DEA6A5-04DD-4F0B-8A38-25F89595D54E}" dt="2023-04-11T20:18:02.679" v="1855"/>
          <ac:spMkLst>
            <pc:docMk/>
            <pc:sldMk cId="912822917" sldId="263"/>
            <ac:spMk id="127" creationId="{DFB220B8-B700-0402-E0FE-BF3D28170C36}"/>
          </ac:spMkLst>
        </pc:spChg>
        <pc:spChg chg="mod">
          <ac:chgData name="White, Ellie" userId="fec56361-5c8a-4790-9e84-6272d2f2258e" providerId="ADAL" clId="{87DEA6A5-04DD-4F0B-8A38-25F89595D54E}" dt="2023-04-11T20:18:02.679" v="1855"/>
          <ac:spMkLst>
            <pc:docMk/>
            <pc:sldMk cId="912822917" sldId="263"/>
            <ac:spMk id="128" creationId="{8A3F892E-3282-B1A1-E1DD-F1DD59F3E41C}"/>
          </ac:spMkLst>
        </pc:spChg>
        <pc:spChg chg="mod">
          <ac:chgData name="White, Ellie" userId="fec56361-5c8a-4790-9e84-6272d2f2258e" providerId="ADAL" clId="{87DEA6A5-04DD-4F0B-8A38-25F89595D54E}" dt="2023-04-11T20:18:02.679" v="1855"/>
          <ac:spMkLst>
            <pc:docMk/>
            <pc:sldMk cId="912822917" sldId="263"/>
            <ac:spMk id="129" creationId="{D73DEE52-8D5A-DCF2-1837-B14BE68940EC}"/>
          </ac:spMkLst>
        </pc:spChg>
        <pc:spChg chg="mod">
          <ac:chgData name="White, Ellie" userId="fec56361-5c8a-4790-9e84-6272d2f2258e" providerId="ADAL" clId="{87DEA6A5-04DD-4F0B-8A38-25F89595D54E}" dt="2023-04-11T20:18:02.679" v="1855"/>
          <ac:spMkLst>
            <pc:docMk/>
            <pc:sldMk cId="912822917" sldId="263"/>
            <ac:spMk id="130" creationId="{DBD68E8A-7B71-6087-74B5-7754C3E16BC8}"/>
          </ac:spMkLst>
        </pc:spChg>
        <pc:spChg chg="mod topLvl">
          <ac:chgData name="White, Ellie" userId="fec56361-5c8a-4790-9e84-6272d2f2258e" providerId="ADAL" clId="{87DEA6A5-04DD-4F0B-8A38-25F89595D54E}" dt="2023-04-11T20:32:52.031" v="2181" actId="2711"/>
          <ac:spMkLst>
            <pc:docMk/>
            <pc:sldMk cId="912822917" sldId="263"/>
            <ac:spMk id="154" creationId="{10F62627-5069-528E-53D4-07F97402E75A}"/>
          </ac:spMkLst>
        </pc:spChg>
        <pc:grpChg chg="mod">
          <ac:chgData name="White, Ellie" userId="fec56361-5c8a-4790-9e84-6272d2f2258e" providerId="ADAL" clId="{87DEA6A5-04DD-4F0B-8A38-25F89595D54E}" dt="2023-04-11T06:12:09.626" v="803" actId="165"/>
          <ac:grpSpMkLst>
            <pc:docMk/>
            <pc:sldMk cId="912822917" sldId="263"/>
            <ac:grpSpMk id="2" creationId="{E3F9AEDD-39FB-8ABD-7157-ADF57E13F5F7}"/>
          </ac:grpSpMkLst>
        </pc:grpChg>
        <pc:grpChg chg="mod">
          <ac:chgData name="White, Ellie" userId="fec56361-5c8a-4790-9e84-6272d2f2258e" providerId="ADAL" clId="{87DEA6A5-04DD-4F0B-8A38-25F89595D54E}" dt="2023-04-11T06:12:09.626" v="803" actId="165"/>
          <ac:grpSpMkLst>
            <pc:docMk/>
            <pc:sldMk cId="912822917" sldId="263"/>
            <ac:grpSpMk id="4" creationId="{4519448C-E8DD-8550-D8A0-ED1C18D6A39B}"/>
          </ac:grpSpMkLst>
        </pc:grpChg>
        <pc:grpChg chg="add del mod topLvl">
          <ac:chgData name="White, Ellie" userId="fec56361-5c8a-4790-9e84-6272d2f2258e" providerId="ADAL" clId="{87DEA6A5-04DD-4F0B-8A38-25F89595D54E}" dt="2023-04-11T19:28:50.535" v="976" actId="165"/>
          <ac:grpSpMkLst>
            <pc:docMk/>
            <pc:sldMk cId="912822917" sldId="263"/>
            <ac:grpSpMk id="5" creationId="{B230CAD2-5244-44E5-4383-0C973928C157}"/>
          </ac:grpSpMkLst>
        </pc:grpChg>
        <pc:grpChg chg="add del mod">
          <ac:chgData name="White, Ellie" userId="fec56361-5c8a-4790-9e84-6272d2f2258e" providerId="ADAL" clId="{87DEA6A5-04DD-4F0B-8A38-25F89595D54E}" dt="2023-04-11T19:28:45.371" v="975" actId="165"/>
          <ac:grpSpMkLst>
            <pc:docMk/>
            <pc:sldMk cId="912822917" sldId="263"/>
            <ac:grpSpMk id="8" creationId="{AA4A94BC-F5E9-8C1D-F5D3-F79F772EA02A}"/>
          </ac:grpSpMkLst>
        </pc:grpChg>
        <pc:grpChg chg="mod">
          <ac:chgData name="White, Ellie" userId="fec56361-5c8a-4790-9e84-6272d2f2258e" providerId="ADAL" clId="{87DEA6A5-04DD-4F0B-8A38-25F89595D54E}" dt="2023-04-11T06:12:09.626" v="803" actId="165"/>
          <ac:grpSpMkLst>
            <pc:docMk/>
            <pc:sldMk cId="912822917" sldId="263"/>
            <ac:grpSpMk id="19" creationId="{3878B5F8-BF52-D62F-4856-8CAB47AE2F00}"/>
          </ac:grpSpMkLst>
        </pc:grpChg>
        <pc:grpChg chg="add del mod">
          <ac:chgData name="White, Ellie" userId="fec56361-5c8a-4790-9e84-6272d2f2258e" providerId="ADAL" clId="{87DEA6A5-04DD-4F0B-8A38-25F89595D54E}" dt="2023-04-11T19:42:29.011" v="1423" actId="165"/>
          <ac:grpSpMkLst>
            <pc:docMk/>
            <pc:sldMk cId="912822917" sldId="263"/>
            <ac:grpSpMk id="21" creationId="{62955CDA-DF1D-50AF-D555-AA3E336B01AD}"/>
          </ac:grpSpMkLst>
        </pc:grpChg>
        <pc:grpChg chg="mod">
          <ac:chgData name="White, Ellie" userId="fec56361-5c8a-4790-9e84-6272d2f2258e" providerId="ADAL" clId="{87DEA6A5-04DD-4F0B-8A38-25F89595D54E}" dt="2023-04-11T06:12:09.626" v="803" actId="165"/>
          <ac:grpSpMkLst>
            <pc:docMk/>
            <pc:sldMk cId="912822917" sldId="263"/>
            <ac:grpSpMk id="25" creationId="{672DBF71-450C-37B6-82FC-E5181C6708ED}"/>
          </ac:grpSpMkLst>
        </pc:grpChg>
        <pc:grpChg chg="mod">
          <ac:chgData name="White, Ellie" userId="fec56361-5c8a-4790-9e84-6272d2f2258e" providerId="ADAL" clId="{87DEA6A5-04DD-4F0B-8A38-25F89595D54E}" dt="2023-04-11T20:18:02.679" v="1855"/>
          <ac:grpSpMkLst>
            <pc:docMk/>
            <pc:sldMk cId="912822917" sldId="263"/>
            <ac:grpSpMk id="35" creationId="{3B011D50-52EE-C8EF-40E3-A1C9D61D50A3}"/>
          </ac:grpSpMkLst>
        </pc:grpChg>
        <pc:grpChg chg="add del mod topLvl">
          <ac:chgData name="White, Ellie" userId="fec56361-5c8a-4790-9e84-6272d2f2258e" providerId="ADAL" clId="{87DEA6A5-04DD-4F0B-8A38-25F89595D54E}" dt="2023-04-11T15:09:03.665" v="888" actId="165"/>
          <ac:grpSpMkLst>
            <pc:docMk/>
            <pc:sldMk cId="912822917" sldId="263"/>
            <ac:grpSpMk id="44" creationId="{A0F34DA7-F55E-4BEE-172F-2AB5E2F102F8}"/>
          </ac:grpSpMkLst>
        </pc:grpChg>
        <pc:grpChg chg="mod">
          <ac:chgData name="White, Ellie" userId="fec56361-5c8a-4790-9e84-6272d2f2258e" providerId="ADAL" clId="{87DEA6A5-04DD-4F0B-8A38-25F89595D54E}" dt="2023-04-11T06:12:09.626" v="803" actId="165"/>
          <ac:grpSpMkLst>
            <pc:docMk/>
            <pc:sldMk cId="912822917" sldId="263"/>
            <ac:grpSpMk id="46" creationId="{00ED4E4F-8478-589E-44C5-EEE0A9E81F58}"/>
          </ac:grpSpMkLst>
        </pc:grpChg>
        <pc:grpChg chg="del mod topLvl">
          <ac:chgData name="White, Ellie" userId="fec56361-5c8a-4790-9e84-6272d2f2258e" providerId="ADAL" clId="{87DEA6A5-04DD-4F0B-8A38-25F89595D54E}" dt="2023-04-11T19:42:46.748" v="1424" actId="165"/>
          <ac:grpSpMkLst>
            <pc:docMk/>
            <pc:sldMk cId="912822917" sldId="263"/>
            <ac:grpSpMk id="48" creationId="{6F8F5552-1858-EA35-8C66-945C80A65F93}"/>
          </ac:grpSpMkLst>
        </pc:grpChg>
        <pc:grpChg chg="del mod topLvl">
          <ac:chgData name="White, Ellie" userId="fec56361-5c8a-4790-9e84-6272d2f2258e" providerId="ADAL" clId="{87DEA6A5-04DD-4F0B-8A38-25F89595D54E}" dt="2023-04-11T06:12:12.651" v="804" actId="478"/>
          <ac:grpSpMkLst>
            <pc:docMk/>
            <pc:sldMk cId="912822917" sldId="263"/>
            <ac:grpSpMk id="49" creationId="{E20F02E3-3B69-7428-CAA7-414EC1D8DAA6}"/>
          </ac:grpSpMkLst>
        </pc:grpChg>
        <pc:grpChg chg="del">
          <ac:chgData name="White, Ellie" userId="fec56361-5c8a-4790-9e84-6272d2f2258e" providerId="ADAL" clId="{87DEA6A5-04DD-4F0B-8A38-25F89595D54E}" dt="2023-04-11T06:12:09.626" v="803" actId="165"/>
          <ac:grpSpMkLst>
            <pc:docMk/>
            <pc:sldMk cId="912822917" sldId="263"/>
            <ac:grpSpMk id="50" creationId="{D184B23D-5B1E-1C91-5FB7-E684AFAF8A9E}"/>
          </ac:grpSpMkLst>
        </pc:grpChg>
        <pc:grpChg chg="del mod topLvl">
          <ac:chgData name="White, Ellie" userId="fec56361-5c8a-4790-9e84-6272d2f2258e" providerId="ADAL" clId="{87DEA6A5-04DD-4F0B-8A38-25F89595D54E}" dt="2023-04-11T19:43:36.483" v="1446" actId="165"/>
          <ac:grpSpMkLst>
            <pc:docMk/>
            <pc:sldMk cId="912822917" sldId="263"/>
            <ac:grpSpMk id="51" creationId="{FE249A97-C380-F3FD-FDA4-5FD49C7F2982}"/>
          </ac:grpSpMkLst>
        </pc:grpChg>
        <pc:grpChg chg="mod topLvl">
          <ac:chgData name="White, Ellie" userId="fec56361-5c8a-4790-9e84-6272d2f2258e" providerId="ADAL" clId="{87DEA6A5-04DD-4F0B-8A38-25F89595D54E}" dt="2023-04-11T20:18:02.679" v="1855"/>
          <ac:grpSpMkLst>
            <pc:docMk/>
            <pc:sldMk cId="912822917" sldId="263"/>
            <ac:grpSpMk id="54" creationId="{47611393-F909-B617-8B29-545CB26DCFCF}"/>
          </ac:grpSpMkLst>
        </pc:grpChg>
        <pc:grpChg chg="add del mod">
          <ac:chgData name="White, Ellie" userId="fec56361-5c8a-4790-9e84-6272d2f2258e" providerId="ADAL" clId="{87DEA6A5-04DD-4F0B-8A38-25F89595D54E}" dt="2023-04-11T15:08:54.314" v="887" actId="165"/>
          <ac:grpSpMkLst>
            <pc:docMk/>
            <pc:sldMk cId="912822917" sldId="263"/>
            <ac:grpSpMk id="59" creationId="{1BE492E9-D62C-9DF3-81DB-F497E6A35972}"/>
          </ac:grpSpMkLst>
        </pc:grpChg>
        <pc:grpChg chg="add mod">
          <ac:chgData name="White, Ellie" userId="fec56361-5c8a-4790-9e84-6272d2f2258e" providerId="ADAL" clId="{87DEA6A5-04DD-4F0B-8A38-25F89595D54E}" dt="2023-04-11T20:27:00.755" v="2179" actId="164"/>
          <ac:grpSpMkLst>
            <pc:docMk/>
            <pc:sldMk cId="912822917" sldId="263"/>
            <ac:grpSpMk id="66" creationId="{908F4B19-AA89-618F-0325-8418408C3898}"/>
          </ac:grpSpMkLst>
        </pc:grpChg>
        <pc:grpChg chg="add mod">
          <ac:chgData name="White, Ellie" userId="fec56361-5c8a-4790-9e84-6272d2f2258e" providerId="ADAL" clId="{87DEA6A5-04DD-4F0B-8A38-25F89595D54E}" dt="2023-04-11T20:27:00.755" v="2179" actId="164"/>
          <ac:grpSpMkLst>
            <pc:docMk/>
            <pc:sldMk cId="912822917" sldId="263"/>
            <ac:grpSpMk id="69" creationId="{B7095DA6-829B-68E7-1596-B7F16113994A}"/>
          </ac:grpSpMkLst>
        </pc:grpChg>
        <pc:grpChg chg="mod topLvl">
          <ac:chgData name="White, Ellie" userId="fec56361-5c8a-4790-9e84-6272d2f2258e" providerId="ADAL" clId="{87DEA6A5-04DD-4F0B-8A38-25F89595D54E}" dt="2023-04-11T20:18:02.679" v="1855"/>
          <ac:grpSpMkLst>
            <pc:docMk/>
            <pc:sldMk cId="912822917" sldId="263"/>
            <ac:grpSpMk id="77" creationId="{AD5546C7-930E-3C93-F49E-C53376DB3189}"/>
          </ac:grpSpMkLst>
        </pc:grpChg>
        <pc:grpChg chg="mod">
          <ac:chgData name="White, Ellie" userId="fec56361-5c8a-4790-9e84-6272d2f2258e" providerId="ADAL" clId="{87DEA6A5-04DD-4F0B-8A38-25F89595D54E}" dt="2023-04-11T20:18:02.679" v="1855"/>
          <ac:grpSpMkLst>
            <pc:docMk/>
            <pc:sldMk cId="912822917" sldId="263"/>
            <ac:grpSpMk id="82" creationId="{218D5BCE-A51A-2095-AC85-4E33374F49B8}"/>
          </ac:grpSpMkLst>
        </pc:grpChg>
        <pc:grpChg chg="mod topLvl">
          <ac:chgData name="White, Ellie" userId="fec56361-5c8a-4790-9e84-6272d2f2258e" providerId="ADAL" clId="{87DEA6A5-04DD-4F0B-8A38-25F89595D54E}" dt="2023-04-11T20:18:02.679" v="1855"/>
          <ac:grpSpMkLst>
            <pc:docMk/>
            <pc:sldMk cId="912822917" sldId="263"/>
            <ac:grpSpMk id="83" creationId="{77C10F98-C61B-7003-CFE4-3CB8D967E106}"/>
          </ac:grpSpMkLst>
        </pc:grpChg>
        <pc:grpChg chg="mod topLvl">
          <ac:chgData name="White, Ellie" userId="fec56361-5c8a-4790-9e84-6272d2f2258e" providerId="ADAL" clId="{87DEA6A5-04DD-4F0B-8A38-25F89595D54E}" dt="2023-04-11T20:18:02.679" v="1855"/>
          <ac:grpSpMkLst>
            <pc:docMk/>
            <pc:sldMk cId="912822917" sldId="263"/>
            <ac:grpSpMk id="96" creationId="{D20A6F3A-7E85-9FFB-A66A-BE28177F74CC}"/>
          </ac:grpSpMkLst>
        </pc:grpChg>
        <pc:grpChg chg="mod topLvl">
          <ac:chgData name="White, Ellie" userId="fec56361-5c8a-4790-9e84-6272d2f2258e" providerId="ADAL" clId="{87DEA6A5-04DD-4F0B-8A38-25F89595D54E}" dt="2023-04-11T20:18:02.679" v="1855"/>
          <ac:grpSpMkLst>
            <pc:docMk/>
            <pc:sldMk cId="912822917" sldId="263"/>
            <ac:grpSpMk id="119" creationId="{BA8F6FA3-392B-2DCE-F67B-AFE623DEB112}"/>
          </ac:grpSpMkLst>
        </pc:grpChg>
        <pc:grpChg chg="mod topLvl">
          <ac:chgData name="White, Ellie" userId="fec56361-5c8a-4790-9e84-6272d2f2258e" providerId="ADAL" clId="{87DEA6A5-04DD-4F0B-8A38-25F89595D54E}" dt="2023-04-11T20:18:02.679" v="1855"/>
          <ac:grpSpMkLst>
            <pc:docMk/>
            <pc:sldMk cId="912822917" sldId="263"/>
            <ac:grpSpMk id="126" creationId="{49C22CF5-4563-EAC1-06B9-8101272D2049}"/>
          </ac:grpSpMkLst>
        </pc:grpChg>
        <pc:grpChg chg="del mod topLvl">
          <ac:chgData name="White, Ellie" userId="fec56361-5c8a-4790-9e84-6272d2f2258e" providerId="ADAL" clId="{87DEA6A5-04DD-4F0B-8A38-25F89595D54E}" dt="2023-04-11T19:45:57.107" v="1499" actId="165"/>
          <ac:grpSpMkLst>
            <pc:docMk/>
            <pc:sldMk cId="912822917" sldId="263"/>
            <ac:grpSpMk id="138" creationId="{83E2B7AF-13A4-CB34-1109-B826DFD66C78}"/>
          </ac:grpSpMkLst>
        </pc:grpChg>
        <pc:grpChg chg="del mod topLvl">
          <ac:chgData name="White, Ellie" userId="fec56361-5c8a-4790-9e84-6272d2f2258e" providerId="ADAL" clId="{87DEA6A5-04DD-4F0B-8A38-25F89595D54E}" dt="2023-04-11T19:45:51.466" v="1498" actId="165"/>
          <ac:grpSpMkLst>
            <pc:docMk/>
            <pc:sldMk cId="912822917" sldId="263"/>
            <ac:grpSpMk id="141" creationId="{6ACCCFEC-EE8D-E85D-99F3-AEAF1A5E511D}"/>
          </ac:grpSpMkLst>
        </pc:grpChg>
        <pc:picChg chg="mod topLvl">
          <ac:chgData name="White, Ellie" userId="fec56361-5c8a-4790-9e84-6272d2f2258e" providerId="ADAL" clId="{87DEA6A5-04DD-4F0B-8A38-25F89595D54E}" dt="2023-04-11T20:18:02.679" v="1855"/>
          <ac:picMkLst>
            <pc:docMk/>
            <pc:sldMk cId="912822917" sldId="263"/>
            <ac:picMk id="3" creationId="{C081CB69-D92F-2257-0FE3-5EDA678BDDEF}"/>
          </ac:picMkLst>
        </pc:picChg>
        <pc:picChg chg="add del mod ord">
          <ac:chgData name="White, Ellie" userId="fec56361-5c8a-4790-9e84-6272d2f2258e" providerId="ADAL" clId="{87DEA6A5-04DD-4F0B-8A38-25F89595D54E}" dt="2023-04-11T15:31:02.154" v="969" actId="478"/>
          <ac:picMkLst>
            <pc:docMk/>
            <pc:sldMk cId="912822917" sldId="263"/>
            <ac:picMk id="4" creationId="{3300A544-0A05-5460-3FF5-D5E1380432D7}"/>
          </ac:picMkLst>
        </pc:picChg>
        <pc:picChg chg="add del mod ord topLvl">
          <ac:chgData name="White, Ellie" userId="fec56361-5c8a-4790-9e84-6272d2f2258e" providerId="ADAL" clId="{87DEA6A5-04DD-4F0B-8A38-25F89595D54E}" dt="2023-04-11T20:38:39.719" v="2286" actId="478"/>
          <ac:picMkLst>
            <pc:docMk/>
            <pc:sldMk cId="912822917" sldId="263"/>
            <ac:picMk id="6" creationId="{F9A2B94A-0D58-0BD4-1D7A-27DBC8670F7B}"/>
          </ac:picMkLst>
        </pc:picChg>
        <pc:picChg chg="mod topLvl">
          <ac:chgData name="White, Ellie" userId="fec56361-5c8a-4790-9e84-6272d2f2258e" providerId="ADAL" clId="{87DEA6A5-04DD-4F0B-8A38-25F89595D54E}" dt="2023-04-11T20:18:02.679" v="1855"/>
          <ac:picMkLst>
            <pc:docMk/>
            <pc:sldMk cId="912822917" sldId="263"/>
            <ac:picMk id="7" creationId="{EA211AEE-3789-D087-E374-D5EA30A8AE6D}"/>
          </ac:picMkLst>
        </pc:picChg>
        <pc:picChg chg="del">
          <ac:chgData name="White, Ellie" userId="fec56361-5c8a-4790-9e84-6272d2f2258e" providerId="ADAL" clId="{87DEA6A5-04DD-4F0B-8A38-25F89595D54E}" dt="2023-04-11T06:11:26.601" v="797" actId="478"/>
          <ac:picMkLst>
            <pc:docMk/>
            <pc:sldMk cId="912822917" sldId="263"/>
            <ac:picMk id="8" creationId="{6BAE727D-786F-565F-0628-D51F41852BAB}"/>
          </ac:picMkLst>
        </pc:picChg>
        <pc:picChg chg="mod topLvl">
          <ac:chgData name="White, Ellie" userId="fec56361-5c8a-4790-9e84-6272d2f2258e" providerId="ADAL" clId="{87DEA6A5-04DD-4F0B-8A38-25F89595D54E}" dt="2023-04-11T20:18:02.679" v="1855"/>
          <ac:picMkLst>
            <pc:docMk/>
            <pc:sldMk cId="912822917" sldId="263"/>
            <ac:picMk id="9" creationId="{AD6E475A-2214-17A5-A79C-91AB2E3E72B2}"/>
          </ac:picMkLst>
        </pc:picChg>
        <pc:picChg chg="mod">
          <ac:chgData name="White, Ellie" userId="fec56361-5c8a-4790-9e84-6272d2f2258e" providerId="ADAL" clId="{87DEA6A5-04DD-4F0B-8A38-25F89595D54E}" dt="2023-04-11T20:18:02.679" v="1855"/>
          <ac:picMkLst>
            <pc:docMk/>
            <pc:sldMk cId="912822917" sldId="263"/>
            <ac:picMk id="10" creationId="{63DABC5B-2D59-3ACE-8AD5-699CC5D16781}"/>
          </ac:picMkLst>
        </pc:picChg>
        <pc:picChg chg="mod topLvl">
          <ac:chgData name="White, Ellie" userId="fec56361-5c8a-4790-9e84-6272d2f2258e" providerId="ADAL" clId="{87DEA6A5-04DD-4F0B-8A38-25F89595D54E}" dt="2023-04-11T20:18:02.679" v="1855"/>
          <ac:picMkLst>
            <pc:docMk/>
            <pc:sldMk cId="912822917" sldId="263"/>
            <ac:picMk id="18" creationId="{33AD14E2-EEA2-57C2-7744-E4FED68898B9}"/>
          </ac:picMkLst>
        </pc:picChg>
        <pc:picChg chg="mod">
          <ac:chgData name="White, Ellie" userId="fec56361-5c8a-4790-9e84-6272d2f2258e" providerId="ADAL" clId="{87DEA6A5-04DD-4F0B-8A38-25F89595D54E}" dt="2023-04-11T20:18:02.679" v="1855"/>
          <ac:picMkLst>
            <pc:docMk/>
            <pc:sldMk cId="912822917" sldId="263"/>
            <ac:picMk id="36" creationId="{1213AF4D-BFB8-162D-B261-E505103E831A}"/>
          </ac:picMkLst>
        </pc:picChg>
        <pc:picChg chg="add del mod ord">
          <ac:chgData name="White, Ellie" userId="fec56361-5c8a-4790-9e84-6272d2f2258e" providerId="ADAL" clId="{87DEA6A5-04DD-4F0B-8A38-25F89595D54E}" dt="2023-04-11T15:07:40.739" v="868" actId="478"/>
          <ac:picMkLst>
            <pc:docMk/>
            <pc:sldMk cId="912822917" sldId="263"/>
            <ac:picMk id="38" creationId="{0A5331ED-30B2-2975-5D84-3D1181998B49}"/>
          </ac:picMkLst>
        </pc:picChg>
        <pc:picChg chg="add mod ord">
          <ac:chgData name="White, Ellie" userId="fec56361-5c8a-4790-9e84-6272d2f2258e" providerId="ADAL" clId="{87DEA6A5-04DD-4F0B-8A38-25F89595D54E}" dt="2023-04-11T20:38:42.924" v="2288" actId="167"/>
          <ac:picMkLst>
            <pc:docMk/>
            <pc:sldMk cId="912822917" sldId="263"/>
            <ac:picMk id="70" creationId="{3981FB47-F9C2-41E7-F778-55248F7FBFD8}"/>
          </ac:picMkLst>
        </pc:picChg>
        <pc:cxnChg chg="mod">
          <ac:chgData name="White, Ellie" userId="fec56361-5c8a-4790-9e84-6272d2f2258e" providerId="ADAL" clId="{87DEA6A5-04DD-4F0B-8A38-25F89595D54E}" dt="2023-04-11T06:12:12.651" v="804" actId="478"/>
          <ac:cxnSpMkLst>
            <pc:docMk/>
            <pc:sldMk cId="912822917" sldId="263"/>
            <ac:cxnSpMk id="6" creationId="{41F14311-D4F5-0B52-4DF8-A0F6259CE3D3}"/>
          </ac:cxnSpMkLst>
        </pc:cxnChg>
        <pc:cxnChg chg="add mod topLvl">
          <ac:chgData name="White, Ellie" userId="fec56361-5c8a-4790-9e84-6272d2f2258e" providerId="ADAL" clId="{87DEA6A5-04DD-4F0B-8A38-25F89595D54E}" dt="2023-04-11T20:18:02.679" v="1855"/>
          <ac:cxnSpMkLst>
            <pc:docMk/>
            <pc:sldMk cId="912822917" sldId="263"/>
            <ac:cxnSpMk id="16" creationId="{9D0ED42C-A75D-E5B0-8B5D-522736788E17}"/>
          </ac:cxnSpMkLst>
        </pc:cxnChg>
        <pc:cxnChg chg="mod">
          <ac:chgData name="White, Ellie" userId="fec56361-5c8a-4790-9e84-6272d2f2258e" providerId="ADAL" clId="{87DEA6A5-04DD-4F0B-8A38-25F89595D54E}" dt="2023-04-11T06:12:09.626" v="803" actId="165"/>
          <ac:cxnSpMkLst>
            <pc:docMk/>
            <pc:sldMk cId="912822917" sldId="263"/>
            <ac:cxnSpMk id="26" creationId="{7329C267-D722-4AFA-6384-3F95483A05F2}"/>
          </ac:cxnSpMkLst>
        </pc:cxnChg>
        <pc:cxnChg chg="mod">
          <ac:chgData name="White, Ellie" userId="fec56361-5c8a-4790-9e84-6272d2f2258e" providerId="ADAL" clId="{87DEA6A5-04DD-4F0B-8A38-25F89595D54E}" dt="2023-04-11T06:12:09.626" v="803" actId="165"/>
          <ac:cxnSpMkLst>
            <pc:docMk/>
            <pc:sldMk cId="912822917" sldId="263"/>
            <ac:cxnSpMk id="27" creationId="{5BCD6614-6378-D72B-1695-70CED7585762}"/>
          </ac:cxnSpMkLst>
        </pc:cxnChg>
        <pc:cxnChg chg="mod">
          <ac:chgData name="White, Ellie" userId="fec56361-5c8a-4790-9e84-6272d2f2258e" providerId="ADAL" clId="{87DEA6A5-04DD-4F0B-8A38-25F89595D54E}" dt="2023-04-11T06:12:09.626" v="803" actId="165"/>
          <ac:cxnSpMkLst>
            <pc:docMk/>
            <pc:sldMk cId="912822917" sldId="263"/>
            <ac:cxnSpMk id="39" creationId="{CC2058BD-61E7-D871-E364-A613A531564A}"/>
          </ac:cxnSpMkLst>
        </pc:cxnChg>
        <pc:cxnChg chg="mod topLvl">
          <ac:chgData name="White, Ellie" userId="fec56361-5c8a-4790-9e84-6272d2f2258e" providerId="ADAL" clId="{87DEA6A5-04DD-4F0B-8A38-25F89595D54E}" dt="2023-04-11T20:34:08.584" v="2208" actId="1035"/>
          <ac:cxnSpMkLst>
            <pc:docMk/>
            <pc:sldMk cId="912822917" sldId="263"/>
            <ac:cxnSpMk id="47" creationId="{2DB6AFBC-11B1-7124-2E0F-265533A64AF6}"/>
          </ac:cxnSpMkLst>
        </pc:cxnChg>
        <pc:cxnChg chg="mod topLvl">
          <ac:chgData name="White, Ellie" userId="fec56361-5c8a-4790-9e84-6272d2f2258e" providerId="ADAL" clId="{87DEA6A5-04DD-4F0B-8A38-25F89595D54E}" dt="2023-04-11T20:18:02.679" v="1855"/>
          <ac:cxnSpMkLst>
            <pc:docMk/>
            <pc:sldMk cId="912822917" sldId="263"/>
            <ac:cxnSpMk id="55" creationId="{050612F3-F437-0AF5-AA6D-6F468E1CA894}"/>
          </ac:cxnSpMkLst>
        </pc:cxnChg>
        <pc:cxnChg chg="mod topLvl">
          <ac:chgData name="White, Ellie" userId="fec56361-5c8a-4790-9e84-6272d2f2258e" providerId="ADAL" clId="{87DEA6A5-04DD-4F0B-8A38-25F89595D54E}" dt="2023-04-11T20:18:02.679" v="1855"/>
          <ac:cxnSpMkLst>
            <pc:docMk/>
            <pc:sldMk cId="912822917" sldId="263"/>
            <ac:cxnSpMk id="56" creationId="{985245FF-11DA-2B0C-6D55-36FE4EDFB12A}"/>
          </ac:cxnSpMkLst>
        </pc:cxnChg>
        <pc:cxnChg chg="mod">
          <ac:chgData name="White, Ellie" userId="fec56361-5c8a-4790-9e84-6272d2f2258e" providerId="ADAL" clId="{87DEA6A5-04DD-4F0B-8A38-25F89595D54E}" dt="2023-04-11T06:12:09.626" v="803" actId="165"/>
          <ac:cxnSpMkLst>
            <pc:docMk/>
            <pc:sldMk cId="912822917" sldId="263"/>
            <ac:cxnSpMk id="152" creationId="{35CD4AC8-8C5B-ED83-8F3C-0C9E0C5762AA}"/>
          </ac:cxnSpMkLst>
        </pc:cxnChg>
      </pc:sldChg>
      <pc:sldChg chg="addSp delSp modSp add mod">
        <pc:chgData name="White, Ellie" userId="fec56361-5c8a-4790-9e84-6272d2f2258e" providerId="ADAL" clId="{87DEA6A5-04DD-4F0B-8A38-25F89595D54E}" dt="2023-04-11T22:05:36.722" v="2304" actId="20577"/>
        <pc:sldMkLst>
          <pc:docMk/>
          <pc:sldMk cId="1836178870" sldId="264"/>
        </pc:sldMkLst>
        <pc:spChg chg="add mod">
          <ac:chgData name="White, Ellie" userId="fec56361-5c8a-4790-9e84-6272d2f2258e" providerId="ADAL" clId="{87DEA6A5-04DD-4F0B-8A38-25F89595D54E}" dt="2023-04-11T22:05:36.722" v="2304" actId="20577"/>
          <ac:spMkLst>
            <pc:docMk/>
            <pc:sldMk cId="1836178870" sldId="264"/>
            <ac:spMk id="5" creationId="{08D9DFA2-5A3A-B798-9BAB-3F5A9EE52731}"/>
          </ac:spMkLst>
        </pc:spChg>
        <pc:spChg chg="del">
          <ac:chgData name="White, Ellie" userId="fec56361-5c8a-4790-9e84-6272d2f2258e" providerId="ADAL" clId="{87DEA6A5-04DD-4F0B-8A38-25F89595D54E}" dt="2023-04-11T22:05:05.627" v="2300" actId="478"/>
          <ac:spMkLst>
            <pc:docMk/>
            <pc:sldMk cId="1836178870" sldId="264"/>
            <ac:spMk id="65" creationId="{020D8591-D2BA-3C8C-92B8-7DF8E87DD431}"/>
          </ac:spMkLst>
        </pc:spChg>
        <pc:spChg chg="mod">
          <ac:chgData name="White, Ellie" userId="fec56361-5c8a-4790-9e84-6272d2f2258e" providerId="ADAL" clId="{87DEA6A5-04DD-4F0B-8A38-25F89595D54E}" dt="2023-04-11T22:04:56.626" v="2299" actId="1035"/>
          <ac:spMkLst>
            <pc:docMk/>
            <pc:sldMk cId="1836178870" sldId="264"/>
            <ac:spMk id="67" creationId="{971AAD21-5C56-2005-235D-C9C3F123073C}"/>
          </ac:spMkLst>
        </pc:spChg>
      </pc:sldChg>
    </pc:docChg>
  </pc:docChgLst>
  <pc:docChgLst>
    <pc:chgData name="White, Ellie" userId="fec56361-5c8a-4790-9e84-6272d2f2258e" providerId="ADAL" clId="{055092CE-05AA-497E-A351-EF6B27C49962}"/>
    <pc:docChg chg="undo custSel modSld">
      <pc:chgData name="White, Ellie" userId="fec56361-5c8a-4790-9e84-6272d2f2258e" providerId="ADAL" clId="{055092CE-05AA-497E-A351-EF6B27C49962}" dt="2023-04-02T19:44:33.038" v="1013" actId="207"/>
      <pc:docMkLst>
        <pc:docMk/>
      </pc:docMkLst>
      <pc:sldChg chg="addSp delSp modSp mod">
        <pc:chgData name="White, Ellie" userId="fec56361-5c8a-4790-9e84-6272d2f2258e" providerId="ADAL" clId="{055092CE-05AA-497E-A351-EF6B27C49962}" dt="2023-04-02T19:44:33.038" v="1013" actId="207"/>
        <pc:sldMkLst>
          <pc:docMk/>
          <pc:sldMk cId="1781328126" sldId="257"/>
        </pc:sldMkLst>
        <pc:spChg chg="mod topLvl">
          <ac:chgData name="White, Ellie" userId="fec56361-5c8a-4790-9e84-6272d2f2258e" providerId="ADAL" clId="{055092CE-05AA-497E-A351-EF6B27C49962}" dt="2023-04-02T19:39:33.326" v="989" actId="164"/>
          <ac:spMkLst>
            <pc:docMk/>
            <pc:sldMk cId="1781328126" sldId="257"/>
            <ac:spMk id="12" creationId="{A92751BD-0BCB-F84D-4CE3-45911BE1EE09}"/>
          </ac:spMkLst>
        </pc:spChg>
        <pc:spChg chg="mod ord topLvl">
          <ac:chgData name="White, Ellie" userId="fec56361-5c8a-4790-9e84-6272d2f2258e" providerId="ADAL" clId="{055092CE-05AA-497E-A351-EF6B27C49962}" dt="2023-04-02T19:39:33.326" v="989" actId="164"/>
          <ac:spMkLst>
            <pc:docMk/>
            <pc:sldMk cId="1781328126" sldId="257"/>
            <ac:spMk id="13" creationId="{DD8FF5E5-8077-9B79-7F23-BF41326D2659}"/>
          </ac:spMkLst>
        </pc:spChg>
        <pc:spChg chg="mod topLvl">
          <ac:chgData name="White, Ellie" userId="fec56361-5c8a-4790-9e84-6272d2f2258e" providerId="ADAL" clId="{055092CE-05AA-497E-A351-EF6B27C49962}" dt="2023-04-02T19:39:33.326" v="989" actId="164"/>
          <ac:spMkLst>
            <pc:docMk/>
            <pc:sldMk cId="1781328126" sldId="257"/>
            <ac:spMk id="14" creationId="{EDE2B9F8-9E3D-678D-C890-E5D58669DFD2}"/>
          </ac:spMkLst>
        </pc:spChg>
        <pc:spChg chg="mod topLvl">
          <ac:chgData name="White, Ellie" userId="fec56361-5c8a-4790-9e84-6272d2f2258e" providerId="ADAL" clId="{055092CE-05AA-497E-A351-EF6B27C49962}" dt="2023-04-02T19:39:33.326" v="989" actId="164"/>
          <ac:spMkLst>
            <pc:docMk/>
            <pc:sldMk cId="1781328126" sldId="257"/>
            <ac:spMk id="15" creationId="{59731D87-5DD9-E804-08D9-E2BD4F5D0AC4}"/>
          </ac:spMkLst>
        </pc:spChg>
        <pc:spChg chg="mod ord topLvl">
          <ac:chgData name="White, Ellie" userId="fec56361-5c8a-4790-9e84-6272d2f2258e" providerId="ADAL" clId="{055092CE-05AA-497E-A351-EF6B27C49962}" dt="2023-04-02T19:39:33.326" v="989" actId="164"/>
          <ac:spMkLst>
            <pc:docMk/>
            <pc:sldMk cId="1781328126" sldId="257"/>
            <ac:spMk id="16" creationId="{ED2ACB32-FBD5-606D-C54A-0348DA8C461C}"/>
          </ac:spMkLst>
        </pc:spChg>
        <pc:spChg chg="mod topLvl">
          <ac:chgData name="White, Ellie" userId="fec56361-5c8a-4790-9e84-6272d2f2258e" providerId="ADAL" clId="{055092CE-05AA-497E-A351-EF6B27C49962}" dt="2023-04-02T19:40:39.080" v="1002" actId="1076"/>
          <ac:spMkLst>
            <pc:docMk/>
            <pc:sldMk cId="1781328126" sldId="257"/>
            <ac:spMk id="17" creationId="{E8EB3159-5F25-B2C0-43AC-83F1DF73BE7B}"/>
          </ac:spMkLst>
        </pc:spChg>
        <pc:spChg chg="mod topLvl">
          <ac:chgData name="White, Ellie" userId="fec56361-5c8a-4790-9e84-6272d2f2258e" providerId="ADAL" clId="{055092CE-05AA-497E-A351-EF6B27C49962}" dt="2023-04-02T19:40:00.630" v="993" actId="1076"/>
          <ac:spMkLst>
            <pc:docMk/>
            <pc:sldMk cId="1781328126" sldId="257"/>
            <ac:spMk id="20" creationId="{955A7CE5-80B7-11A5-3983-7037E6E3B1B5}"/>
          </ac:spMkLst>
        </pc:spChg>
        <pc:spChg chg="add mod topLvl">
          <ac:chgData name="White, Ellie" userId="fec56361-5c8a-4790-9e84-6272d2f2258e" providerId="ADAL" clId="{055092CE-05AA-497E-A351-EF6B27C49962}" dt="2023-04-02T19:39:33.326" v="989" actId="164"/>
          <ac:spMkLst>
            <pc:docMk/>
            <pc:sldMk cId="1781328126" sldId="257"/>
            <ac:spMk id="25" creationId="{127D3F71-382D-C3F0-317D-8AB54D073396}"/>
          </ac:spMkLst>
        </pc:spChg>
        <pc:spChg chg="add mod ord topLvl">
          <ac:chgData name="White, Ellie" userId="fec56361-5c8a-4790-9e84-6272d2f2258e" providerId="ADAL" clId="{055092CE-05AA-497E-A351-EF6B27C49962}" dt="2023-04-02T19:39:33.326" v="989" actId="164"/>
          <ac:spMkLst>
            <pc:docMk/>
            <pc:sldMk cId="1781328126" sldId="257"/>
            <ac:spMk id="26" creationId="{81EAB21C-A47C-BDD9-8A0D-14D3C96E0177}"/>
          </ac:spMkLst>
        </pc:spChg>
        <pc:spChg chg="add del mod">
          <ac:chgData name="White, Ellie" userId="fec56361-5c8a-4790-9e84-6272d2f2258e" providerId="ADAL" clId="{055092CE-05AA-497E-A351-EF6B27C49962}" dt="2023-04-02T19:09:56.708" v="319" actId="478"/>
          <ac:spMkLst>
            <pc:docMk/>
            <pc:sldMk cId="1781328126" sldId="257"/>
            <ac:spMk id="30" creationId="{CE4594DC-73D2-FEB1-2AFC-2A393DF468FF}"/>
          </ac:spMkLst>
        </pc:spChg>
        <pc:spChg chg="add mod ord topLvl">
          <ac:chgData name="White, Ellie" userId="fec56361-5c8a-4790-9e84-6272d2f2258e" providerId="ADAL" clId="{055092CE-05AA-497E-A351-EF6B27C49962}" dt="2023-04-02T19:39:33.326" v="989" actId="164"/>
          <ac:spMkLst>
            <pc:docMk/>
            <pc:sldMk cId="1781328126" sldId="257"/>
            <ac:spMk id="31" creationId="{BB1F478B-475A-961E-9463-971167FCC0DD}"/>
          </ac:spMkLst>
        </pc:spChg>
        <pc:spChg chg="add del mod">
          <ac:chgData name="White, Ellie" userId="fec56361-5c8a-4790-9e84-6272d2f2258e" providerId="ADAL" clId="{055092CE-05AA-497E-A351-EF6B27C49962}" dt="2023-04-02T19:11:16.165" v="368"/>
          <ac:spMkLst>
            <pc:docMk/>
            <pc:sldMk cId="1781328126" sldId="257"/>
            <ac:spMk id="32" creationId="{13AC0A14-7A49-54FB-0F18-EE330ACBC576}"/>
          </ac:spMkLst>
        </pc:spChg>
        <pc:spChg chg="add mod topLvl">
          <ac:chgData name="White, Ellie" userId="fec56361-5c8a-4790-9e84-6272d2f2258e" providerId="ADAL" clId="{055092CE-05AA-497E-A351-EF6B27C49962}" dt="2023-04-02T19:39:33.326" v="989" actId="164"/>
          <ac:spMkLst>
            <pc:docMk/>
            <pc:sldMk cId="1781328126" sldId="257"/>
            <ac:spMk id="37" creationId="{8B99782F-E631-535F-93CE-F6360C71F16F}"/>
          </ac:spMkLst>
        </pc:spChg>
        <pc:spChg chg="add mod topLvl">
          <ac:chgData name="White, Ellie" userId="fec56361-5c8a-4790-9e84-6272d2f2258e" providerId="ADAL" clId="{055092CE-05AA-497E-A351-EF6B27C49962}" dt="2023-04-02T19:39:33.326" v="989" actId="164"/>
          <ac:spMkLst>
            <pc:docMk/>
            <pc:sldMk cId="1781328126" sldId="257"/>
            <ac:spMk id="38" creationId="{E45EBC66-8770-922F-372F-1C0D847501D6}"/>
          </ac:spMkLst>
        </pc:spChg>
        <pc:spChg chg="add mod topLvl">
          <ac:chgData name="White, Ellie" userId="fec56361-5c8a-4790-9e84-6272d2f2258e" providerId="ADAL" clId="{055092CE-05AA-497E-A351-EF6B27C49962}" dt="2023-04-02T19:39:33.326" v="989" actId="164"/>
          <ac:spMkLst>
            <pc:docMk/>
            <pc:sldMk cId="1781328126" sldId="257"/>
            <ac:spMk id="39" creationId="{2B5A2A8D-F0EF-298A-F203-F0BC071E8B66}"/>
          </ac:spMkLst>
        </pc:spChg>
        <pc:spChg chg="add del mod">
          <ac:chgData name="White, Ellie" userId="fec56361-5c8a-4790-9e84-6272d2f2258e" providerId="ADAL" clId="{055092CE-05AA-497E-A351-EF6B27C49962}" dt="2023-04-02T19:14:27.294" v="423"/>
          <ac:spMkLst>
            <pc:docMk/>
            <pc:sldMk cId="1781328126" sldId="257"/>
            <ac:spMk id="40" creationId="{209EEA2E-7BA4-D3E9-A825-7BF20818D7FF}"/>
          </ac:spMkLst>
        </pc:spChg>
        <pc:spChg chg="add del mod">
          <ac:chgData name="White, Ellie" userId="fec56361-5c8a-4790-9e84-6272d2f2258e" providerId="ADAL" clId="{055092CE-05AA-497E-A351-EF6B27C49962}" dt="2023-04-02T19:14:27.294" v="423"/>
          <ac:spMkLst>
            <pc:docMk/>
            <pc:sldMk cId="1781328126" sldId="257"/>
            <ac:spMk id="41" creationId="{1D4A7653-5959-D8E5-5A5A-A1DD9552C8A6}"/>
          </ac:spMkLst>
        </pc:spChg>
        <pc:spChg chg="add del mod">
          <ac:chgData name="White, Ellie" userId="fec56361-5c8a-4790-9e84-6272d2f2258e" providerId="ADAL" clId="{055092CE-05AA-497E-A351-EF6B27C49962}" dt="2023-04-02T19:14:27.294" v="423"/>
          <ac:spMkLst>
            <pc:docMk/>
            <pc:sldMk cId="1781328126" sldId="257"/>
            <ac:spMk id="42" creationId="{9C22F52C-7E52-154C-630A-131655AFAC4C}"/>
          </ac:spMkLst>
        </pc:spChg>
        <pc:spChg chg="add del mod">
          <ac:chgData name="White, Ellie" userId="fec56361-5c8a-4790-9e84-6272d2f2258e" providerId="ADAL" clId="{055092CE-05AA-497E-A351-EF6B27C49962}" dt="2023-04-02T19:14:27.294" v="423"/>
          <ac:spMkLst>
            <pc:docMk/>
            <pc:sldMk cId="1781328126" sldId="257"/>
            <ac:spMk id="43" creationId="{45DFB95B-9B04-1229-A2B7-D1117E944180}"/>
          </ac:spMkLst>
        </pc:spChg>
        <pc:spChg chg="add mod topLvl">
          <ac:chgData name="White, Ellie" userId="fec56361-5c8a-4790-9e84-6272d2f2258e" providerId="ADAL" clId="{055092CE-05AA-497E-A351-EF6B27C49962}" dt="2023-04-02T19:39:33.326" v="989" actId="164"/>
          <ac:spMkLst>
            <pc:docMk/>
            <pc:sldMk cId="1781328126" sldId="257"/>
            <ac:spMk id="44" creationId="{086F1047-5BC5-8329-4A8B-F89C2E2143FB}"/>
          </ac:spMkLst>
        </pc:spChg>
        <pc:spChg chg="add mod topLvl">
          <ac:chgData name="White, Ellie" userId="fec56361-5c8a-4790-9e84-6272d2f2258e" providerId="ADAL" clId="{055092CE-05AA-497E-A351-EF6B27C49962}" dt="2023-04-02T19:39:33.326" v="989" actId="164"/>
          <ac:spMkLst>
            <pc:docMk/>
            <pc:sldMk cId="1781328126" sldId="257"/>
            <ac:spMk id="45" creationId="{C51FEAE8-4CEA-0B45-B1A7-605E3195A2E5}"/>
          </ac:spMkLst>
        </pc:spChg>
        <pc:spChg chg="add mod topLvl">
          <ac:chgData name="White, Ellie" userId="fec56361-5c8a-4790-9e84-6272d2f2258e" providerId="ADAL" clId="{055092CE-05AA-497E-A351-EF6B27C49962}" dt="2023-04-02T19:39:33.326" v="989" actId="164"/>
          <ac:spMkLst>
            <pc:docMk/>
            <pc:sldMk cId="1781328126" sldId="257"/>
            <ac:spMk id="46" creationId="{C736116D-93C1-5F5D-AB3A-9300A3B850D0}"/>
          </ac:spMkLst>
        </pc:spChg>
        <pc:spChg chg="add mod topLvl">
          <ac:chgData name="White, Ellie" userId="fec56361-5c8a-4790-9e84-6272d2f2258e" providerId="ADAL" clId="{055092CE-05AA-497E-A351-EF6B27C49962}" dt="2023-04-02T19:39:33.326" v="989" actId="164"/>
          <ac:spMkLst>
            <pc:docMk/>
            <pc:sldMk cId="1781328126" sldId="257"/>
            <ac:spMk id="47" creationId="{487004D3-ECC8-B349-F91D-3DA23046F06B}"/>
          </ac:spMkLst>
        </pc:spChg>
        <pc:spChg chg="add mod topLvl">
          <ac:chgData name="White, Ellie" userId="fec56361-5c8a-4790-9e84-6272d2f2258e" providerId="ADAL" clId="{055092CE-05AA-497E-A351-EF6B27C49962}" dt="2023-04-02T19:39:33.326" v="989" actId="164"/>
          <ac:spMkLst>
            <pc:docMk/>
            <pc:sldMk cId="1781328126" sldId="257"/>
            <ac:spMk id="48" creationId="{1488E4DB-2C8E-E18F-BB8D-0949F91EF5A3}"/>
          </ac:spMkLst>
        </pc:spChg>
        <pc:spChg chg="add mod topLvl">
          <ac:chgData name="White, Ellie" userId="fec56361-5c8a-4790-9e84-6272d2f2258e" providerId="ADAL" clId="{055092CE-05AA-497E-A351-EF6B27C49962}" dt="2023-04-02T19:39:33.326" v="989" actId="164"/>
          <ac:spMkLst>
            <pc:docMk/>
            <pc:sldMk cId="1781328126" sldId="257"/>
            <ac:spMk id="49" creationId="{321EC36E-CE2D-5FE1-C756-761D98C06EC9}"/>
          </ac:spMkLst>
        </pc:spChg>
        <pc:spChg chg="add mod topLvl">
          <ac:chgData name="White, Ellie" userId="fec56361-5c8a-4790-9e84-6272d2f2258e" providerId="ADAL" clId="{055092CE-05AA-497E-A351-EF6B27C49962}" dt="2023-04-02T19:39:33.326" v="989" actId="164"/>
          <ac:spMkLst>
            <pc:docMk/>
            <pc:sldMk cId="1781328126" sldId="257"/>
            <ac:spMk id="50" creationId="{AB74B619-BC32-AFE7-3513-8CDFDB95245E}"/>
          </ac:spMkLst>
        </pc:spChg>
        <pc:spChg chg="add mod topLvl">
          <ac:chgData name="White, Ellie" userId="fec56361-5c8a-4790-9e84-6272d2f2258e" providerId="ADAL" clId="{055092CE-05AA-497E-A351-EF6B27C49962}" dt="2023-04-02T19:39:33.326" v="989" actId="164"/>
          <ac:spMkLst>
            <pc:docMk/>
            <pc:sldMk cId="1781328126" sldId="257"/>
            <ac:spMk id="51" creationId="{9C49A8C6-6A48-930A-1F7D-D00A135B519C}"/>
          </ac:spMkLst>
        </pc:spChg>
        <pc:spChg chg="add mod topLvl">
          <ac:chgData name="White, Ellie" userId="fec56361-5c8a-4790-9e84-6272d2f2258e" providerId="ADAL" clId="{055092CE-05AA-497E-A351-EF6B27C49962}" dt="2023-04-02T19:39:33.326" v="989" actId="164"/>
          <ac:spMkLst>
            <pc:docMk/>
            <pc:sldMk cId="1781328126" sldId="257"/>
            <ac:spMk id="52" creationId="{2A82D210-B510-C49D-08EA-9024CD1DCC14}"/>
          </ac:spMkLst>
        </pc:spChg>
        <pc:spChg chg="add mod topLvl">
          <ac:chgData name="White, Ellie" userId="fec56361-5c8a-4790-9e84-6272d2f2258e" providerId="ADAL" clId="{055092CE-05AA-497E-A351-EF6B27C49962}" dt="2023-04-02T19:39:33.326" v="989" actId="164"/>
          <ac:spMkLst>
            <pc:docMk/>
            <pc:sldMk cId="1781328126" sldId="257"/>
            <ac:spMk id="53" creationId="{F3E0A097-EC81-AF6F-8700-5EE680F03C90}"/>
          </ac:spMkLst>
        </pc:spChg>
        <pc:spChg chg="add mod topLvl">
          <ac:chgData name="White, Ellie" userId="fec56361-5c8a-4790-9e84-6272d2f2258e" providerId="ADAL" clId="{055092CE-05AA-497E-A351-EF6B27C49962}" dt="2023-04-02T19:39:33.326" v="989" actId="164"/>
          <ac:spMkLst>
            <pc:docMk/>
            <pc:sldMk cId="1781328126" sldId="257"/>
            <ac:spMk id="54" creationId="{F9340EE1-729C-673B-85EB-FE9B747491B3}"/>
          </ac:spMkLst>
        </pc:spChg>
        <pc:spChg chg="add mod topLvl">
          <ac:chgData name="White, Ellie" userId="fec56361-5c8a-4790-9e84-6272d2f2258e" providerId="ADAL" clId="{055092CE-05AA-497E-A351-EF6B27C49962}" dt="2023-04-02T19:39:33.326" v="989" actId="164"/>
          <ac:spMkLst>
            <pc:docMk/>
            <pc:sldMk cId="1781328126" sldId="257"/>
            <ac:spMk id="55" creationId="{9A6452E7-1209-7B7A-3282-9C6CEAC19694}"/>
          </ac:spMkLst>
        </pc:spChg>
        <pc:spChg chg="add mod">
          <ac:chgData name="White, Ellie" userId="fec56361-5c8a-4790-9e84-6272d2f2258e" providerId="ADAL" clId="{055092CE-05AA-497E-A351-EF6B27C49962}" dt="2023-04-02T19:44:33.038" v="1013" actId="207"/>
          <ac:spMkLst>
            <pc:docMk/>
            <pc:sldMk cId="1781328126" sldId="257"/>
            <ac:spMk id="56" creationId="{AA6491FF-34F6-7EFB-76CF-6464193182B4}"/>
          </ac:spMkLst>
        </pc:spChg>
        <pc:spChg chg="add mod">
          <ac:chgData name="White, Ellie" userId="fec56361-5c8a-4790-9e84-6272d2f2258e" providerId="ADAL" clId="{055092CE-05AA-497E-A351-EF6B27C49962}" dt="2023-04-02T19:44:25.945" v="1012" actId="207"/>
          <ac:spMkLst>
            <pc:docMk/>
            <pc:sldMk cId="1781328126" sldId="257"/>
            <ac:spMk id="57" creationId="{74AA7624-F345-3FB9-80B6-1C9A5D207627}"/>
          </ac:spMkLst>
        </pc:spChg>
        <pc:spChg chg="add mod">
          <ac:chgData name="White, Ellie" userId="fec56361-5c8a-4790-9e84-6272d2f2258e" providerId="ADAL" clId="{055092CE-05AA-497E-A351-EF6B27C49962}" dt="2023-04-02T19:38:56.395" v="987" actId="165"/>
          <ac:spMkLst>
            <pc:docMk/>
            <pc:sldMk cId="1781328126" sldId="257"/>
            <ac:spMk id="58" creationId="{32C30769-769E-0438-B11D-232EF1F34122}"/>
          </ac:spMkLst>
        </pc:spChg>
        <pc:spChg chg="add mod">
          <ac:chgData name="White, Ellie" userId="fec56361-5c8a-4790-9e84-6272d2f2258e" providerId="ADAL" clId="{055092CE-05AA-497E-A351-EF6B27C49962}" dt="2023-04-02T19:38:56.395" v="987" actId="165"/>
          <ac:spMkLst>
            <pc:docMk/>
            <pc:sldMk cId="1781328126" sldId="257"/>
            <ac:spMk id="59" creationId="{2A00CD99-6335-931D-5ABF-BE360663FD3D}"/>
          </ac:spMkLst>
        </pc:spChg>
        <pc:spChg chg="add mod ord topLvl">
          <ac:chgData name="White, Ellie" userId="fec56361-5c8a-4790-9e84-6272d2f2258e" providerId="ADAL" clId="{055092CE-05AA-497E-A351-EF6B27C49962}" dt="2023-04-02T19:39:33.326" v="989" actId="164"/>
          <ac:spMkLst>
            <pc:docMk/>
            <pc:sldMk cId="1781328126" sldId="257"/>
            <ac:spMk id="61" creationId="{3B2890E0-4397-E461-4158-1EA89FBAA79A}"/>
          </ac:spMkLst>
        </pc:spChg>
        <pc:spChg chg="add del mod">
          <ac:chgData name="White, Ellie" userId="fec56361-5c8a-4790-9e84-6272d2f2258e" providerId="ADAL" clId="{055092CE-05AA-497E-A351-EF6B27C49962}" dt="2023-04-02T19:27:30.749" v="753" actId="478"/>
          <ac:spMkLst>
            <pc:docMk/>
            <pc:sldMk cId="1781328126" sldId="257"/>
            <ac:spMk id="62" creationId="{D168664B-E15C-5666-F17F-41A3AA873730}"/>
          </ac:spMkLst>
        </pc:spChg>
        <pc:spChg chg="add del">
          <ac:chgData name="White, Ellie" userId="fec56361-5c8a-4790-9e84-6272d2f2258e" providerId="ADAL" clId="{055092CE-05AA-497E-A351-EF6B27C49962}" dt="2023-04-02T19:27:44.430" v="755" actId="478"/>
          <ac:spMkLst>
            <pc:docMk/>
            <pc:sldMk cId="1781328126" sldId="257"/>
            <ac:spMk id="63" creationId="{F74D90FC-6B01-9308-A534-5959CEFDBB83}"/>
          </ac:spMkLst>
        </pc:spChg>
        <pc:spChg chg="add mod topLvl">
          <ac:chgData name="White, Ellie" userId="fec56361-5c8a-4790-9e84-6272d2f2258e" providerId="ADAL" clId="{055092CE-05AA-497E-A351-EF6B27C49962}" dt="2023-04-02T19:40:56.340" v="1004" actId="14100"/>
          <ac:spMkLst>
            <pc:docMk/>
            <pc:sldMk cId="1781328126" sldId="257"/>
            <ac:spMk id="64" creationId="{E3379FEA-C84F-5197-6085-55A6651533FF}"/>
          </ac:spMkLst>
        </pc:spChg>
        <pc:spChg chg="add mod topLvl">
          <ac:chgData name="White, Ellie" userId="fec56361-5c8a-4790-9e84-6272d2f2258e" providerId="ADAL" clId="{055092CE-05AA-497E-A351-EF6B27C49962}" dt="2023-04-02T19:41:11.904" v="1006" actId="14100"/>
          <ac:spMkLst>
            <pc:docMk/>
            <pc:sldMk cId="1781328126" sldId="257"/>
            <ac:spMk id="65" creationId="{1B068EB4-F4A9-3914-363D-98FF9C573403}"/>
          </ac:spMkLst>
        </pc:spChg>
        <pc:spChg chg="add mod ord">
          <ac:chgData name="White, Ellie" userId="fec56361-5c8a-4790-9e84-6272d2f2258e" providerId="ADAL" clId="{055092CE-05AA-497E-A351-EF6B27C49962}" dt="2023-04-02T19:41:57.654" v="1011" actId="164"/>
          <ac:spMkLst>
            <pc:docMk/>
            <pc:sldMk cId="1781328126" sldId="257"/>
            <ac:spMk id="75" creationId="{956B681B-05A8-4B23-147C-6457E85273F1}"/>
          </ac:spMkLst>
        </pc:spChg>
        <pc:grpChg chg="add del mod topLvl">
          <ac:chgData name="White, Ellie" userId="fec56361-5c8a-4790-9e84-6272d2f2258e" providerId="ADAL" clId="{055092CE-05AA-497E-A351-EF6B27C49962}" dt="2023-04-02T19:30:31.165" v="784" actId="165"/>
          <ac:grpSpMkLst>
            <pc:docMk/>
            <pc:sldMk cId="1781328126" sldId="257"/>
            <ac:grpSpMk id="27" creationId="{CABCA701-ACD5-FD4E-152A-9C4A0C10B8F7}"/>
          </ac:grpSpMkLst>
        </pc:grpChg>
        <pc:grpChg chg="add del mod topLvl">
          <ac:chgData name="White, Ellie" userId="fec56361-5c8a-4790-9e84-6272d2f2258e" providerId="ADAL" clId="{055092CE-05AA-497E-A351-EF6B27C49962}" dt="2023-04-02T19:30:09.878" v="783" actId="165"/>
          <ac:grpSpMkLst>
            <pc:docMk/>
            <pc:sldMk cId="1781328126" sldId="257"/>
            <ac:grpSpMk id="28" creationId="{21BD243E-6927-B778-80EB-65710191EB9A}"/>
          </ac:grpSpMkLst>
        </pc:grpChg>
        <pc:grpChg chg="add del mod topLvl">
          <ac:chgData name="White, Ellie" userId="fec56361-5c8a-4790-9e84-6272d2f2258e" providerId="ADAL" clId="{055092CE-05AA-497E-A351-EF6B27C49962}" dt="2023-04-02T19:30:04.295" v="782" actId="165"/>
          <ac:grpSpMkLst>
            <pc:docMk/>
            <pc:sldMk cId="1781328126" sldId="257"/>
            <ac:grpSpMk id="29" creationId="{A02627E4-D10C-AA64-481A-4C473210FE58}"/>
          </ac:grpSpMkLst>
        </pc:grpChg>
        <pc:grpChg chg="add del mod">
          <ac:chgData name="White, Ellie" userId="fec56361-5c8a-4790-9e84-6272d2f2258e" providerId="ADAL" clId="{055092CE-05AA-497E-A351-EF6B27C49962}" dt="2023-04-02T19:29:59.452" v="781" actId="165"/>
          <ac:grpSpMkLst>
            <pc:docMk/>
            <pc:sldMk cId="1781328126" sldId="257"/>
            <ac:grpSpMk id="34" creationId="{38BA8FD4-2A71-4A19-667F-37A756CC2741}"/>
          </ac:grpSpMkLst>
        </pc:grpChg>
        <pc:grpChg chg="add mod ord topLvl">
          <ac:chgData name="White, Ellie" userId="fec56361-5c8a-4790-9e84-6272d2f2258e" providerId="ADAL" clId="{055092CE-05AA-497E-A351-EF6B27C49962}" dt="2023-04-02T19:39:33.326" v="989" actId="164"/>
          <ac:grpSpMkLst>
            <pc:docMk/>
            <pc:sldMk cId="1781328126" sldId="257"/>
            <ac:grpSpMk id="60" creationId="{DF33481A-EC37-37C2-56C1-F6B3EC394779}"/>
          </ac:grpSpMkLst>
        </pc:grpChg>
        <pc:grpChg chg="add del mod">
          <ac:chgData name="White, Ellie" userId="fec56361-5c8a-4790-9e84-6272d2f2258e" providerId="ADAL" clId="{055092CE-05AA-497E-A351-EF6B27C49962}" dt="2023-04-02T19:35:57.592" v="903" actId="165"/>
          <ac:grpSpMkLst>
            <pc:docMk/>
            <pc:sldMk cId="1781328126" sldId="257"/>
            <ac:grpSpMk id="66" creationId="{1726C3AA-378B-893C-0E51-881E80C84B80}"/>
          </ac:grpSpMkLst>
        </pc:grpChg>
        <pc:grpChg chg="add del mod">
          <ac:chgData name="White, Ellie" userId="fec56361-5c8a-4790-9e84-6272d2f2258e" providerId="ADAL" clId="{055092CE-05AA-497E-A351-EF6B27C49962}" dt="2023-04-02T19:38:56.395" v="987" actId="165"/>
          <ac:grpSpMkLst>
            <pc:docMk/>
            <pc:sldMk cId="1781328126" sldId="257"/>
            <ac:grpSpMk id="67" creationId="{94BC7C47-4CA1-02A5-09B1-E09378709641}"/>
          </ac:grpSpMkLst>
        </pc:grpChg>
        <pc:grpChg chg="add mod">
          <ac:chgData name="White, Ellie" userId="fec56361-5c8a-4790-9e84-6272d2f2258e" providerId="ADAL" clId="{055092CE-05AA-497E-A351-EF6B27C49962}" dt="2023-04-02T19:41:57.654" v="1011" actId="164"/>
          <ac:grpSpMkLst>
            <pc:docMk/>
            <pc:sldMk cId="1781328126" sldId="257"/>
            <ac:grpSpMk id="68" creationId="{530C4716-1ECC-8E7E-A2CF-5CE942415C25}"/>
          </ac:grpSpMkLst>
        </pc:grpChg>
        <pc:grpChg chg="add mod">
          <ac:chgData name="White, Ellie" userId="fec56361-5c8a-4790-9e84-6272d2f2258e" providerId="ADAL" clId="{055092CE-05AA-497E-A351-EF6B27C49962}" dt="2023-04-02T19:41:57.654" v="1011" actId="164"/>
          <ac:grpSpMkLst>
            <pc:docMk/>
            <pc:sldMk cId="1781328126" sldId="257"/>
            <ac:grpSpMk id="76" creationId="{E42136F1-657F-9793-2327-804F60ED6E70}"/>
          </ac:grpSpMkLst>
        </pc:grpChg>
        <pc:picChg chg="mod ord topLvl">
          <ac:chgData name="White, Ellie" userId="fec56361-5c8a-4790-9e84-6272d2f2258e" providerId="ADAL" clId="{055092CE-05AA-497E-A351-EF6B27C49962}" dt="2023-04-02T19:39:33.326" v="989" actId="164"/>
          <ac:picMkLst>
            <pc:docMk/>
            <pc:sldMk cId="1781328126" sldId="257"/>
            <ac:picMk id="5" creationId="{28C2CC4E-BE71-E8A6-5D7E-1794748C1660}"/>
          </ac:picMkLst>
        </pc:picChg>
        <pc:picChg chg="mod ord topLvl">
          <ac:chgData name="White, Ellie" userId="fec56361-5c8a-4790-9e84-6272d2f2258e" providerId="ADAL" clId="{055092CE-05AA-497E-A351-EF6B27C49962}" dt="2023-04-02T19:39:33.326" v="989" actId="164"/>
          <ac:picMkLst>
            <pc:docMk/>
            <pc:sldMk cId="1781328126" sldId="257"/>
            <ac:picMk id="7" creationId="{EA211AEE-3789-D087-E374-D5EA30A8AE6D}"/>
          </ac:picMkLst>
        </pc:picChg>
        <pc:picChg chg="mod ord topLvl">
          <ac:chgData name="White, Ellie" userId="fec56361-5c8a-4790-9e84-6272d2f2258e" providerId="ADAL" clId="{055092CE-05AA-497E-A351-EF6B27C49962}" dt="2023-04-02T19:39:33.326" v="989" actId="164"/>
          <ac:picMkLst>
            <pc:docMk/>
            <pc:sldMk cId="1781328126" sldId="257"/>
            <ac:picMk id="11" creationId="{892B100A-AC95-EB6F-B08B-9ED14CBBE6B2}"/>
          </ac:picMkLst>
        </pc:picChg>
        <pc:cxnChg chg="add del mod topLvl">
          <ac:chgData name="White, Ellie" userId="fec56361-5c8a-4790-9e84-6272d2f2258e" providerId="ADAL" clId="{055092CE-05AA-497E-A351-EF6B27C49962}" dt="2023-04-02T19:40:39.636" v="1003" actId="14100"/>
          <ac:cxnSpMkLst>
            <pc:docMk/>
            <pc:sldMk cId="1781328126" sldId="257"/>
            <ac:cxnSpMk id="19" creationId="{082ACA66-1874-2103-8EC5-FCB8A52B9FA9}"/>
          </ac:cxnSpMkLst>
        </pc:cxnChg>
        <pc:cxnChg chg="mod ord topLvl">
          <ac:chgData name="White, Ellie" userId="fec56361-5c8a-4790-9e84-6272d2f2258e" providerId="ADAL" clId="{055092CE-05AA-497E-A351-EF6B27C49962}" dt="2023-04-02T19:40:00.630" v="993" actId="1076"/>
          <ac:cxnSpMkLst>
            <pc:docMk/>
            <pc:sldMk cId="1781328126" sldId="257"/>
            <ac:cxnSpMk id="21" creationId="{96D9CBA5-E572-F270-29CE-61A91DCDA012}"/>
          </ac:cxnSpMkLst>
        </pc:cxnChg>
      </pc:sldChg>
    </pc:docChg>
  </pc:docChgLst>
  <pc:docChgLst>
    <pc:chgData name="White, Ellie" userId="fec56361-5c8a-4790-9e84-6272d2f2258e" providerId="ADAL" clId="{C84A408E-A860-4545-93D6-2FF3BB9EA02D}"/>
    <pc:docChg chg="undo custSel addSld delSld modSld">
      <pc:chgData name="White, Ellie" userId="fec56361-5c8a-4790-9e84-6272d2f2258e" providerId="ADAL" clId="{C84A408E-A860-4545-93D6-2FF3BB9EA02D}" dt="2023-04-08T22:49:43.398" v="4871" actId="164"/>
      <pc:docMkLst>
        <pc:docMk/>
      </pc:docMkLst>
      <pc:sldChg chg="addSp delSp modSp del mod">
        <pc:chgData name="White, Ellie" userId="fec56361-5c8a-4790-9e84-6272d2f2258e" providerId="ADAL" clId="{C84A408E-A860-4545-93D6-2FF3BB9EA02D}" dt="2023-04-08T00:58:02.103" v="1293" actId="47"/>
        <pc:sldMkLst>
          <pc:docMk/>
          <pc:sldMk cId="1781328126" sldId="257"/>
        </pc:sldMkLst>
        <pc:spChg chg="add del mod">
          <ac:chgData name="White, Ellie" userId="fec56361-5c8a-4790-9e84-6272d2f2258e" providerId="ADAL" clId="{C84A408E-A860-4545-93D6-2FF3BB9EA02D}" dt="2023-04-07T23:45:56.858" v="520"/>
          <ac:spMkLst>
            <pc:docMk/>
            <pc:sldMk cId="1781328126" sldId="257"/>
            <ac:spMk id="10" creationId="{89076A2B-3227-A53C-DCF5-C90EDFEB3DA1}"/>
          </ac:spMkLst>
        </pc:spChg>
        <pc:spChg chg="mod">
          <ac:chgData name="White, Ellie" userId="fec56361-5c8a-4790-9e84-6272d2f2258e" providerId="ADAL" clId="{C84A408E-A860-4545-93D6-2FF3BB9EA02D}" dt="2023-04-07T23:42:49.889" v="516" actId="165"/>
          <ac:spMkLst>
            <pc:docMk/>
            <pc:sldMk cId="1781328126" sldId="257"/>
            <ac:spMk id="12" creationId="{A92751BD-0BCB-F84D-4CE3-45911BE1EE09}"/>
          </ac:spMkLst>
        </pc:spChg>
        <pc:spChg chg="mod">
          <ac:chgData name="White, Ellie" userId="fec56361-5c8a-4790-9e84-6272d2f2258e" providerId="ADAL" clId="{C84A408E-A860-4545-93D6-2FF3BB9EA02D}" dt="2023-04-07T23:42:49.889" v="516" actId="165"/>
          <ac:spMkLst>
            <pc:docMk/>
            <pc:sldMk cId="1781328126" sldId="257"/>
            <ac:spMk id="13" creationId="{DD8FF5E5-8077-9B79-7F23-BF41326D2659}"/>
          </ac:spMkLst>
        </pc:spChg>
        <pc:spChg chg="mod">
          <ac:chgData name="White, Ellie" userId="fec56361-5c8a-4790-9e84-6272d2f2258e" providerId="ADAL" clId="{C84A408E-A860-4545-93D6-2FF3BB9EA02D}" dt="2023-04-07T23:42:49.889" v="516" actId="165"/>
          <ac:spMkLst>
            <pc:docMk/>
            <pc:sldMk cId="1781328126" sldId="257"/>
            <ac:spMk id="14" creationId="{EDE2B9F8-9E3D-678D-C890-E5D58669DFD2}"/>
          </ac:spMkLst>
        </pc:spChg>
        <pc:spChg chg="mod">
          <ac:chgData name="White, Ellie" userId="fec56361-5c8a-4790-9e84-6272d2f2258e" providerId="ADAL" clId="{C84A408E-A860-4545-93D6-2FF3BB9EA02D}" dt="2023-04-07T23:42:49.889" v="516" actId="165"/>
          <ac:spMkLst>
            <pc:docMk/>
            <pc:sldMk cId="1781328126" sldId="257"/>
            <ac:spMk id="15" creationId="{59731D87-5DD9-E804-08D9-E2BD4F5D0AC4}"/>
          </ac:spMkLst>
        </pc:spChg>
        <pc:spChg chg="mod">
          <ac:chgData name="White, Ellie" userId="fec56361-5c8a-4790-9e84-6272d2f2258e" providerId="ADAL" clId="{C84A408E-A860-4545-93D6-2FF3BB9EA02D}" dt="2023-04-07T23:42:49.889" v="516" actId="165"/>
          <ac:spMkLst>
            <pc:docMk/>
            <pc:sldMk cId="1781328126" sldId="257"/>
            <ac:spMk id="16" creationId="{ED2ACB32-FBD5-606D-C54A-0348DA8C461C}"/>
          </ac:spMkLst>
        </pc:spChg>
        <pc:spChg chg="mod">
          <ac:chgData name="White, Ellie" userId="fec56361-5c8a-4790-9e84-6272d2f2258e" providerId="ADAL" clId="{C84A408E-A860-4545-93D6-2FF3BB9EA02D}" dt="2023-04-07T23:42:49.889" v="516" actId="165"/>
          <ac:spMkLst>
            <pc:docMk/>
            <pc:sldMk cId="1781328126" sldId="257"/>
            <ac:spMk id="17" creationId="{E8EB3159-5F25-B2C0-43AC-83F1DF73BE7B}"/>
          </ac:spMkLst>
        </pc:spChg>
        <pc:spChg chg="mod">
          <ac:chgData name="White, Ellie" userId="fec56361-5c8a-4790-9e84-6272d2f2258e" providerId="ADAL" clId="{C84A408E-A860-4545-93D6-2FF3BB9EA02D}" dt="2023-04-07T23:42:49.889" v="516" actId="165"/>
          <ac:spMkLst>
            <pc:docMk/>
            <pc:sldMk cId="1781328126" sldId="257"/>
            <ac:spMk id="20" creationId="{955A7CE5-80B7-11A5-3983-7037E6E3B1B5}"/>
          </ac:spMkLst>
        </pc:spChg>
        <pc:spChg chg="add mod">
          <ac:chgData name="White, Ellie" userId="fec56361-5c8a-4790-9e84-6272d2f2258e" providerId="ADAL" clId="{C84A408E-A860-4545-93D6-2FF3BB9EA02D}" dt="2023-04-07T23:49:51.935" v="554" actId="164"/>
          <ac:spMkLst>
            <pc:docMk/>
            <pc:sldMk cId="1781328126" sldId="257"/>
            <ac:spMk id="22" creationId="{2A88EBE2-99BA-C1D4-A149-0E1783B593BE}"/>
          </ac:spMkLst>
        </pc:spChg>
        <pc:spChg chg="add mod">
          <ac:chgData name="White, Ellie" userId="fec56361-5c8a-4790-9e84-6272d2f2258e" providerId="ADAL" clId="{C84A408E-A860-4545-93D6-2FF3BB9EA02D}" dt="2023-04-07T23:49:51.935" v="554" actId="164"/>
          <ac:spMkLst>
            <pc:docMk/>
            <pc:sldMk cId="1781328126" sldId="257"/>
            <ac:spMk id="23" creationId="{A220EBAC-E495-B7F3-F042-D2409E064FA2}"/>
          </ac:spMkLst>
        </pc:spChg>
        <pc:spChg chg="add mod">
          <ac:chgData name="White, Ellie" userId="fec56361-5c8a-4790-9e84-6272d2f2258e" providerId="ADAL" clId="{C84A408E-A860-4545-93D6-2FF3BB9EA02D}" dt="2023-04-07T23:49:51.935" v="554" actId="164"/>
          <ac:spMkLst>
            <pc:docMk/>
            <pc:sldMk cId="1781328126" sldId="257"/>
            <ac:spMk id="24" creationId="{2FFEA1FF-8F5A-57FB-1329-EE3230CCA5E4}"/>
          </ac:spMkLst>
        </pc:spChg>
        <pc:spChg chg="mod">
          <ac:chgData name="White, Ellie" userId="fec56361-5c8a-4790-9e84-6272d2f2258e" providerId="ADAL" clId="{C84A408E-A860-4545-93D6-2FF3BB9EA02D}" dt="2023-04-07T23:42:49.889" v="516" actId="165"/>
          <ac:spMkLst>
            <pc:docMk/>
            <pc:sldMk cId="1781328126" sldId="257"/>
            <ac:spMk id="25" creationId="{127D3F71-382D-C3F0-317D-8AB54D073396}"/>
          </ac:spMkLst>
        </pc:spChg>
        <pc:spChg chg="mod ord">
          <ac:chgData name="White, Ellie" userId="fec56361-5c8a-4790-9e84-6272d2f2258e" providerId="ADAL" clId="{C84A408E-A860-4545-93D6-2FF3BB9EA02D}" dt="2023-04-07T23:42:49.889" v="516" actId="165"/>
          <ac:spMkLst>
            <pc:docMk/>
            <pc:sldMk cId="1781328126" sldId="257"/>
            <ac:spMk id="26" creationId="{81EAB21C-A47C-BDD9-8A0D-14D3C96E0177}"/>
          </ac:spMkLst>
        </pc:spChg>
        <pc:spChg chg="add mod">
          <ac:chgData name="White, Ellie" userId="fec56361-5c8a-4790-9e84-6272d2f2258e" providerId="ADAL" clId="{C84A408E-A860-4545-93D6-2FF3BB9EA02D}" dt="2023-04-07T23:49:51.935" v="554" actId="164"/>
          <ac:spMkLst>
            <pc:docMk/>
            <pc:sldMk cId="1781328126" sldId="257"/>
            <ac:spMk id="27" creationId="{318E75BA-1867-1FA9-0081-F8F8EB3C572A}"/>
          </ac:spMkLst>
        </pc:spChg>
        <pc:spChg chg="add mod">
          <ac:chgData name="White, Ellie" userId="fec56361-5c8a-4790-9e84-6272d2f2258e" providerId="ADAL" clId="{C84A408E-A860-4545-93D6-2FF3BB9EA02D}" dt="2023-04-07T23:49:51.935" v="554" actId="164"/>
          <ac:spMkLst>
            <pc:docMk/>
            <pc:sldMk cId="1781328126" sldId="257"/>
            <ac:spMk id="28" creationId="{55699BC5-317E-07BA-30C7-0915E5144722}"/>
          </ac:spMkLst>
        </pc:spChg>
        <pc:spChg chg="add mod">
          <ac:chgData name="White, Ellie" userId="fec56361-5c8a-4790-9e84-6272d2f2258e" providerId="ADAL" clId="{C84A408E-A860-4545-93D6-2FF3BB9EA02D}" dt="2023-04-07T23:49:51.935" v="554" actId="164"/>
          <ac:spMkLst>
            <pc:docMk/>
            <pc:sldMk cId="1781328126" sldId="257"/>
            <ac:spMk id="29" creationId="{9F35B3C2-69BA-F26E-1A83-44F0E5AE4DD1}"/>
          </ac:spMkLst>
        </pc:spChg>
        <pc:spChg chg="add mod">
          <ac:chgData name="White, Ellie" userId="fec56361-5c8a-4790-9e84-6272d2f2258e" providerId="ADAL" clId="{C84A408E-A860-4545-93D6-2FF3BB9EA02D}" dt="2023-04-07T23:49:51.935" v="554" actId="164"/>
          <ac:spMkLst>
            <pc:docMk/>
            <pc:sldMk cId="1781328126" sldId="257"/>
            <ac:spMk id="30" creationId="{52FED1B8-24A1-12B4-7DC3-1595C2923EF6}"/>
          </ac:spMkLst>
        </pc:spChg>
        <pc:spChg chg="mod">
          <ac:chgData name="White, Ellie" userId="fec56361-5c8a-4790-9e84-6272d2f2258e" providerId="ADAL" clId="{C84A408E-A860-4545-93D6-2FF3BB9EA02D}" dt="2023-04-07T23:42:49.889" v="516" actId="165"/>
          <ac:spMkLst>
            <pc:docMk/>
            <pc:sldMk cId="1781328126" sldId="257"/>
            <ac:spMk id="31" creationId="{BB1F478B-475A-961E-9463-971167FCC0DD}"/>
          </ac:spMkLst>
        </pc:spChg>
        <pc:spChg chg="add mod">
          <ac:chgData name="White, Ellie" userId="fec56361-5c8a-4790-9e84-6272d2f2258e" providerId="ADAL" clId="{C84A408E-A860-4545-93D6-2FF3BB9EA02D}" dt="2023-04-07T23:49:51.935" v="554" actId="164"/>
          <ac:spMkLst>
            <pc:docMk/>
            <pc:sldMk cId="1781328126" sldId="257"/>
            <ac:spMk id="32" creationId="{2E8B8AE1-2ED1-A064-0F0C-35811B7A3A73}"/>
          </ac:spMkLst>
        </pc:spChg>
        <pc:spChg chg="add mod">
          <ac:chgData name="White, Ellie" userId="fec56361-5c8a-4790-9e84-6272d2f2258e" providerId="ADAL" clId="{C84A408E-A860-4545-93D6-2FF3BB9EA02D}" dt="2023-04-07T23:49:51.935" v="554" actId="164"/>
          <ac:spMkLst>
            <pc:docMk/>
            <pc:sldMk cId="1781328126" sldId="257"/>
            <ac:spMk id="33" creationId="{7BB02346-7437-0B15-909C-C64E28367438}"/>
          </ac:spMkLst>
        </pc:spChg>
        <pc:spChg chg="add mod">
          <ac:chgData name="White, Ellie" userId="fec56361-5c8a-4790-9e84-6272d2f2258e" providerId="ADAL" clId="{C84A408E-A860-4545-93D6-2FF3BB9EA02D}" dt="2023-04-07T23:49:51.935" v="554" actId="164"/>
          <ac:spMkLst>
            <pc:docMk/>
            <pc:sldMk cId="1781328126" sldId="257"/>
            <ac:spMk id="34" creationId="{BAC09385-76B2-A5E3-587A-5B1B7B5A401B}"/>
          </ac:spMkLst>
        </pc:spChg>
        <pc:spChg chg="add del">
          <ac:chgData name="White, Ellie" userId="fec56361-5c8a-4790-9e84-6272d2f2258e" providerId="ADAL" clId="{C84A408E-A860-4545-93D6-2FF3BB9EA02D}" dt="2023-04-07T23:50:48.126" v="556" actId="478"/>
          <ac:spMkLst>
            <pc:docMk/>
            <pc:sldMk cId="1781328126" sldId="257"/>
            <ac:spMk id="36" creationId="{2CD6D7BA-32AA-839C-850C-34EFA0403E63}"/>
          </ac:spMkLst>
        </pc:spChg>
        <pc:spChg chg="mod">
          <ac:chgData name="White, Ellie" userId="fec56361-5c8a-4790-9e84-6272d2f2258e" providerId="ADAL" clId="{C84A408E-A860-4545-93D6-2FF3BB9EA02D}" dt="2023-04-07T23:42:49.889" v="516" actId="165"/>
          <ac:spMkLst>
            <pc:docMk/>
            <pc:sldMk cId="1781328126" sldId="257"/>
            <ac:spMk id="37" creationId="{8B99782F-E631-535F-93CE-F6360C71F16F}"/>
          </ac:spMkLst>
        </pc:spChg>
        <pc:spChg chg="mod">
          <ac:chgData name="White, Ellie" userId="fec56361-5c8a-4790-9e84-6272d2f2258e" providerId="ADAL" clId="{C84A408E-A860-4545-93D6-2FF3BB9EA02D}" dt="2023-04-07T23:42:49.889" v="516" actId="165"/>
          <ac:spMkLst>
            <pc:docMk/>
            <pc:sldMk cId="1781328126" sldId="257"/>
            <ac:spMk id="38" creationId="{E45EBC66-8770-922F-372F-1C0D847501D6}"/>
          </ac:spMkLst>
        </pc:spChg>
        <pc:spChg chg="mod">
          <ac:chgData name="White, Ellie" userId="fec56361-5c8a-4790-9e84-6272d2f2258e" providerId="ADAL" clId="{C84A408E-A860-4545-93D6-2FF3BB9EA02D}" dt="2023-04-07T23:42:49.889" v="516" actId="165"/>
          <ac:spMkLst>
            <pc:docMk/>
            <pc:sldMk cId="1781328126" sldId="257"/>
            <ac:spMk id="39" creationId="{2B5A2A8D-F0EF-298A-F203-F0BC071E8B66}"/>
          </ac:spMkLst>
        </pc:spChg>
        <pc:spChg chg="mod">
          <ac:chgData name="White, Ellie" userId="fec56361-5c8a-4790-9e84-6272d2f2258e" providerId="ADAL" clId="{C84A408E-A860-4545-93D6-2FF3BB9EA02D}" dt="2023-04-07T23:42:49.889" v="516" actId="165"/>
          <ac:spMkLst>
            <pc:docMk/>
            <pc:sldMk cId="1781328126" sldId="257"/>
            <ac:spMk id="44" creationId="{086F1047-5BC5-8329-4A8B-F89C2E2143FB}"/>
          </ac:spMkLst>
        </pc:spChg>
        <pc:spChg chg="mod">
          <ac:chgData name="White, Ellie" userId="fec56361-5c8a-4790-9e84-6272d2f2258e" providerId="ADAL" clId="{C84A408E-A860-4545-93D6-2FF3BB9EA02D}" dt="2023-04-07T23:42:49.889" v="516" actId="165"/>
          <ac:spMkLst>
            <pc:docMk/>
            <pc:sldMk cId="1781328126" sldId="257"/>
            <ac:spMk id="45" creationId="{C51FEAE8-4CEA-0B45-B1A7-605E3195A2E5}"/>
          </ac:spMkLst>
        </pc:spChg>
        <pc:spChg chg="mod">
          <ac:chgData name="White, Ellie" userId="fec56361-5c8a-4790-9e84-6272d2f2258e" providerId="ADAL" clId="{C84A408E-A860-4545-93D6-2FF3BB9EA02D}" dt="2023-04-07T23:42:49.889" v="516" actId="165"/>
          <ac:spMkLst>
            <pc:docMk/>
            <pc:sldMk cId="1781328126" sldId="257"/>
            <ac:spMk id="46" creationId="{C736116D-93C1-5F5D-AB3A-9300A3B850D0}"/>
          </ac:spMkLst>
        </pc:spChg>
        <pc:spChg chg="mod">
          <ac:chgData name="White, Ellie" userId="fec56361-5c8a-4790-9e84-6272d2f2258e" providerId="ADAL" clId="{C84A408E-A860-4545-93D6-2FF3BB9EA02D}" dt="2023-04-07T23:42:49.889" v="516" actId="165"/>
          <ac:spMkLst>
            <pc:docMk/>
            <pc:sldMk cId="1781328126" sldId="257"/>
            <ac:spMk id="47" creationId="{487004D3-ECC8-B349-F91D-3DA23046F06B}"/>
          </ac:spMkLst>
        </pc:spChg>
        <pc:spChg chg="mod">
          <ac:chgData name="White, Ellie" userId="fec56361-5c8a-4790-9e84-6272d2f2258e" providerId="ADAL" clId="{C84A408E-A860-4545-93D6-2FF3BB9EA02D}" dt="2023-04-07T23:42:49.889" v="516" actId="165"/>
          <ac:spMkLst>
            <pc:docMk/>
            <pc:sldMk cId="1781328126" sldId="257"/>
            <ac:spMk id="48" creationId="{1488E4DB-2C8E-E18F-BB8D-0949F91EF5A3}"/>
          </ac:spMkLst>
        </pc:spChg>
        <pc:spChg chg="mod">
          <ac:chgData name="White, Ellie" userId="fec56361-5c8a-4790-9e84-6272d2f2258e" providerId="ADAL" clId="{C84A408E-A860-4545-93D6-2FF3BB9EA02D}" dt="2023-04-07T23:42:49.889" v="516" actId="165"/>
          <ac:spMkLst>
            <pc:docMk/>
            <pc:sldMk cId="1781328126" sldId="257"/>
            <ac:spMk id="49" creationId="{321EC36E-CE2D-5FE1-C756-761D98C06EC9}"/>
          </ac:spMkLst>
        </pc:spChg>
        <pc:spChg chg="mod">
          <ac:chgData name="White, Ellie" userId="fec56361-5c8a-4790-9e84-6272d2f2258e" providerId="ADAL" clId="{C84A408E-A860-4545-93D6-2FF3BB9EA02D}" dt="2023-04-07T23:42:49.889" v="516" actId="165"/>
          <ac:spMkLst>
            <pc:docMk/>
            <pc:sldMk cId="1781328126" sldId="257"/>
            <ac:spMk id="50" creationId="{AB74B619-BC32-AFE7-3513-8CDFDB95245E}"/>
          </ac:spMkLst>
        </pc:spChg>
        <pc:spChg chg="mod">
          <ac:chgData name="White, Ellie" userId="fec56361-5c8a-4790-9e84-6272d2f2258e" providerId="ADAL" clId="{C84A408E-A860-4545-93D6-2FF3BB9EA02D}" dt="2023-04-07T23:42:49.889" v="516" actId="165"/>
          <ac:spMkLst>
            <pc:docMk/>
            <pc:sldMk cId="1781328126" sldId="257"/>
            <ac:spMk id="51" creationId="{9C49A8C6-6A48-930A-1F7D-D00A135B519C}"/>
          </ac:spMkLst>
        </pc:spChg>
        <pc:spChg chg="mod">
          <ac:chgData name="White, Ellie" userId="fec56361-5c8a-4790-9e84-6272d2f2258e" providerId="ADAL" clId="{C84A408E-A860-4545-93D6-2FF3BB9EA02D}" dt="2023-04-07T23:42:49.889" v="516" actId="165"/>
          <ac:spMkLst>
            <pc:docMk/>
            <pc:sldMk cId="1781328126" sldId="257"/>
            <ac:spMk id="52" creationId="{2A82D210-B510-C49D-08EA-9024CD1DCC14}"/>
          </ac:spMkLst>
        </pc:spChg>
        <pc:spChg chg="mod">
          <ac:chgData name="White, Ellie" userId="fec56361-5c8a-4790-9e84-6272d2f2258e" providerId="ADAL" clId="{C84A408E-A860-4545-93D6-2FF3BB9EA02D}" dt="2023-04-07T23:42:49.889" v="516" actId="165"/>
          <ac:spMkLst>
            <pc:docMk/>
            <pc:sldMk cId="1781328126" sldId="257"/>
            <ac:spMk id="53" creationId="{F3E0A097-EC81-AF6F-8700-5EE680F03C90}"/>
          </ac:spMkLst>
        </pc:spChg>
        <pc:spChg chg="mod">
          <ac:chgData name="White, Ellie" userId="fec56361-5c8a-4790-9e84-6272d2f2258e" providerId="ADAL" clId="{C84A408E-A860-4545-93D6-2FF3BB9EA02D}" dt="2023-04-07T23:42:49.889" v="516" actId="165"/>
          <ac:spMkLst>
            <pc:docMk/>
            <pc:sldMk cId="1781328126" sldId="257"/>
            <ac:spMk id="54" creationId="{F9340EE1-729C-673B-85EB-FE9B747491B3}"/>
          </ac:spMkLst>
        </pc:spChg>
        <pc:spChg chg="mod">
          <ac:chgData name="White, Ellie" userId="fec56361-5c8a-4790-9e84-6272d2f2258e" providerId="ADAL" clId="{C84A408E-A860-4545-93D6-2FF3BB9EA02D}" dt="2023-04-07T23:42:49.889" v="516" actId="165"/>
          <ac:spMkLst>
            <pc:docMk/>
            <pc:sldMk cId="1781328126" sldId="257"/>
            <ac:spMk id="55" creationId="{9A6452E7-1209-7B7A-3282-9C6CEAC19694}"/>
          </ac:spMkLst>
        </pc:spChg>
        <pc:spChg chg="mod">
          <ac:chgData name="White, Ellie" userId="fec56361-5c8a-4790-9e84-6272d2f2258e" providerId="ADAL" clId="{C84A408E-A860-4545-93D6-2FF3BB9EA02D}" dt="2023-04-07T23:42:49.889" v="516" actId="165"/>
          <ac:spMkLst>
            <pc:docMk/>
            <pc:sldMk cId="1781328126" sldId="257"/>
            <ac:spMk id="56" creationId="{AA6491FF-34F6-7EFB-76CF-6464193182B4}"/>
          </ac:spMkLst>
        </pc:spChg>
        <pc:spChg chg="mod">
          <ac:chgData name="White, Ellie" userId="fec56361-5c8a-4790-9e84-6272d2f2258e" providerId="ADAL" clId="{C84A408E-A860-4545-93D6-2FF3BB9EA02D}" dt="2023-04-07T23:42:49.889" v="516" actId="165"/>
          <ac:spMkLst>
            <pc:docMk/>
            <pc:sldMk cId="1781328126" sldId="257"/>
            <ac:spMk id="57" creationId="{74AA7624-F345-3FB9-80B6-1C9A5D207627}"/>
          </ac:spMkLst>
        </pc:spChg>
        <pc:spChg chg="mod">
          <ac:chgData name="White, Ellie" userId="fec56361-5c8a-4790-9e84-6272d2f2258e" providerId="ADAL" clId="{C84A408E-A860-4545-93D6-2FF3BB9EA02D}" dt="2023-04-07T23:42:49.889" v="516" actId="165"/>
          <ac:spMkLst>
            <pc:docMk/>
            <pc:sldMk cId="1781328126" sldId="257"/>
            <ac:spMk id="58" creationId="{32C30769-769E-0438-B11D-232EF1F34122}"/>
          </ac:spMkLst>
        </pc:spChg>
        <pc:spChg chg="mod">
          <ac:chgData name="White, Ellie" userId="fec56361-5c8a-4790-9e84-6272d2f2258e" providerId="ADAL" clId="{C84A408E-A860-4545-93D6-2FF3BB9EA02D}" dt="2023-04-07T23:42:49.889" v="516" actId="165"/>
          <ac:spMkLst>
            <pc:docMk/>
            <pc:sldMk cId="1781328126" sldId="257"/>
            <ac:spMk id="59" creationId="{2A00CD99-6335-931D-5ABF-BE360663FD3D}"/>
          </ac:spMkLst>
        </pc:spChg>
        <pc:spChg chg="mod">
          <ac:chgData name="White, Ellie" userId="fec56361-5c8a-4790-9e84-6272d2f2258e" providerId="ADAL" clId="{C84A408E-A860-4545-93D6-2FF3BB9EA02D}" dt="2023-04-07T23:42:49.889" v="516" actId="165"/>
          <ac:spMkLst>
            <pc:docMk/>
            <pc:sldMk cId="1781328126" sldId="257"/>
            <ac:spMk id="61" creationId="{3B2890E0-4397-E461-4158-1EA89FBAA79A}"/>
          </ac:spMkLst>
        </pc:spChg>
        <pc:spChg chg="mod">
          <ac:chgData name="White, Ellie" userId="fec56361-5c8a-4790-9e84-6272d2f2258e" providerId="ADAL" clId="{C84A408E-A860-4545-93D6-2FF3BB9EA02D}" dt="2023-04-07T23:42:49.889" v="516" actId="165"/>
          <ac:spMkLst>
            <pc:docMk/>
            <pc:sldMk cId="1781328126" sldId="257"/>
            <ac:spMk id="64" creationId="{E3379FEA-C84F-5197-6085-55A6651533FF}"/>
          </ac:spMkLst>
        </pc:spChg>
        <pc:spChg chg="mod">
          <ac:chgData name="White, Ellie" userId="fec56361-5c8a-4790-9e84-6272d2f2258e" providerId="ADAL" clId="{C84A408E-A860-4545-93D6-2FF3BB9EA02D}" dt="2023-04-07T23:42:49.889" v="516" actId="165"/>
          <ac:spMkLst>
            <pc:docMk/>
            <pc:sldMk cId="1781328126" sldId="257"/>
            <ac:spMk id="65" creationId="{1B068EB4-F4A9-3914-363D-98FF9C573403}"/>
          </ac:spMkLst>
        </pc:spChg>
        <pc:spChg chg="add del mod ord topLvl">
          <ac:chgData name="White, Ellie" userId="fec56361-5c8a-4790-9e84-6272d2f2258e" providerId="ADAL" clId="{C84A408E-A860-4545-93D6-2FF3BB9EA02D}" dt="2023-04-07T23:49:36.634" v="550" actId="21"/>
          <ac:spMkLst>
            <pc:docMk/>
            <pc:sldMk cId="1781328126" sldId="257"/>
            <ac:spMk id="75" creationId="{956B681B-05A8-4B23-147C-6457E85273F1}"/>
          </ac:spMkLst>
        </pc:spChg>
        <pc:grpChg chg="add del mod">
          <ac:chgData name="White, Ellie" userId="fec56361-5c8a-4790-9e84-6272d2f2258e" providerId="ADAL" clId="{C84A408E-A860-4545-93D6-2FF3BB9EA02D}" dt="2023-04-07T23:42:49.889" v="516" actId="165"/>
          <ac:grpSpMkLst>
            <pc:docMk/>
            <pc:sldMk cId="1781328126" sldId="257"/>
            <ac:grpSpMk id="18" creationId="{E6A28926-1C46-325F-4961-F37D1D58E582}"/>
          </ac:grpSpMkLst>
        </pc:grpChg>
        <pc:grpChg chg="add mod">
          <ac:chgData name="White, Ellie" userId="fec56361-5c8a-4790-9e84-6272d2f2258e" providerId="ADAL" clId="{C84A408E-A860-4545-93D6-2FF3BB9EA02D}" dt="2023-04-07T23:51:48.978" v="561" actId="1076"/>
          <ac:grpSpMkLst>
            <pc:docMk/>
            <pc:sldMk cId="1781328126" sldId="257"/>
            <ac:grpSpMk id="35" creationId="{3B011D50-52EE-C8EF-40E3-A1C9D61D50A3}"/>
          </ac:grpSpMkLst>
        </pc:grpChg>
        <pc:grpChg chg="mod">
          <ac:chgData name="White, Ellie" userId="fec56361-5c8a-4790-9e84-6272d2f2258e" providerId="ADAL" clId="{C84A408E-A860-4545-93D6-2FF3BB9EA02D}" dt="2023-04-07T23:42:49.889" v="516" actId="165"/>
          <ac:grpSpMkLst>
            <pc:docMk/>
            <pc:sldMk cId="1781328126" sldId="257"/>
            <ac:grpSpMk id="60" creationId="{DF33481A-EC37-37C2-56C1-F6B3EC394779}"/>
          </ac:grpSpMkLst>
        </pc:grpChg>
        <pc:grpChg chg="mod topLvl">
          <ac:chgData name="White, Ellie" userId="fec56361-5c8a-4790-9e84-6272d2f2258e" providerId="ADAL" clId="{C84A408E-A860-4545-93D6-2FF3BB9EA02D}" dt="2023-04-07T23:49:46.912" v="553" actId="1076"/>
          <ac:grpSpMkLst>
            <pc:docMk/>
            <pc:sldMk cId="1781328126" sldId="257"/>
            <ac:grpSpMk id="68" creationId="{530C4716-1ECC-8E7E-A2CF-5CE942415C25}"/>
          </ac:grpSpMkLst>
        </pc:grpChg>
        <pc:grpChg chg="del">
          <ac:chgData name="White, Ellie" userId="fec56361-5c8a-4790-9e84-6272d2f2258e" providerId="ADAL" clId="{C84A408E-A860-4545-93D6-2FF3BB9EA02D}" dt="2023-04-05T20:59:38.444" v="14" actId="165"/>
          <ac:grpSpMkLst>
            <pc:docMk/>
            <pc:sldMk cId="1781328126" sldId="257"/>
            <ac:grpSpMk id="76" creationId="{E42136F1-657F-9793-2327-804F60ED6E70}"/>
          </ac:grpSpMkLst>
        </pc:grpChg>
        <pc:picChg chg="add mod topLvl">
          <ac:chgData name="White, Ellie" userId="fec56361-5c8a-4790-9e84-6272d2f2258e" providerId="ADAL" clId="{C84A408E-A860-4545-93D6-2FF3BB9EA02D}" dt="2023-04-07T23:42:49.889" v="516" actId="165"/>
          <ac:picMkLst>
            <pc:docMk/>
            <pc:sldMk cId="1781328126" sldId="257"/>
            <ac:picMk id="3" creationId="{C081CB69-D92F-2257-0FE3-5EDA678BDDEF}"/>
          </ac:picMkLst>
        </pc:picChg>
        <pc:picChg chg="add mod ord topLvl modCrop">
          <ac:chgData name="White, Ellie" userId="fec56361-5c8a-4790-9e84-6272d2f2258e" providerId="ADAL" clId="{C84A408E-A860-4545-93D6-2FF3BB9EA02D}" dt="2023-04-07T23:42:49.889" v="516" actId="165"/>
          <ac:picMkLst>
            <pc:docMk/>
            <pc:sldMk cId="1781328126" sldId="257"/>
            <ac:picMk id="4" creationId="{20495C83-58E7-044D-D4BA-2FA43CB52341}"/>
          </ac:picMkLst>
        </pc:picChg>
        <pc:picChg chg="del">
          <ac:chgData name="White, Ellie" userId="fec56361-5c8a-4790-9e84-6272d2f2258e" providerId="ADAL" clId="{C84A408E-A860-4545-93D6-2FF3BB9EA02D}" dt="2023-04-05T20:59:21.710" v="8" actId="478"/>
          <ac:picMkLst>
            <pc:docMk/>
            <pc:sldMk cId="1781328126" sldId="257"/>
            <ac:picMk id="5" creationId="{28C2CC4E-BE71-E8A6-5D7E-1794748C1660}"/>
          </ac:picMkLst>
        </pc:picChg>
        <pc:picChg chg="mod ord">
          <ac:chgData name="White, Ellie" userId="fec56361-5c8a-4790-9e84-6272d2f2258e" providerId="ADAL" clId="{C84A408E-A860-4545-93D6-2FF3BB9EA02D}" dt="2023-04-07T23:42:49.889" v="516" actId="165"/>
          <ac:picMkLst>
            <pc:docMk/>
            <pc:sldMk cId="1781328126" sldId="257"/>
            <ac:picMk id="7" creationId="{EA211AEE-3789-D087-E374-D5EA30A8AE6D}"/>
          </ac:picMkLst>
        </pc:picChg>
        <pc:picChg chg="mod">
          <ac:chgData name="White, Ellie" userId="fec56361-5c8a-4790-9e84-6272d2f2258e" providerId="ADAL" clId="{C84A408E-A860-4545-93D6-2FF3BB9EA02D}" dt="2023-04-07T23:42:49.889" v="516" actId="165"/>
          <ac:picMkLst>
            <pc:docMk/>
            <pc:sldMk cId="1781328126" sldId="257"/>
            <ac:picMk id="11" creationId="{892B100A-AC95-EB6F-B08B-9ED14CBBE6B2}"/>
          </ac:picMkLst>
        </pc:picChg>
        <pc:cxnChg chg="add del mod">
          <ac:chgData name="White, Ellie" userId="fec56361-5c8a-4790-9e84-6272d2f2258e" providerId="ADAL" clId="{C84A408E-A860-4545-93D6-2FF3BB9EA02D}" dt="2023-04-07T23:42:01.800" v="513" actId="478"/>
          <ac:cxnSpMkLst>
            <pc:docMk/>
            <pc:sldMk cId="1781328126" sldId="257"/>
            <ac:cxnSpMk id="2" creationId="{79B7302A-AB8B-0569-B887-112023ADAF46}"/>
          </ac:cxnSpMkLst>
        </pc:cxnChg>
        <pc:cxnChg chg="add del mod">
          <ac:chgData name="White, Ellie" userId="fec56361-5c8a-4790-9e84-6272d2f2258e" providerId="ADAL" clId="{C84A408E-A860-4545-93D6-2FF3BB9EA02D}" dt="2023-04-07T23:45:56.857" v="518" actId="478"/>
          <ac:cxnSpMkLst>
            <pc:docMk/>
            <pc:sldMk cId="1781328126" sldId="257"/>
            <ac:cxnSpMk id="8" creationId="{36BBCDEE-C89B-7717-B792-AB8D8F4BEFF7}"/>
          </ac:cxnSpMkLst>
        </pc:cxnChg>
        <pc:cxnChg chg="mod">
          <ac:chgData name="White, Ellie" userId="fec56361-5c8a-4790-9e84-6272d2f2258e" providerId="ADAL" clId="{C84A408E-A860-4545-93D6-2FF3BB9EA02D}" dt="2023-04-07T23:42:49.889" v="516" actId="165"/>
          <ac:cxnSpMkLst>
            <pc:docMk/>
            <pc:sldMk cId="1781328126" sldId="257"/>
            <ac:cxnSpMk id="19" creationId="{082ACA66-1874-2103-8EC5-FCB8A52B9FA9}"/>
          </ac:cxnSpMkLst>
        </pc:cxnChg>
        <pc:cxnChg chg="mod">
          <ac:chgData name="White, Ellie" userId="fec56361-5c8a-4790-9e84-6272d2f2258e" providerId="ADAL" clId="{C84A408E-A860-4545-93D6-2FF3BB9EA02D}" dt="2023-04-07T23:42:49.889" v="516" actId="165"/>
          <ac:cxnSpMkLst>
            <pc:docMk/>
            <pc:sldMk cId="1781328126" sldId="257"/>
            <ac:cxnSpMk id="21" creationId="{96D9CBA5-E572-F270-29CE-61A91DCDA012}"/>
          </ac:cxnSpMkLst>
        </pc:cxnChg>
        <pc:cxnChg chg="add del mod">
          <ac:chgData name="White, Ellie" userId="fec56361-5c8a-4790-9e84-6272d2f2258e" providerId="ADAL" clId="{C84A408E-A860-4545-93D6-2FF3BB9EA02D}" dt="2023-04-07T23:51:09.046" v="560" actId="478"/>
          <ac:cxnSpMkLst>
            <pc:docMk/>
            <pc:sldMk cId="1781328126" sldId="257"/>
            <ac:cxnSpMk id="40" creationId="{EDBCE6AB-63C3-3E7F-97A7-B627B56D4CB5}"/>
          </ac:cxnSpMkLst>
        </pc:cxnChg>
      </pc:sldChg>
      <pc:sldChg chg="addSp delSp modSp new del mod">
        <pc:chgData name="White, Ellie" userId="fec56361-5c8a-4790-9e84-6272d2f2258e" providerId="ADAL" clId="{C84A408E-A860-4545-93D6-2FF3BB9EA02D}" dt="2023-04-08T00:57:45.885" v="1292" actId="47"/>
        <pc:sldMkLst>
          <pc:docMk/>
          <pc:sldMk cId="1614214626" sldId="258"/>
        </pc:sldMkLst>
        <pc:spChg chg="del">
          <ac:chgData name="White, Ellie" userId="fec56361-5c8a-4790-9e84-6272d2f2258e" providerId="ADAL" clId="{C84A408E-A860-4545-93D6-2FF3BB9EA02D}" dt="2023-04-07T23:49:32.977" v="549" actId="478"/>
          <ac:spMkLst>
            <pc:docMk/>
            <pc:sldMk cId="1614214626" sldId="258"/>
            <ac:spMk id="2" creationId="{6DA33B5E-D30C-F809-F990-7DBADE99CB23}"/>
          </ac:spMkLst>
        </pc:spChg>
        <pc:spChg chg="del">
          <ac:chgData name="White, Ellie" userId="fec56361-5c8a-4790-9e84-6272d2f2258e" providerId="ADAL" clId="{C84A408E-A860-4545-93D6-2FF3BB9EA02D}" dt="2023-04-07T23:49:31.575" v="548" actId="478"/>
          <ac:spMkLst>
            <pc:docMk/>
            <pc:sldMk cId="1614214626" sldId="258"/>
            <ac:spMk id="3" creationId="{06ED8E6A-D4D3-62BC-49B2-79816EA9FD68}"/>
          </ac:spMkLst>
        </pc:spChg>
        <pc:spChg chg="add mod">
          <ac:chgData name="White, Ellie" userId="fec56361-5c8a-4790-9e84-6272d2f2258e" providerId="ADAL" clId="{C84A408E-A860-4545-93D6-2FF3BB9EA02D}" dt="2023-04-07T23:49:37.968" v="551"/>
          <ac:spMkLst>
            <pc:docMk/>
            <pc:sldMk cId="1614214626" sldId="258"/>
            <ac:spMk id="4" creationId="{6DFA805E-2E03-941B-F783-0460218BC342}"/>
          </ac:spMkLst>
        </pc:spChg>
      </pc:sldChg>
      <pc:sldChg chg="addSp delSp modSp add mod">
        <pc:chgData name="White, Ellie" userId="fec56361-5c8a-4790-9e84-6272d2f2258e" providerId="ADAL" clId="{C84A408E-A860-4545-93D6-2FF3BB9EA02D}" dt="2023-04-08T22:49:43.398" v="4871" actId="164"/>
        <pc:sldMkLst>
          <pc:docMk/>
          <pc:sldMk cId="418821511" sldId="259"/>
        </pc:sldMkLst>
        <pc:spChg chg="mod topLvl">
          <ac:chgData name="White, Ellie" userId="fec56361-5c8a-4790-9e84-6272d2f2258e" providerId="ADAL" clId="{C84A408E-A860-4545-93D6-2FF3BB9EA02D}" dt="2023-04-08T22:49:43.398" v="4871" actId="164"/>
          <ac:spMkLst>
            <pc:docMk/>
            <pc:sldMk cId="418821511" sldId="259"/>
            <ac:spMk id="12" creationId="{A92751BD-0BCB-F84D-4CE3-45911BE1EE09}"/>
          </ac:spMkLst>
        </pc:spChg>
        <pc:spChg chg="mod topLvl">
          <ac:chgData name="White, Ellie" userId="fec56361-5c8a-4790-9e84-6272d2f2258e" providerId="ADAL" clId="{C84A408E-A860-4545-93D6-2FF3BB9EA02D}" dt="2023-04-08T22:49:43.398" v="4871" actId="164"/>
          <ac:spMkLst>
            <pc:docMk/>
            <pc:sldMk cId="418821511" sldId="259"/>
            <ac:spMk id="13" creationId="{DD8FF5E5-8077-9B79-7F23-BF41326D2659}"/>
          </ac:spMkLst>
        </pc:spChg>
        <pc:spChg chg="mod topLvl">
          <ac:chgData name="White, Ellie" userId="fec56361-5c8a-4790-9e84-6272d2f2258e" providerId="ADAL" clId="{C84A408E-A860-4545-93D6-2FF3BB9EA02D}" dt="2023-04-08T22:49:43.398" v="4871" actId="164"/>
          <ac:spMkLst>
            <pc:docMk/>
            <pc:sldMk cId="418821511" sldId="259"/>
            <ac:spMk id="14" creationId="{EDE2B9F8-9E3D-678D-C890-E5D58669DFD2}"/>
          </ac:spMkLst>
        </pc:spChg>
        <pc:spChg chg="mod topLvl">
          <ac:chgData name="White, Ellie" userId="fec56361-5c8a-4790-9e84-6272d2f2258e" providerId="ADAL" clId="{C84A408E-A860-4545-93D6-2FF3BB9EA02D}" dt="2023-04-08T22:49:43.398" v="4871" actId="164"/>
          <ac:spMkLst>
            <pc:docMk/>
            <pc:sldMk cId="418821511" sldId="259"/>
            <ac:spMk id="15" creationId="{59731D87-5DD9-E804-08D9-E2BD4F5D0AC4}"/>
          </ac:spMkLst>
        </pc:spChg>
        <pc:spChg chg="del mod topLvl">
          <ac:chgData name="White, Ellie" userId="fec56361-5c8a-4790-9e84-6272d2f2258e" providerId="ADAL" clId="{C84A408E-A860-4545-93D6-2FF3BB9EA02D}" dt="2023-04-08T04:47:18.744" v="1728" actId="478"/>
          <ac:spMkLst>
            <pc:docMk/>
            <pc:sldMk cId="418821511" sldId="259"/>
            <ac:spMk id="16" creationId="{ED2ACB32-FBD5-606D-C54A-0348DA8C461C}"/>
          </ac:spMkLst>
        </pc:spChg>
        <pc:spChg chg="mod ord topLvl">
          <ac:chgData name="White, Ellie" userId="fec56361-5c8a-4790-9e84-6272d2f2258e" providerId="ADAL" clId="{C84A408E-A860-4545-93D6-2FF3BB9EA02D}" dt="2023-04-08T19:32:43.094" v="2337" actId="164"/>
          <ac:spMkLst>
            <pc:docMk/>
            <pc:sldMk cId="418821511" sldId="259"/>
            <ac:spMk id="17" creationId="{E8EB3159-5F25-B2C0-43AC-83F1DF73BE7B}"/>
          </ac:spMkLst>
        </pc:spChg>
        <pc:spChg chg="mod topLvl">
          <ac:chgData name="White, Ellie" userId="fec56361-5c8a-4790-9e84-6272d2f2258e" providerId="ADAL" clId="{C84A408E-A860-4545-93D6-2FF3BB9EA02D}" dt="2023-04-08T19:32:30.083" v="2328" actId="1035"/>
          <ac:spMkLst>
            <pc:docMk/>
            <pc:sldMk cId="418821511" sldId="259"/>
            <ac:spMk id="20" creationId="{955A7CE5-80B7-11A5-3983-7037E6E3B1B5}"/>
          </ac:spMkLst>
        </pc:spChg>
        <pc:spChg chg="mod">
          <ac:chgData name="White, Ellie" userId="fec56361-5c8a-4790-9e84-6272d2f2258e" providerId="ADAL" clId="{C84A408E-A860-4545-93D6-2FF3BB9EA02D}" dt="2023-04-08T22:29:17.989" v="4732" actId="1076"/>
          <ac:spMkLst>
            <pc:docMk/>
            <pc:sldMk cId="418821511" sldId="259"/>
            <ac:spMk id="22" creationId="{2A88EBE2-99BA-C1D4-A149-0E1783B593BE}"/>
          </ac:spMkLst>
        </pc:spChg>
        <pc:spChg chg="mod">
          <ac:chgData name="White, Ellie" userId="fec56361-5c8a-4790-9e84-6272d2f2258e" providerId="ADAL" clId="{C84A408E-A860-4545-93D6-2FF3BB9EA02D}" dt="2023-04-08T04:55:19.252" v="1889" actId="165"/>
          <ac:spMkLst>
            <pc:docMk/>
            <pc:sldMk cId="418821511" sldId="259"/>
            <ac:spMk id="23" creationId="{A220EBAC-E495-B7F3-F042-D2409E064FA2}"/>
          </ac:spMkLst>
        </pc:spChg>
        <pc:spChg chg="mod">
          <ac:chgData name="White, Ellie" userId="fec56361-5c8a-4790-9e84-6272d2f2258e" providerId="ADAL" clId="{C84A408E-A860-4545-93D6-2FF3BB9EA02D}" dt="2023-04-08T22:29:11.126" v="4731" actId="1076"/>
          <ac:spMkLst>
            <pc:docMk/>
            <pc:sldMk cId="418821511" sldId="259"/>
            <ac:spMk id="24" creationId="{2FFEA1FF-8F5A-57FB-1329-EE3230CCA5E4}"/>
          </ac:spMkLst>
        </pc:spChg>
        <pc:spChg chg="del mod topLvl">
          <ac:chgData name="White, Ellie" userId="fec56361-5c8a-4790-9e84-6272d2f2258e" providerId="ADAL" clId="{C84A408E-A860-4545-93D6-2FF3BB9EA02D}" dt="2023-04-08T19:17:53.544" v="2090"/>
          <ac:spMkLst>
            <pc:docMk/>
            <pc:sldMk cId="418821511" sldId="259"/>
            <ac:spMk id="25" creationId="{127D3F71-382D-C3F0-317D-8AB54D073396}"/>
          </ac:spMkLst>
        </pc:spChg>
        <pc:spChg chg="mod topLvl">
          <ac:chgData name="White, Ellie" userId="fec56361-5c8a-4790-9e84-6272d2f2258e" providerId="ADAL" clId="{C84A408E-A860-4545-93D6-2FF3BB9EA02D}" dt="2023-04-08T22:49:43.398" v="4871" actId="164"/>
          <ac:spMkLst>
            <pc:docMk/>
            <pc:sldMk cId="418821511" sldId="259"/>
            <ac:spMk id="26" creationId="{81EAB21C-A47C-BDD9-8A0D-14D3C96E0177}"/>
          </ac:spMkLst>
        </pc:spChg>
        <pc:spChg chg="del mod">
          <ac:chgData name="White, Ellie" userId="fec56361-5c8a-4790-9e84-6272d2f2258e" providerId="ADAL" clId="{C84A408E-A860-4545-93D6-2FF3BB9EA02D}" dt="2023-04-08T22:28:56.590" v="4727" actId="478"/>
          <ac:spMkLst>
            <pc:docMk/>
            <pc:sldMk cId="418821511" sldId="259"/>
            <ac:spMk id="27" creationId="{318E75BA-1867-1FA9-0081-F8F8EB3C572A}"/>
          </ac:spMkLst>
        </pc:spChg>
        <pc:spChg chg="mod">
          <ac:chgData name="White, Ellie" userId="fec56361-5c8a-4790-9e84-6272d2f2258e" providerId="ADAL" clId="{C84A408E-A860-4545-93D6-2FF3BB9EA02D}" dt="2023-04-08T04:55:19.252" v="1889" actId="165"/>
          <ac:spMkLst>
            <pc:docMk/>
            <pc:sldMk cId="418821511" sldId="259"/>
            <ac:spMk id="28" creationId="{55699BC5-317E-07BA-30C7-0915E5144722}"/>
          </ac:spMkLst>
        </pc:spChg>
        <pc:spChg chg="mod">
          <ac:chgData name="White, Ellie" userId="fec56361-5c8a-4790-9e84-6272d2f2258e" providerId="ADAL" clId="{C84A408E-A860-4545-93D6-2FF3BB9EA02D}" dt="2023-04-08T04:55:19.252" v="1889" actId="165"/>
          <ac:spMkLst>
            <pc:docMk/>
            <pc:sldMk cId="418821511" sldId="259"/>
            <ac:spMk id="29" creationId="{9F35B3C2-69BA-F26E-1A83-44F0E5AE4DD1}"/>
          </ac:spMkLst>
        </pc:spChg>
        <pc:spChg chg="mod">
          <ac:chgData name="White, Ellie" userId="fec56361-5c8a-4790-9e84-6272d2f2258e" providerId="ADAL" clId="{C84A408E-A860-4545-93D6-2FF3BB9EA02D}" dt="2023-04-08T04:55:19.252" v="1889" actId="165"/>
          <ac:spMkLst>
            <pc:docMk/>
            <pc:sldMk cId="418821511" sldId="259"/>
            <ac:spMk id="30" creationId="{52FED1B8-24A1-12B4-7DC3-1595C2923EF6}"/>
          </ac:spMkLst>
        </pc:spChg>
        <pc:spChg chg="mod topLvl">
          <ac:chgData name="White, Ellie" userId="fec56361-5c8a-4790-9e84-6272d2f2258e" providerId="ADAL" clId="{C84A408E-A860-4545-93D6-2FF3BB9EA02D}" dt="2023-04-08T00:35:51.670" v="933" actId="164"/>
          <ac:spMkLst>
            <pc:docMk/>
            <pc:sldMk cId="418821511" sldId="259"/>
            <ac:spMk id="31" creationId="{BB1F478B-475A-961E-9463-971167FCC0DD}"/>
          </ac:spMkLst>
        </pc:spChg>
        <pc:spChg chg="mod">
          <ac:chgData name="White, Ellie" userId="fec56361-5c8a-4790-9e84-6272d2f2258e" providerId="ADAL" clId="{C84A408E-A860-4545-93D6-2FF3BB9EA02D}" dt="2023-04-08T04:55:19.252" v="1889" actId="165"/>
          <ac:spMkLst>
            <pc:docMk/>
            <pc:sldMk cId="418821511" sldId="259"/>
            <ac:spMk id="32" creationId="{2E8B8AE1-2ED1-A064-0F0C-35811B7A3A73}"/>
          </ac:spMkLst>
        </pc:spChg>
        <pc:spChg chg="del mod">
          <ac:chgData name="White, Ellie" userId="fec56361-5c8a-4790-9e84-6272d2f2258e" providerId="ADAL" clId="{C84A408E-A860-4545-93D6-2FF3BB9EA02D}" dt="2023-04-08T22:29:02.420" v="4728" actId="478"/>
          <ac:spMkLst>
            <pc:docMk/>
            <pc:sldMk cId="418821511" sldId="259"/>
            <ac:spMk id="33" creationId="{7BB02346-7437-0B15-909C-C64E28367438}"/>
          </ac:spMkLst>
        </pc:spChg>
        <pc:spChg chg="mod">
          <ac:chgData name="White, Ellie" userId="fec56361-5c8a-4790-9e84-6272d2f2258e" providerId="ADAL" clId="{C84A408E-A860-4545-93D6-2FF3BB9EA02D}" dt="2023-04-08T04:55:19.252" v="1889" actId="165"/>
          <ac:spMkLst>
            <pc:docMk/>
            <pc:sldMk cId="418821511" sldId="259"/>
            <ac:spMk id="34" creationId="{BAC09385-76B2-A5E3-587A-5B1B7B5A401B}"/>
          </ac:spMkLst>
        </pc:spChg>
        <pc:spChg chg="mod topLvl">
          <ac:chgData name="White, Ellie" userId="fec56361-5c8a-4790-9e84-6272d2f2258e" providerId="ADAL" clId="{C84A408E-A860-4545-93D6-2FF3BB9EA02D}" dt="2023-04-08T00:35:51.670" v="933" actId="164"/>
          <ac:spMkLst>
            <pc:docMk/>
            <pc:sldMk cId="418821511" sldId="259"/>
            <ac:spMk id="37" creationId="{8B99782F-E631-535F-93CE-F6360C71F16F}"/>
          </ac:spMkLst>
        </pc:spChg>
        <pc:spChg chg="mod topLvl">
          <ac:chgData name="White, Ellie" userId="fec56361-5c8a-4790-9e84-6272d2f2258e" providerId="ADAL" clId="{C84A408E-A860-4545-93D6-2FF3BB9EA02D}" dt="2023-04-08T00:35:51.670" v="933" actId="164"/>
          <ac:spMkLst>
            <pc:docMk/>
            <pc:sldMk cId="418821511" sldId="259"/>
            <ac:spMk id="38" creationId="{E45EBC66-8770-922F-372F-1C0D847501D6}"/>
          </ac:spMkLst>
        </pc:spChg>
        <pc:spChg chg="mod topLvl">
          <ac:chgData name="White, Ellie" userId="fec56361-5c8a-4790-9e84-6272d2f2258e" providerId="ADAL" clId="{C84A408E-A860-4545-93D6-2FF3BB9EA02D}" dt="2023-04-08T00:35:51.670" v="933" actId="164"/>
          <ac:spMkLst>
            <pc:docMk/>
            <pc:sldMk cId="418821511" sldId="259"/>
            <ac:spMk id="39" creationId="{2B5A2A8D-F0EF-298A-F203-F0BC071E8B66}"/>
          </ac:spMkLst>
        </pc:spChg>
        <pc:spChg chg="add mod">
          <ac:chgData name="White, Ellie" userId="fec56361-5c8a-4790-9e84-6272d2f2258e" providerId="ADAL" clId="{C84A408E-A860-4545-93D6-2FF3BB9EA02D}" dt="2023-04-08T04:55:19.252" v="1889" actId="165"/>
          <ac:spMkLst>
            <pc:docMk/>
            <pc:sldMk cId="418821511" sldId="259"/>
            <ac:spMk id="40" creationId="{F0067AC1-980E-FF71-CBEB-C774EC851955}"/>
          </ac:spMkLst>
        </pc:spChg>
        <pc:spChg chg="add mod topLvl">
          <ac:chgData name="White, Ellie" userId="fec56361-5c8a-4790-9e84-6272d2f2258e" providerId="ADAL" clId="{C84A408E-A860-4545-93D6-2FF3BB9EA02D}" dt="2023-04-08T22:49:43.398" v="4871" actId="164"/>
          <ac:spMkLst>
            <pc:docMk/>
            <pc:sldMk cId="418821511" sldId="259"/>
            <ac:spMk id="41" creationId="{5F5D940E-4470-F7CD-8BD1-A5F121F2E744}"/>
          </ac:spMkLst>
        </pc:spChg>
        <pc:spChg chg="add mod topLvl">
          <ac:chgData name="White, Ellie" userId="fec56361-5c8a-4790-9e84-6272d2f2258e" providerId="ADAL" clId="{C84A408E-A860-4545-93D6-2FF3BB9EA02D}" dt="2023-04-08T04:55:19.252" v="1889" actId="165"/>
          <ac:spMkLst>
            <pc:docMk/>
            <pc:sldMk cId="418821511" sldId="259"/>
            <ac:spMk id="42" creationId="{DF7B7AF0-D54B-3CFE-4809-9F9C70187113}"/>
          </ac:spMkLst>
        </pc:spChg>
        <pc:spChg chg="add mod topLvl">
          <ac:chgData name="White, Ellie" userId="fec56361-5c8a-4790-9e84-6272d2f2258e" providerId="ADAL" clId="{C84A408E-A860-4545-93D6-2FF3BB9EA02D}" dt="2023-04-08T22:49:43.398" v="4871" actId="164"/>
          <ac:spMkLst>
            <pc:docMk/>
            <pc:sldMk cId="418821511" sldId="259"/>
            <ac:spMk id="43" creationId="{F70E8B3A-3F4D-4216-0945-CC1BC07328A7}"/>
          </ac:spMkLst>
        </pc:spChg>
        <pc:spChg chg="del mod topLvl">
          <ac:chgData name="White, Ellie" userId="fec56361-5c8a-4790-9e84-6272d2f2258e" providerId="ADAL" clId="{C84A408E-A860-4545-93D6-2FF3BB9EA02D}" dt="2023-04-08T00:55:31.371" v="1215" actId="478"/>
          <ac:spMkLst>
            <pc:docMk/>
            <pc:sldMk cId="418821511" sldId="259"/>
            <ac:spMk id="44" creationId="{086F1047-5BC5-8329-4A8B-F89C2E2143FB}"/>
          </ac:spMkLst>
        </pc:spChg>
        <pc:spChg chg="del mod topLvl">
          <ac:chgData name="White, Ellie" userId="fec56361-5c8a-4790-9e84-6272d2f2258e" providerId="ADAL" clId="{C84A408E-A860-4545-93D6-2FF3BB9EA02D}" dt="2023-04-08T00:55:37.305" v="1218" actId="478"/>
          <ac:spMkLst>
            <pc:docMk/>
            <pc:sldMk cId="418821511" sldId="259"/>
            <ac:spMk id="45" creationId="{C51FEAE8-4CEA-0B45-B1A7-605E3195A2E5}"/>
          </ac:spMkLst>
        </pc:spChg>
        <pc:spChg chg="del mod topLvl">
          <ac:chgData name="White, Ellie" userId="fec56361-5c8a-4790-9e84-6272d2f2258e" providerId="ADAL" clId="{C84A408E-A860-4545-93D6-2FF3BB9EA02D}" dt="2023-04-08T00:55:35.607" v="1217" actId="478"/>
          <ac:spMkLst>
            <pc:docMk/>
            <pc:sldMk cId="418821511" sldId="259"/>
            <ac:spMk id="46" creationId="{C736116D-93C1-5F5D-AB3A-9300A3B850D0}"/>
          </ac:spMkLst>
        </pc:spChg>
        <pc:spChg chg="del mod topLvl">
          <ac:chgData name="White, Ellie" userId="fec56361-5c8a-4790-9e84-6272d2f2258e" providerId="ADAL" clId="{C84A408E-A860-4545-93D6-2FF3BB9EA02D}" dt="2023-04-08T00:55:33.845" v="1216" actId="478"/>
          <ac:spMkLst>
            <pc:docMk/>
            <pc:sldMk cId="418821511" sldId="259"/>
            <ac:spMk id="47" creationId="{487004D3-ECC8-B349-F91D-3DA23046F06B}"/>
          </ac:spMkLst>
        </pc:spChg>
        <pc:spChg chg="del mod topLvl">
          <ac:chgData name="White, Ellie" userId="fec56361-5c8a-4790-9e84-6272d2f2258e" providerId="ADAL" clId="{C84A408E-A860-4545-93D6-2FF3BB9EA02D}" dt="2023-04-08T00:55:25.878" v="1212" actId="478"/>
          <ac:spMkLst>
            <pc:docMk/>
            <pc:sldMk cId="418821511" sldId="259"/>
            <ac:spMk id="48" creationId="{1488E4DB-2C8E-E18F-BB8D-0949F91EF5A3}"/>
          </ac:spMkLst>
        </pc:spChg>
        <pc:spChg chg="del mod topLvl">
          <ac:chgData name="White, Ellie" userId="fec56361-5c8a-4790-9e84-6272d2f2258e" providerId="ADAL" clId="{C84A408E-A860-4545-93D6-2FF3BB9EA02D}" dt="2023-04-08T00:55:29.183" v="1214" actId="478"/>
          <ac:spMkLst>
            <pc:docMk/>
            <pc:sldMk cId="418821511" sldId="259"/>
            <ac:spMk id="49" creationId="{321EC36E-CE2D-5FE1-C756-761D98C06EC9}"/>
          </ac:spMkLst>
        </pc:spChg>
        <pc:spChg chg="del mod topLvl">
          <ac:chgData name="White, Ellie" userId="fec56361-5c8a-4790-9e84-6272d2f2258e" providerId="ADAL" clId="{C84A408E-A860-4545-93D6-2FF3BB9EA02D}" dt="2023-04-08T00:55:27.942" v="1213" actId="478"/>
          <ac:spMkLst>
            <pc:docMk/>
            <pc:sldMk cId="418821511" sldId="259"/>
            <ac:spMk id="50" creationId="{AB74B619-BC32-AFE7-3513-8CDFDB95245E}"/>
          </ac:spMkLst>
        </pc:spChg>
        <pc:spChg chg="del mod topLvl">
          <ac:chgData name="White, Ellie" userId="fec56361-5c8a-4790-9e84-6272d2f2258e" providerId="ADAL" clId="{C84A408E-A860-4545-93D6-2FF3BB9EA02D}" dt="2023-04-08T00:55:23.361" v="1210" actId="478"/>
          <ac:spMkLst>
            <pc:docMk/>
            <pc:sldMk cId="418821511" sldId="259"/>
            <ac:spMk id="51" creationId="{9C49A8C6-6A48-930A-1F7D-D00A135B519C}"/>
          </ac:spMkLst>
        </pc:spChg>
        <pc:spChg chg="del mod topLvl">
          <ac:chgData name="White, Ellie" userId="fec56361-5c8a-4790-9e84-6272d2f2258e" providerId="ADAL" clId="{C84A408E-A860-4545-93D6-2FF3BB9EA02D}" dt="2023-04-08T00:55:11.026" v="1204" actId="478"/>
          <ac:spMkLst>
            <pc:docMk/>
            <pc:sldMk cId="418821511" sldId="259"/>
            <ac:spMk id="52" creationId="{2A82D210-B510-C49D-08EA-9024CD1DCC14}"/>
          </ac:spMkLst>
        </pc:spChg>
        <pc:spChg chg="del mod topLvl">
          <ac:chgData name="White, Ellie" userId="fec56361-5c8a-4790-9e84-6272d2f2258e" providerId="ADAL" clId="{C84A408E-A860-4545-93D6-2FF3BB9EA02D}" dt="2023-04-08T00:55:18.508" v="1208" actId="478"/>
          <ac:spMkLst>
            <pc:docMk/>
            <pc:sldMk cId="418821511" sldId="259"/>
            <ac:spMk id="53" creationId="{F3E0A097-EC81-AF6F-8700-5EE680F03C90}"/>
          </ac:spMkLst>
        </pc:spChg>
        <pc:spChg chg="del mod topLvl">
          <ac:chgData name="White, Ellie" userId="fec56361-5c8a-4790-9e84-6272d2f2258e" providerId="ADAL" clId="{C84A408E-A860-4545-93D6-2FF3BB9EA02D}" dt="2023-04-08T00:55:16.868" v="1207" actId="478"/>
          <ac:spMkLst>
            <pc:docMk/>
            <pc:sldMk cId="418821511" sldId="259"/>
            <ac:spMk id="54" creationId="{F9340EE1-729C-673B-85EB-FE9B747491B3}"/>
          </ac:spMkLst>
        </pc:spChg>
        <pc:spChg chg="del mod topLvl">
          <ac:chgData name="White, Ellie" userId="fec56361-5c8a-4790-9e84-6272d2f2258e" providerId="ADAL" clId="{C84A408E-A860-4545-93D6-2FF3BB9EA02D}" dt="2023-04-08T00:55:15.330" v="1206" actId="478"/>
          <ac:spMkLst>
            <pc:docMk/>
            <pc:sldMk cId="418821511" sldId="259"/>
            <ac:spMk id="55" creationId="{9A6452E7-1209-7B7A-3282-9C6CEAC19694}"/>
          </ac:spMkLst>
        </pc:spChg>
        <pc:spChg chg="mod">
          <ac:chgData name="White, Ellie" userId="fec56361-5c8a-4790-9e84-6272d2f2258e" providerId="ADAL" clId="{C84A408E-A860-4545-93D6-2FF3BB9EA02D}" dt="2023-04-08T04:55:19.252" v="1889" actId="165"/>
          <ac:spMkLst>
            <pc:docMk/>
            <pc:sldMk cId="418821511" sldId="259"/>
            <ac:spMk id="56" creationId="{AA6491FF-34F6-7EFB-76CF-6464193182B4}"/>
          </ac:spMkLst>
        </pc:spChg>
        <pc:spChg chg="mod">
          <ac:chgData name="White, Ellie" userId="fec56361-5c8a-4790-9e84-6272d2f2258e" providerId="ADAL" clId="{C84A408E-A860-4545-93D6-2FF3BB9EA02D}" dt="2023-04-08T04:55:19.252" v="1889" actId="165"/>
          <ac:spMkLst>
            <pc:docMk/>
            <pc:sldMk cId="418821511" sldId="259"/>
            <ac:spMk id="57" creationId="{74AA7624-F345-3FB9-80B6-1C9A5D207627}"/>
          </ac:spMkLst>
        </pc:spChg>
        <pc:spChg chg="mod">
          <ac:chgData name="White, Ellie" userId="fec56361-5c8a-4790-9e84-6272d2f2258e" providerId="ADAL" clId="{C84A408E-A860-4545-93D6-2FF3BB9EA02D}" dt="2023-04-08T04:55:19.252" v="1889" actId="165"/>
          <ac:spMkLst>
            <pc:docMk/>
            <pc:sldMk cId="418821511" sldId="259"/>
            <ac:spMk id="58" creationId="{32C30769-769E-0438-B11D-232EF1F34122}"/>
          </ac:spMkLst>
        </pc:spChg>
        <pc:spChg chg="mod">
          <ac:chgData name="White, Ellie" userId="fec56361-5c8a-4790-9e84-6272d2f2258e" providerId="ADAL" clId="{C84A408E-A860-4545-93D6-2FF3BB9EA02D}" dt="2023-04-08T04:55:19.252" v="1889" actId="165"/>
          <ac:spMkLst>
            <pc:docMk/>
            <pc:sldMk cId="418821511" sldId="259"/>
            <ac:spMk id="59" creationId="{2A00CD99-6335-931D-5ABF-BE360663FD3D}"/>
          </ac:spMkLst>
        </pc:spChg>
        <pc:spChg chg="mod topLvl">
          <ac:chgData name="White, Ellie" userId="fec56361-5c8a-4790-9e84-6272d2f2258e" providerId="ADAL" clId="{C84A408E-A860-4545-93D6-2FF3BB9EA02D}" dt="2023-04-08T22:49:43.398" v="4871" actId="164"/>
          <ac:spMkLst>
            <pc:docMk/>
            <pc:sldMk cId="418821511" sldId="259"/>
            <ac:spMk id="61" creationId="{3B2890E0-4397-E461-4158-1EA89FBAA79A}"/>
          </ac:spMkLst>
        </pc:spChg>
        <pc:spChg chg="del mod">
          <ac:chgData name="White, Ellie" userId="fec56361-5c8a-4790-9e84-6272d2f2258e" providerId="ADAL" clId="{C84A408E-A860-4545-93D6-2FF3BB9EA02D}" dt="2023-04-08T00:31:14.591" v="864" actId="478"/>
          <ac:spMkLst>
            <pc:docMk/>
            <pc:sldMk cId="418821511" sldId="259"/>
            <ac:spMk id="64" creationId="{E3379FEA-C84F-5197-6085-55A6651533FF}"/>
          </ac:spMkLst>
        </pc:spChg>
        <pc:spChg chg="del mod">
          <ac:chgData name="White, Ellie" userId="fec56361-5c8a-4790-9e84-6272d2f2258e" providerId="ADAL" clId="{C84A408E-A860-4545-93D6-2FF3BB9EA02D}" dt="2023-04-08T00:16:14.202" v="711" actId="478"/>
          <ac:spMkLst>
            <pc:docMk/>
            <pc:sldMk cId="418821511" sldId="259"/>
            <ac:spMk id="65" creationId="{1B068EB4-F4A9-3914-363D-98FF9C573403}"/>
          </ac:spMkLst>
        </pc:spChg>
        <pc:spChg chg="add del mod">
          <ac:chgData name="White, Ellie" userId="fec56361-5c8a-4790-9e84-6272d2f2258e" providerId="ADAL" clId="{C84A408E-A860-4545-93D6-2FF3BB9EA02D}" dt="2023-04-08T00:16:33.107" v="720" actId="478"/>
          <ac:spMkLst>
            <pc:docMk/>
            <pc:sldMk cId="418821511" sldId="259"/>
            <ac:spMk id="66" creationId="{FDB4859B-1684-971C-59A1-61BF40A96EF5}"/>
          </ac:spMkLst>
        </pc:spChg>
        <pc:spChg chg="add del mod">
          <ac:chgData name="White, Ellie" userId="fec56361-5c8a-4790-9e84-6272d2f2258e" providerId="ADAL" clId="{C84A408E-A860-4545-93D6-2FF3BB9EA02D}" dt="2023-04-08T00:16:32.319" v="719" actId="478"/>
          <ac:spMkLst>
            <pc:docMk/>
            <pc:sldMk cId="418821511" sldId="259"/>
            <ac:spMk id="67" creationId="{15736AA5-1204-CB75-5536-9C88F248D618}"/>
          </ac:spMkLst>
        </pc:spChg>
        <pc:spChg chg="add del mod">
          <ac:chgData name="White, Ellie" userId="fec56361-5c8a-4790-9e84-6272d2f2258e" providerId="ADAL" clId="{C84A408E-A860-4545-93D6-2FF3BB9EA02D}" dt="2023-04-08T00:16:30.598" v="718" actId="478"/>
          <ac:spMkLst>
            <pc:docMk/>
            <pc:sldMk cId="418821511" sldId="259"/>
            <ac:spMk id="69" creationId="{46550737-53B1-956F-CA97-3D417BA35980}"/>
          </ac:spMkLst>
        </pc:spChg>
        <pc:spChg chg="add del mod">
          <ac:chgData name="White, Ellie" userId="fec56361-5c8a-4790-9e84-6272d2f2258e" providerId="ADAL" clId="{C84A408E-A860-4545-93D6-2FF3BB9EA02D}" dt="2023-04-08T00:16:29.765" v="717" actId="478"/>
          <ac:spMkLst>
            <pc:docMk/>
            <pc:sldMk cId="418821511" sldId="259"/>
            <ac:spMk id="70" creationId="{C8F5DBB2-5B24-D06D-51FC-2D87F5E24435}"/>
          </ac:spMkLst>
        </pc:spChg>
        <pc:spChg chg="add del mod">
          <ac:chgData name="White, Ellie" userId="fec56361-5c8a-4790-9e84-6272d2f2258e" providerId="ADAL" clId="{C84A408E-A860-4545-93D6-2FF3BB9EA02D}" dt="2023-04-08T00:16:26.208" v="714" actId="478"/>
          <ac:spMkLst>
            <pc:docMk/>
            <pc:sldMk cId="418821511" sldId="259"/>
            <ac:spMk id="71" creationId="{A30C75B0-D42C-9570-B7C0-D04A3262D53D}"/>
          </ac:spMkLst>
        </pc:spChg>
        <pc:spChg chg="add del mod">
          <ac:chgData name="White, Ellie" userId="fec56361-5c8a-4790-9e84-6272d2f2258e" providerId="ADAL" clId="{C84A408E-A860-4545-93D6-2FF3BB9EA02D}" dt="2023-04-08T00:16:27.412" v="715" actId="478"/>
          <ac:spMkLst>
            <pc:docMk/>
            <pc:sldMk cId="418821511" sldId="259"/>
            <ac:spMk id="72" creationId="{2A2CE2EF-32C9-10D8-F5E9-9B72E2C15202}"/>
          </ac:spMkLst>
        </pc:spChg>
        <pc:spChg chg="add del mod">
          <ac:chgData name="White, Ellie" userId="fec56361-5c8a-4790-9e84-6272d2f2258e" providerId="ADAL" clId="{C84A408E-A860-4545-93D6-2FF3BB9EA02D}" dt="2023-04-08T00:16:28.202" v="716" actId="478"/>
          <ac:spMkLst>
            <pc:docMk/>
            <pc:sldMk cId="418821511" sldId="259"/>
            <ac:spMk id="73" creationId="{10F45CA0-6AA5-51E9-D637-C7B59B49005E}"/>
          </ac:spMkLst>
        </pc:spChg>
        <pc:spChg chg="add del mod ord">
          <ac:chgData name="White, Ellie" userId="fec56361-5c8a-4790-9e84-6272d2f2258e" providerId="ADAL" clId="{C84A408E-A860-4545-93D6-2FF3BB9EA02D}" dt="2023-04-08T00:29:07.866" v="850" actId="478"/>
          <ac:spMkLst>
            <pc:docMk/>
            <pc:sldMk cId="418821511" sldId="259"/>
            <ac:spMk id="76" creationId="{B59622EB-FCBA-F2F0-1C1C-BF76FEAB8410}"/>
          </ac:spMkLst>
        </pc:spChg>
        <pc:spChg chg="add mod">
          <ac:chgData name="White, Ellie" userId="fec56361-5c8a-4790-9e84-6272d2f2258e" providerId="ADAL" clId="{C84A408E-A860-4545-93D6-2FF3BB9EA02D}" dt="2023-04-08T04:55:19.252" v="1889" actId="165"/>
          <ac:spMkLst>
            <pc:docMk/>
            <pc:sldMk cId="418821511" sldId="259"/>
            <ac:spMk id="81" creationId="{3240E778-2DD8-FCFB-2709-EF8112894D6E}"/>
          </ac:spMkLst>
        </pc:spChg>
        <pc:spChg chg="add del mod ord topLvl">
          <ac:chgData name="White, Ellie" userId="fec56361-5c8a-4790-9e84-6272d2f2258e" providerId="ADAL" clId="{C84A408E-A860-4545-93D6-2FF3BB9EA02D}" dt="2023-04-08T22:16:00.822" v="4482" actId="478"/>
          <ac:spMkLst>
            <pc:docMk/>
            <pc:sldMk cId="418821511" sldId="259"/>
            <ac:spMk id="84" creationId="{619E7957-7407-2B4D-7963-4364CE246076}"/>
          </ac:spMkLst>
        </pc:spChg>
        <pc:spChg chg="add del mod ord topLvl">
          <ac:chgData name="White, Ellie" userId="fec56361-5c8a-4790-9e84-6272d2f2258e" providerId="ADAL" clId="{C84A408E-A860-4545-93D6-2FF3BB9EA02D}" dt="2023-04-08T22:16:02.334" v="4483" actId="478"/>
          <ac:spMkLst>
            <pc:docMk/>
            <pc:sldMk cId="418821511" sldId="259"/>
            <ac:spMk id="85" creationId="{CEFC6F2A-ADE9-DBB2-AC4E-ECEFC9411DD6}"/>
          </ac:spMkLst>
        </pc:spChg>
        <pc:spChg chg="add del mod">
          <ac:chgData name="White, Ellie" userId="fec56361-5c8a-4790-9e84-6272d2f2258e" providerId="ADAL" clId="{C84A408E-A860-4545-93D6-2FF3BB9EA02D}" dt="2023-04-08T00:38:13.388" v="966"/>
          <ac:spMkLst>
            <pc:docMk/>
            <pc:sldMk cId="418821511" sldId="259"/>
            <ac:spMk id="88" creationId="{54DF0FB8-C597-32C5-45D5-D9B244CE0EC8}"/>
          </ac:spMkLst>
        </pc:spChg>
        <pc:spChg chg="add del mod">
          <ac:chgData name="White, Ellie" userId="fec56361-5c8a-4790-9e84-6272d2f2258e" providerId="ADAL" clId="{C84A408E-A860-4545-93D6-2FF3BB9EA02D}" dt="2023-04-08T00:42:41.535" v="1018" actId="478"/>
          <ac:spMkLst>
            <pc:docMk/>
            <pc:sldMk cId="418821511" sldId="259"/>
            <ac:spMk id="89" creationId="{1B0DD077-1C8B-15D2-4414-BFD618F7B585}"/>
          </ac:spMkLst>
        </pc:spChg>
        <pc:spChg chg="add mod topLvl">
          <ac:chgData name="White, Ellie" userId="fec56361-5c8a-4790-9e84-6272d2f2258e" providerId="ADAL" clId="{C84A408E-A860-4545-93D6-2FF3BB9EA02D}" dt="2023-04-08T22:49:43.398" v="4871" actId="164"/>
          <ac:spMkLst>
            <pc:docMk/>
            <pc:sldMk cId="418821511" sldId="259"/>
            <ac:spMk id="90" creationId="{5851EF92-C2D1-4404-C3F7-F8D03E0123BC}"/>
          </ac:spMkLst>
        </pc:spChg>
        <pc:spChg chg="add del mod">
          <ac:chgData name="White, Ellie" userId="fec56361-5c8a-4790-9e84-6272d2f2258e" providerId="ADAL" clId="{C84A408E-A860-4545-93D6-2FF3BB9EA02D}" dt="2023-04-08T00:48:46.993" v="1099" actId="478"/>
          <ac:spMkLst>
            <pc:docMk/>
            <pc:sldMk cId="418821511" sldId="259"/>
            <ac:spMk id="91" creationId="{68572B08-D97D-7043-9EA3-B77435995B88}"/>
          </ac:spMkLst>
        </pc:spChg>
        <pc:spChg chg="add mod">
          <ac:chgData name="White, Ellie" userId="fec56361-5c8a-4790-9e84-6272d2f2258e" providerId="ADAL" clId="{C84A408E-A860-4545-93D6-2FF3BB9EA02D}" dt="2023-04-08T04:55:19.252" v="1889" actId="165"/>
          <ac:spMkLst>
            <pc:docMk/>
            <pc:sldMk cId="418821511" sldId="259"/>
            <ac:spMk id="92" creationId="{0A260F97-5EB5-E6BD-1F92-B9189BBE145E}"/>
          </ac:spMkLst>
        </pc:spChg>
        <pc:spChg chg="add mod">
          <ac:chgData name="White, Ellie" userId="fec56361-5c8a-4790-9e84-6272d2f2258e" providerId="ADAL" clId="{C84A408E-A860-4545-93D6-2FF3BB9EA02D}" dt="2023-04-08T04:55:19.252" v="1889" actId="165"/>
          <ac:spMkLst>
            <pc:docMk/>
            <pc:sldMk cId="418821511" sldId="259"/>
            <ac:spMk id="93" creationId="{06F92A4B-759E-AD53-BED4-C5BB1E73C4EF}"/>
          </ac:spMkLst>
        </pc:spChg>
        <pc:spChg chg="add mod">
          <ac:chgData name="White, Ellie" userId="fec56361-5c8a-4790-9e84-6272d2f2258e" providerId="ADAL" clId="{C84A408E-A860-4545-93D6-2FF3BB9EA02D}" dt="2023-04-08T04:55:19.252" v="1889" actId="165"/>
          <ac:spMkLst>
            <pc:docMk/>
            <pc:sldMk cId="418821511" sldId="259"/>
            <ac:spMk id="94" creationId="{BABF8ED6-A3C8-C052-B5F3-995A850AF928}"/>
          </ac:spMkLst>
        </pc:spChg>
        <pc:spChg chg="add mod">
          <ac:chgData name="White, Ellie" userId="fec56361-5c8a-4790-9e84-6272d2f2258e" providerId="ADAL" clId="{C84A408E-A860-4545-93D6-2FF3BB9EA02D}" dt="2023-04-08T04:55:19.252" v="1889" actId="165"/>
          <ac:spMkLst>
            <pc:docMk/>
            <pc:sldMk cId="418821511" sldId="259"/>
            <ac:spMk id="95" creationId="{3BB68EE1-FC65-181A-1B46-4428C7F8C79F}"/>
          </ac:spMkLst>
        </pc:spChg>
        <pc:spChg chg="mod">
          <ac:chgData name="White, Ellie" userId="fec56361-5c8a-4790-9e84-6272d2f2258e" providerId="ADAL" clId="{C84A408E-A860-4545-93D6-2FF3BB9EA02D}" dt="2023-04-08T04:52:21.407" v="1879" actId="1036"/>
          <ac:spMkLst>
            <pc:docMk/>
            <pc:sldMk cId="418821511" sldId="259"/>
            <ac:spMk id="98" creationId="{47D8E3A6-F5CB-5618-E2CD-E9B22295B9EB}"/>
          </ac:spMkLst>
        </pc:spChg>
        <pc:spChg chg="mod">
          <ac:chgData name="White, Ellie" userId="fec56361-5c8a-4790-9e84-6272d2f2258e" providerId="ADAL" clId="{C84A408E-A860-4545-93D6-2FF3BB9EA02D}" dt="2023-04-08T04:48:15.894" v="1822" actId="1035"/>
          <ac:spMkLst>
            <pc:docMk/>
            <pc:sldMk cId="418821511" sldId="259"/>
            <ac:spMk id="99" creationId="{3975039D-4592-64DD-7538-39E7D27BA951}"/>
          </ac:spMkLst>
        </pc:spChg>
        <pc:spChg chg="mod">
          <ac:chgData name="White, Ellie" userId="fec56361-5c8a-4790-9e84-6272d2f2258e" providerId="ADAL" clId="{C84A408E-A860-4545-93D6-2FF3BB9EA02D}" dt="2023-04-08T04:48:10.939" v="1819" actId="1035"/>
          <ac:spMkLst>
            <pc:docMk/>
            <pc:sldMk cId="418821511" sldId="259"/>
            <ac:spMk id="100" creationId="{4A454BFB-5CAB-5C56-C9F5-3956182EC815}"/>
          </ac:spMkLst>
        </pc:spChg>
        <pc:spChg chg="mod">
          <ac:chgData name="White, Ellie" userId="fec56361-5c8a-4790-9e84-6272d2f2258e" providerId="ADAL" clId="{C84A408E-A860-4545-93D6-2FF3BB9EA02D}" dt="2023-04-08T04:48:13.204" v="1821" actId="1035"/>
          <ac:spMkLst>
            <pc:docMk/>
            <pc:sldMk cId="418821511" sldId="259"/>
            <ac:spMk id="101" creationId="{0F895223-4005-2F03-3CEE-63404BC20742}"/>
          </ac:spMkLst>
        </pc:spChg>
        <pc:spChg chg="add del">
          <ac:chgData name="White, Ellie" userId="fec56361-5c8a-4790-9e84-6272d2f2258e" providerId="ADAL" clId="{C84A408E-A860-4545-93D6-2FF3BB9EA02D}" dt="2023-04-08T03:56:29.823" v="1610" actId="478"/>
          <ac:spMkLst>
            <pc:docMk/>
            <pc:sldMk cId="418821511" sldId="259"/>
            <ac:spMk id="102" creationId="{90F703A2-70A9-105D-7F1E-F18BDB40DF83}"/>
          </ac:spMkLst>
        </pc:spChg>
        <pc:spChg chg="add del">
          <ac:chgData name="White, Ellie" userId="fec56361-5c8a-4790-9e84-6272d2f2258e" providerId="ADAL" clId="{C84A408E-A860-4545-93D6-2FF3BB9EA02D}" dt="2023-04-08T03:56:30.773" v="1611" actId="478"/>
          <ac:spMkLst>
            <pc:docMk/>
            <pc:sldMk cId="418821511" sldId="259"/>
            <ac:spMk id="103" creationId="{4DF4AA7E-3FC1-50DF-4A5D-A07176515E66}"/>
          </ac:spMkLst>
        </pc:spChg>
        <pc:spChg chg="add del">
          <ac:chgData name="White, Ellie" userId="fec56361-5c8a-4790-9e84-6272d2f2258e" providerId="ADAL" clId="{C84A408E-A860-4545-93D6-2FF3BB9EA02D}" dt="2023-04-08T03:56:28.799" v="1609" actId="478"/>
          <ac:spMkLst>
            <pc:docMk/>
            <pc:sldMk cId="418821511" sldId="259"/>
            <ac:spMk id="104" creationId="{310D145F-3253-D855-30BC-BBF64149C8B8}"/>
          </ac:spMkLst>
        </pc:spChg>
        <pc:spChg chg="add del">
          <ac:chgData name="White, Ellie" userId="fec56361-5c8a-4790-9e84-6272d2f2258e" providerId="ADAL" clId="{C84A408E-A860-4545-93D6-2FF3BB9EA02D}" dt="2023-04-08T03:56:31.852" v="1612" actId="478"/>
          <ac:spMkLst>
            <pc:docMk/>
            <pc:sldMk cId="418821511" sldId="259"/>
            <ac:spMk id="105" creationId="{76D7BF2F-CDA3-EC25-C771-F30F5FBB2779}"/>
          </ac:spMkLst>
        </pc:spChg>
        <pc:spChg chg="add del">
          <ac:chgData name="White, Ellie" userId="fec56361-5c8a-4790-9e84-6272d2f2258e" providerId="ADAL" clId="{C84A408E-A860-4545-93D6-2FF3BB9EA02D}" dt="2023-04-08T03:56:26.158" v="1608" actId="478"/>
          <ac:spMkLst>
            <pc:docMk/>
            <pc:sldMk cId="418821511" sldId="259"/>
            <ac:spMk id="106" creationId="{A8937C26-7DB4-69E5-ECEE-0A7EAAE20018}"/>
          </ac:spMkLst>
        </pc:spChg>
        <pc:spChg chg="add del">
          <ac:chgData name="White, Ellie" userId="fec56361-5c8a-4790-9e84-6272d2f2258e" providerId="ADAL" clId="{C84A408E-A860-4545-93D6-2FF3BB9EA02D}" dt="2023-04-08T03:56:32.807" v="1613" actId="478"/>
          <ac:spMkLst>
            <pc:docMk/>
            <pc:sldMk cId="418821511" sldId="259"/>
            <ac:spMk id="107" creationId="{179C8D94-4E6E-6F9C-E22E-AB813885882D}"/>
          </ac:spMkLst>
        </pc:spChg>
        <pc:spChg chg="add del">
          <ac:chgData name="White, Ellie" userId="fec56361-5c8a-4790-9e84-6272d2f2258e" providerId="ADAL" clId="{C84A408E-A860-4545-93D6-2FF3BB9EA02D}" dt="2023-04-08T03:56:24.143" v="1607" actId="478"/>
          <ac:spMkLst>
            <pc:docMk/>
            <pc:sldMk cId="418821511" sldId="259"/>
            <ac:spMk id="108" creationId="{B4055A53-7666-CFEF-C53E-557A6E4F4A14}"/>
          </ac:spMkLst>
        </pc:spChg>
        <pc:spChg chg="add del">
          <ac:chgData name="White, Ellie" userId="fec56361-5c8a-4790-9e84-6272d2f2258e" providerId="ADAL" clId="{C84A408E-A860-4545-93D6-2FF3BB9EA02D}" dt="2023-04-08T03:56:35.250" v="1614" actId="478"/>
          <ac:spMkLst>
            <pc:docMk/>
            <pc:sldMk cId="418821511" sldId="259"/>
            <ac:spMk id="109" creationId="{27B07E7F-1831-E3A1-ED20-4B3FC317CFA6}"/>
          </ac:spMkLst>
        </pc:spChg>
        <pc:spChg chg="add mod topLvl">
          <ac:chgData name="White, Ellie" userId="fec56361-5c8a-4790-9e84-6272d2f2258e" providerId="ADAL" clId="{C84A408E-A860-4545-93D6-2FF3BB9EA02D}" dt="2023-04-08T22:23:05.647" v="4719" actId="948"/>
          <ac:spMkLst>
            <pc:docMk/>
            <pc:sldMk cId="418821511" sldId="259"/>
            <ac:spMk id="110" creationId="{F9664226-E875-1805-201D-4F823ECC3451}"/>
          </ac:spMkLst>
        </pc:spChg>
        <pc:spChg chg="add del mod ord">
          <ac:chgData name="White, Ellie" userId="fec56361-5c8a-4790-9e84-6272d2f2258e" providerId="ADAL" clId="{C84A408E-A860-4545-93D6-2FF3BB9EA02D}" dt="2023-04-08T04:47:04.112" v="1726" actId="478"/>
          <ac:spMkLst>
            <pc:docMk/>
            <pc:sldMk cId="418821511" sldId="259"/>
            <ac:spMk id="111" creationId="{FFE686FD-9B86-214A-57AF-2068E95A0CF8}"/>
          </ac:spMkLst>
        </pc:spChg>
        <pc:spChg chg="add mod topLvl">
          <ac:chgData name="White, Ellie" userId="fec56361-5c8a-4790-9e84-6272d2f2258e" providerId="ADAL" clId="{C84A408E-A860-4545-93D6-2FF3BB9EA02D}" dt="2023-04-08T22:49:43.398" v="4871" actId="164"/>
          <ac:spMkLst>
            <pc:docMk/>
            <pc:sldMk cId="418821511" sldId="259"/>
            <ac:spMk id="112" creationId="{9B0ACAAE-D4D7-4F23-2B4D-0E3E68C77436}"/>
          </ac:spMkLst>
        </pc:spChg>
        <pc:spChg chg="add mod topLvl">
          <ac:chgData name="White, Ellie" userId="fec56361-5c8a-4790-9e84-6272d2f2258e" providerId="ADAL" clId="{C84A408E-A860-4545-93D6-2FF3BB9EA02D}" dt="2023-04-08T22:49:43.398" v="4871" actId="164"/>
          <ac:spMkLst>
            <pc:docMk/>
            <pc:sldMk cId="418821511" sldId="259"/>
            <ac:spMk id="113" creationId="{ADD06344-B326-2FA0-9D49-5D0F37B6975C}"/>
          </ac:spMkLst>
        </pc:spChg>
        <pc:spChg chg="add mod topLvl">
          <ac:chgData name="White, Ellie" userId="fec56361-5c8a-4790-9e84-6272d2f2258e" providerId="ADAL" clId="{C84A408E-A860-4545-93D6-2FF3BB9EA02D}" dt="2023-04-08T22:49:43.398" v="4871" actId="164"/>
          <ac:spMkLst>
            <pc:docMk/>
            <pc:sldMk cId="418821511" sldId="259"/>
            <ac:spMk id="114" creationId="{21539A2C-A52A-A73B-B246-392B354EC280}"/>
          </ac:spMkLst>
        </pc:spChg>
        <pc:spChg chg="add mod ord topLvl">
          <ac:chgData name="White, Ellie" userId="fec56361-5c8a-4790-9e84-6272d2f2258e" providerId="ADAL" clId="{C84A408E-A860-4545-93D6-2FF3BB9EA02D}" dt="2023-04-08T22:49:43.398" v="4871" actId="164"/>
          <ac:spMkLst>
            <pc:docMk/>
            <pc:sldMk cId="418821511" sldId="259"/>
            <ac:spMk id="115" creationId="{DDF40092-C545-B15E-326D-AEB0893FAE4D}"/>
          </ac:spMkLst>
        </pc:spChg>
        <pc:spChg chg="add mod ord topLvl">
          <ac:chgData name="White, Ellie" userId="fec56361-5c8a-4790-9e84-6272d2f2258e" providerId="ADAL" clId="{C84A408E-A860-4545-93D6-2FF3BB9EA02D}" dt="2023-04-08T22:49:43.398" v="4871" actId="164"/>
          <ac:spMkLst>
            <pc:docMk/>
            <pc:sldMk cId="418821511" sldId="259"/>
            <ac:spMk id="116" creationId="{68732BA1-F724-FC4F-E74C-B052C4B3D729}"/>
          </ac:spMkLst>
        </pc:spChg>
        <pc:spChg chg="add mod topLvl">
          <ac:chgData name="White, Ellie" userId="fec56361-5c8a-4790-9e84-6272d2f2258e" providerId="ADAL" clId="{C84A408E-A860-4545-93D6-2FF3BB9EA02D}" dt="2023-04-08T19:31:54.742" v="2313" actId="164"/>
          <ac:spMkLst>
            <pc:docMk/>
            <pc:sldMk cId="418821511" sldId="259"/>
            <ac:spMk id="117" creationId="{4CC719BB-510E-764E-109D-D1F995DA5091}"/>
          </ac:spMkLst>
        </pc:spChg>
        <pc:spChg chg="mod">
          <ac:chgData name="White, Ellie" userId="fec56361-5c8a-4790-9e84-6272d2f2258e" providerId="ADAL" clId="{C84A408E-A860-4545-93D6-2FF3BB9EA02D}" dt="2023-04-08T04:55:19.252" v="1889" actId="165"/>
          <ac:spMkLst>
            <pc:docMk/>
            <pc:sldMk cId="418821511" sldId="259"/>
            <ac:spMk id="127" creationId="{DFB220B8-B700-0402-E0FE-BF3D28170C36}"/>
          </ac:spMkLst>
        </pc:spChg>
        <pc:spChg chg="mod">
          <ac:chgData name="White, Ellie" userId="fec56361-5c8a-4790-9e84-6272d2f2258e" providerId="ADAL" clId="{C84A408E-A860-4545-93D6-2FF3BB9EA02D}" dt="2023-04-08T04:55:19.252" v="1889" actId="165"/>
          <ac:spMkLst>
            <pc:docMk/>
            <pc:sldMk cId="418821511" sldId="259"/>
            <ac:spMk id="128" creationId="{8A3F892E-3282-B1A1-E1DD-F1DD59F3E41C}"/>
          </ac:spMkLst>
        </pc:spChg>
        <pc:spChg chg="mod">
          <ac:chgData name="White, Ellie" userId="fec56361-5c8a-4790-9e84-6272d2f2258e" providerId="ADAL" clId="{C84A408E-A860-4545-93D6-2FF3BB9EA02D}" dt="2023-04-08T04:55:19.252" v="1889" actId="165"/>
          <ac:spMkLst>
            <pc:docMk/>
            <pc:sldMk cId="418821511" sldId="259"/>
            <ac:spMk id="129" creationId="{D73DEE52-8D5A-DCF2-1837-B14BE68940EC}"/>
          </ac:spMkLst>
        </pc:spChg>
        <pc:spChg chg="mod">
          <ac:chgData name="White, Ellie" userId="fec56361-5c8a-4790-9e84-6272d2f2258e" providerId="ADAL" clId="{C84A408E-A860-4545-93D6-2FF3BB9EA02D}" dt="2023-04-08T04:55:19.252" v="1889" actId="165"/>
          <ac:spMkLst>
            <pc:docMk/>
            <pc:sldMk cId="418821511" sldId="259"/>
            <ac:spMk id="130" creationId="{DBD68E8A-7B71-6087-74B5-7754C3E16BC8}"/>
          </ac:spMkLst>
        </pc:spChg>
        <pc:spChg chg="add del mod ord topLvl">
          <ac:chgData name="White, Ellie" userId="fec56361-5c8a-4790-9e84-6272d2f2258e" providerId="ADAL" clId="{C84A408E-A860-4545-93D6-2FF3BB9EA02D}" dt="2023-04-08T19:22:29.718" v="2097" actId="478"/>
          <ac:spMkLst>
            <pc:docMk/>
            <pc:sldMk cId="418821511" sldId="259"/>
            <ac:spMk id="131" creationId="{7A934526-0E84-7580-3497-9231421EE921}"/>
          </ac:spMkLst>
        </pc:spChg>
        <pc:spChg chg="add mod">
          <ac:chgData name="White, Ellie" userId="fec56361-5c8a-4790-9e84-6272d2f2258e" providerId="ADAL" clId="{C84A408E-A860-4545-93D6-2FF3BB9EA02D}" dt="2023-04-08T22:49:43.398" v="4871" actId="164"/>
          <ac:spMkLst>
            <pc:docMk/>
            <pc:sldMk cId="418821511" sldId="259"/>
            <ac:spMk id="150" creationId="{557F984C-E483-ACDC-480F-30CA1F44B8F7}"/>
          </ac:spMkLst>
        </pc:spChg>
        <pc:spChg chg="add mod ord">
          <ac:chgData name="White, Ellie" userId="fec56361-5c8a-4790-9e84-6272d2f2258e" providerId="ADAL" clId="{C84A408E-A860-4545-93D6-2FF3BB9EA02D}" dt="2023-04-08T22:49:43.398" v="4871" actId="164"/>
          <ac:spMkLst>
            <pc:docMk/>
            <pc:sldMk cId="418821511" sldId="259"/>
            <ac:spMk id="154" creationId="{10F62627-5069-528E-53D4-07F97402E75A}"/>
          </ac:spMkLst>
        </pc:spChg>
        <pc:grpChg chg="mod">
          <ac:chgData name="White, Ellie" userId="fec56361-5c8a-4790-9e84-6272d2f2258e" providerId="ADAL" clId="{C84A408E-A860-4545-93D6-2FF3BB9EA02D}" dt="2023-04-08T04:55:19.252" v="1889" actId="165"/>
          <ac:grpSpMkLst>
            <pc:docMk/>
            <pc:sldMk cId="418821511" sldId="259"/>
            <ac:grpSpMk id="35" creationId="{3B011D50-52EE-C8EF-40E3-A1C9D61D50A3}"/>
          </ac:grpSpMkLst>
        </pc:grpChg>
        <pc:grpChg chg="mod topLvl">
          <ac:chgData name="White, Ellie" userId="fec56361-5c8a-4790-9e84-6272d2f2258e" providerId="ADAL" clId="{C84A408E-A860-4545-93D6-2FF3BB9EA02D}" dt="2023-04-08T22:49:43.398" v="4871" actId="164"/>
          <ac:grpSpMkLst>
            <pc:docMk/>
            <pc:sldMk cId="418821511" sldId="259"/>
            <ac:grpSpMk id="60" creationId="{DF33481A-EC37-37C2-56C1-F6B3EC394779}"/>
          </ac:grpSpMkLst>
        </pc:grpChg>
        <pc:grpChg chg="del">
          <ac:chgData name="White, Ellie" userId="fec56361-5c8a-4790-9e84-6272d2f2258e" providerId="ADAL" clId="{C84A408E-A860-4545-93D6-2FF3BB9EA02D}" dt="2023-04-08T00:33:54.518" v="914" actId="165"/>
          <ac:grpSpMkLst>
            <pc:docMk/>
            <pc:sldMk cId="418821511" sldId="259"/>
            <ac:grpSpMk id="68" creationId="{530C4716-1ECC-8E7E-A2CF-5CE942415C25}"/>
          </ac:grpSpMkLst>
        </pc:grpChg>
        <pc:grpChg chg="add mod topLvl">
          <ac:chgData name="White, Ellie" userId="fec56361-5c8a-4790-9e84-6272d2f2258e" providerId="ADAL" clId="{C84A408E-A860-4545-93D6-2FF3BB9EA02D}" dt="2023-04-08T22:49:43.398" v="4871" actId="164"/>
          <ac:grpSpMkLst>
            <pc:docMk/>
            <pc:sldMk cId="418821511" sldId="259"/>
            <ac:grpSpMk id="77" creationId="{AD5546C7-930E-3C93-F49E-C53376DB3189}"/>
          </ac:grpSpMkLst>
        </pc:grpChg>
        <pc:grpChg chg="add del mod">
          <ac:chgData name="White, Ellie" userId="fec56361-5c8a-4790-9e84-6272d2f2258e" providerId="ADAL" clId="{C84A408E-A860-4545-93D6-2FF3BB9EA02D}" dt="2023-04-08T00:22:36.980" v="787" actId="165"/>
          <ac:grpSpMkLst>
            <pc:docMk/>
            <pc:sldMk cId="418821511" sldId="259"/>
            <ac:grpSpMk id="78" creationId="{2B5DD970-9F2B-6174-96D0-B241CCB6190B}"/>
          </ac:grpSpMkLst>
        </pc:grpChg>
        <pc:grpChg chg="add del mod">
          <ac:chgData name="White, Ellie" userId="fec56361-5c8a-4790-9e84-6272d2f2258e" providerId="ADAL" clId="{C84A408E-A860-4545-93D6-2FF3BB9EA02D}" dt="2023-04-08T00:21:27.704" v="772" actId="165"/>
          <ac:grpSpMkLst>
            <pc:docMk/>
            <pc:sldMk cId="418821511" sldId="259"/>
            <ac:grpSpMk id="79" creationId="{B6C78AE9-3000-F570-4A46-B0F9AA1B59C9}"/>
          </ac:grpSpMkLst>
        </pc:grpChg>
        <pc:grpChg chg="add del mod">
          <ac:chgData name="White, Ellie" userId="fec56361-5c8a-4790-9e84-6272d2f2258e" providerId="ADAL" clId="{C84A408E-A860-4545-93D6-2FF3BB9EA02D}" dt="2023-04-08T00:20:34.006" v="762" actId="165"/>
          <ac:grpSpMkLst>
            <pc:docMk/>
            <pc:sldMk cId="418821511" sldId="259"/>
            <ac:grpSpMk id="80" creationId="{7FD6A9CD-3FC2-9EE4-E92B-A8831FC74B31}"/>
          </ac:grpSpMkLst>
        </pc:grpChg>
        <pc:grpChg chg="add mod">
          <ac:chgData name="White, Ellie" userId="fec56361-5c8a-4790-9e84-6272d2f2258e" providerId="ADAL" clId="{C84A408E-A860-4545-93D6-2FF3BB9EA02D}" dt="2023-04-08T04:55:19.252" v="1889" actId="165"/>
          <ac:grpSpMkLst>
            <pc:docMk/>
            <pc:sldMk cId="418821511" sldId="259"/>
            <ac:grpSpMk id="82" creationId="{218D5BCE-A51A-2095-AC85-4E33374F49B8}"/>
          </ac:grpSpMkLst>
        </pc:grpChg>
        <pc:grpChg chg="add mod topLvl">
          <ac:chgData name="White, Ellie" userId="fec56361-5c8a-4790-9e84-6272d2f2258e" providerId="ADAL" clId="{C84A408E-A860-4545-93D6-2FF3BB9EA02D}" dt="2023-04-08T22:49:43.398" v="4871" actId="164"/>
          <ac:grpSpMkLst>
            <pc:docMk/>
            <pc:sldMk cId="418821511" sldId="259"/>
            <ac:grpSpMk id="83" creationId="{77C10F98-C61B-7003-CFE4-3CB8D967E106}"/>
          </ac:grpSpMkLst>
        </pc:grpChg>
        <pc:grpChg chg="add del mod">
          <ac:chgData name="White, Ellie" userId="fec56361-5c8a-4790-9e84-6272d2f2258e" providerId="ADAL" clId="{C84A408E-A860-4545-93D6-2FF3BB9EA02D}" dt="2023-04-08T00:49:02.953" v="1100" actId="165"/>
          <ac:grpSpMkLst>
            <pc:docMk/>
            <pc:sldMk cId="418821511" sldId="259"/>
            <ac:grpSpMk id="86" creationId="{C3E9FC94-8E59-36A3-B5FF-346FCA32AC5B}"/>
          </ac:grpSpMkLst>
        </pc:grpChg>
        <pc:grpChg chg="add del mod">
          <ac:chgData name="White, Ellie" userId="fec56361-5c8a-4790-9e84-6272d2f2258e" providerId="ADAL" clId="{C84A408E-A860-4545-93D6-2FF3BB9EA02D}" dt="2023-04-08T00:55:21.661" v="1209" actId="478"/>
          <ac:grpSpMkLst>
            <pc:docMk/>
            <pc:sldMk cId="418821511" sldId="259"/>
            <ac:grpSpMk id="87" creationId="{313BAD8D-99C5-0464-8F04-C849B1A8CD12}"/>
          </ac:grpSpMkLst>
        </pc:grpChg>
        <pc:grpChg chg="add mod topLvl">
          <ac:chgData name="White, Ellie" userId="fec56361-5c8a-4790-9e84-6272d2f2258e" providerId="ADAL" clId="{C84A408E-A860-4545-93D6-2FF3BB9EA02D}" dt="2023-04-08T22:49:43.398" v="4871" actId="164"/>
          <ac:grpSpMkLst>
            <pc:docMk/>
            <pc:sldMk cId="418821511" sldId="259"/>
            <ac:grpSpMk id="96" creationId="{D20A6F3A-7E85-9FFB-A66A-BE28177F74CC}"/>
          </ac:grpSpMkLst>
        </pc:grpChg>
        <pc:grpChg chg="add del mod">
          <ac:chgData name="White, Ellie" userId="fec56361-5c8a-4790-9e84-6272d2f2258e" providerId="ADAL" clId="{C84A408E-A860-4545-93D6-2FF3BB9EA02D}" dt="2023-04-08T04:53:12.290" v="1884" actId="478"/>
          <ac:grpSpMkLst>
            <pc:docMk/>
            <pc:sldMk cId="418821511" sldId="259"/>
            <ac:grpSpMk id="97" creationId="{B3541865-3898-6F3E-E91B-38E53584A5DB}"/>
          </ac:grpSpMkLst>
        </pc:grpChg>
        <pc:grpChg chg="add del mod topLvl">
          <ac:chgData name="White, Ellie" userId="fec56361-5c8a-4790-9e84-6272d2f2258e" providerId="ADAL" clId="{C84A408E-A860-4545-93D6-2FF3BB9EA02D}" dt="2023-04-08T19:31:05.389" v="2305" actId="165"/>
          <ac:grpSpMkLst>
            <pc:docMk/>
            <pc:sldMk cId="418821511" sldId="259"/>
            <ac:grpSpMk id="118" creationId="{FF077AE5-48CD-F6BF-027D-8FE91C913D75}"/>
          </ac:grpSpMkLst>
        </pc:grpChg>
        <pc:grpChg chg="add mod topLvl">
          <ac:chgData name="White, Ellie" userId="fec56361-5c8a-4790-9e84-6272d2f2258e" providerId="ADAL" clId="{C84A408E-A860-4545-93D6-2FF3BB9EA02D}" dt="2023-04-08T22:49:43.398" v="4871" actId="164"/>
          <ac:grpSpMkLst>
            <pc:docMk/>
            <pc:sldMk cId="418821511" sldId="259"/>
            <ac:grpSpMk id="119" creationId="{BA8F6FA3-392B-2DCE-F67B-AFE623DEB112}"/>
          </ac:grpSpMkLst>
        </pc:grpChg>
        <pc:grpChg chg="add mod topLvl">
          <ac:chgData name="White, Ellie" userId="fec56361-5c8a-4790-9e84-6272d2f2258e" providerId="ADAL" clId="{C84A408E-A860-4545-93D6-2FF3BB9EA02D}" dt="2023-04-08T22:49:43.398" v="4871" actId="164"/>
          <ac:grpSpMkLst>
            <pc:docMk/>
            <pc:sldMk cId="418821511" sldId="259"/>
            <ac:grpSpMk id="126" creationId="{49C22CF5-4563-EAC1-06B9-8101272D2049}"/>
          </ac:grpSpMkLst>
        </pc:grpChg>
        <pc:grpChg chg="add del mod">
          <ac:chgData name="White, Ellie" userId="fec56361-5c8a-4790-9e84-6272d2f2258e" providerId="ADAL" clId="{C84A408E-A860-4545-93D6-2FF3BB9EA02D}" dt="2023-04-08T04:55:19.252" v="1889" actId="165"/>
          <ac:grpSpMkLst>
            <pc:docMk/>
            <pc:sldMk cId="418821511" sldId="259"/>
            <ac:grpSpMk id="132" creationId="{7B627908-3A72-3CE4-2AD8-D6FD72F512E9}"/>
          </ac:grpSpMkLst>
        </pc:grpChg>
        <pc:grpChg chg="add mod">
          <ac:chgData name="White, Ellie" userId="fec56361-5c8a-4790-9e84-6272d2f2258e" providerId="ADAL" clId="{C84A408E-A860-4545-93D6-2FF3BB9EA02D}" dt="2023-04-08T19:31:21.240" v="2307" actId="338"/>
          <ac:grpSpMkLst>
            <pc:docMk/>
            <pc:sldMk cId="418821511" sldId="259"/>
            <ac:grpSpMk id="137" creationId="{45045B4E-BD98-ADEE-90F9-69C6D1DDB9F1}"/>
          </ac:grpSpMkLst>
        </pc:grpChg>
        <pc:grpChg chg="add mod">
          <ac:chgData name="White, Ellie" userId="fec56361-5c8a-4790-9e84-6272d2f2258e" providerId="ADAL" clId="{C84A408E-A860-4545-93D6-2FF3BB9EA02D}" dt="2023-04-08T19:32:43.094" v="2337" actId="164"/>
          <ac:grpSpMkLst>
            <pc:docMk/>
            <pc:sldMk cId="418821511" sldId="259"/>
            <ac:grpSpMk id="138" creationId="{83E2B7AF-13A4-CB34-1109-B826DFD66C78}"/>
          </ac:grpSpMkLst>
        </pc:grpChg>
        <pc:grpChg chg="add mod">
          <ac:chgData name="White, Ellie" userId="fec56361-5c8a-4790-9e84-6272d2f2258e" providerId="ADAL" clId="{C84A408E-A860-4545-93D6-2FF3BB9EA02D}" dt="2023-04-08T22:49:43.398" v="4871" actId="164"/>
          <ac:grpSpMkLst>
            <pc:docMk/>
            <pc:sldMk cId="418821511" sldId="259"/>
            <ac:grpSpMk id="141" creationId="{6ACCCFEC-EE8D-E85D-99F3-AEAF1A5E511D}"/>
          </ac:grpSpMkLst>
        </pc:grpChg>
        <pc:grpChg chg="add mod">
          <ac:chgData name="White, Ellie" userId="fec56361-5c8a-4790-9e84-6272d2f2258e" providerId="ADAL" clId="{C84A408E-A860-4545-93D6-2FF3BB9EA02D}" dt="2023-04-08T22:49:43.398" v="4871" actId="164"/>
          <ac:grpSpMkLst>
            <pc:docMk/>
            <pc:sldMk cId="418821511" sldId="259"/>
            <ac:grpSpMk id="153" creationId="{DDC91789-0B70-C514-97C2-E754026B8262}"/>
          </ac:grpSpMkLst>
        </pc:grpChg>
        <pc:grpChg chg="add mod">
          <ac:chgData name="White, Ellie" userId="fec56361-5c8a-4790-9e84-6272d2f2258e" providerId="ADAL" clId="{C84A408E-A860-4545-93D6-2FF3BB9EA02D}" dt="2023-04-08T22:49:43.398" v="4871" actId="164"/>
          <ac:grpSpMkLst>
            <pc:docMk/>
            <pc:sldMk cId="418821511" sldId="259"/>
            <ac:grpSpMk id="165" creationId="{BAC50E04-38DB-C74D-EF81-883B1B774104}"/>
          </ac:grpSpMkLst>
        </pc:grpChg>
        <pc:picChg chg="mod topLvl">
          <ac:chgData name="White, Ellie" userId="fec56361-5c8a-4790-9e84-6272d2f2258e" providerId="ADAL" clId="{C84A408E-A860-4545-93D6-2FF3BB9EA02D}" dt="2023-04-08T22:49:43.398" v="4871" actId="164"/>
          <ac:picMkLst>
            <pc:docMk/>
            <pc:sldMk cId="418821511" sldId="259"/>
            <ac:picMk id="3" creationId="{C081CB69-D92F-2257-0FE3-5EDA678BDDEF}"/>
          </ac:picMkLst>
        </pc:picChg>
        <pc:picChg chg="del">
          <ac:chgData name="White, Ellie" userId="fec56361-5c8a-4790-9e84-6272d2f2258e" providerId="ADAL" clId="{C84A408E-A860-4545-93D6-2FF3BB9EA02D}" dt="2023-04-08T00:15:41.223" v="706" actId="478"/>
          <ac:picMkLst>
            <pc:docMk/>
            <pc:sldMk cId="418821511" sldId="259"/>
            <ac:picMk id="4" creationId="{20495C83-58E7-044D-D4BA-2FA43CB52341}"/>
          </ac:picMkLst>
        </pc:picChg>
        <pc:picChg chg="mod topLvl">
          <ac:chgData name="White, Ellie" userId="fec56361-5c8a-4790-9e84-6272d2f2258e" providerId="ADAL" clId="{C84A408E-A860-4545-93D6-2FF3BB9EA02D}" dt="2023-04-08T19:31:54.742" v="2313" actId="164"/>
          <ac:picMkLst>
            <pc:docMk/>
            <pc:sldMk cId="418821511" sldId="259"/>
            <ac:picMk id="7" creationId="{EA211AEE-3789-D087-E374-D5EA30A8AE6D}"/>
          </ac:picMkLst>
        </pc:picChg>
        <pc:picChg chg="add mod topLvl modCrop">
          <ac:chgData name="White, Ellie" userId="fec56361-5c8a-4790-9e84-6272d2f2258e" providerId="ADAL" clId="{C84A408E-A860-4545-93D6-2FF3BB9EA02D}" dt="2023-04-08T22:49:43.398" v="4871" actId="164"/>
          <ac:picMkLst>
            <pc:docMk/>
            <pc:sldMk cId="418821511" sldId="259"/>
            <ac:picMk id="9" creationId="{AD6E475A-2214-17A5-A79C-91AB2E3E72B2}"/>
          </ac:picMkLst>
        </pc:picChg>
        <pc:picChg chg="add mod topLvl modCrop">
          <ac:chgData name="White, Ellie" userId="fec56361-5c8a-4790-9e84-6272d2f2258e" providerId="ADAL" clId="{C84A408E-A860-4545-93D6-2FF3BB9EA02D}" dt="2023-04-08T04:55:19.252" v="1889" actId="165"/>
          <ac:picMkLst>
            <pc:docMk/>
            <pc:sldMk cId="418821511" sldId="259"/>
            <ac:picMk id="10" creationId="{63DABC5B-2D59-3ACE-8AD5-699CC5D16781}"/>
          </ac:picMkLst>
        </pc:picChg>
        <pc:picChg chg="del mod">
          <ac:chgData name="White, Ellie" userId="fec56361-5c8a-4790-9e84-6272d2f2258e" providerId="ADAL" clId="{C84A408E-A860-4545-93D6-2FF3BB9EA02D}" dt="2023-04-07T23:59:30.870" v="601" actId="478"/>
          <ac:picMkLst>
            <pc:docMk/>
            <pc:sldMk cId="418821511" sldId="259"/>
            <ac:picMk id="11" creationId="{892B100A-AC95-EB6F-B08B-9ED14CBBE6B2}"/>
          </ac:picMkLst>
        </pc:picChg>
        <pc:picChg chg="add mod topLvl modCrop">
          <ac:chgData name="White, Ellie" userId="fec56361-5c8a-4790-9e84-6272d2f2258e" providerId="ADAL" clId="{C84A408E-A860-4545-93D6-2FF3BB9EA02D}" dt="2023-04-08T22:49:43.398" v="4871" actId="164"/>
          <ac:picMkLst>
            <pc:docMk/>
            <pc:sldMk cId="418821511" sldId="259"/>
            <ac:picMk id="18" creationId="{33AD14E2-EEA2-57C2-7744-E4FED68898B9}"/>
          </ac:picMkLst>
        </pc:picChg>
        <pc:picChg chg="add mod">
          <ac:chgData name="White, Ellie" userId="fec56361-5c8a-4790-9e84-6272d2f2258e" providerId="ADAL" clId="{C84A408E-A860-4545-93D6-2FF3BB9EA02D}" dt="2023-04-08T19:32:34.213" v="2335" actId="1036"/>
          <ac:picMkLst>
            <pc:docMk/>
            <pc:sldMk cId="418821511" sldId="259"/>
            <ac:picMk id="36" creationId="{1213AF4D-BFB8-162D-B261-E505103E831A}"/>
          </ac:picMkLst>
        </pc:picChg>
        <pc:picChg chg="add del mod ord modCrop">
          <ac:chgData name="White, Ellie" userId="fec56361-5c8a-4790-9e84-6272d2f2258e" providerId="ADAL" clId="{C84A408E-A860-4545-93D6-2FF3BB9EA02D}" dt="2023-04-08T04:46:33.073" v="1715" actId="478"/>
          <ac:picMkLst>
            <pc:docMk/>
            <pc:sldMk cId="418821511" sldId="259"/>
            <ac:picMk id="75" creationId="{EB3D1850-681D-54E1-95A7-121BE4AF9DF8}"/>
          </ac:picMkLst>
        </pc:picChg>
        <pc:picChg chg="add del mod ord modCrop">
          <ac:chgData name="White, Ellie" userId="fec56361-5c8a-4790-9e84-6272d2f2258e" providerId="ADAL" clId="{C84A408E-A860-4545-93D6-2FF3BB9EA02D}" dt="2023-04-08T04:49:53.274" v="1823" actId="478"/>
          <ac:picMkLst>
            <pc:docMk/>
            <pc:sldMk cId="418821511" sldId="259"/>
            <ac:picMk id="121" creationId="{2550D008-6910-991F-49FC-1D18339F0642}"/>
          </ac:picMkLst>
        </pc:picChg>
        <pc:picChg chg="add del mod ord">
          <ac:chgData name="White, Ellie" userId="fec56361-5c8a-4790-9e84-6272d2f2258e" providerId="ADAL" clId="{C84A408E-A860-4545-93D6-2FF3BB9EA02D}" dt="2023-04-08T04:51:07.583" v="1828" actId="478"/>
          <ac:picMkLst>
            <pc:docMk/>
            <pc:sldMk cId="418821511" sldId="259"/>
            <ac:picMk id="123" creationId="{105A13CB-E49D-4495-928E-2C19BA97CF61}"/>
          </ac:picMkLst>
        </pc:picChg>
        <pc:picChg chg="add del mod ord topLvl modCrop">
          <ac:chgData name="White, Ellie" userId="fec56361-5c8a-4790-9e84-6272d2f2258e" providerId="ADAL" clId="{C84A408E-A860-4545-93D6-2FF3BB9EA02D}" dt="2023-04-08T19:22:24.538" v="2096" actId="478"/>
          <ac:picMkLst>
            <pc:docMk/>
            <pc:sldMk cId="418821511" sldId="259"/>
            <ac:picMk id="125" creationId="{2D09E006-51D4-EE1B-6325-39B1A8B70FA9}"/>
          </ac:picMkLst>
        </pc:picChg>
        <pc:picChg chg="add del mod ord">
          <ac:chgData name="White, Ellie" userId="fec56361-5c8a-4790-9e84-6272d2f2258e" providerId="ADAL" clId="{C84A408E-A860-4545-93D6-2FF3BB9EA02D}" dt="2023-04-08T19:27:50.973" v="2148" actId="478"/>
          <ac:picMkLst>
            <pc:docMk/>
            <pc:sldMk cId="418821511" sldId="259"/>
            <ac:picMk id="134" creationId="{2F3CE90A-4A8B-93BB-8F29-596F88B4FA69}"/>
          </ac:picMkLst>
        </pc:picChg>
        <pc:picChg chg="add del mod ord">
          <ac:chgData name="White, Ellie" userId="fec56361-5c8a-4790-9e84-6272d2f2258e" providerId="ADAL" clId="{C84A408E-A860-4545-93D6-2FF3BB9EA02D}" dt="2023-04-08T21:44:25.917" v="3749" actId="478"/>
          <ac:picMkLst>
            <pc:docMk/>
            <pc:sldMk cId="418821511" sldId="259"/>
            <ac:picMk id="136" creationId="{3A54C0D1-908C-708C-EC11-4A7CF7CEC97F}"/>
          </ac:picMkLst>
        </pc:picChg>
        <pc:picChg chg="add mod ord">
          <ac:chgData name="White, Ellie" userId="fec56361-5c8a-4790-9e84-6272d2f2258e" providerId="ADAL" clId="{C84A408E-A860-4545-93D6-2FF3BB9EA02D}" dt="2023-04-08T22:49:43.398" v="4871" actId="164"/>
          <ac:picMkLst>
            <pc:docMk/>
            <pc:sldMk cId="418821511" sldId="259"/>
            <ac:picMk id="145" creationId="{7B06F101-C083-F4DB-8B9C-597631D29033}"/>
          </ac:picMkLst>
        </pc:picChg>
        <pc:picChg chg="add del mod">
          <ac:chgData name="White, Ellie" userId="fec56361-5c8a-4790-9e84-6272d2f2258e" providerId="ADAL" clId="{C84A408E-A860-4545-93D6-2FF3BB9EA02D}" dt="2023-04-08T22:29:57" v="4736" actId="478"/>
          <ac:picMkLst>
            <pc:docMk/>
            <pc:sldMk cId="418821511" sldId="259"/>
            <ac:picMk id="156" creationId="{C92D39A4-A26D-A766-4EBA-46C60705164A}"/>
          </ac:picMkLst>
        </pc:picChg>
        <pc:picChg chg="add del mod">
          <ac:chgData name="White, Ellie" userId="fec56361-5c8a-4790-9e84-6272d2f2258e" providerId="ADAL" clId="{C84A408E-A860-4545-93D6-2FF3BB9EA02D}" dt="2023-04-08T22:44:58.628" v="4800"/>
          <ac:picMkLst>
            <pc:docMk/>
            <pc:sldMk cId="418821511" sldId="259"/>
            <ac:picMk id="158" creationId="{5D6C5AAB-2D12-CEE0-1F00-44AE6975DBB3}"/>
          </ac:picMkLst>
        </pc:picChg>
        <pc:picChg chg="add del mod">
          <ac:chgData name="White, Ellie" userId="fec56361-5c8a-4790-9e84-6272d2f2258e" providerId="ADAL" clId="{C84A408E-A860-4545-93D6-2FF3BB9EA02D}" dt="2023-04-08T22:47:08.164" v="4823" actId="478"/>
          <ac:picMkLst>
            <pc:docMk/>
            <pc:sldMk cId="418821511" sldId="259"/>
            <ac:picMk id="160" creationId="{E9DA763A-81F1-DD30-6FD1-08106B1318BC}"/>
          </ac:picMkLst>
        </pc:picChg>
        <pc:picChg chg="add del mod">
          <ac:chgData name="White, Ellie" userId="fec56361-5c8a-4790-9e84-6272d2f2258e" providerId="ADAL" clId="{C84A408E-A860-4545-93D6-2FF3BB9EA02D}" dt="2023-04-08T22:46:56.458" v="4817" actId="21"/>
          <ac:picMkLst>
            <pc:docMk/>
            <pc:sldMk cId="418821511" sldId="259"/>
            <ac:picMk id="162" creationId="{6FCC6C0B-C150-4784-EA5E-36833E845214}"/>
          </ac:picMkLst>
        </pc:picChg>
        <pc:picChg chg="add del mod">
          <ac:chgData name="White, Ellie" userId="fec56361-5c8a-4790-9e84-6272d2f2258e" providerId="ADAL" clId="{C84A408E-A860-4545-93D6-2FF3BB9EA02D}" dt="2023-04-08T22:47:07.339" v="4822" actId="478"/>
          <ac:picMkLst>
            <pc:docMk/>
            <pc:sldMk cId="418821511" sldId="259"/>
            <ac:picMk id="164" creationId="{8EF339E8-8D14-D91D-2F06-C7731BFF6708}"/>
          </ac:picMkLst>
        </pc:picChg>
        <pc:cxnChg chg="del mod">
          <ac:chgData name="White, Ellie" userId="fec56361-5c8a-4790-9e84-6272d2f2258e" providerId="ADAL" clId="{C84A408E-A860-4545-93D6-2FF3BB9EA02D}" dt="2023-04-08T00:03:13.548" v="654" actId="478"/>
          <ac:cxnSpMkLst>
            <pc:docMk/>
            <pc:sldMk cId="418821511" sldId="259"/>
            <ac:cxnSpMk id="19" creationId="{082ACA66-1874-2103-8EC5-FCB8A52B9FA9}"/>
          </ac:cxnSpMkLst>
        </pc:cxnChg>
        <pc:cxnChg chg="del mod">
          <ac:chgData name="White, Ellie" userId="fec56361-5c8a-4790-9e84-6272d2f2258e" providerId="ADAL" clId="{C84A408E-A860-4545-93D6-2FF3BB9EA02D}" dt="2023-04-08T00:03:07.804" v="652" actId="478"/>
          <ac:cxnSpMkLst>
            <pc:docMk/>
            <pc:sldMk cId="418821511" sldId="259"/>
            <ac:cxnSpMk id="21" creationId="{96D9CBA5-E572-F270-29CE-61A91DCDA012}"/>
          </ac:cxnSpMkLst>
        </pc:cxnChg>
        <pc:cxnChg chg="add del mod">
          <ac:chgData name="White, Ellie" userId="fec56361-5c8a-4790-9e84-6272d2f2258e" providerId="ADAL" clId="{C84A408E-A860-4545-93D6-2FF3BB9EA02D}" dt="2023-04-08T19:32:39.538" v="2336" actId="478"/>
          <ac:cxnSpMkLst>
            <pc:docMk/>
            <pc:sldMk cId="418821511" sldId="259"/>
            <ac:cxnSpMk id="140" creationId="{54C7C878-F60B-9807-3AF7-CE00A1613C15}"/>
          </ac:cxnSpMkLst>
        </pc:cxnChg>
        <pc:cxnChg chg="add del mod">
          <ac:chgData name="White, Ellie" userId="fec56361-5c8a-4790-9e84-6272d2f2258e" providerId="ADAL" clId="{C84A408E-A860-4545-93D6-2FF3BB9EA02D}" dt="2023-04-08T19:48:02.689" v="3710" actId="478"/>
          <ac:cxnSpMkLst>
            <pc:docMk/>
            <pc:sldMk cId="418821511" sldId="259"/>
            <ac:cxnSpMk id="143" creationId="{39C0089C-8E1A-233F-0F3C-80974AE10889}"/>
          </ac:cxnSpMkLst>
        </pc:cxnChg>
        <pc:cxnChg chg="add del mod">
          <ac:chgData name="White, Ellie" userId="fec56361-5c8a-4790-9e84-6272d2f2258e" providerId="ADAL" clId="{C84A408E-A860-4545-93D6-2FF3BB9EA02D}" dt="2023-04-08T21:46:06.814" v="3762" actId="478"/>
          <ac:cxnSpMkLst>
            <pc:docMk/>
            <pc:sldMk cId="418821511" sldId="259"/>
            <ac:cxnSpMk id="147" creationId="{4781755E-0E2B-9D2F-9215-825637477834}"/>
          </ac:cxnSpMkLst>
        </pc:cxnChg>
        <pc:cxnChg chg="add mod">
          <ac:chgData name="White, Ellie" userId="fec56361-5c8a-4790-9e84-6272d2f2258e" providerId="ADAL" clId="{C84A408E-A860-4545-93D6-2FF3BB9EA02D}" dt="2023-04-08T22:19:53.515" v="4647" actId="1035"/>
          <ac:cxnSpMkLst>
            <pc:docMk/>
            <pc:sldMk cId="418821511" sldId="259"/>
            <ac:cxnSpMk id="152" creationId="{35CD4AC8-8C5B-ED83-8F3C-0C9E0C5762AA}"/>
          </ac:cxnSpMkLst>
        </pc:cxnChg>
      </pc:sldChg>
      <pc:sldChg chg="addSp delSp modSp new del mod">
        <pc:chgData name="White, Ellie" userId="fec56361-5c8a-4790-9e84-6272d2f2258e" providerId="ADAL" clId="{C84A408E-A860-4545-93D6-2FF3BB9EA02D}" dt="2023-04-08T19:27:57.513" v="2152" actId="47"/>
        <pc:sldMkLst>
          <pc:docMk/>
          <pc:sldMk cId="3838008151" sldId="260"/>
        </pc:sldMkLst>
        <pc:spChg chg="add del mod">
          <ac:chgData name="White, Ellie" userId="fec56361-5c8a-4790-9e84-6272d2f2258e" providerId="ADAL" clId="{C84A408E-A860-4545-93D6-2FF3BB9EA02D}" dt="2023-04-08T19:27:56.641" v="2151" actId="478"/>
          <ac:spMkLst>
            <pc:docMk/>
            <pc:sldMk cId="3838008151" sldId="260"/>
            <ac:spMk id="4" creationId="{93B67A6A-37E2-DB3B-EAD6-BDDBA94BF3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9937B-DDA6-4C58-9D05-A30FA1F1B290}"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20762-F777-4FA1-AE7E-9BEFB3B40091}" type="slidenum">
              <a:rPr lang="en-US" smtClean="0"/>
              <a:t>‹#›</a:t>
            </a:fld>
            <a:endParaRPr lang="en-US"/>
          </a:p>
        </p:txBody>
      </p:sp>
    </p:spTree>
    <p:extLst>
      <p:ext uri="{BB962C8B-B14F-4D97-AF65-F5344CB8AC3E}">
        <p14:creationId xmlns:p14="http://schemas.microsoft.com/office/powerpoint/2010/main" val="242522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20762-F777-4FA1-AE7E-9BEFB3B40091}" type="slidenum">
              <a:rPr lang="en-US" smtClean="0"/>
              <a:t>2</a:t>
            </a:fld>
            <a:endParaRPr lang="en-US"/>
          </a:p>
        </p:txBody>
      </p:sp>
    </p:spTree>
    <p:extLst>
      <p:ext uri="{BB962C8B-B14F-4D97-AF65-F5344CB8AC3E}">
        <p14:creationId xmlns:p14="http://schemas.microsoft.com/office/powerpoint/2010/main" val="154744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20762-F777-4FA1-AE7E-9BEFB3B40091}" type="slidenum">
              <a:rPr lang="en-US" smtClean="0"/>
              <a:t>3</a:t>
            </a:fld>
            <a:endParaRPr lang="en-US"/>
          </a:p>
        </p:txBody>
      </p:sp>
    </p:spTree>
    <p:extLst>
      <p:ext uri="{BB962C8B-B14F-4D97-AF65-F5344CB8AC3E}">
        <p14:creationId xmlns:p14="http://schemas.microsoft.com/office/powerpoint/2010/main" val="676970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5BAC-A853-99C4-D41E-611EFA98DF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6E8D02-B768-F5D0-930D-92AADF2CB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120DE0-8495-7064-CB4B-514737C84069}"/>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6A67EC8E-E4F1-247E-D8CA-4D65CDE70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1AB32-72CF-1142-0DE3-77DCC236D3E7}"/>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28914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31DE-EF65-6A6C-B170-AAE9F48F88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0C0540-1F73-7404-7F5E-B4BF24DD8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4808C-8BDD-424E-7D76-FEC3B3465322}"/>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DC0C85FC-0C1D-3811-B3AA-7593FA877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0D7DF-C2F4-1762-AF99-5E54B402FF6E}"/>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218422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410672-8377-F29E-0791-1B6249A578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0FDC6B-C4DE-F643-2604-7020762390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D831C-E82C-7071-7C10-0A20180C8475}"/>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FD1519AB-FB86-AA79-86ED-705C71308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CAD7E-6342-19E2-FADC-F2644C5EB505}"/>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14939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3362-228D-CF55-BEBB-68883B3B1E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B4CAB-C261-9A8F-4251-CCAF14FEC2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5F183-C6AA-C777-D407-80CC2189D7CF}"/>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CFD10840-8EE4-36BE-B853-51CD6B5E6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0DE37-431E-1FD4-DC49-580DD9972A16}"/>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33070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7B78-3977-D6EC-CA90-7C5BA190B5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E32236-4DCE-06E0-A47D-63DF63852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2E8E41-C88F-FCE7-4D5A-703445F9C5A3}"/>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ECCC85DB-5637-49D8-E040-80763C80E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C76FF-E63A-7202-4136-45B62535B649}"/>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94015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54C1-AF88-18AF-BAAE-9F369D4A23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F4DEE-FF0F-A9C2-B7E6-F262774AC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10D1D8-6549-C7E2-8349-79BA314A8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8FE3FA-69A9-FF75-D55C-C94049A42635}"/>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6" name="Footer Placeholder 5">
            <a:extLst>
              <a:ext uri="{FF2B5EF4-FFF2-40B4-BE49-F238E27FC236}">
                <a16:creationId xmlns:a16="http://schemas.microsoft.com/office/drawing/2014/main" id="{278E4902-0811-9540-401C-A3E760F08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4FDBC-EF4F-6091-F8BF-CD33EB782B6D}"/>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50100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BF55-AED7-52B1-BC4F-FC7D2F0A60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21419B-339D-E69A-BE4F-947A29BAF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5921E5-BE4C-CE8C-2E9D-67F8133E1E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A4FC76-50C2-9596-ECD0-7A16A0A34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37988B-7CD9-C3DC-963D-AB852E109B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A144A0-CA60-E8BA-B306-8AD4E74DEEBA}"/>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8" name="Footer Placeholder 7">
            <a:extLst>
              <a:ext uri="{FF2B5EF4-FFF2-40B4-BE49-F238E27FC236}">
                <a16:creationId xmlns:a16="http://schemas.microsoft.com/office/drawing/2014/main" id="{B4B01723-5A1D-81D7-63DB-3214BF267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385985-AD84-FE5D-8D75-C21B973424F4}"/>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10261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A3DB-5EF5-36C2-74B1-95292792DC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30112E-40B9-D0BC-F948-87DF882E818E}"/>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4" name="Footer Placeholder 3">
            <a:extLst>
              <a:ext uri="{FF2B5EF4-FFF2-40B4-BE49-F238E27FC236}">
                <a16:creationId xmlns:a16="http://schemas.microsoft.com/office/drawing/2014/main" id="{F599E9EF-E677-29D2-D3B8-334ED93409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4DA38-CDEF-FF8E-4EE9-B93812AE9535}"/>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99671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E53AE-F037-A122-E5CE-81D761175878}"/>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3" name="Footer Placeholder 2">
            <a:extLst>
              <a:ext uri="{FF2B5EF4-FFF2-40B4-BE49-F238E27FC236}">
                <a16:creationId xmlns:a16="http://schemas.microsoft.com/office/drawing/2014/main" id="{A611A0EB-BC3D-E3AA-219E-4F10D8E036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9D8FF2-71C9-B994-A2E3-25DF4DDE94B2}"/>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259322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7C49-3649-A4B1-B0C7-41DF2AF54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914B6-103C-8B4A-BE71-8E229221A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E78224-C684-1F9C-0AD6-31AFA27B8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CEA38-5AE9-095E-AA96-C4D3D92297BB}"/>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6" name="Footer Placeholder 5">
            <a:extLst>
              <a:ext uri="{FF2B5EF4-FFF2-40B4-BE49-F238E27FC236}">
                <a16:creationId xmlns:a16="http://schemas.microsoft.com/office/drawing/2014/main" id="{AFA31E1A-FEED-439D-18DB-F07246EC4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E7EEE-54A6-A255-E772-3C23A3B57DE6}"/>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90350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9428-FAA3-138F-EB8B-A469972F4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B943B7-D9A6-ED82-1403-8CCD6F772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E6F3B8-813B-4D9C-09A7-4FF7EF034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7A170-AACA-2D3B-7C0F-90965BC3FADD}"/>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6" name="Footer Placeholder 5">
            <a:extLst>
              <a:ext uri="{FF2B5EF4-FFF2-40B4-BE49-F238E27FC236}">
                <a16:creationId xmlns:a16="http://schemas.microsoft.com/office/drawing/2014/main" id="{82DC8047-2C29-9D20-047B-A820150B0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81F95-19C5-387F-C8EB-33D3ED8D876B}"/>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35466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627E72-EA88-655D-0F6E-ADAAEA504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0A2F19-1036-1CC2-52A7-4B01EA2176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3F496-DC16-D4F2-F58C-11C50711BC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4AB30C91-088B-B2D4-3866-C28BE133A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60FBE5-B0D3-46F4-39BE-FE87F7A87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26DFF-26BA-4464-BB9E-EAADC8B97F77}" type="slidenum">
              <a:rPr lang="en-US" smtClean="0"/>
              <a:t>‹#›</a:t>
            </a:fld>
            <a:endParaRPr lang="en-US"/>
          </a:p>
        </p:txBody>
      </p:sp>
    </p:spTree>
    <p:extLst>
      <p:ext uri="{BB962C8B-B14F-4D97-AF65-F5344CB8AC3E}">
        <p14:creationId xmlns:p14="http://schemas.microsoft.com/office/powerpoint/2010/main" val="447293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ewhite@usgs.gov" TargetMode="External"/><Relationship Id="rId4" Type="http://schemas.openxmlformats.org/officeDocument/2006/relationships/hyperlink" Target="https://doi.org/10.1002/mcf2.10076" TargetMode="Externa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ewhite@usgs.gov" TargetMode="External"/><Relationship Id="rId4" Type="http://schemas.openxmlformats.org/officeDocument/2006/relationships/hyperlink" Target="https://doi.org/10.1002/mcf2.10076" TargetMode="Externa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1D0F-C9E9-322D-6BF7-14E5F662C52B}"/>
              </a:ext>
            </a:extLst>
          </p:cNvPr>
          <p:cNvSpPr>
            <a:spLocks noGrp="1"/>
          </p:cNvSpPr>
          <p:nvPr>
            <p:ph type="ctrTitle"/>
          </p:nvPr>
        </p:nvSpPr>
        <p:spPr/>
        <p:txBody>
          <a:bodyPr/>
          <a:lstStyle/>
          <a:p>
            <a:r>
              <a:rPr lang="en-US" dirty="0"/>
              <a:t>Markups</a:t>
            </a:r>
          </a:p>
        </p:txBody>
      </p:sp>
      <p:sp>
        <p:nvSpPr>
          <p:cNvPr id="3" name="Subtitle 2">
            <a:extLst>
              <a:ext uri="{FF2B5EF4-FFF2-40B4-BE49-F238E27FC236}">
                <a16:creationId xmlns:a16="http://schemas.microsoft.com/office/drawing/2014/main" id="{7E5D3BD5-9D27-A08E-38D3-0A72303EE87B}"/>
              </a:ext>
            </a:extLst>
          </p:cNvPr>
          <p:cNvSpPr>
            <a:spLocks noGrp="1"/>
          </p:cNvSpPr>
          <p:nvPr>
            <p:ph type="subTitle" idx="1"/>
          </p:nvPr>
        </p:nvSpPr>
        <p:spPr/>
        <p:txBody>
          <a:bodyPr/>
          <a:lstStyle/>
          <a:p>
            <a:r>
              <a:rPr lang="en-US" dirty="0"/>
              <a:t>Get base plot from </a:t>
            </a:r>
            <a:r>
              <a:rPr lang="en-US" dirty="0" err="1"/>
              <a:t>ggplot</a:t>
            </a:r>
            <a:r>
              <a:rPr lang="en-US" dirty="0"/>
              <a:t> outputs</a:t>
            </a:r>
          </a:p>
        </p:txBody>
      </p:sp>
    </p:spTree>
    <p:extLst>
      <p:ext uri="{BB962C8B-B14F-4D97-AF65-F5344CB8AC3E}">
        <p14:creationId xmlns:p14="http://schemas.microsoft.com/office/powerpoint/2010/main" val="89140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Chart, radar chart&#10;&#10;Description automatically generated">
            <a:extLst>
              <a:ext uri="{FF2B5EF4-FFF2-40B4-BE49-F238E27FC236}">
                <a16:creationId xmlns:a16="http://schemas.microsoft.com/office/drawing/2014/main" id="{3981FB47-F9C2-41E7-F778-55248F7FB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69" name="Group 68">
            <a:extLst>
              <a:ext uri="{FF2B5EF4-FFF2-40B4-BE49-F238E27FC236}">
                <a16:creationId xmlns:a16="http://schemas.microsoft.com/office/drawing/2014/main" id="{B7095DA6-829B-68E7-1596-B7F16113994A}"/>
              </a:ext>
            </a:extLst>
          </p:cNvPr>
          <p:cNvGrpSpPr/>
          <p:nvPr/>
        </p:nvGrpSpPr>
        <p:grpSpPr>
          <a:xfrm>
            <a:off x="148269" y="107473"/>
            <a:ext cx="11858711" cy="6647867"/>
            <a:chOff x="148269" y="107473"/>
            <a:chExt cx="11858711" cy="6647867"/>
          </a:xfrm>
        </p:grpSpPr>
        <p:grpSp>
          <p:nvGrpSpPr>
            <p:cNvPr id="66" name="Group 65">
              <a:extLst>
                <a:ext uri="{FF2B5EF4-FFF2-40B4-BE49-F238E27FC236}">
                  <a16:creationId xmlns:a16="http://schemas.microsoft.com/office/drawing/2014/main" id="{908F4B19-AA89-618F-0325-8418408C3898}"/>
                </a:ext>
              </a:extLst>
            </p:cNvPr>
            <p:cNvGrpSpPr/>
            <p:nvPr/>
          </p:nvGrpSpPr>
          <p:grpSpPr>
            <a:xfrm>
              <a:off x="321516" y="1067535"/>
              <a:ext cx="11685464" cy="5687805"/>
              <a:chOff x="321516" y="1067535"/>
              <a:chExt cx="11685464" cy="5687805"/>
            </a:xfrm>
          </p:grpSpPr>
          <p:sp>
            <p:nvSpPr>
              <p:cNvPr id="154" name="Rectangle 153">
                <a:extLst>
                  <a:ext uri="{FF2B5EF4-FFF2-40B4-BE49-F238E27FC236}">
                    <a16:creationId xmlns:a16="http://schemas.microsoft.com/office/drawing/2014/main" id="{10F62627-5069-528E-53D4-07F97402E75A}"/>
                  </a:ext>
                </a:extLst>
              </p:cNvPr>
              <p:cNvSpPr/>
              <p:nvPr/>
            </p:nvSpPr>
            <p:spPr>
              <a:xfrm>
                <a:off x="321516" y="3272995"/>
                <a:ext cx="11685464" cy="2933777"/>
              </a:xfrm>
              <a:prstGeom prst="rect">
                <a:avLst/>
              </a:prstGeom>
              <a:gradFill>
                <a:gsLst>
                  <a:gs pos="18000">
                    <a:srgbClr val="FFFFFF"/>
                  </a:gs>
                  <a:gs pos="0">
                    <a:schemeClr val="bg1">
                      <a:alpha val="5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604020202020204" pitchFamily="34" charset="0"/>
                </a:endParaRPr>
              </a:p>
            </p:txBody>
          </p:sp>
          <p:sp>
            <p:nvSpPr>
              <p:cNvPr id="116" name="Oval 115">
                <a:extLst>
                  <a:ext uri="{FF2B5EF4-FFF2-40B4-BE49-F238E27FC236}">
                    <a16:creationId xmlns:a16="http://schemas.microsoft.com/office/drawing/2014/main" id="{68732BA1-F724-FC4F-E74C-B052C4B3D729}"/>
                  </a:ext>
                </a:extLst>
              </p:cNvPr>
              <p:cNvSpPr/>
              <p:nvPr/>
            </p:nvSpPr>
            <p:spPr>
              <a:xfrm>
                <a:off x="8003865" y="2328083"/>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15" name="Oval 114">
                <a:extLst>
                  <a:ext uri="{FF2B5EF4-FFF2-40B4-BE49-F238E27FC236}">
                    <a16:creationId xmlns:a16="http://schemas.microsoft.com/office/drawing/2014/main" id="{DDF40092-C545-B15E-326D-AEB0893FAE4D}"/>
                  </a:ext>
                </a:extLst>
              </p:cNvPr>
              <p:cNvSpPr/>
              <p:nvPr/>
            </p:nvSpPr>
            <p:spPr>
              <a:xfrm>
                <a:off x="2023531" y="2330140"/>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4" name="TextBox 13">
                <a:extLst>
                  <a:ext uri="{FF2B5EF4-FFF2-40B4-BE49-F238E27FC236}">
                    <a16:creationId xmlns:a16="http://schemas.microsoft.com/office/drawing/2014/main" id="{EDE2B9F8-9E3D-678D-C890-E5D58669DFD2}"/>
                  </a:ext>
                </a:extLst>
              </p:cNvPr>
              <p:cNvSpPr txBox="1"/>
              <p:nvPr/>
            </p:nvSpPr>
            <p:spPr>
              <a:xfrm rot="2795241">
                <a:off x="1307611" y="2069305"/>
                <a:ext cx="1345240" cy="276999"/>
              </a:xfrm>
              <a:prstGeom prst="rect">
                <a:avLst/>
              </a:prstGeom>
              <a:noFill/>
            </p:spPr>
            <p:txBody>
              <a:bodyPr wrap="none" rtlCol="0">
                <a:spAutoFit/>
              </a:bodyPr>
              <a:lstStyle/>
              <a:p>
                <a:r>
                  <a:rPr lang="en-US" sz="1200" dirty="0">
                    <a:latin typeface="Source Sans Pro Light" panose="020B0604020202020204" pitchFamily="34" charset="0"/>
                    <a:cs typeface="Times New Roman" panose="02020603050405020304" pitchFamily="18" charset="0"/>
                  </a:rPr>
                  <a:t> Spawning Starts</a:t>
                </a:r>
              </a:p>
            </p:txBody>
          </p:sp>
          <p:sp>
            <p:nvSpPr>
              <p:cNvPr id="15" name="TextBox 14">
                <a:extLst>
                  <a:ext uri="{FF2B5EF4-FFF2-40B4-BE49-F238E27FC236}">
                    <a16:creationId xmlns:a16="http://schemas.microsoft.com/office/drawing/2014/main" id="{59731D87-5DD9-E804-08D9-E2BD4F5D0AC4}"/>
                  </a:ext>
                </a:extLst>
              </p:cNvPr>
              <p:cNvSpPr txBox="1"/>
              <p:nvPr/>
            </p:nvSpPr>
            <p:spPr>
              <a:xfrm rot="18869546">
                <a:off x="3953644" y="2119248"/>
                <a:ext cx="1249060" cy="276999"/>
              </a:xfrm>
              <a:prstGeom prst="rect">
                <a:avLst/>
              </a:prstGeom>
              <a:noFill/>
            </p:spPr>
            <p:txBody>
              <a:bodyPr wrap="none" rtlCol="0">
                <a:spAutoFit/>
              </a:bodyPr>
              <a:lstStyle/>
              <a:p>
                <a:r>
                  <a:rPr lang="en-US" sz="1200" dirty="0">
                    <a:latin typeface="Source Sans Pro Light" panose="020B0604020202020204" pitchFamily="34" charset="0"/>
                    <a:cs typeface="Times New Roman" panose="02020603050405020304" pitchFamily="18" charset="0"/>
                  </a:rPr>
                  <a:t>Spawning Ends</a:t>
                </a:r>
              </a:p>
            </p:txBody>
          </p:sp>
          <p:sp>
            <p:nvSpPr>
              <p:cNvPr id="61" name="TextBox 60">
                <a:extLst>
                  <a:ext uri="{FF2B5EF4-FFF2-40B4-BE49-F238E27FC236}">
                    <a16:creationId xmlns:a16="http://schemas.microsoft.com/office/drawing/2014/main" id="{3B2890E0-4397-E461-4158-1EA89FBAA79A}"/>
                  </a:ext>
                </a:extLst>
              </p:cNvPr>
              <p:cNvSpPr txBox="1"/>
              <p:nvPr/>
            </p:nvSpPr>
            <p:spPr>
              <a:xfrm>
                <a:off x="1822644" y="6201342"/>
                <a:ext cx="10146867" cy="553998"/>
              </a:xfrm>
              <a:prstGeom prst="rect">
                <a:avLst/>
              </a:prstGeom>
              <a:noFill/>
            </p:spPr>
            <p:txBody>
              <a:bodyPr wrap="square" rtlCol="0">
                <a:spAutoFit/>
              </a:bodyPr>
              <a:lstStyle/>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Data Source: </a:t>
                </a:r>
                <a:r>
                  <a:rPr lang="en-US" sz="1000" dirty="0" err="1">
                    <a:solidFill>
                      <a:schemeClr val="bg1">
                        <a:lumMod val="50000"/>
                      </a:schemeClr>
                    </a:solidFill>
                    <a:latin typeface="Arial Nova Cond Light" panose="020B0306020202020204" pitchFamily="34" charset="0"/>
                    <a:cs typeface="Times New Roman" panose="02020603050405020304" pitchFamily="18" charset="0"/>
                  </a:rPr>
                  <a:t>Nack</a:t>
                </a:r>
                <a:r>
                  <a:rPr lang="en-US" sz="1000" dirty="0">
                    <a:solidFill>
                      <a:schemeClr val="bg1">
                        <a:lumMod val="50000"/>
                      </a:schemeClr>
                    </a:solidFill>
                    <a:latin typeface="Arial Nova Cond Light" panose="020B0306020202020204" pitchFamily="34" charset="0"/>
                    <a:cs typeface="Times New Roman" panose="02020603050405020304" pitchFamily="18" charset="0"/>
                  </a:rPr>
                  <a:t>, C. et. al. (2019). </a:t>
                </a:r>
                <a:r>
                  <a:rPr lang="en-US" sz="1000" dirty="0">
                    <a:solidFill>
                      <a:schemeClr val="bg1">
                        <a:lumMod val="50000"/>
                      </a:schemeClr>
                    </a:solidFill>
                    <a:latin typeface="Arial Nova Cond Light" panose="020B0306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https://doi.org/10.1002/mcf2.10076</a:t>
                </a:r>
                <a:endParaRPr lang="en-US" sz="1000" dirty="0">
                  <a:solidFill>
                    <a:schemeClr val="bg1">
                      <a:lumMod val="50000"/>
                    </a:schemeClr>
                  </a:solidFill>
                  <a:latin typeface="Arial Nova Cond Light" panose="020B0306020202020204" pitchFamily="34" charset="0"/>
                  <a:cs typeface="Times New Roman" panose="02020603050405020304" pitchFamily="18" charset="0"/>
                </a:endParaRPr>
              </a:p>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Fish images from </a:t>
                </a:r>
                <a:r>
                  <a:rPr lang="en-US" sz="1000" u="sng" dirty="0">
                    <a:solidFill>
                      <a:schemeClr val="bg1">
                        <a:lumMod val="50000"/>
                      </a:schemeClr>
                    </a:solidFill>
                    <a:latin typeface="Arial Nova Cond Light" panose="020B0306020202020204" pitchFamily="34" charset="0"/>
                    <a:cs typeface="Times New Roman" panose="02020603050405020304" pitchFamily="18" charset="0"/>
                  </a:rPr>
                  <a:t>www.takemefishing.org</a:t>
                </a:r>
                <a:r>
                  <a:rPr lang="en-US" sz="1000" dirty="0">
                    <a:solidFill>
                      <a:schemeClr val="bg1">
                        <a:lumMod val="50000"/>
                      </a:schemeClr>
                    </a:solidFill>
                    <a:latin typeface="Arial Nova Cond Light" panose="020B0306020202020204" pitchFamily="34" charset="0"/>
                    <a:cs typeface="Times New Roman" panose="02020603050405020304" pitchFamily="18" charset="0"/>
                  </a:rPr>
                  <a:t> and  NOAA Fisheries</a:t>
                </a:r>
              </a:p>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Plot made by Ellie White, </a:t>
                </a:r>
                <a:r>
                  <a:rPr lang="en-US" sz="1000" dirty="0">
                    <a:solidFill>
                      <a:schemeClr val="bg1">
                        <a:lumMod val="50000"/>
                      </a:schemeClr>
                    </a:solidFill>
                    <a:latin typeface="Arial Nova Cond Light" panose="020B0306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ewhite@usgs.gov</a:t>
                </a:r>
                <a:r>
                  <a:rPr lang="en-US" sz="1000" dirty="0">
                    <a:solidFill>
                      <a:schemeClr val="bg1">
                        <a:lumMod val="50000"/>
                      </a:schemeClr>
                    </a:solidFill>
                    <a:latin typeface="Arial Nova Cond Light" panose="020B0306020202020204" pitchFamily="34" charset="0"/>
                    <a:cs typeface="Times New Roman" panose="02020603050405020304" pitchFamily="18" charset="0"/>
                  </a:rPr>
                  <a:t> 04/08/2023</a:t>
                </a:r>
              </a:p>
            </p:txBody>
          </p:sp>
          <p:pic>
            <p:nvPicPr>
              <p:cNvPr id="3" name="Picture 2" descr="Shape&#10;&#10;Description automatically generated with medium confidence">
                <a:extLst>
                  <a:ext uri="{FF2B5EF4-FFF2-40B4-BE49-F238E27FC236}">
                    <a16:creationId xmlns:a16="http://schemas.microsoft.com/office/drawing/2014/main" id="{C081CB69-D92F-2257-0FE3-5EDA678BDD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705" y="6206772"/>
                <a:ext cx="1413783" cy="522597"/>
              </a:xfrm>
              <a:prstGeom prst="rect">
                <a:avLst/>
              </a:prstGeom>
            </p:spPr>
          </p:pic>
          <p:grpSp>
            <p:nvGrpSpPr>
              <p:cNvPr id="119" name="Group 118">
                <a:extLst>
                  <a:ext uri="{FF2B5EF4-FFF2-40B4-BE49-F238E27FC236}">
                    <a16:creationId xmlns:a16="http://schemas.microsoft.com/office/drawing/2014/main" id="{BA8F6FA3-392B-2DCE-F67B-AFE623DEB112}"/>
                  </a:ext>
                </a:extLst>
              </p:cNvPr>
              <p:cNvGrpSpPr/>
              <p:nvPr/>
            </p:nvGrpSpPr>
            <p:grpSpPr>
              <a:xfrm>
                <a:off x="2013722" y="2936670"/>
                <a:ext cx="2351171" cy="1124783"/>
                <a:chOff x="2302483" y="3048883"/>
                <a:chExt cx="1691640" cy="809267"/>
              </a:xfrm>
            </p:grpSpPr>
            <p:sp>
              <p:nvSpPr>
                <p:cNvPr id="20" name="TextBox 19">
                  <a:extLst>
                    <a:ext uri="{FF2B5EF4-FFF2-40B4-BE49-F238E27FC236}">
                      <a16:creationId xmlns:a16="http://schemas.microsoft.com/office/drawing/2014/main" id="{955A7CE5-80B7-11A5-3983-7037E6E3B1B5}"/>
                    </a:ext>
                  </a:extLst>
                </p:cNvPr>
                <p:cNvSpPr txBox="1"/>
                <p:nvPr/>
              </p:nvSpPr>
              <p:spPr>
                <a:xfrm>
                  <a:off x="2546182" y="3614565"/>
                  <a:ext cx="1094752" cy="243585"/>
                </a:xfrm>
                <a:prstGeom prst="rect">
                  <a:avLst/>
                </a:prstGeom>
                <a:noFill/>
              </p:spPr>
              <p:txBody>
                <a:bodyPr wrap="none" rtlCol="0">
                  <a:spAutoFit/>
                </a:bodyPr>
                <a:lstStyle/>
                <a:p>
                  <a:pPr algn="ctr"/>
                  <a:r>
                    <a:rPr lang="en-US" sz="1600" dirty="0">
                      <a:latin typeface="Baguet Script" panose="00000500000000000000" pitchFamily="2" charset="0"/>
                    </a:rPr>
                    <a:t>American Shad</a:t>
                  </a:r>
                </a:p>
              </p:txBody>
            </p:sp>
            <p:pic>
              <p:nvPicPr>
                <p:cNvPr id="36" name="Picture 35" descr="A close-up of a fish&#10;&#10;Description automatically generated">
                  <a:extLst>
                    <a:ext uri="{FF2B5EF4-FFF2-40B4-BE49-F238E27FC236}">
                      <a16:creationId xmlns:a16="http://schemas.microsoft.com/office/drawing/2014/main" id="{1213AF4D-BFB8-162D-B261-E505103E83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2483" y="3048883"/>
                  <a:ext cx="1691640" cy="619782"/>
                </a:xfrm>
                <a:prstGeom prst="rect">
                  <a:avLst/>
                </a:prstGeom>
              </p:spPr>
            </p:pic>
          </p:grpSp>
          <p:grpSp>
            <p:nvGrpSpPr>
              <p:cNvPr id="77" name="Group 76">
                <a:extLst>
                  <a:ext uri="{FF2B5EF4-FFF2-40B4-BE49-F238E27FC236}">
                    <a16:creationId xmlns:a16="http://schemas.microsoft.com/office/drawing/2014/main" id="{AD5546C7-930E-3C93-F49E-C53376DB3189}"/>
                  </a:ext>
                </a:extLst>
              </p:cNvPr>
              <p:cNvGrpSpPr/>
              <p:nvPr/>
            </p:nvGrpSpPr>
            <p:grpSpPr>
              <a:xfrm>
                <a:off x="4705714" y="3759145"/>
                <a:ext cx="1057133" cy="390003"/>
                <a:chOff x="4207821" y="4443153"/>
                <a:chExt cx="1057133" cy="390003"/>
              </a:xfrm>
            </p:grpSpPr>
            <p:grpSp>
              <p:nvGrpSpPr>
                <p:cNvPr id="35" name="Group 34">
                  <a:extLst>
                    <a:ext uri="{FF2B5EF4-FFF2-40B4-BE49-F238E27FC236}">
                      <a16:creationId xmlns:a16="http://schemas.microsoft.com/office/drawing/2014/main" id="{3B011D50-52EE-C8EF-40E3-A1C9D61D50A3}"/>
                    </a:ext>
                  </a:extLst>
                </p:cNvPr>
                <p:cNvGrpSpPr/>
                <p:nvPr/>
              </p:nvGrpSpPr>
              <p:grpSpPr>
                <a:xfrm>
                  <a:off x="4207821" y="4456341"/>
                  <a:ext cx="502807" cy="376815"/>
                  <a:chOff x="4055312" y="4403239"/>
                  <a:chExt cx="502807" cy="376815"/>
                </a:xfrm>
              </p:grpSpPr>
              <p:sp>
                <p:nvSpPr>
                  <p:cNvPr id="22" name="Oval 21">
                    <a:extLst>
                      <a:ext uri="{FF2B5EF4-FFF2-40B4-BE49-F238E27FC236}">
                        <a16:creationId xmlns:a16="http://schemas.microsoft.com/office/drawing/2014/main" id="{2A88EBE2-99BA-C1D4-A149-0E1783B593BE}"/>
                      </a:ext>
                    </a:extLst>
                  </p:cNvPr>
                  <p:cNvSpPr/>
                  <p:nvPr/>
                </p:nvSpPr>
                <p:spPr>
                  <a:xfrm>
                    <a:off x="4165031" y="4419192"/>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3" name="Oval 22">
                    <a:extLst>
                      <a:ext uri="{FF2B5EF4-FFF2-40B4-BE49-F238E27FC236}">
                        <a16:creationId xmlns:a16="http://schemas.microsoft.com/office/drawing/2014/main" id="{A220EBAC-E495-B7F3-F042-D2409E064FA2}"/>
                      </a:ext>
                    </a:extLst>
                  </p:cNvPr>
                  <p:cNvSpPr/>
                  <p:nvPr/>
                </p:nvSpPr>
                <p:spPr>
                  <a:xfrm>
                    <a:off x="4394205" y="450222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4" name="Oval 23">
                    <a:extLst>
                      <a:ext uri="{FF2B5EF4-FFF2-40B4-BE49-F238E27FC236}">
                        <a16:creationId xmlns:a16="http://schemas.microsoft.com/office/drawing/2014/main" id="{2FFEA1FF-8F5A-57FB-1329-EE3230CCA5E4}"/>
                      </a:ext>
                    </a:extLst>
                  </p:cNvPr>
                  <p:cNvSpPr/>
                  <p:nvPr/>
                </p:nvSpPr>
                <p:spPr>
                  <a:xfrm>
                    <a:off x="4297157" y="457089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8" name="Oval 27">
                    <a:extLst>
                      <a:ext uri="{FF2B5EF4-FFF2-40B4-BE49-F238E27FC236}">
                        <a16:creationId xmlns:a16="http://schemas.microsoft.com/office/drawing/2014/main" id="{55699BC5-317E-07BA-30C7-0915E5144722}"/>
                      </a:ext>
                    </a:extLst>
                  </p:cNvPr>
                  <p:cNvSpPr/>
                  <p:nvPr/>
                </p:nvSpPr>
                <p:spPr>
                  <a:xfrm>
                    <a:off x="4170368" y="451748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9" name="Oval 28">
                    <a:extLst>
                      <a:ext uri="{FF2B5EF4-FFF2-40B4-BE49-F238E27FC236}">
                        <a16:creationId xmlns:a16="http://schemas.microsoft.com/office/drawing/2014/main" id="{9F35B3C2-69BA-F26E-1A83-44F0E5AE4DD1}"/>
                      </a:ext>
                    </a:extLst>
                  </p:cNvPr>
                  <p:cNvSpPr/>
                  <p:nvPr/>
                </p:nvSpPr>
                <p:spPr>
                  <a:xfrm>
                    <a:off x="4349760" y="440323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0" name="Oval 29">
                    <a:extLst>
                      <a:ext uri="{FF2B5EF4-FFF2-40B4-BE49-F238E27FC236}">
                        <a16:creationId xmlns:a16="http://schemas.microsoft.com/office/drawing/2014/main" id="{52FED1B8-24A1-12B4-7DC3-1595C2923EF6}"/>
                      </a:ext>
                    </a:extLst>
                  </p:cNvPr>
                  <p:cNvSpPr/>
                  <p:nvPr/>
                </p:nvSpPr>
                <p:spPr>
                  <a:xfrm>
                    <a:off x="4402730" y="460549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2" name="Oval 31">
                    <a:extLst>
                      <a:ext uri="{FF2B5EF4-FFF2-40B4-BE49-F238E27FC236}">
                        <a16:creationId xmlns:a16="http://schemas.microsoft.com/office/drawing/2014/main" id="{2E8B8AE1-2ED1-A064-0F0C-35811B7A3A73}"/>
                      </a:ext>
                    </a:extLst>
                  </p:cNvPr>
                  <p:cNvSpPr/>
                  <p:nvPr/>
                </p:nvSpPr>
                <p:spPr>
                  <a:xfrm>
                    <a:off x="4147261" y="462466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4" name="Oval 33">
                    <a:extLst>
                      <a:ext uri="{FF2B5EF4-FFF2-40B4-BE49-F238E27FC236}">
                        <a16:creationId xmlns:a16="http://schemas.microsoft.com/office/drawing/2014/main" id="{BAC09385-76B2-A5E3-587A-5B1B7B5A401B}"/>
                      </a:ext>
                    </a:extLst>
                  </p:cNvPr>
                  <p:cNvSpPr/>
                  <p:nvPr/>
                </p:nvSpPr>
                <p:spPr>
                  <a:xfrm>
                    <a:off x="4055312" y="4544056"/>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grpSp>
            <p:sp>
              <p:nvSpPr>
                <p:cNvPr id="40" name="TextBox 39">
                  <a:extLst>
                    <a:ext uri="{FF2B5EF4-FFF2-40B4-BE49-F238E27FC236}">
                      <a16:creationId xmlns:a16="http://schemas.microsoft.com/office/drawing/2014/main" id="{F0067AC1-980E-FF71-CBEB-C774EC851955}"/>
                    </a:ext>
                  </a:extLst>
                </p:cNvPr>
                <p:cNvSpPr txBox="1"/>
                <p:nvPr/>
              </p:nvSpPr>
              <p:spPr>
                <a:xfrm>
                  <a:off x="4767557" y="4443153"/>
                  <a:ext cx="497397" cy="276999"/>
                </a:xfrm>
                <a:prstGeom prst="rect">
                  <a:avLst/>
                </a:prstGeom>
                <a:noFill/>
              </p:spPr>
              <p:txBody>
                <a:bodyPr wrap="square" rtlCol="0">
                  <a:spAutoFit/>
                </a:bodyPr>
                <a:lstStyle/>
                <a:p>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Eggs</a:t>
                  </a:r>
                </a:p>
              </p:txBody>
            </p:sp>
          </p:grpSp>
          <p:pic>
            <p:nvPicPr>
              <p:cNvPr id="9" name="Picture 8" descr="Diagram&#10;&#10;Description automatically generated">
                <a:extLst>
                  <a:ext uri="{FF2B5EF4-FFF2-40B4-BE49-F238E27FC236}">
                    <a16:creationId xmlns:a16="http://schemas.microsoft.com/office/drawing/2014/main" id="{AD6E475A-2214-17A5-A79C-91AB2E3E72B2}"/>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43706" t="28102" r="22693" b="55760"/>
              <a:stretch/>
            </p:blipFill>
            <p:spPr>
              <a:xfrm rot="20735829">
                <a:off x="4043989" y="4793090"/>
                <a:ext cx="631191" cy="406385"/>
              </a:xfrm>
              <a:prstGeom prst="rect">
                <a:avLst/>
              </a:prstGeom>
            </p:spPr>
          </p:pic>
          <p:sp>
            <p:nvSpPr>
              <p:cNvPr id="41" name="TextBox 40">
                <a:extLst>
                  <a:ext uri="{FF2B5EF4-FFF2-40B4-BE49-F238E27FC236}">
                    <a16:creationId xmlns:a16="http://schemas.microsoft.com/office/drawing/2014/main" id="{5F5D940E-4470-F7CD-8BD1-A5F121F2E744}"/>
                  </a:ext>
                </a:extLst>
              </p:cNvPr>
              <p:cNvSpPr txBox="1"/>
              <p:nvPr/>
            </p:nvSpPr>
            <p:spPr>
              <a:xfrm>
                <a:off x="4701785" y="4752510"/>
                <a:ext cx="563665" cy="276999"/>
              </a:xfrm>
              <a:prstGeom prst="rect">
                <a:avLst/>
              </a:prstGeom>
              <a:noFill/>
            </p:spPr>
            <p:txBody>
              <a:bodyPr wrap="square" rtlCol="0">
                <a:spAutoFit/>
              </a:bodyPr>
              <a:lstStyle/>
              <a:p>
                <a:r>
                  <a:rPr lang="en-US" sz="1200" dirty="0">
                    <a:latin typeface="Source Sans Pro Light" panose="020B0604020202020204" pitchFamily="34" charset="0"/>
                    <a:cs typeface="Times New Roman" panose="02020603050405020304" pitchFamily="18" charset="0"/>
                  </a:rPr>
                  <a:t>Larva</a:t>
                </a:r>
              </a:p>
            </p:txBody>
          </p:sp>
          <p:pic>
            <p:nvPicPr>
              <p:cNvPr id="18" name="Picture 17" descr="Diagram&#10;&#10;Description automatically generated">
                <a:extLst>
                  <a:ext uri="{FF2B5EF4-FFF2-40B4-BE49-F238E27FC236}">
                    <a16:creationId xmlns:a16="http://schemas.microsoft.com/office/drawing/2014/main" id="{33AD14E2-EEA2-57C2-7744-E4FED68898B9}"/>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10660" t="73211" r="21974" b="5984"/>
              <a:stretch/>
            </p:blipFill>
            <p:spPr>
              <a:xfrm rot="15707252" flipH="1">
                <a:off x="1025225" y="3792849"/>
                <a:ext cx="985429" cy="407957"/>
              </a:xfrm>
              <a:prstGeom prst="roundRect">
                <a:avLst>
                  <a:gd name="adj" fmla="val 25532"/>
                </a:avLst>
              </a:prstGeom>
            </p:spPr>
          </p:pic>
          <p:sp>
            <p:nvSpPr>
              <p:cNvPr id="43" name="TextBox 42">
                <a:extLst>
                  <a:ext uri="{FF2B5EF4-FFF2-40B4-BE49-F238E27FC236}">
                    <a16:creationId xmlns:a16="http://schemas.microsoft.com/office/drawing/2014/main" id="{F70E8B3A-3F4D-4216-0945-CC1BC07328A7}"/>
                  </a:ext>
                </a:extLst>
              </p:cNvPr>
              <p:cNvSpPr txBox="1"/>
              <p:nvPr/>
            </p:nvSpPr>
            <p:spPr>
              <a:xfrm>
                <a:off x="827982" y="3703688"/>
                <a:ext cx="544537" cy="276999"/>
              </a:xfrm>
              <a:prstGeom prst="rect">
                <a:avLst/>
              </a:prstGeom>
              <a:noFill/>
            </p:spPr>
            <p:txBody>
              <a:bodyPr wrap="square" rtlCol="0">
                <a:spAutoFit/>
              </a:bodyPr>
              <a:lstStyle/>
              <a:p>
                <a:r>
                  <a:rPr lang="en-US" sz="1200" dirty="0">
                    <a:latin typeface="Source Sans Pro Light" panose="020B0604020202020204" pitchFamily="34" charset="0"/>
                    <a:cs typeface="Times New Roman" panose="02020603050405020304" pitchFamily="18" charset="0"/>
                  </a:rPr>
                  <a:t>Adult</a:t>
                </a:r>
              </a:p>
            </p:txBody>
          </p:sp>
          <p:grpSp>
            <p:nvGrpSpPr>
              <p:cNvPr id="83" name="Group 82">
                <a:extLst>
                  <a:ext uri="{FF2B5EF4-FFF2-40B4-BE49-F238E27FC236}">
                    <a16:creationId xmlns:a16="http://schemas.microsoft.com/office/drawing/2014/main" id="{77C10F98-C61B-7003-CFE4-3CB8D967E106}"/>
                  </a:ext>
                </a:extLst>
              </p:cNvPr>
              <p:cNvGrpSpPr/>
              <p:nvPr/>
            </p:nvGrpSpPr>
            <p:grpSpPr>
              <a:xfrm>
                <a:off x="1953697" y="4907811"/>
                <a:ext cx="1118405" cy="409538"/>
                <a:chOff x="1953697" y="4907811"/>
                <a:chExt cx="1118405" cy="409538"/>
              </a:xfrm>
            </p:grpSpPr>
            <p:grpSp>
              <p:nvGrpSpPr>
                <p:cNvPr id="82" name="Group 81">
                  <a:extLst>
                    <a:ext uri="{FF2B5EF4-FFF2-40B4-BE49-F238E27FC236}">
                      <a16:creationId xmlns:a16="http://schemas.microsoft.com/office/drawing/2014/main" id="{218D5BCE-A51A-2095-AC85-4E33374F49B8}"/>
                    </a:ext>
                  </a:extLst>
                </p:cNvPr>
                <p:cNvGrpSpPr/>
                <p:nvPr/>
              </p:nvGrpSpPr>
              <p:grpSpPr>
                <a:xfrm>
                  <a:off x="2298325" y="4958995"/>
                  <a:ext cx="773777" cy="358354"/>
                  <a:chOff x="2298325" y="4958995"/>
                  <a:chExt cx="773777" cy="358354"/>
                </a:xfrm>
              </p:grpSpPr>
              <p:pic>
                <p:nvPicPr>
                  <p:cNvPr id="10" name="Picture 9" descr="Diagram&#10;&#10;Description automatically generated">
                    <a:extLst>
                      <a:ext uri="{FF2B5EF4-FFF2-40B4-BE49-F238E27FC236}">
                        <a16:creationId xmlns:a16="http://schemas.microsoft.com/office/drawing/2014/main" id="{63DABC5B-2D59-3ACE-8AD5-699CC5D16781}"/>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58065" t="53504" r="-233" b="31928"/>
                  <a:stretch/>
                </p:blipFill>
                <p:spPr>
                  <a:xfrm rot="11069420" flipH="1">
                    <a:off x="2298325" y="4958995"/>
                    <a:ext cx="773777" cy="358354"/>
                  </a:xfrm>
                  <a:prstGeom prst="rect">
                    <a:avLst/>
                  </a:prstGeom>
                </p:spPr>
              </p:pic>
              <p:sp>
                <p:nvSpPr>
                  <p:cNvPr id="81" name="Rectangle 80">
                    <a:extLst>
                      <a:ext uri="{FF2B5EF4-FFF2-40B4-BE49-F238E27FC236}">
                        <a16:creationId xmlns:a16="http://schemas.microsoft.com/office/drawing/2014/main" id="{3240E778-2DD8-FCFB-2709-EF8112894D6E}"/>
                      </a:ext>
                    </a:extLst>
                  </p:cNvPr>
                  <p:cNvSpPr/>
                  <p:nvPr/>
                </p:nvSpPr>
                <p:spPr>
                  <a:xfrm>
                    <a:off x="2479328" y="5187950"/>
                    <a:ext cx="106177" cy="78601"/>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grpSp>
            <p:sp>
              <p:nvSpPr>
                <p:cNvPr id="42" name="TextBox 41">
                  <a:extLst>
                    <a:ext uri="{FF2B5EF4-FFF2-40B4-BE49-F238E27FC236}">
                      <a16:creationId xmlns:a16="http://schemas.microsoft.com/office/drawing/2014/main" id="{DF7B7AF0-D54B-3CFE-4809-9F9C70187113}"/>
                    </a:ext>
                  </a:extLst>
                </p:cNvPr>
                <p:cNvSpPr txBox="1"/>
                <p:nvPr/>
              </p:nvSpPr>
              <p:spPr>
                <a:xfrm>
                  <a:off x="1953697" y="4907811"/>
                  <a:ext cx="468247" cy="276999"/>
                </a:xfrm>
                <a:prstGeom prst="rect">
                  <a:avLst/>
                </a:prstGeom>
                <a:noFill/>
              </p:spPr>
              <p:txBody>
                <a:bodyPr wrap="square" rtlCol="0">
                  <a:spAutoFit/>
                </a:bodyPr>
                <a:lstStyle/>
                <a:p>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Fry</a:t>
                  </a:r>
                </a:p>
              </p:txBody>
            </p:sp>
          </p:grpSp>
          <p:sp>
            <p:nvSpPr>
              <p:cNvPr id="90" name="Arc 89">
                <a:extLst>
                  <a:ext uri="{FF2B5EF4-FFF2-40B4-BE49-F238E27FC236}">
                    <a16:creationId xmlns:a16="http://schemas.microsoft.com/office/drawing/2014/main" id="{5851EF92-C2D1-4404-C3F7-F8D03E0123BC}"/>
                  </a:ext>
                </a:extLst>
              </p:cNvPr>
              <p:cNvSpPr/>
              <p:nvPr/>
            </p:nvSpPr>
            <p:spPr>
              <a:xfrm rot="18900000">
                <a:off x="929469" y="1128477"/>
                <a:ext cx="4572000" cy="4572000"/>
              </a:xfrm>
              <a:prstGeom prst="arc">
                <a:avLst>
                  <a:gd name="adj1" fmla="val 19954109"/>
                  <a:gd name="adj2" fmla="val 21476895"/>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grpSp>
            <p:nvGrpSpPr>
              <p:cNvPr id="96" name="Group 95">
                <a:extLst>
                  <a:ext uri="{FF2B5EF4-FFF2-40B4-BE49-F238E27FC236}">
                    <a16:creationId xmlns:a16="http://schemas.microsoft.com/office/drawing/2014/main" id="{D20A6F3A-7E85-9FFB-A66A-BE28177F74CC}"/>
                  </a:ext>
                </a:extLst>
              </p:cNvPr>
              <p:cNvGrpSpPr/>
              <p:nvPr/>
            </p:nvGrpSpPr>
            <p:grpSpPr>
              <a:xfrm>
                <a:off x="3025423" y="1067535"/>
                <a:ext cx="365806" cy="1118501"/>
                <a:chOff x="3025423" y="997685"/>
                <a:chExt cx="365806" cy="1118501"/>
              </a:xfrm>
            </p:grpSpPr>
            <p:sp>
              <p:nvSpPr>
                <p:cNvPr id="92" name="TextBox 91">
                  <a:extLst>
                    <a:ext uri="{FF2B5EF4-FFF2-40B4-BE49-F238E27FC236}">
                      <a16:creationId xmlns:a16="http://schemas.microsoft.com/office/drawing/2014/main" id="{0A260F97-5EB5-E6BD-1F92-B9189BBE145E}"/>
                    </a:ext>
                  </a:extLst>
                </p:cNvPr>
                <p:cNvSpPr txBox="1"/>
                <p:nvPr/>
              </p:nvSpPr>
              <p:spPr>
                <a:xfrm>
                  <a:off x="3025423" y="997685"/>
                  <a:ext cx="365806" cy="430887"/>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RCP</a:t>
                  </a:r>
                </a:p>
                <a:p>
                  <a:pPr algn="ctr"/>
                  <a:endParaRPr lang="en-US" sz="400" dirty="0">
                    <a:solidFill>
                      <a:schemeClr val="tx1">
                        <a:lumMod val="50000"/>
                        <a:lumOff val="50000"/>
                      </a:schemeClr>
                    </a:solidFill>
                    <a:latin typeface="Arial Nova Cond Light" panose="020B0306020202020204" pitchFamily="34" charset="0"/>
                    <a:cs typeface="Times New Roman" panose="02020603050405020304" pitchFamily="18" charset="0"/>
                  </a:endParaRPr>
                </a:p>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8.5</a:t>
                  </a:r>
                </a:p>
              </p:txBody>
            </p:sp>
            <p:sp>
              <p:nvSpPr>
                <p:cNvPr id="93" name="TextBox 92">
                  <a:extLst>
                    <a:ext uri="{FF2B5EF4-FFF2-40B4-BE49-F238E27FC236}">
                      <a16:creationId xmlns:a16="http://schemas.microsoft.com/office/drawing/2014/main" id="{06F92A4B-759E-AD53-BED4-C5BB1E73C4EF}"/>
                    </a:ext>
                  </a:extLst>
                </p:cNvPr>
                <p:cNvSpPr txBox="1"/>
                <p:nvPr/>
              </p:nvSpPr>
              <p:spPr>
                <a:xfrm>
                  <a:off x="3047347" y="1423090"/>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6.0</a:t>
                  </a:r>
                </a:p>
              </p:txBody>
            </p:sp>
            <p:sp>
              <p:nvSpPr>
                <p:cNvPr id="94" name="TextBox 93">
                  <a:extLst>
                    <a:ext uri="{FF2B5EF4-FFF2-40B4-BE49-F238E27FC236}">
                      <a16:creationId xmlns:a16="http://schemas.microsoft.com/office/drawing/2014/main" id="{BABF8ED6-A3C8-C052-B5F3-995A850AF928}"/>
                    </a:ext>
                  </a:extLst>
                </p:cNvPr>
                <p:cNvSpPr txBox="1"/>
                <p:nvPr/>
              </p:nvSpPr>
              <p:spPr>
                <a:xfrm>
                  <a:off x="3058002" y="1650119"/>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4.5</a:t>
                  </a:r>
                </a:p>
              </p:txBody>
            </p:sp>
            <p:sp>
              <p:nvSpPr>
                <p:cNvPr id="95" name="TextBox 94">
                  <a:extLst>
                    <a:ext uri="{FF2B5EF4-FFF2-40B4-BE49-F238E27FC236}">
                      <a16:creationId xmlns:a16="http://schemas.microsoft.com/office/drawing/2014/main" id="{3BB68EE1-FC65-181A-1B46-4428C7F8C79F}"/>
                    </a:ext>
                  </a:extLst>
                </p:cNvPr>
                <p:cNvSpPr txBox="1"/>
                <p:nvPr/>
              </p:nvSpPr>
              <p:spPr>
                <a:xfrm>
                  <a:off x="3047347" y="1885354"/>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2.6</a:t>
                  </a:r>
                </a:p>
              </p:txBody>
            </p:sp>
          </p:grpSp>
          <p:sp>
            <p:nvSpPr>
              <p:cNvPr id="112" name="Arc 111">
                <a:extLst>
                  <a:ext uri="{FF2B5EF4-FFF2-40B4-BE49-F238E27FC236}">
                    <a16:creationId xmlns:a16="http://schemas.microsoft.com/office/drawing/2014/main" id="{9B0ACAAE-D4D7-4F23-2B4D-0E3E68C77436}"/>
                  </a:ext>
                </a:extLst>
              </p:cNvPr>
              <p:cNvSpPr/>
              <p:nvPr/>
            </p:nvSpPr>
            <p:spPr>
              <a:xfrm rot="20920021">
                <a:off x="6893833" y="1118815"/>
                <a:ext cx="4572000" cy="4572000"/>
              </a:xfrm>
              <a:prstGeom prst="arc">
                <a:avLst>
                  <a:gd name="adj1" fmla="val 18343353"/>
                  <a:gd name="adj2" fmla="val 19951047"/>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sp>
            <p:nvSpPr>
              <p:cNvPr id="113" name="Arc 112">
                <a:extLst>
                  <a:ext uri="{FF2B5EF4-FFF2-40B4-BE49-F238E27FC236}">
                    <a16:creationId xmlns:a16="http://schemas.microsoft.com/office/drawing/2014/main" id="{ADD06344-B326-2FA0-9D49-5D0F37B6975C}"/>
                  </a:ext>
                </a:extLst>
              </p:cNvPr>
              <p:cNvSpPr/>
              <p:nvPr/>
            </p:nvSpPr>
            <p:spPr>
              <a:xfrm rot="17450931">
                <a:off x="6892241" y="1133136"/>
                <a:ext cx="4572000" cy="4572000"/>
              </a:xfrm>
              <a:prstGeom prst="arc">
                <a:avLst>
                  <a:gd name="adj1" fmla="val 18705956"/>
                  <a:gd name="adj2" fmla="val 19838692"/>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sp>
            <p:nvSpPr>
              <p:cNvPr id="114" name="Arc 113">
                <a:extLst>
                  <a:ext uri="{FF2B5EF4-FFF2-40B4-BE49-F238E27FC236}">
                    <a16:creationId xmlns:a16="http://schemas.microsoft.com/office/drawing/2014/main" id="{21539A2C-A52A-A73B-B246-392B354EC280}"/>
                  </a:ext>
                </a:extLst>
              </p:cNvPr>
              <p:cNvSpPr/>
              <p:nvPr/>
            </p:nvSpPr>
            <p:spPr>
              <a:xfrm rot="15208227">
                <a:off x="841373" y="1151746"/>
                <a:ext cx="4572000" cy="4572000"/>
              </a:xfrm>
              <a:prstGeom prst="arc">
                <a:avLst>
                  <a:gd name="adj1" fmla="val 20184996"/>
                  <a:gd name="adj2" fmla="val 21440134"/>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grpSp>
            <p:nvGrpSpPr>
              <p:cNvPr id="126" name="Group 125">
                <a:extLst>
                  <a:ext uri="{FF2B5EF4-FFF2-40B4-BE49-F238E27FC236}">
                    <a16:creationId xmlns:a16="http://schemas.microsoft.com/office/drawing/2014/main" id="{49C22CF5-4563-EAC1-06B9-8101272D2049}"/>
                  </a:ext>
                </a:extLst>
              </p:cNvPr>
              <p:cNvGrpSpPr/>
              <p:nvPr/>
            </p:nvGrpSpPr>
            <p:grpSpPr>
              <a:xfrm rot="457717">
                <a:off x="9361208" y="1091692"/>
                <a:ext cx="365806" cy="1133889"/>
                <a:chOff x="3025423" y="974603"/>
                <a:chExt cx="365806" cy="1133889"/>
              </a:xfrm>
            </p:grpSpPr>
            <p:sp>
              <p:nvSpPr>
                <p:cNvPr id="127" name="TextBox 126">
                  <a:extLst>
                    <a:ext uri="{FF2B5EF4-FFF2-40B4-BE49-F238E27FC236}">
                      <a16:creationId xmlns:a16="http://schemas.microsoft.com/office/drawing/2014/main" id="{DFB220B8-B700-0402-E0FE-BF3D28170C36}"/>
                    </a:ext>
                  </a:extLst>
                </p:cNvPr>
                <p:cNvSpPr txBox="1"/>
                <p:nvPr/>
              </p:nvSpPr>
              <p:spPr>
                <a:xfrm>
                  <a:off x="3025423" y="974603"/>
                  <a:ext cx="365806" cy="430887"/>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RCP</a:t>
                  </a:r>
                </a:p>
                <a:p>
                  <a:pPr algn="ctr"/>
                  <a:endParaRPr lang="en-US" sz="400" dirty="0">
                    <a:solidFill>
                      <a:schemeClr val="tx1">
                        <a:lumMod val="50000"/>
                        <a:lumOff val="50000"/>
                      </a:schemeClr>
                    </a:solidFill>
                    <a:latin typeface="Arial Nova Cond Light" panose="020B0306020202020204" pitchFamily="34" charset="0"/>
                    <a:cs typeface="Times New Roman" panose="02020603050405020304" pitchFamily="18" charset="0"/>
                  </a:endParaRPr>
                </a:p>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8.5</a:t>
                  </a:r>
                </a:p>
              </p:txBody>
            </p:sp>
            <p:sp>
              <p:nvSpPr>
                <p:cNvPr id="128" name="TextBox 127">
                  <a:extLst>
                    <a:ext uri="{FF2B5EF4-FFF2-40B4-BE49-F238E27FC236}">
                      <a16:creationId xmlns:a16="http://schemas.microsoft.com/office/drawing/2014/main" id="{8A3F892E-3282-B1A1-E1DD-F1DD59F3E41C}"/>
                    </a:ext>
                  </a:extLst>
                </p:cNvPr>
                <p:cNvSpPr txBox="1"/>
                <p:nvPr/>
              </p:nvSpPr>
              <p:spPr>
                <a:xfrm>
                  <a:off x="3047347" y="1415396"/>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6.0</a:t>
                  </a:r>
                </a:p>
              </p:txBody>
            </p:sp>
            <p:sp>
              <p:nvSpPr>
                <p:cNvPr id="129" name="TextBox 128">
                  <a:extLst>
                    <a:ext uri="{FF2B5EF4-FFF2-40B4-BE49-F238E27FC236}">
                      <a16:creationId xmlns:a16="http://schemas.microsoft.com/office/drawing/2014/main" id="{D73DEE52-8D5A-DCF2-1837-B14BE68940EC}"/>
                    </a:ext>
                  </a:extLst>
                </p:cNvPr>
                <p:cNvSpPr txBox="1"/>
                <p:nvPr/>
              </p:nvSpPr>
              <p:spPr>
                <a:xfrm>
                  <a:off x="3058000" y="1642425"/>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4.5</a:t>
                  </a:r>
                </a:p>
              </p:txBody>
            </p:sp>
            <p:sp>
              <p:nvSpPr>
                <p:cNvPr id="130" name="TextBox 129">
                  <a:extLst>
                    <a:ext uri="{FF2B5EF4-FFF2-40B4-BE49-F238E27FC236}">
                      <a16:creationId xmlns:a16="http://schemas.microsoft.com/office/drawing/2014/main" id="{DBD68E8A-7B71-6087-74B5-7754C3E16BC8}"/>
                    </a:ext>
                  </a:extLst>
                </p:cNvPr>
                <p:cNvSpPr txBox="1"/>
                <p:nvPr/>
              </p:nvSpPr>
              <p:spPr>
                <a:xfrm>
                  <a:off x="3047347" y="1877660"/>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2.6</a:t>
                  </a:r>
                </a:p>
              </p:txBody>
            </p:sp>
          </p:grpSp>
          <p:pic>
            <p:nvPicPr>
              <p:cNvPr id="7" name="Picture 6" descr="A picture containing fish, spiny-finned fish, dark&#10;&#10;Description automatically generated">
                <a:extLst>
                  <a:ext uri="{FF2B5EF4-FFF2-40B4-BE49-F238E27FC236}">
                    <a16:creationId xmlns:a16="http://schemas.microsoft.com/office/drawing/2014/main" id="{EA211AEE-3789-D087-E374-D5EA30A8AE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74847" y="2639390"/>
                <a:ext cx="2125717" cy="1418916"/>
              </a:xfrm>
              <a:prstGeom prst="rect">
                <a:avLst/>
              </a:prstGeom>
            </p:spPr>
          </p:pic>
          <p:sp>
            <p:nvSpPr>
              <p:cNvPr id="117" name="Rectangle 116">
                <a:extLst>
                  <a:ext uri="{FF2B5EF4-FFF2-40B4-BE49-F238E27FC236}">
                    <a16:creationId xmlns:a16="http://schemas.microsoft.com/office/drawing/2014/main" id="{4CC719BB-510E-764E-109D-D1F995DA5091}"/>
                  </a:ext>
                </a:extLst>
              </p:cNvPr>
              <p:cNvSpPr/>
              <p:nvPr/>
            </p:nvSpPr>
            <p:spPr>
              <a:xfrm rot="954805">
                <a:off x="9826164" y="3424584"/>
                <a:ext cx="279062" cy="77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7" name="TextBox 16">
                <a:extLst>
                  <a:ext uri="{FF2B5EF4-FFF2-40B4-BE49-F238E27FC236}">
                    <a16:creationId xmlns:a16="http://schemas.microsoft.com/office/drawing/2014/main" id="{E8EB3159-5F25-B2C0-43AC-83F1DF73BE7B}"/>
                  </a:ext>
                </a:extLst>
              </p:cNvPr>
              <p:cNvSpPr txBox="1"/>
              <p:nvPr/>
            </p:nvSpPr>
            <p:spPr>
              <a:xfrm>
                <a:off x="8609559" y="3716585"/>
                <a:ext cx="1247457" cy="338554"/>
              </a:xfrm>
              <a:prstGeom prst="rect">
                <a:avLst/>
              </a:prstGeom>
              <a:noFill/>
            </p:spPr>
            <p:txBody>
              <a:bodyPr wrap="none" rtlCol="0">
                <a:spAutoFit/>
              </a:bodyPr>
              <a:lstStyle/>
              <a:p>
                <a:pPr algn="ctr"/>
                <a:r>
                  <a:rPr lang="en-US" sz="1600" dirty="0">
                    <a:latin typeface="Baguet Script" panose="00000500000000000000" pitchFamily="2" charset="0"/>
                  </a:rPr>
                  <a:t>Striped Bass</a:t>
                </a:r>
              </a:p>
            </p:txBody>
          </p:sp>
          <p:sp>
            <p:nvSpPr>
              <p:cNvPr id="45" name="TextBox 44">
                <a:extLst>
                  <a:ext uri="{FF2B5EF4-FFF2-40B4-BE49-F238E27FC236}">
                    <a16:creationId xmlns:a16="http://schemas.microsoft.com/office/drawing/2014/main" id="{12B6A50C-C0A7-A3A2-2A3B-5B6FD9C0EFD2}"/>
                  </a:ext>
                </a:extLst>
              </p:cNvPr>
              <p:cNvSpPr txBox="1"/>
              <p:nvPr/>
            </p:nvSpPr>
            <p:spPr>
              <a:xfrm>
                <a:off x="6254745" y="4134573"/>
                <a:ext cx="3212925" cy="2123658"/>
              </a:xfrm>
              <a:prstGeom prst="rect">
                <a:avLst/>
              </a:prstGeom>
              <a:noFill/>
            </p:spPr>
            <p:txBody>
              <a:bodyPr wrap="square" rtlCol="0">
                <a:spAutoFit/>
              </a:bodyPr>
              <a:lstStyle/>
              <a:p>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HOW TO READ THE PLOT</a:t>
                </a:r>
              </a:p>
              <a:p>
                <a:endParaRPr lang="en-US" sz="1200" dirty="0">
                  <a:latin typeface="Source Sans Pro Light" panose="020B0403030403020204" pitchFamily="34" charset="0"/>
                  <a:ea typeface="Source Sans Pro Light" panose="020B0403030403020204" pitchFamily="34" charset="0"/>
                  <a:cs typeface="Times New Roman" panose="02020603050405020304" pitchFamily="18" charset="0"/>
                </a:endParaRPr>
              </a:p>
              <a:p>
                <a:pPr>
                  <a:spcAft>
                    <a:spcPts val="600"/>
                  </a:spcAft>
                </a:pPr>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The Representative Concentration Pathways (RCP) labeled are future scenarios constructed to represent how well we are able to curb and contain greenhouse gas emissions with RCP 2.6 implementing the most aggressive strategies and RCP 8.5 being  “business-as-usual.” Their position on the y-axis of the plot above is ordered from RCP 2.6 to RCP 8.5 but their distance from the center of the circle is not significant. </a:t>
                </a:r>
              </a:p>
            </p:txBody>
          </p:sp>
          <p:cxnSp>
            <p:nvCxnSpPr>
              <p:cNvPr id="47" name="Straight Connector 46">
                <a:extLst>
                  <a:ext uri="{FF2B5EF4-FFF2-40B4-BE49-F238E27FC236}">
                    <a16:creationId xmlns:a16="http://schemas.microsoft.com/office/drawing/2014/main" id="{2DB6AFBC-11B1-7124-2E0F-265533A64AF6}"/>
                  </a:ext>
                </a:extLst>
              </p:cNvPr>
              <p:cNvCxnSpPr>
                <a:cxnSpLocks/>
              </p:cNvCxnSpPr>
              <p:nvPr/>
            </p:nvCxnSpPr>
            <p:spPr>
              <a:xfrm>
                <a:off x="6356350" y="4424030"/>
                <a:ext cx="5513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88BC70-C0F2-8DD8-17A6-B82FC0EAF39C}"/>
                  </a:ext>
                </a:extLst>
              </p:cNvPr>
              <p:cNvSpPr txBox="1"/>
              <p:nvPr/>
            </p:nvSpPr>
            <p:spPr>
              <a:xfrm rot="20455679">
                <a:off x="8105448" y="1400665"/>
                <a:ext cx="533982" cy="276999"/>
              </a:xfrm>
              <a:prstGeom prst="rect">
                <a:avLst/>
              </a:prstGeom>
              <a:noFill/>
            </p:spPr>
            <p:txBody>
              <a:bodyPr wrap="square" rtlCol="0">
                <a:spAutoFit/>
              </a:bodyPr>
              <a:lstStyle/>
              <a:p>
                <a:r>
                  <a:rPr lang="en-US" sz="1200" dirty="0">
                    <a:latin typeface="Source Sans Pro Light" panose="020B0604020202020204" pitchFamily="34" charset="0"/>
                  </a:rPr>
                  <a:t>-20</a:t>
                </a:r>
              </a:p>
            </p:txBody>
          </p:sp>
          <p:sp>
            <p:nvSpPr>
              <p:cNvPr id="4" name="TextBox 3">
                <a:extLst>
                  <a:ext uri="{FF2B5EF4-FFF2-40B4-BE49-F238E27FC236}">
                    <a16:creationId xmlns:a16="http://schemas.microsoft.com/office/drawing/2014/main" id="{5D0E829E-09C8-6C7F-0619-369953D3F049}"/>
                  </a:ext>
                </a:extLst>
              </p:cNvPr>
              <p:cNvSpPr txBox="1"/>
              <p:nvPr/>
            </p:nvSpPr>
            <p:spPr>
              <a:xfrm rot="1736575">
                <a:off x="9925210" y="1508614"/>
                <a:ext cx="564547" cy="276999"/>
              </a:xfrm>
              <a:prstGeom prst="rect">
                <a:avLst/>
              </a:prstGeom>
              <a:noFill/>
            </p:spPr>
            <p:txBody>
              <a:bodyPr wrap="square" rtlCol="0">
                <a:spAutoFit/>
              </a:bodyPr>
              <a:lstStyle/>
              <a:p>
                <a:r>
                  <a:rPr lang="en-US" sz="1200" dirty="0">
                    <a:latin typeface="Source Sans Pro Light" panose="020B0604020202020204" pitchFamily="34" charset="0"/>
                  </a:rPr>
                  <a:t>-27</a:t>
                </a:r>
              </a:p>
            </p:txBody>
          </p:sp>
          <p:grpSp>
            <p:nvGrpSpPr>
              <p:cNvPr id="54" name="Group 53">
                <a:extLst>
                  <a:ext uri="{FF2B5EF4-FFF2-40B4-BE49-F238E27FC236}">
                    <a16:creationId xmlns:a16="http://schemas.microsoft.com/office/drawing/2014/main" id="{47611393-F909-B617-8B29-545CB26DCFCF}"/>
                  </a:ext>
                </a:extLst>
              </p:cNvPr>
              <p:cNvGrpSpPr/>
              <p:nvPr/>
            </p:nvGrpSpPr>
            <p:grpSpPr>
              <a:xfrm rot="16200000">
                <a:off x="10439579" y="4552732"/>
                <a:ext cx="411947" cy="2073707"/>
                <a:chOff x="5939799" y="1258112"/>
                <a:chExt cx="312907" cy="1422936"/>
              </a:xfrm>
            </p:grpSpPr>
            <p:sp>
              <p:nvSpPr>
                <p:cNvPr id="57" name="Rectangle 56">
                  <a:extLst>
                    <a:ext uri="{FF2B5EF4-FFF2-40B4-BE49-F238E27FC236}">
                      <a16:creationId xmlns:a16="http://schemas.microsoft.com/office/drawing/2014/main" id="{351D1D00-96F7-AA0C-772D-1585F447FF73}"/>
                    </a:ext>
                  </a:extLst>
                </p:cNvPr>
                <p:cNvSpPr/>
                <p:nvPr/>
              </p:nvSpPr>
              <p:spPr>
                <a:xfrm>
                  <a:off x="5939799" y="1258112"/>
                  <a:ext cx="312907" cy="1419306"/>
                </a:xfrm>
                <a:prstGeom prst="rect">
                  <a:avLst/>
                </a:prstGeom>
                <a:solidFill>
                  <a:srgbClr val="D2C6E1"/>
                </a:solidFill>
                <a:ln w="3175">
                  <a:solidFill>
                    <a:srgbClr val="D2C6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Nova Cond Light" panose="020B0306020202020204" pitchFamily="34" charset="0"/>
                  </a:endParaRPr>
                </a:p>
              </p:txBody>
            </p:sp>
            <p:sp>
              <p:nvSpPr>
                <p:cNvPr id="58" name="Rectangle 57">
                  <a:extLst>
                    <a:ext uri="{FF2B5EF4-FFF2-40B4-BE49-F238E27FC236}">
                      <a16:creationId xmlns:a16="http://schemas.microsoft.com/office/drawing/2014/main" id="{E2E61A04-C16F-87F3-537C-3FF415F6BDB2}"/>
                    </a:ext>
                  </a:extLst>
                </p:cNvPr>
                <p:cNvSpPr/>
                <p:nvPr/>
              </p:nvSpPr>
              <p:spPr>
                <a:xfrm>
                  <a:off x="5974916" y="2003639"/>
                  <a:ext cx="235998" cy="677409"/>
                </a:xfrm>
                <a:prstGeom prst="rect">
                  <a:avLst/>
                </a:prstGeom>
                <a:solidFill>
                  <a:srgbClr val="FAF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Arial Nova Cond Light" panose="020B0306020202020204" pitchFamily="34" charset="0"/>
                  </a:endParaRPr>
                </a:p>
              </p:txBody>
            </p:sp>
          </p:grpSp>
          <p:cxnSp>
            <p:nvCxnSpPr>
              <p:cNvPr id="55" name="Straight Connector 54">
                <a:extLst>
                  <a:ext uri="{FF2B5EF4-FFF2-40B4-BE49-F238E27FC236}">
                    <a16:creationId xmlns:a16="http://schemas.microsoft.com/office/drawing/2014/main" id="{050612F3-F437-0AF5-AA6D-6F468E1CA894}"/>
                  </a:ext>
                </a:extLst>
              </p:cNvPr>
              <p:cNvCxnSpPr/>
              <p:nvPr/>
            </p:nvCxnSpPr>
            <p:spPr>
              <a:xfrm>
                <a:off x="9608697" y="5380629"/>
                <a:ext cx="2068416"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85245FF-11DA-2B0C-6D55-36FE4EDFB12A}"/>
                  </a:ext>
                </a:extLst>
              </p:cNvPr>
              <p:cNvCxnSpPr/>
              <p:nvPr/>
            </p:nvCxnSpPr>
            <p:spPr>
              <a:xfrm>
                <a:off x="9607550" y="5797541"/>
                <a:ext cx="2068416"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8B2F5B7-32F2-5956-89F6-ED6E67C8AE16}"/>
                  </a:ext>
                </a:extLst>
              </p:cNvPr>
              <p:cNvSpPr txBox="1"/>
              <p:nvPr/>
            </p:nvSpPr>
            <p:spPr>
              <a:xfrm>
                <a:off x="9561685" y="5355689"/>
                <a:ext cx="1217151" cy="461665"/>
              </a:xfrm>
              <a:prstGeom prst="rect">
                <a:avLst/>
              </a:prstGeom>
              <a:noFill/>
            </p:spPr>
            <p:txBody>
              <a:bodyPr wrap="square" rtlCol="0" anchor="ctr">
                <a:spAutoFit/>
              </a:bodyPr>
              <a:lstStyle/>
              <a:p>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Possible </a:t>
                </a:r>
              </a:p>
              <a:p>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Spawning Range</a:t>
                </a:r>
              </a:p>
            </p:txBody>
          </p:sp>
          <p:sp>
            <p:nvSpPr>
              <p:cNvPr id="53" name="TextBox 52">
                <a:extLst>
                  <a:ext uri="{FF2B5EF4-FFF2-40B4-BE49-F238E27FC236}">
                    <a16:creationId xmlns:a16="http://schemas.microsoft.com/office/drawing/2014/main" id="{C34EA229-AE73-96C7-5CE2-26E979EE2A9D}"/>
                  </a:ext>
                </a:extLst>
              </p:cNvPr>
              <p:cNvSpPr txBox="1"/>
              <p:nvPr/>
            </p:nvSpPr>
            <p:spPr>
              <a:xfrm>
                <a:off x="10690423" y="5362615"/>
                <a:ext cx="1002967" cy="461665"/>
              </a:xfrm>
              <a:prstGeom prst="rect">
                <a:avLst/>
              </a:prstGeom>
              <a:noFill/>
            </p:spPr>
            <p:txBody>
              <a:bodyPr wrap="square" rtlCol="0" anchor="ctr">
                <a:spAutoFit/>
              </a:bodyPr>
              <a:lstStyle/>
              <a:p>
                <a:pPr algn="r"/>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Projected </a:t>
                </a:r>
              </a:p>
              <a:p>
                <a:pPr algn="r"/>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(2012 – 2099)</a:t>
                </a:r>
              </a:p>
            </p:txBody>
          </p:sp>
          <p:cxnSp>
            <p:nvCxnSpPr>
              <p:cNvPr id="16" name="Straight Arrow Connector 15">
                <a:extLst>
                  <a:ext uri="{FF2B5EF4-FFF2-40B4-BE49-F238E27FC236}">
                    <a16:creationId xmlns:a16="http://schemas.microsoft.com/office/drawing/2014/main" id="{9D0ED42C-A75D-E5B0-8B5D-522736788E17}"/>
                  </a:ext>
                </a:extLst>
              </p:cNvPr>
              <p:cNvCxnSpPr/>
              <p:nvPr/>
            </p:nvCxnSpPr>
            <p:spPr>
              <a:xfrm flipH="1">
                <a:off x="10690423" y="5296774"/>
                <a:ext cx="9857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A929B51-3EC7-211E-BBAF-5B09BADD2F03}"/>
                  </a:ext>
                </a:extLst>
              </p:cNvPr>
              <p:cNvSpPr txBox="1"/>
              <p:nvPr/>
            </p:nvSpPr>
            <p:spPr>
              <a:xfrm>
                <a:off x="10611791" y="5041635"/>
                <a:ext cx="904038" cy="276999"/>
              </a:xfrm>
              <a:prstGeom prst="rect">
                <a:avLst/>
              </a:prstGeom>
              <a:noFill/>
            </p:spPr>
            <p:txBody>
              <a:bodyPr wrap="square" rtlCol="0">
                <a:spAutoFit/>
              </a:bodyPr>
              <a:lstStyle/>
              <a:p>
                <a:r>
                  <a:rPr lang="en-US" sz="1200" dirty="0">
                    <a:latin typeface="Source Sans Pro Light" panose="020B0403030403020204" pitchFamily="34" charset="0"/>
                    <a:ea typeface="Source Sans Pro Light" panose="020B0403030403020204" pitchFamily="34" charset="0"/>
                  </a:rPr>
                  <a:t>Shift [days]</a:t>
                </a:r>
              </a:p>
            </p:txBody>
          </p:sp>
          <p:sp>
            <p:nvSpPr>
              <p:cNvPr id="25" name="TextBox 24">
                <a:extLst>
                  <a:ext uri="{FF2B5EF4-FFF2-40B4-BE49-F238E27FC236}">
                    <a16:creationId xmlns:a16="http://schemas.microsoft.com/office/drawing/2014/main" id="{6740CC60-AAA6-29FC-E133-D4D586531A7E}"/>
                  </a:ext>
                </a:extLst>
              </p:cNvPr>
              <p:cNvSpPr txBox="1"/>
              <p:nvPr/>
            </p:nvSpPr>
            <p:spPr>
              <a:xfrm rot="20452103">
                <a:off x="8288585" y="1585177"/>
                <a:ext cx="533982" cy="276999"/>
              </a:xfrm>
              <a:prstGeom prst="rect">
                <a:avLst/>
              </a:prstGeom>
              <a:noFill/>
            </p:spPr>
            <p:txBody>
              <a:bodyPr wrap="square" rtlCol="0">
                <a:spAutoFit/>
              </a:bodyPr>
              <a:lstStyle/>
              <a:p>
                <a:r>
                  <a:rPr lang="en-US" sz="1200" dirty="0">
                    <a:latin typeface="Source Sans Pro Light" panose="020B0604020202020204" pitchFamily="34" charset="0"/>
                  </a:rPr>
                  <a:t>-13</a:t>
                </a:r>
              </a:p>
            </p:txBody>
          </p:sp>
          <p:sp>
            <p:nvSpPr>
              <p:cNvPr id="26" name="TextBox 25">
                <a:extLst>
                  <a:ext uri="{FF2B5EF4-FFF2-40B4-BE49-F238E27FC236}">
                    <a16:creationId xmlns:a16="http://schemas.microsoft.com/office/drawing/2014/main" id="{2F639B51-9B23-CF8C-B90C-337237AA59E8}"/>
                  </a:ext>
                </a:extLst>
              </p:cNvPr>
              <p:cNvSpPr txBox="1"/>
              <p:nvPr/>
            </p:nvSpPr>
            <p:spPr>
              <a:xfrm rot="2378424">
                <a:off x="10120442" y="1929201"/>
                <a:ext cx="564547" cy="276999"/>
              </a:xfrm>
              <a:prstGeom prst="rect">
                <a:avLst/>
              </a:prstGeom>
              <a:noFill/>
            </p:spPr>
            <p:txBody>
              <a:bodyPr wrap="square" rtlCol="0">
                <a:spAutoFit/>
              </a:bodyPr>
              <a:lstStyle/>
              <a:p>
                <a:r>
                  <a:rPr lang="en-US" sz="1200" dirty="0">
                    <a:latin typeface="Source Sans Pro Light" panose="020B0604020202020204" pitchFamily="34" charset="0"/>
                  </a:rPr>
                  <a:t>-17</a:t>
                </a:r>
              </a:p>
            </p:txBody>
          </p:sp>
          <p:sp>
            <p:nvSpPr>
              <p:cNvPr id="27" name="TextBox 26">
                <a:extLst>
                  <a:ext uri="{FF2B5EF4-FFF2-40B4-BE49-F238E27FC236}">
                    <a16:creationId xmlns:a16="http://schemas.microsoft.com/office/drawing/2014/main" id="{8AEBDDE5-8B8D-D61D-765C-CCEA11C6A82A}"/>
                  </a:ext>
                </a:extLst>
              </p:cNvPr>
              <p:cNvSpPr txBox="1"/>
              <p:nvPr/>
            </p:nvSpPr>
            <p:spPr>
              <a:xfrm rot="2523222">
                <a:off x="10043897" y="2177657"/>
                <a:ext cx="564547" cy="276999"/>
              </a:xfrm>
              <a:prstGeom prst="rect">
                <a:avLst/>
              </a:prstGeom>
              <a:noFill/>
            </p:spPr>
            <p:txBody>
              <a:bodyPr wrap="square" rtlCol="0">
                <a:spAutoFit/>
              </a:bodyPr>
              <a:lstStyle/>
              <a:p>
                <a:r>
                  <a:rPr lang="en-US" sz="1200" dirty="0">
                    <a:latin typeface="Source Sans Pro Light" panose="020B0604020202020204" pitchFamily="34" charset="0"/>
                  </a:rPr>
                  <a:t>-13</a:t>
                </a:r>
              </a:p>
            </p:txBody>
          </p:sp>
          <p:sp>
            <p:nvSpPr>
              <p:cNvPr id="31" name="TextBox 30">
                <a:extLst>
                  <a:ext uri="{FF2B5EF4-FFF2-40B4-BE49-F238E27FC236}">
                    <a16:creationId xmlns:a16="http://schemas.microsoft.com/office/drawing/2014/main" id="{3C825B84-13DF-AA06-B312-526AFA44F8D3}"/>
                  </a:ext>
                </a:extLst>
              </p:cNvPr>
              <p:cNvSpPr txBox="1"/>
              <p:nvPr/>
            </p:nvSpPr>
            <p:spPr>
              <a:xfrm rot="20828772">
                <a:off x="8648241" y="1726996"/>
                <a:ext cx="533982" cy="276999"/>
              </a:xfrm>
              <a:prstGeom prst="rect">
                <a:avLst/>
              </a:prstGeom>
              <a:noFill/>
            </p:spPr>
            <p:txBody>
              <a:bodyPr wrap="square" rtlCol="0">
                <a:spAutoFit/>
              </a:bodyPr>
              <a:lstStyle/>
              <a:p>
                <a:r>
                  <a:rPr lang="en-US" sz="1200" dirty="0">
                    <a:latin typeface="Source Sans Pro Light" panose="020B0604020202020204" pitchFamily="34" charset="0"/>
                  </a:rPr>
                  <a:t>-8</a:t>
                </a:r>
              </a:p>
            </p:txBody>
          </p:sp>
          <p:sp>
            <p:nvSpPr>
              <p:cNvPr id="33" name="TextBox 32">
                <a:extLst>
                  <a:ext uri="{FF2B5EF4-FFF2-40B4-BE49-F238E27FC236}">
                    <a16:creationId xmlns:a16="http://schemas.microsoft.com/office/drawing/2014/main" id="{0623E2AF-E374-D1DE-45ED-B71682CA7A78}"/>
                  </a:ext>
                </a:extLst>
              </p:cNvPr>
              <p:cNvSpPr txBox="1"/>
              <p:nvPr/>
            </p:nvSpPr>
            <p:spPr>
              <a:xfrm rot="21005505">
                <a:off x="8736466" y="1948863"/>
                <a:ext cx="533982" cy="276999"/>
              </a:xfrm>
              <a:prstGeom prst="rect">
                <a:avLst/>
              </a:prstGeom>
              <a:noFill/>
            </p:spPr>
            <p:txBody>
              <a:bodyPr wrap="square" rtlCol="0">
                <a:spAutoFit/>
              </a:bodyPr>
              <a:lstStyle/>
              <a:p>
                <a:r>
                  <a:rPr lang="en-US" sz="1200" dirty="0">
                    <a:latin typeface="Source Sans Pro Light" panose="020B0604020202020204" pitchFamily="34" charset="0"/>
                  </a:rPr>
                  <a:t>-4</a:t>
                </a:r>
              </a:p>
            </p:txBody>
          </p:sp>
          <p:sp>
            <p:nvSpPr>
              <p:cNvPr id="37" name="TextBox 36">
                <a:extLst>
                  <a:ext uri="{FF2B5EF4-FFF2-40B4-BE49-F238E27FC236}">
                    <a16:creationId xmlns:a16="http://schemas.microsoft.com/office/drawing/2014/main" id="{18EBC1E1-81D2-2127-09F4-D39CCB1BD912}"/>
                  </a:ext>
                </a:extLst>
              </p:cNvPr>
              <p:cNvSpPr txBox="1"/>
              <p:nvPr/>
            </p:nvSpPr>
            <p:spPr>
              <a:xfrm rot="2998200">
                <a:off x="10032061" y="2521060"/>
                <a:ext cx="564547" cy="276999"/>
              </a:xfrm>
              <a:prstGeom prst="rect">
                <a:avLst/>
              </a:prstGeom>
              <a:noFill/>
            </p:spPr>
            <p:txBody>
              <a:bodyPr wrap="square" rtlCol="0">
                <a:spAutoFit/>
              </a:bodyPr>
              <a:lstStyle/>
              <a:p>
                <a:r>
                  <a:rPr lang="en-US" sz="1200" dirty="0">
                    <a:latin typeface="Source Sans Pro Light" panose="020B0604020202020204" pitchFamily="34" charset="0"/>
                  </a:rPr>
                  <a:t>-6</a:t>
                </a:r>
              </a:p>
            </p:txBody>
          </p:sp>
          <p:sp>
            <p:nvSpPr>
              <p:cNvPr id="38" name="TextBox 37">
                <a:extLst>
                  <a:ext uri="{FF2B5EF4-FFF2-40B4-BE49-F238E27FC236}">
                    <a16:creationId xmlns:a16="http://schemas.microsoft.com/office/drawing/2014/main" id="{FBC3D8DE-F4D6-6C17-0B6A-B788F41EAD5D}"/>
                  </a:ext>
                </a:extLst>
              </p:cNvPr>
              <p:cNvSpPr txBox="1"/>
              <p:nvPr/>
            </p:nvSpPr>
            <p:spPr>
              <a:xfrm rot="19287487">
                <a:off x="1685899" y="1628739"/>
                <a:ext cx="533982" cy="276999"/>
              </a:xfrm>
              <a:prstGeom prst="rect">
                <a:avLst/>
              </a:prstGeom>
              <a:noFill/>
            </p:spPr>
            <p:txBody>
              <a:bodyPr wrap="square" rtlCol="0">
                <a:spAutoFit/>
              </a:bodyPr>
              <a:lstStyle/>
              <a:p>
                <a:r>
                  <a:rPr lang="en-US" sz="1200" dirty="0">
                    <a:latin typeface="Source Sans Pro Light" panose="020B0604020202020204" pitchFamily="34" charset="0"/>
                  </a:rPr>
                  <a:t>-22</a:t>
                </a:r>
              </a:p>
            </p:txBody>
          </p:sp>
          <p:sp>
            <p:nvSpPr>
              <p:cNvPr id="39" name="TextBox 38">
                <a:extLst>
                  <a:ext uri="{FF2B5EF4-FFF2-40B4-BE49-F238E27FC236}">
                    <a16:creationId xmlns:a16="http://schemas.microsoft.com/office/drawing/2014/main" id="{BCA7267D-0CEC-EBFA-292B-6446F5F59D83}"/>
                  </a:ext>
                </a:extLst>
              </p:cNvPr>
              <p:cNvSpPr txBox="1"/>
              <p:nvPr/>
            </p:nvSpPr>
            <p:spPr>
              <a:xfrm rot="1146590">
                <a:off x="3742043" y="1404623"/>
                <a:ext cx="564547" cy="276999"/>
              </a:xfrm>
              <a:prstGeom prst="rect">
                <a:avLst/>
              </a:prstGeom>
              <a:noFill/>
            </p:spPr>
            <p:txBody>
              <a:bodyPr wrap="square" rtlCol="0">
                <a:spAutoFit/>
              </a:bodyPr>
              <a:lstStyle/>
              <a:p>
                <a:r>
                  <a:rPr lang="en-US" sz="1200" dirty="0">
                    <a:latin typeface="Source Sans Pro Light" panose="020B0604020202020204" pitchFamily="34" charset="0"/>
                  </a:rPr>
                  <a:t>-26</a:t>
                </a:r>
              </a:p>
            </p:txBody>
          </p:sp>
          <p:sp>
            <p:nvSpPr>
              <p:cNvPr id="44" name="TextBox 43">
                <a:extLst>
                  <a:ext uri="{FF2B5EF4-FFF2-40B4-BE49-F238E27FC236}">
                    <a16:creationId xmlns:a16="http://schemas.microsoft.com/office/drawing/2014/main" id="{C913FC49-0B42-1E63-A489-1C08A6CE75E8}"/>
                  </a:ext>
                </a:extLst>
              </p:cNvPr>
              <p:cNvSpPr txBox="1"/>
              <p:nvPr/>
            </p:nvSpPr>
            <p:spPr>
              <a:xfrm rot="19591121">
                <a:off x="1922008" y="1763736"/>
                <a:ext cx="533982" cy="276999"/>
              </a:xfrm>
              <a:prstGeom prst="rect">
                <a:avLst/>
              </a:prstGeom>
              <a:noFill/>
            </p:spPr>
            <p:txBody>
              <a:bodyPr wrap="square" rtlCol="0">
                <a:spAutoFit/>
              </a:bodyPr>
              <a:lstStyle/>
              <a:p>
                <a:r>
                  <a:rPr lang="en-US" sz="1200" dirty="0">
                    <a:latin typeface="Source Sans Pro Light" panose="020B0604020202020204" pitchFamily="34" charset="0"/>
                  </a:rPr>
                  <a:t>-14</a:t>
                </a:r>
              </a:p>
            </p:txBody>
          </p:sp>
          <p:sp>
            <p:nvSpPr>
              <p:cNvPr id="46" name="TextBox 45">
                <a:extLst>
                  <a:ext uri="{FF2B5EF4-FFF2-40B4-BE49-F238E27FC236}">
                    <a16:creationId xmlns:a16="http://schemas.microsoft.com/office/drawing/2014/main" id="{7504EDB8-34EB-2D1B-875A-CCD79307F8E7}"/>
                  </a:ext>
                </a:extLst>
              </p:cNvPr>
              <p:cNvSpPr txBox="1"/>
              <p:nvPr/>
            </p:nvSpPr>
            <p:spPr>
              <a:xfrm rot="1898236">
                <a:off x="3899175" y="1761710"/>
                <a:ext cx="564547" cy="276999"/>
              </a:xfrm>
              <a:prstGeom prst="rect">
                <a:avLst/>
              </a:prstGeom>
              <a:noFill/>
            </p:spPr>
            <p:txBody>
              <a:bodyPr wrap="square" rtlCol="0">
                <a:spAutoFit/>
              </a:bodyPr>
              <a:lstStyle/>
              <a:p>
                <a:r>
                  <a:rPr lang="en-US" sz="1200" dirty="0">
                    <a:latin typeface="Source Sans Pro Light" panose="020B0604020202020204" pitchFamily="34" charset="0"/>
                  </a:rPr>
                  <a:t>-17</a:t>
                </a:r>
              </a:p>
            </p:txBody>
          </p:sp>
          <p:sp>
            <p:nvSpPr>
              <p:cNvPr id="49" name="TextBox 48">
                <a:extLst>
                  <a:ext uri="{FF2B5EF4-FFF2-40B4-BE49-F238E27FC236}">
                    <a16:creationId xmlns:a16="http://schemas.microsoft.com/office/drawing/2014/main" id="{4941CF0D-2BE0-8B42-A03E-6E82061E7976}"/>
                  </a:ext>
                </a:extLst>
              </p:cNvPr>
              <p:cNvSpPr txBox="1"/>
              <p:nvPr/>
            </p:nvSpPr>
            <p:spPr>
              <a:xfrm rot="2014825">
                <a:off x="3917880" y="2054616"/>
                <a:ext cx="564547" cy="276999"/>
              </a:xfrm>
              <a:prstGeom prst="rect">
                <a:avLst/>
              </a:prstGeom>
              <a:noFill/>
            </p:spPr>
            <p:txBody>
              <a:bodyPr wrap="square" rtlCol="0">
                <a:spAutoFit/>
              </a:bodyPr>
              <a:lstStyle/>
              <a:p>
                <a:r>
                  <a:rPr lang="en-US" sz="1200" dirty="0">
                    <a:latin typeface="Source Sans Pro Light" panose="020B0604020202020204" pitchFamily="34" charset="0"/>
                  </a:rPr>
                  <a:t>-13</a:t>
                </a:r>
              </a:p>
            </p:txBody>
          </p:sp>
          <p:sp>
            <p:nvSpPr>
              <p:cNvPr id="50" name="TextBox 49">
                <a:extLst>
                  <a:ext uri="{FF2B5EF4-FFF2-40B4-BE49-F238E27FC236}">
                    <a16:creationId xmlns:a16="http://schemas.microsoft.com/office/drawing/2014/main" id="{07F4F73D-7D88-C6BE-A2EE-1E3B1867D2B0}"/>
                  </a:ext>
                </a:extLst>
              </p:cNvPr>
              <p:cNvSpPr txBox="1"/>
              <p:nvPr/>
            </p:nvSpPr>
            <p:spPr>
              <a:xfrm rot="20083653">
                <a:off x="2274236" y="1839804"/>
                <a:ext cx="533982" cy="276999"/>
              </a:xfrm>
              <a:prstGeom prst="rect">
                <a:avLst/>
              </a:prstGeom>
              <a:noFill/>
            </p:spPr>
            <p:txBody>
              <a:bodyPr wrap="square" rtlCol="0">
                <a:spAutoFit/>
              </a:bodyPr>
              <a:lstStyle/>
              <a:p>
                <a:r>
                  <a:rPr lang="en-US" sz="1200" dirty="0">
                    <a:latin typeface="Source Sans Pro Light" panose="020B0604020202020204" pitchFamily="34" charset="0"/>
                  </a:rPr>
                  <a:t>-9</a:t>
                </a:r>
              </a:p>
            </p:txBody>
          </p:sp>
          <p:sp>
            <p:nvSpPr>
              <p:cNvPr id="59" name="TextBox 58">
                <a:extLst>
                  <a:ext uri="{FF2B5EF4-FFF2-40B4-BE49-F238E27FC236}">
                    <a16:creationId xmlns:a16="http://schemas.microsoft.com/office/drawing/2014/main" id="{06256524-78E4-8A33-A709-CC2DDBE52305}"/>
                  </a:ext>
                </a:extLst>
              </p:cNvPr>
              <p:cNvSpPr txBox="1"/>
              <p:nvPr/>
            </p:nvSpPr>
            <p:spPr>
              <a:xfrm rot="20371374">
                <a:off x="2445103" y="2040079"/>
                <a:ext cx="533982" cy="276999"/>
              </a:xfrm>
              <a:prstGeom prst="rect">
                <a:avLst/>
              </a:prstGeom>
              <a:noFill/>
            </p:spPr>
            <p:txBody>
              <a:bodyPr wrap="square" rtlCol="0">
                <a:spAutoFit/>
              </a:bodyPr>
              <a:lstStyle/>
              <a:p>
                <a:r>
                  <a:rPr lang="en-US" sz="1200" dirty="0">
                    <a:latin typeface="Source Sans Pro Light" panose="020B0604020202020204" pitchFamily="34" charset="0"/>
                  </a:rPr>
                  <a:t>-4</a:t>
                </a:r>
              </a:p>
            </p:txBody>
          </p:sp>
          <p:sp>
            <p:nvSpPr>
              <p:cNvPr id="60" name="TextBox 59">
                <a:extLst>
                  <a:ext uri="{FF2B5EF4-FFF2-40B4-BE49-F238E27FC236}">
                    <a16:creationId xmlns:a16="http://schemas.microsoft.com/office/drawing/2014/main" id="{FACBA321-916B-7306-ACC0-22E77247ACBB}"/>
                  </a:ext>
                </a:extLst>
              </p:cNvPr>
              <p:cNvSpPr txBox="1"/>
              <p:nvPr/>
            </p:nvSpPr>
            <p:spPr>
              <a:xfrm rot="2475631">
                <a:off x="3918744" y="2372619"/>
                <a:ext cx="564547" cy="276999"/>
              </a:xfrm>
              <a:prstGeom prst="rect">
                <a:avLst/>
              </a:prstGeom>
              <a:noFill/>
            </p:spPr>
            <p:txBody>
              <a:bodyPr wrap="square" rtlCol="0">
                <a:spAutoFit/>
              </a:bodyPr>
              <a:lstStyle/>
              <a:p>
                <a:r>
                  <a:rPr lang="en-US" sz="1200" dirty="0">
                    <a:latin typeface="Source Sans Pro Light" panose="020B0604020202020204" pitchFamily="34" charset="0"/>
                  </a:rPr>
                  <a:t>-6</a:t>
                </a:r>
              </a:p>
            </p:txBody>
          </p:sp>
          <p:sp>
            <p:nvSpPr>
              <p:cNvPr id="62" name="TextBox 61">
                <a:extLst>
                  <a:ext uri="{FF2B5EF4-FFF2-40B4-BE49-F238E27FC236}">
                    <a16:creationId xmlns:a16="http://schemas.microsoft.com/office/drawing/2014/main" id="{F65FC63B-61EF-7AE4-DBC4-E9955A8C1A3B}"/>
                  </a:ext>
                </a:extLst>
              </p:cNvPr>
              <p:cNvSpPr txBox="1"/>
              <p:nvPr/>
            </p:nvSpPr>
            <p:spPr>
              <a:xfrm rot="3464744">
                <a:off x="7577882" y="1829684"/>
                <a:ext cx="1345240" cy="276999"/>
              </a:xfrm>
              <a:prstGeom prst="rect">
                <a:avLst/>
              </a:prstGeom>
              <a:noFill/>
            </p:spPr>
            <p:txBody>
              <a:bodyPr wrap="none" rtlCol="0">
                <a:spAutoFit/>
              </a:bodyPr>
              <a:lstStyle/>
              <a:p>
                <a:r>
                  <a:rPr lang="en-US" sz="1200" dirty="0">
                    <a:latin typeface="Source Sans Pro Light" panose="020B0604020202020204" pitchFamily="34" charset="0"/>
                    <a:cs typeface="Times New Roman" panose="02020603050405020304" pitchFamily="18" charset="0"/>
                  </a:rPr>
                  <a:t> Spawning Starts</a:t>
                </a:r>
              </a:p>
            </p:txBody>
          </p:sp>
          <p:sp>
            <p:nvSpPr>
              <p:cNvPr id="63" name="TextBox 62">
                <a:extLst>
                  <a:ext uri="{FF2B5EF4-FFF2-40B4-BE49-F238E27FC236}">
                    <a16:creationId xmlns:a16="http://schemas.microsoft.com/office/drawing/2014/main" id="{B9A49320-49E4-25AC-D7A4-3EF82594EFA8}"/>
                  </a:ext>
                </a:extLst>
              </p:cNvPr>
              <p:cNvSpPr txBox="1"/>
              <p:nvPr/>
            </p:nvSpPr>
            <p:spPr>
              <a:xfrm rot="19168279">
                <a:off x="10128610" y="2343992"/>
                <a:ext cx="1249060" cy="276999"/>
              </a:xfrm>
              <a:prstGeom prst="rect">
                <a:avLst/>
              </a:prstGeom>
              <a:noFill/>
            </p:spPr>
            <p:txBody>
              <a:bodyPr wrap="none" rtlCol="0">
                <a:spAutoFit/>
              </a:bodyPr>
              <a:lstStyle/>
              <a:p>
                <a:r>
                  <a:rPr lang="en-US" sz="1200" dirty="0">
                    <a:latin typeface="Source Sans Pro Light" panose="020B0604020202020204" pitchFamily="34" charset="0"/>
                    <a:cs typeface="Times New Roman" panose="02020603050405020304" pitchFamily="18" charset="0"/>
                  </a:rPr>
                  <a:t>Spawning Ends</a:t>
                </a:r>
              </a:p>
            </p:txBody>
          </p:sp>
        </p:grpSp>
        <p:sp>
          <p:nvSpPr>
            <p:cNvPr id="67" name="TextBox 66">
              <a:extLst>
                <a:ext uri="{FF2B5EF4-FFF2-40B4-BE49-F238E27FC236}">
                  <a16:creationId xmlns:a16="http://schemas.microsoft.com/office/drawing/2014/main" id="{971AAD21-5C56-2005-235D-C9C3F123073C}"/>
                </a:ext>
              </a:extLst>
            </p:cNvPr>
            <p:cNvSpPr txBox="1"/>
            <p:nvPr/>
          </p:nvSpPr>
          <p:spPr>
            <a:xfrm>
              <a:off x="148269" y="107473"/>
              <a:ext cx="11821242" cy="369332"/>
            </a:xfrm>
            <a:prstGeom prst="rect">
              <a:avLst/>
            </a:prstGeom>
            <a:solidFill>
              <a:schemeClr val="bg1"/>
            </a:solidFill>
          </p:spPr>
          <p:txBody>
            <a:bodyPr wrap="square" rtlCol="0">
              <a:spAutoFit/>
            </a:bodyPr>
            <a:lstStyle/>
            <a:p>
              <a:r>
                <a:rPr lang="en-US" b="1" dirty="0">
                  <a:latin typeface="Arial Black" panose="020B0A04020102020204" pitchFamily="34" charset="0"/>
                </a:rPr>
                <a:t>FISH IN HOT WATER</a:t>
              </a:r>
            </a:p>
          </p:txBody>
        </p:sp>
        <p:sp>
          <p:nvSpPr>
            <p:cNvPr id="68" name="TextBox 67">
              <a:extLst>
                <a:ext uri="{FF2B5EF4-FFF2-40B4-BE49-F238E27FC236}">
                  <a16:creationId xmlns:a16="http://schemas.microsoft.com/office/drawing/2014/main" id="{565DE8B8-204B-3F62-43F2-E3B902184143}"/>
                </a:ext>
              </a:extLst>
            </p:cNvPr>
            <p:cNvSpPr txBox="1"/>
            <p:nvPr/>
          </p:nvSpPr>
          <p:spPr>
            <a:xfrm>
              <a:off x="148270" y="415915"/>
              <a:ext cx="11721524" cy="276999"/>
            </a:xfrm>
            <a:prstGeom prst="rect">
              <a:avLst/>
            </a:prstGeom>
            <a:solidFill>
              <a:schemeClr val="bg1"/>
            </a:solidFill>
          </p:spPr>
          <p:txBody>
            <a:bodyPr wrap="square" rtlCol="0">
              <a:spAutoFit/>
            </a:bodyPr>
            <a:lstStyle/>
            <a:p>
              <a:r>
                <a:rPr lang="en-US" sz="1200" dirty="0">
                  <a:latin typeface="Source Sans Pro Light" panose="020B0604020202020204" pitchFamily="34" charset="0"/>
                </a:rPr>
                <a:t>Under projected climate change scenarios, the American Shad and Striped Bass of the Hudson River Estuary are predicted to spawn 15 days earlier on average. </a:t>
              </a:r>
            </a:p>
          </p:txBody>
        </p:sp>
      </p:grpSp>
      <p:sp>
        <p:nvSpPr>
          <p:cNvPr id="71" name="TextBox 70">
            <a:extLst>
              <a:ext uri="{FF2B5EF4-FFF2-40B4-BE49-F238E27FC236}">
                <a16:creationId xmlns:a16="http://schemas.microsoft.com/office/drawing/2014/main" id="{5152D9C3-E3FE-5D11-363A-7439714E7DEB}"/>
              </a:ext>
            </a:extLst>
          </p:cNvPr>
          <p:cNvSpPr txBox="1"/>
          <p:nvPr/>
        </p:nvSpPr>
        <p:spPr>
          <a:xfrm>
            <a:off x="2361604" y="5562538"/>
            <a:ext cx="3229298" cy="461665"/>
          </a:xfrm>
          <a:prstGeom prst="rect">
            <a:avLst/>
          </a:prstGeom>
          <a:noFill/>
        </p:spPr>
        <p:txBody>
          <a:bodyPr wrap="square" rtlCol="0">
            <a:spAutoFit/>
          </a:bodyPr>
          <a:lstStyle/>
          <a:p>
            <a:r>
              <a:rPr lang="en-US" sz="1200" dirty="0">
                <a:latin typeface="Source Sans Pro Light" panose="020B0604020202020204" pitchFamily="34" charset="0"/>
              </a:rPr>
              <a:t>It takes a 2-4 years for the eggs to mature</a:t>
            </a:r>
          </a:p>
          <a:p>
            <a:endParaRPr lang="en-US" sz="1200" dirty="0"/>
          </a:p>
        </p:txBody>
      </p:sp>
    </p:spTree>
    <p:extLst>
      <p:ext uri="{BB962C8B-B14F-4D97-AF65-F5344CB8AC3E}">
        <p14:creationId xmlns:p14="http://schemas.microsoft.com/office/powerpoint/2010/main" val="91282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B7095DA6-829B-68E7-1596-B7F16113994A}"/>
              </a:ext>
            </a:extLst>
          </p:cNvPr>
          <p:cNvGrpSpPr/>
          <p:nvPr/>
        </p:nvGrpSpPr>
        <p:grpSpPr>
          <a:xfrm>
            <a:off x="0" y="0"/>
            <a:ext cx="12192000" cy="6858000"/>
            <a:chOff x="0" y="0"/>
            <a:chExt cx="12192000" cy="6858000"/>
          </a:xfrm>
        </p:grpSpPr>
        <p:grpSp>
          <p:nvGrpSpPr>
            <p:cNvPr id="66" name="Group 65">
              <a:extLst>
                <a:ext uri="{FF2B5EF4-FFF2-40B4-BE49-F238E27FC236}">
                  <a16:creationId xmlns:a16="http://schemas.microsoft.com/office/drawing/2014/main" id="{908F4B19-AA89-618F-0325-8418408C3898}"/>
                </a:ext>
              </a:extLst>
            </p:cNvPr>
            <p:cNvGrpSpPr/>
            <p:nvPr/>
          </p:nvGrpSpPr>
          <p:grpSpPr>
            <a:xfrm>
              <a:off x="0" y="0"/>
              <a:ext cx="12192000" cy="6858000"/>
              <a:chOff x="0" y="0"/>
              <a:chExt cx="12192000" cy="6858000"/>
            </a:xfrm>
          </p:grpSpPr>
          <p:pic>
            <p:nvPicPr>
              <p:cNvPr id="6" name="Picture 5" descr="Chart, radar chart&#10;&#10;Description automatically generated">
                <a:extLst>
                  <a:ext uri="{FF2B5EF4-FFF2-40B4-BE49-F238E27FC236}">
                    <a16:creationId xmlns:a16="http://schemas.microsoft.com/office/drawing/2014/main" id="{F9A2B94A-0D58-0BD4-1D7A-27DBC8670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4" name="Rectangle 153">
                <a:extLst>
                  <a:ext uri="{FF2B5EF4-FFF2-40B4-BE49-F238E27FC236}">
                    <a16:creationId xmlns:a16="http://schemas.microsoft.com/office/drawing/2014/main" id="{10F62627-5069-528E-53D4-07F97402E75A}"/>
                  </a:ext>
                </a:extLst>
              </p:cNvPr>
              <p:cNvSpPr/>
              <p:nvPr/>
            </p:nvSpPr>
            <p:spPr>
              <a:xfrm>
                <a:off x="321516" y="3272995"/>
                <a:ext cx="11685464" cy="2933777"/>
              </a:xfrm>
              <a:prstGeom prst="rect">
                <a:avLst/>
              </a:prstGeom>
              <a:gradFill>
                <a:gsLst>
                  <a:gs pos="18000">
                    <a:srgbClr val="FFFFFF"/>
                  </a:gs>
                  <a:gs pos="0">
                    <a:schemeClr val="bg1">
                      <a:alpha val="5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panose="020B0604020202020204" pitchFamily="34" charset="0"/>
                </a:endParaRPr>
              </a:p>
            </p:txBody>
          </p:sp>
          <p:sp>
            <p:nvSpPr>
              <p:cNvPr id="116" name="Oval 115">
                <a:extLst>
                  <a:ext uri="{FF2B5EF4-FFF2-40B4-BE49-F238E27FC236}">
                    <a16:creationId xmlns:a16="http://schemas.microsoft.com/office/drawing/2014/main" id="{68732BA1-F724-FC4F-E74C-B052C4B3D729}"/>
                  </a:ext>
                </a:extLst>
              </p:cNvPr>
              <p:cNvSpPr/>
              <p:nvPr/>
            </p:nvSpPr>
            <p:spPr>
              <a:xfrm>
                <a:off x="8003865" y="2328083"/>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15" name="Oval 114">
                <a:extLst>
                  <a:ext uri="{FF2B5EF4-FFF2-40B4-BE49-F238E27FC236}">
                    <a16:creationId xmlns:a16="http://schemas.microsoft.com/office/drawing/2014/main" id="{DDF40092-C545-B15E-326D-AEB0893FAE4D}"/>
                  </a:ext>
                </a:extLst>
              </p:cNvPr>
              <p:cNvSpPr/>
              <p:nvPr/>
            </p:nvSpPr>
            <p:spPr>
              <a:xfrm>
                <a:off x="2023531" y="2330140"/>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4" name="TextBox 13">
                <a:extLst>
                  <a:ext uri="{FF2B5EF4-FFF2-40B4-BE49-F238E27FC236}">
                    <a16:creationId xmlns:a16="http://schemas.microsoft.com/office/drawing/2014/main" id="{EDE2B9F8-9E3D-678D-C890-E5D58669DFD2}"/>
                  </a:ext>
                </a:extLst>
              </p:cNvPr>
              <p:cNvSpPr txBox="1"/>
              <p:nvPr/>
            </p:nvSpPr>
            <p:spPr>
              <a:xfrm rot="2795241">
                <a:off x="1307611" y="2069305"/>
                <a:ext cx="1345240" cy="276999"/>
              </a:xfrm>
              <a:prstGeom prst="rect">
                <a:avLst/>
              </a:prstGeom>
              <a:noFill/>
            </p:spPr>
            <p:txBody>
              <a:bodyPr wrap="none" rtlCol="0">
                <a:spAutoFit/>
              </a:bodyPr>
              <a:lstStyle/>
              <a:p>
                <a:r>
                  <a:rPr lang="en-US" sz="1200" dirty="0">
                    <a:latin typeface="Source Sans Pro Light" panose="020B0604020202020204" pitchFamily="34" charset="0"/>
                    <a:cs typeface="Times New Roman" panose="02020603050405020304" pitchFamily="18" charset="0"/>
                  </a:rPr>
                  <a:t> Spawning Starts</a:t>
                </a:r>
              </a:p>
            </p:txBody>
          </p:sp>
          <p:sp>
            <p:nvSpPr>
              <p:cNvPr id="15" name="TextBox 14">
                <a:extLst>
                  <a:ext uri="{FF2B5EF4-FFF2-40B4-BE49-F238E27FC236}">
                    <a16:creationId xmlns:a16="http://schemas.microsoft.com/office/drawing/2014/main" id="{59731D87-5DD9-E804-08D9-E2BD4F5D0AC4}"/>
                  </a:ext>
                </a:extLst>
              </p:cNvPr>
              <p:cNvSpPr txBox="1"/>
              <p:nvPr/>
            </p:nvSpPr>
            <p:spPr>
              <a:xfrm rot="18869546">
                <a:off x="3953644" y="2119248"/>
                <a:ext cx="1249060" cy="276999"/>
              </a:xfrm>
              <a:prstGeom prst="rect">
                <a:avLst/>
              </a:prstGeom>
              <a:noFill/>
            </p:spPr>
            <p:txBody>
              <a:bodyPr wrap="none" rtlCol="0">
                <a:spAutoFit/>
              </a:bodyPr>
              <a:lstStyle/>
              <a:p>
                <a:r>
                  <a:rPr lang="en-US" sz="1200" dirty="0">
                    <a:latin typeface="Source Sans Pro Light" panose="020B0604020202020204" pitchFamily="34" charset="0"/>
                    <a:cs typeface="Times New Roman" panose="02020603050405020304" pitchFamily="18" charset="0"/>
                  </a:rPr>
                  <a:t>Spawning Ends</a:t>
                </a:r>
              </a:p>
            </p:txBody>
          </p:sp>
          <p:sp>
            <p:nvSpPr>
              <p:cNvPr id="61" name="TextBox 60">
                <a:extLst>
                  <a:ext uri="{FF2B5EF4-FFF2-40B4-BE49-F238E27FC236}">
                    <a16:creationId xmlns:a16="http://schemas.microsoft.com/office/drawing/2014/main" id="{3B2890E0-4397-E461-4158-1EA89FBAA79A}"/>
                  </a:ext>
                </a:extLst>
              </p:cNvPr>
              <p:cNvSpPr txBox="1"/>
              <p:nvPr/>
            </p:nvSpPr>
            <p:spPr>
              <a:xfrm>
                <a:off x="1822644" y="6201342"/>
                <a:ext cx="10146867" cy="553998"/>
              </a:xfrm>
              <a:prstGeom prst="rect">
                <a:avLst/>
              </a:prstGeom>
              <a:noFill/>
            </p:spPr>
            <p:txBody>
              <a:bodyPr wrap="square" rtlCol="0">
                <a:spAutoFit/>
              </a:bodyPr>
              <a:lstStyle/>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Data Source: </a:t>
                </a:r>
                <a:r>
                  <a:rPr lang="en-US" sz="1000" dirty="0" err="1">
                    <a:solidFill>
                      <a:schemeClr val="bg1">
                        <a:lumMod val="50000"/>
                      </a:schemeClr>
                    </a:solidFill>
                    <a:latin typeface="Arial Nova Cond Light" panose="020B0306020202020204" pitchFamily="34" charset="0"/>
                    <a:cs typeface="Times New Roman" panose="02020603050405020304" pitchFamily="18" charset="0"/>
                  </a:rPr>
                  <a:t>Nack</a:t>
                </a:r>
                <a:r>
                  <a:rPr lang="en-US" sz="1000" dirty="0">
                    <a:solidFill>
                      <a:schemeClr val="bg1">
                        <a:lumMod val="50000"/>
                      </a:schemeClr>
                    </a:solidFill>
                    <a:latin typeface="Arial Nova Cond Light" panose="020B0306020202020204" pitchFamily="34" charset="0"/>
                    <a:cs typeface="Times New Roman" panose="02020603050405020304" pitchFamily="18" charset="0"/>
                  </a:rPr>
                  <a:t>, C. et. al. (2019). </a:t>
                </a:r>
                <a:r>
                  <a:rPr lang="en-US" sz="1000" dirty="0">
                    <a:solidFill>
                      <a:schemeClr val="bg1">
                        <a:lumMod val="50000"/>
                      </a:schemeClr>
                    </a:solidFill>
                    <a:latin typeface="Arial Nova Cond Light" panose="020B0306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https://doi.org/10.1002/mcf2.10076</a:t>
                </a:r>
                <a:endParaRPr lang="en-US" sz="1000" dirty="0">
                  <a:solidFill>
                    <a:schemeClr val="bg1">
                      <a:lumMod val="50000"/>
                    </a:schemeClr>
                  </a:solidFill>
                  <a:latin typeface="Arial Nova Cond Light" panose="020B0306020202020204" pitchFamily="34" charset="0"/>
                  <a:cs typeface="Times New Roman" panose="02020603050405020304" pitchFamily="18" charset="0"/>
                </a:endParaRPr>
              </a:p>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Fish images from </a:t>
                </a:r>
                <a:r>
                  <a:rPr lang="en-US" sz="1000" u="sng" dirty="0">
                    <a:solidFill>
                      <a:schemeClr val="bg1">
                        <a:lumMod val="50000"/>
                      </a:schemeClr>
                    </a:solidFill>
                    <a:latin typeface="Arial Nova Cond Light" panose="020B0306020202020204" pitchFamily="34" charset="0"/>
                    <a:cs typeface="Times New Roman" panose="02020603050405020304" pitchFamily="18" charset="0"/>
                  </a:rPr>
                  <a:t>www.takemefishing.org</a:t>
                </a:r>
                <a:r>
                  <a:rPr lang="en-US" sz="1000" dirty="0">
                    <a:solidFill>
                      <a:schemeClr val="bg1">
                        <a:lumMod val="50000"/>
                      </a:schemeClr>
                    </a:solidFill>
                    <a:latin typeface="Arial Nova Cond Light" panose="020B0306020202020204" pitchFamily="34" charset="0"/>
                    <a:cs typeface="Times New Roman" panose="02020603050405020304" pitchFamily="18" charset="0"/>
                  </a:rPr>
                  <a:t> and  NOAA Fisheries</a:t>
                </a:r>
              </a:p>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Plot made by Ellie White, </a:t>
                </a:r>
                <a:r>
                  <a:rPr lang="en-US" sz="1000" dirty="0">
                    <a:solidFill>
                      <a:schemeClr val="bg1">
                        <a:lumMod val="50000"/>
                      </a:schemeClr>
                    </a:solidFill>
                    <a:latin typeface="Arial Nova Cond Light" panose="020B0306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ewhite@usgs.gov</a:t>
                </a:r>
                <a:r>
                  <a:rPr lang="en-US" sz="1000" dirty="0">
                    <a:solidFill>
                      <a:schemeClr val="bg1">
                        <a:lumMod val="50000"/>
                      </a:schemeClr>
                    </a:solidFill>
                    <a:latin typeface="Arial Nova Cond Light" panose="020B0306020202020204" pitchFamily="34" charset="0"/>
                    <a:cs typeface="Times New Roman" panose="02020603050405020304" pitchFamily="18" charset="0"/>
                  </a:rPr>
                  <a:t> 04/08/2023</a:t>
                </a:r>
              </a:p>
            </p:txBody>
          </p:sp>
          <p:pic>
            <p:nvPicPr>
              <p:cNvPr id="3" name="Picture 2" descr="Shape&#10;&#10;Description automatically generated with medium confidence">
                <a:extLst>
                  <a:ext uri="{FF2B5EF4-FFF2-40B4-BE49-F238E27FC236}">
                    <a16:creationId xmlns:a16="http://schemas.microsoft.com/office/drawing/2014/main" id="{C081CB69-D92F-2257-0FE3-5EDA678BDD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705" y="6206772"/>
                <a:ext cx="1413783" cy="522597"/>
              </a:xfrm>
              <a:prstGeom prst="rect">
                <a:avLst/>
              </a:prstGeom>
            </p:spPr>
          </p:pic>
          <p:grpSp>
            <p:nvGrpSpPr>
              <p:cNvPr id="119" name="Group 118">
                <a:extLst>
                  <a:ext uri="{FF2B5EF4-FFF2-40B4-BE49-F238E27FC236}">
                    <a16:creationId xmlns:a16="http://schemas.microsoft.com/office/drawing/2014/main" id="{BA8F6FA3-392B-2DCE-F67B-AFE623DEB112}"/>
                  </a:ext>
                </a:extLst>
              </p:cNvPr>
              <p:cNvGrpSpPr/>
              <p:nvPr/>
            </p:nvGrpSpPr>
            <p:grpSpPr>
              <a:xfrm>
                <a:off x="2013722" y="2936670"/>
                <a:ext cx="2351171" cy="1124783"/>
                <a:chOff x="2302483" y="3048883"/>
                <a:chExt cx="1691640" cy="809267"/>
              </a:xfrm>
            </p:grpSpPr>
            <p:sp>
              <p:nvSpPr>
                <p:cNvPr id="20" name="TextBox 19">
                  <a:extLst>
                    <a:ext uri="{FF2B5EF4-FFF2-40B4-BE49-F238E27FC236}">
                      <a16:creationId xmlns:a16="http://schemas.microsoft.com/office/drawing/2014/main" id="{955A7CE5-80B7-11A5-3983-7037E6E3B1B5}"/>
                    </a:ext>
                  </a:extLst>
                </p:cNvPr>
                <p:cNvSpPr txBox="1"/>
                <p:nvPr/>
              </p:nvSpPr>
              <p:spPr>
                <a:xfrm>
                  <a:off x="2546182" y="3614565"/>
                  <a:ext cx="1094752" cy="243585"/>
                </a:xfrm>
                <a:prstGeom prst="rect">
                  <a:avLst/>
                </a:prstGeom>
                <a:noFill/>
              </p:spPr>
              <p:txBody>
                <a:bodyPr wrap="none" rtlCol="0">
                  <a:spAutoFit/>
                </a:bodyPr>
                <a:lstStyle/>
                <a:p>
                  <a:pPr algn="ctr"/>
                  <a:r>
                    <a:rPr lang="en-US" sz="1600" dirty="0">
                      <a:latin typeface="Baguet Script" panose="00000500000000000000" pitchFamily="2" charset="0"/>
                    </a:rPr>
                    <a:t>American Shad</a:t>
                  </a:r>
                </a:p>
              </p:txBody>
            </p:sp>
            <p:pic>
              <p:nvPicPr>
                <p:cNvPr id="36" name="Picture 35" descr="A close-up of a fish&#10;&#10;Description automatically generated">
                  <a:extLst>
                    <a:ext uri="{FF2B5EF4-FFF2-40B4-BE49-F238E27FC236}">
                      <a16:creationId xmlns:a16="http://schemas.microsoft.com/office/drawing/2014/main" id="{1213AF4D-BFB8-162D-B261-E505103E83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2483" y="3048883"/>
                  <a:ext cx="1691640" cy="619782"/>
                </a:xfrm>
                <a:prstGeom prst="rect">
                  <a:avLst/>
                </a:prstGeom>
              </p:spPr>
            </p:pic>
          </p:grpSp>
          <p:grpSp>
            <p:nvGrpSpPr>
              <p:cNvPr id="77" name="Group 76">
                <a:extLst>
                  <a:ext uri="{FF2B5EF4-FFF2-40B4-BE49-F238E27FC236}">
                    <a16:creationId xmlns:a16="http://schemas.microsoft.com/office/drawing/2014/main" id="{AD5546C7-930E-3C93-F49E-C53376DB3189}"/>
                  </a:ext>
                </a:extLst>
              </p:cNvPr>
              <p:cNvGrpSpPr/>
              <p:nvPr/>
            </p:nvGrpSpPr>
            <p:grpSpPr>
              <a:xfrm>
                <a:off x="4705714" y="3759145"/>
                <a:ext cx="1057133" cy="390003"/>
                <a:chOff x="4207821" y="4443153"/>
                <a:chExt cx="1057133" cy="390003"/>
              </a:xfrm>
            </p:grpSpPr>
            <p:grpSp>
              <p:nvGrpSpPr>
                <p:cNvPr id="35" name="Group 34">
                  <a:extLst>
                    <a:ext uri="{FF2B5EF4-FFF2-40B4-BE49-F238E27FC236}">
                      <a16:creationId xmlns:a16="http://schemas.microsoft.com/office/drawing/2014/main" id="{3B011D50-52EE-C8EF-40E3-A1C9D61D50A3}"/>
                    </a:ext>
                  </a:extLst>
                </p:cNvPr>
                <p:cNvGrpSpPr/>
                <p:nvPr/>
              </p:nvGrpSpPr>
              <p:grpSpPr>
                <a:xfrm>
                  <a:off x="4207821" y="4456341"/>
                  <a:ext cx="502807" cy="376815"/>
                  <a:chOff x="4055312" y="4403239"/>
                  <a:chExt cx="502807" cy="376815"/>
                </a:xfrm>
              </p:grpSpPr>
              <p:sp>
                <p:nvSpPr>
                  <p:cNvPr id="22" name="Oval 21">
                    <a:extLst>
                      <a:ext uri="{FF2B5EF4-FFF2-40B4-BE49-F238E27FC236}">
                        <a16:creationId xmlns:a16="http://schemas.microsoft.com/office/drawing/2014/main" id="{2A88EBE2-99BA-C1D4-A149-0E1783B593BE}"/>
                      </a:ext>
                    </a:extLst>
                  </p:cNvPr>
                  <p:cNvSpPr/>
                  <p:nvPr/>
                </p:nvSpPr>
                <p:spPr>
                  <a:xfrm>
                    <a:off x="4165031" y="4419192"/>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3" name="Oval 22">
                    <a:extLst>
                      <a:ext uri="{FF2B5EF4-FFF2-40B4-BE49-F238E27FC236}">
                        <a16:creationId xmlns:a16="http://schemas.microsoft.com/office/drawing/2014/main" id="{A220EBAC-E495-B7F3-F042-D2409E064FA2}"/>
                      </a:ext>
                    </a:extLst>
                  </p:cNvPr>
                  <p:cNvSpPr/>
                  <p:nvPr/>
                </p:nvSpPr>
                <p:spPr>
                  <a:xfrm>
                    <a:off x="4394205" y="450222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4" name="Oval 23">
                    <a:extLst>
                      <a:ext uri="{FF2B5EF4-FFF2-40B4-BE49-F238E27FC236}">
                        <a16:creationId xmlns:a16="http://schemas.microsoft.com/office/drawing/2014/main" id="{2FFEA1FF-8F5A-57FB-1329-EE3230CCA5E4}"/>
                      </a:ext>
                    </a:extLst>
                  </p:cNvPr>
                  <p:cNvSpPr/>
                  <p:nvPr/>
                </p:nvSpPr>
                <p:spPr>
                  <a:xfrm>
                    <a:off x="4297157" y="457089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8" name="Oval 27">
                    <a:extLst>
                      <a:ext uri="{FF2B5EF4-FFF2-40B4-BE49-F238E27FC236}">
                        <a16:creationId xmlns:a16="http://schemas.microsoft.com/office/drawing/2014/main" id="{55699BC5-317E-07BA-30C7-0915E5144722}"/>
                      </a:ext>
                    </a:extLst>
                  </p:cNvPr>
                  <p:cNvSpPr/>
                  <p:nvPr/>
                </p:nvSpPr>
                <p:spPr>
                  <a:xfrm>
                    <a:off x="4170368" y="451748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9" name="Oval 28">
                    <a:extLst>
                      <a:ext uri="{FF2B5EF4-FFF2-40B4-BE49-F238E27FC236}">
                        <a16:creationId xmlns:a16="http://schemas.microsoft.com/office/drawing/2014/main" id="{9F35B3C2-69BA-F26E-1A83-44F0E5AE4DD1}"/>
                      </a:ext>
                    </a:extLst>
                  </p:cNvPr>
                  <p:cNvSpPr/>
                  <p:nvPr/>
                </p:nvSpPr>
                <p:spPr>
                  <a:xfrm>
                    <a:off x="4349760" y="440323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0" name="Oval 29">
                    <a:extLst>
                      <a:ext uri="{FF2B5EF4-FFF2-40B4-BE49-F238E27FC236}">
                        <a16:creationId xmlns:a16="http://schemas.microsoft.com/office/drawing/2014/main" id="{52FED1B8-24A1-12B4-7DC3-1595C2923EF6}"/>
                      </a:ext>
                    </a:extLst>
                  </p:cNvPr>
                  <p:cNvSpPr/>
                  <p:nvPr/>
                </p:nvSpPr>
                <p:spPr>
                  <a:xfrm>
                    <a:off x="4402730" y="460549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2" name="Oval 31">
                    <a:extLst>
                      <a:ext uri="{FF2B5EF4-FFF2-40B4-BE49-F238E27FC236}">
                        <a16:creationId xmlns:a16="http://schemas.microsoft.com/office/drawing/2014/main" id="{2E8B8AE1-2ED1-A064-0F0C-35811B7A3A73}"/>
                      </a:ext>
                    </a:extLst>
                  </p:cNvPr>
                  <p:cNvSpPr/>
                  <p:nvPr/>
                </p:nvSpPr>
                <p:spPr>
                  <a:xfrm>
                    <a:off x="4147261" y="462466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4" name="Oval 33">
                    <a:extLst>
                      <a:ext uri="{FF2B5EF4-FFF2-40B4-BE49-F238E27FC236}">
                        <a16:creationId xmlns:a16="http://schemas.microsoft.com/office/drawing/2014/main" id="{BAC09385-76B2-A5E3-587A-5B1B7B5A401B}"/>
                      </a:ext>
                    </a:extLst>
                  </p:cNvPr>
                  <p:cNvSpPr/>
                  <p:nvPr/>
                </p:nvSpPr>
                <p:spPr>
                  <a:xfrm>
                    <a:off x="4055312" y="4544056"/>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grpSp>
            <p:sp>
              <p:nvSpPr>
                <p:cNvPr id="40" name="TextBox 39">
                  <a:extLst>
                    <a:ext uri="{FF2B5EF4-FFF2-40B4-BE49-F238E27FC236}">
                      <a16:creationId xmlns:a16="http://schemas.microsoft.com/office/drawing/2014/main" id="{F0067AC1-980E-FF71-CBEB-C774EC851955}"/>
                    </a:ext>
                  </a:extLst>
                </p:cNvPr>
                <p:cNvSpPr txBox="1"/>
                <p:nvPr/>
              </p:nvSpPr>
              <p:spPr>
                <a:xfrm>
                  <a:off x="4767557" y="4443153"/>
                  <a:ext cx="497397" cy="276999"/>
                </a:xfrm>
                <a:prstGeom prst="rect">
                  <a:avLst/>
                </a:prstGeom>
                <a:noFill/>
              </p:spPr>
              <p:txBody>
                <a:bodyPr wrap="square" rtlCol="0">
                  <a:spAutoFit/>
                </a:bodyPr>
                <a:lstStyle/>
                <a:p>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Eggs</a:t>
                  </a:r>
                </a:p>
              </p:txBody>
            </p:sp>
          </p:grpSp>
          <p:pic>
            <p:nvPicPr>
              <p:cNvPr id="9" name="Picture 8" descr="Diagram&#10;&#10;Description automatically generated">
                <a:extLst>
                  <a:ext uri="{FF2B5EF4-FFF2-40B4-BE49-F238E27FC236}">
                    <a16:creationId xmlns:a16="http://schemas.microsoft.com/office/drawing/2014/main" id="{AD6E475A-2214-17A5-A79C-91AB2E3E72B2}"/>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43706" t="28102" r="22693" b="55760"/>
              <a:stretch/>
            </p:blipFill>
            <p:spPr>
              <a:xfrm rot="20735829">
                <a:off x="4043989" y="4793090"/>
                <a:ext cx="631191" cy="406385"/>
              </a:xfrm>
              <a:prstGeom prst="rect">
                <a:avLst/>
              </a:prstGeom>
            </p:spPr>
          </p:pic>
          <p:sp>
            <p:nvSpPr>
              <p:cNvPr id="41" name="TextBox 40">
                <a:extLst>
                  <a:ext uri="{FF2B5EF4-FFF2-40B4-BE49-F238E27FC236}">
                    <a16:creationId xmlns:a16="http://schemas.microsoft.com/office/drawing/2014/main" id="{5F5D940E-4470-F7CD-8BD1-A5F121F2E744}"/>
                  </a:ext>
                </a:extLst>
              </p:cNvPr>
              <p:cNvSpPr txBox="1"/>
              <p:nvPr/>
            </p:nvSpPr>
            <p:spPr>
              <a:xfrm>
                <a:off x="4701785" y="4752510"/>
                <a:ext cx="563665" cy="276999"/>
              </a:xfrm>
              <a:prstGeom prst="rect">
                <a:avLst/>
              </a:prstGeom>
              <a:noFill/>
            </p:spPr>
            <p:txBody>
              <a:bodyPr wrap="square" rtlCol="0">
                <a:spAutoFit/>
              </a:bodyPr>
              <a:lstStyle/>
              <a:p>
                <a:r>
                  <a:rPr lang="en-US" sz="1200" dirty="0">
                    <a:latin typeface="Source Sans Pro Light" panose="020B0604020202020204" pitchFamily="34" charset="0"/>
                    <a:cs typeface="Times New Roman" panose="02020603050405020304" pitchFamily="18" charset="0"/>
                  </a:rPr>
                  <a:t>Larva</a:t>
                </a:r>
              </a:p>
            </p:txBody>
          </p:sp>
          <p:pic>
            <p:nvPicPr>
              <p:cNvPr id="18" name="Picture 17" descr="Diagram&#10;&#10;Description automatically generated">
                <a:extLst>
                  <a:ext uri="{FF2B5EF4-FFF2-40B4-BE49-F238E27FC236}">
                    <a16:creationId xmlns:a16="http://schemas.microsoft.com/office/drawing/2014/main" id="{33AD14E2-EEA2-57C2-7744-E4FED68898B9}"/>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10660" t="73211" r="21974" b="5984"/>
              <a:stretch/>
            </p:blipFill>
            <p:spPr>
              <a:xfrm rot="15707252" flipH="1">
                <a:off x="1025225" y="3792849"/>
                <a:ext cx="985429" cy="407957"/>
              </a:xfrm>
              <a:prstGeom prst="roundRect">
                <a:avLst>
                  <a:gd name="adj" fmla="val 25532"/>
                </a:avLst>
              </a:prstGeom>
            </p:spPr>
          </p:pic>
          <p:sp>
            <p:nvSpPr>
              <p:cNvPr id="43" name="TextBox 42">
                <a:extLst>
                  <a:ext uri="{FF2B5EF4-FFF2-40B4-BE49-F238E27FC236}">
                    <a16:creationId xmlns:a16="http://schemas.microsoft.com/office/drawing/2014/main" id="{F70E8B3A-3F4D-4216-0945-CC1BC07328A7}"/>
                  </a:ext>
                </a:extLst>
              </p:cNvPr>
              <p:cNvSpPr txBox="1"/>
              <p:nvPr/>
            </p:nvSpPr>
            <p:spPr>
              <a:xfrm>
                <a:off x="827982" y="3703688"/>
                <a:ext cx="544537" cy="276999"/>
              </a:xfrm>
              <a:prstGeom prst="rect">
                <a:avLst/>
              </a:prstGeom>
              <a:noFill/>
            </p:spPr>
            <p:txBody>
              <a:bodyPr wrap="square" rtlCol="0">
                <a:spAutoFit/>
              </a:bodyPr>
              <a:lstStyle/>
              <a:p>
                <a:r>
                  <a:rPr lang="en-US" sz="1200" dirty="0">
                    <a:latin typeface="Source Sans Pro Light" panose="020B0604020202020204" pitchFamily="34" charset="0"/>
                    <a:cs typeface="Times New Roman" panose="02020603050405020304" pitchFamily="18" charset="0"/>
                  </a:rPr>
                  <a:t>Adult</a:t>
                </a:r>
              </a:p>
            </p:txBody>
          </p:sp>
          <p:grpSp>
            <p:nvGrpSpPr>
              <p:cNvPr id="83" name="Group 82">
                <a:extLst>
                  <a:ext uri="{FF2B5EF4-FFF2-40B4-BE49-F238E27FC236}">
                    <a16:creationId xmlns:a16="http://schemas.microsoft.com/office/drawing/2014/main" id="{77C10F98-C61B-7003-CFE4-3CB8D967E106}"/>
                  </a:ext>
                </a:extLst>
              </p:cNvPr>
              <p:cNvGrpSpPr/>
              <p:nvPr/>
            </p:nvGrpSpPr>
            <p:grpSpPr>
              <a:xfrm>
                <a:off x="1953697" y="4907811"/>
                <a:ext cx="1118405" cy="409538"/>
                <a:chOff x="1953697" y="4907811"/>
                <a:chExt cx="1118405" cy="409538"/>
              </a:xfrm>
            </p:grpSpPr>
            <p:grpSp>
              <p:nvGrpSpPr>
                <p:cNvPr id="82" name="Group 81">
                  <a:extLst>
                    <a:ext uri="{FF2B5EF4-FFF2-40B4-BE49-F238E27FC236}">
                      <a16:creationId xmlns:a16="http://schemas.microsoft.com/office/drawing/2014/main" id="{218D5BCE-A51A-2095-AC85-4E33374F49B8}"/>
                    </a:ext>
                  </a:extLst>
                </p:cNvPr>
                <p:cNvGrpSpPr/>
                <p:nvPr/>
              </p:nvGrpSpPr>
              <p:grpSpPr>
                <a:xfrm>
                  <a:off x="2298325" y="4958995"/>
                  <a:ext cx="773777" cy="358354"/>
                  <a:chOff x="2298325" y="4958995"/>
                  <a:chExt cx="773777" cy="358354"/>
                </a:xfrm>
              </p:grpSpPr>
              <p:pic>
                <p:nvPicPr>
                  <p:cNvPr id="10" name="Picture 9" descr="Diagram&#10;&#10;Description automatically generated">
                    <a:extLst>
                      <a:ext uri="{FF2B5EF4-FFF2-40B4-BE49-F238E27FC236}">
                        <a16:creationId xmlns:a16="http://schemas.microsoft.com/office/drawing/2014/main" id="{63DABC5B-2D59-3ACE-8AD5-699CC5D16781}"/>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58065" t="53504" r="-233" b="31928"/>
                  <a:stretch/>
                </p:blipFill>
                <p:spPr>
                  <a:xfrm rot="11069420" flipH="1">
                    <a:off x="2298325" y="4958995"/>
                    <a:ext cx="773777" cy="358354"/>
                  </a:xfrm>
                  <a:prstGeom prst="rect">
                    <a:avLst/>
                  </a:prstGeom>
                </p:spPr>
              </p:pic>
              <p:sp>
                <p:nvSpPr>
                  <p:cNvPr id="81" name="Rectangle 80">
                    <a:extLst>
                      <a:ext uri="{FF2B5EF4-FFF2-40B4-BE49-F238E27FC236}">
                        <a16:creationId xmlns:a16="http://schemas.microsoft.com/office/drawing/2014/main" id="{3240E778-2DD8-FCFB-2709-EF8112894D6E}"/>
                      </a:ext>
                    </a:extLst>
                  </p:cNvPr>
                  <p:cNvSpPr/>
                  <p:nvPr/>
                </p:nvSpPr>
                <p:spPr>
                  <a:xfrm>
                    <a:off x="2479328" y="5187950"/>
                    <a:ext cx="106177" cy="78601"/>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grpSp>
            <p:sp>
              <p:nvSpPr>
                <p:cNvPr id="42" name="TextBox 41">
                  <a:extLst>
                    <a:ext uri="{FF2B5EF4-FFF2-40B4-BE49-F238E27FC236}">
                      <a16:creationId xmlns:a16="http://schemas.microsoft.com/office/drawing/2014/main" id="{DF7B7AF0-D54B-3CFE-4809-9F9C70187113}"/>
                    </a:ext>
                  </a:extLst>
                </p:cNvPr>
                <p:cNvSpPr txBox="1"/>
                <p:nvPr/>
              </p:nvSpPr>
              <p:spPr>
                <a:xfrm>
                  <a:off x="1953697" y="4907811"/>
                  <a:ext cx="468247" cy="276999"/>
                </a:xfrm>
                <a:prstGeom prst="rect">
                  <a:avLst/>
                </a:prstGeom>
                <a:noFill/>
              </p:spPr>
              <p:txBody>
                <a:bodyPr wrap="square" rtlCol="0">
                  <a:spAutoFit/>
                </a:bodyPr>
                <a:lstStyle/>
                <a:p>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Fry</a:t>
                  </a:r>
                </a:p>
              </p:txBody>
            </p:sp>
          </p:grpSp>
          <p:sp>
            <p:nvSpPr>
              <p:cNvPr id="90" name="Arc 89">
                <a:extLst>
                  <a:ext uri="{FF2B5EF4-FFF2-40B4-BE49-F238E27FC236}">
                    <a16:creationId xmlns:a16="http://schemas.microsoft.com/office/drawing/2014/main" id="{5851EF92-C2D1-4404-C3F7-F8D03E0123BC}"/>
                  </a:ext>
                </a:extLst>
              </p:cNvPr>
              <p:cNvSpPr/>
              <p:nvPr/>
            </p:nvSpPr>
            <p:spPr>
              <a:xfrm rot="18900000">
                <a:off x="929469" y="1128477"/>
                <a:ext cx="4572000" cy="4572000"/>
              </a:xfrm>
              <a:prstGeom prst="arc">
                <a:avLst>
                  <a:gd name="adj1" fmla="val 19954109"/>
                  <a:gd name="adj2" fmla="val 21476895"/>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grpSp>
            <p:nvGrpSpPr>
              <p:cNvPr id="96" name="Group 95">
                <a:extLst>
                  <a:ext uri="{FF2B5EF4-FFF2-40B4-BE49-F238E27FC236}">
                    <a16:creationId xmlns:a16="http://schemas.microsoft.com/office/drawing/2014/main" id="{D20A6F3A-7E85-9FFB-A66A-BE28177F74CC}"/>
                  </a:ext>
                </a:extLst>
              </p:cNvPr>
              <p:cNvGrpSpPr/>
              <p:nvPr/>
            </p:nvGrpSpPr>
            <p:grpSpPr>
              <a:xfrm>
                <a:off x="3025423" y="1067535"/>
                <a:ext cx="365806" cy="1118501"/>
                <a:chOff x="3025423" y="997685"/>
                <a:chExt cx="365806" cy="1118501"/>
              </a:xfrm>
            </p:grpSpPr>
            <p:sp>
              <p:nvSpPr>
                <p:cNvPr id="92" name="TextBox 91">
                  <a:extLst>
                    <a:ext uri="{FF2B5EF4-FFF2-40B4-BE49-F238E27FC236}">
                      <a16:creationId xmlns:a16="http://schemas.microsoft.com/office/drawing/2014/main" id="{0A260F97-5EB5-E6BD-1F92-B9189BBE145E}"/>
                    </a:ext>
                  </a:extLst>
                </p:cNvPr>
                <p:cNvSpPr txBox="1"/>
                <p:nvPr/>
              </p:nvSpPr>
              <p:spPr>
                <a:xfrm>
                  <a:off x="3025423" y="997685"/>
                  <a:ext cx="365806" cy="430887"/>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RCP</a:t>
                  </a:r>
                </a:p>
                <a:p>
                  <a:pPr algn="ctr"/>
                  <a:endParaRPr lang="en-US" sz="400" dirty="0">
                    <a:solidFill>
                      <a:schemeClr val="tx1">
                        <a:lumMod val="50000"/>
                        <a:lumOff val="50000"/>
                      </a:schemeClr>
                    </a:solidFill>
                    <a:latin typeface="Arial Nova Cond Light" panose="020B0306020202020204" pitchFamily="34" charset="0"/>
                    <a:cs typeface="Times New Roman" panose="02020603050405020304" pitchFamily="18" charset="0"/>
                  </a:endParaRPr>
                </a:p>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8.5</a:t>
                  </a:r>
                </a:p>
              </p:txBody>
            </p:sp>
            <p:sp>
              <p:nvSpPr>
                <p:cNvPr id="93" name="TextBox 92">
                  <a:extLst>
                    <a:ext uri="{FF2B5EF4-FFF2-40B4-BE49-F238E27FC236}">
                      <a16:creationId xmlns:a16="http://schemas.microsoft.com/office/drawing/2014/main" id="{06F92A4B-759E-AD53-BED4-C5BB1E73C4EF}"/>
                    </a:ext>
                  </a:extLst>
                </p:cNvPr>
                <p:cNvSpPr txBox="1"/>
                <p:nvPr/>
              </p:nvSpPr>
              <p:spPr>
                <a:xfrm>
                  <a:off x="3047347" y="1423090"/>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6.0</a:t>
                  </a:r>
                </a:p>
              </p:txBody>
            </p:sp>
            <p:sp>
              <p:nvSpPr>
                <p:cNvPr id="94" name="TextBox 93">
                  <a:extLst>
                    <a:ext uri="{FF2B5EF4-FFF2-40B4-BE49-F238E27FC236}">
                      <a16:creationId xmlns:a16="http://schemas.microsoft.com/office/drawing/2014/main" id="{BABF8ED6-A3C8-C052-B5F3-995A850AF928}"/>
                    </a:ext>
                  </a:extLst>
                </p:cNvPr>
                <p:cNvSpPr txBox="1"/>
                <p:nvPr/>
              </p:nvSpPr>
              <p:spPr>
                <a:xfrm>
                  <a:off x="3058002" y="1650119"/>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4.5</a:t>
                  </a:r>
                </a:p>
              </p:txBody>
            </p:sp>
            <p:sp>
              <p:nvSpPr>
                <p:cNvPr id="95" name="TextBox 94">
                  <a:extLst>
                    <a:ext uri="{FF2B5EF4-FFF2-40B4-BE49-F238E27FC236}">
                      <a16:creationId xmlns:a16="http://schemas.microsoft.com/office/drawing/2014/main" id="{3BB68EE1-FC65-181A-1B46-4428C7F8C79F}"/>
                    </a:ext>
                  </a:extLst>
                </p:cNvPr>
                <p:cNvSpPr txBox="1"/>
                <p:nvPr/>
              </p:nvSpPr>
              <p:spPr>
                <a:xfrm>
                  <a:off x="3047347" y="1885354"/>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2.6</a:t>
                  </a:r>
                </a:p>
              </p:txBody>
            </p:sp>
          </p:grpSp>
          <p:sp>
            <p:nvSpPr>
              <p:cNvPr id="112" name="Arc 111">
                <a:extLst>
                  <a:ext uri="{FF2B5EF4-FFF2-40B4-BE49-F238E27FC236}">
                    <a16:creationId xmlns:a16="http://schemas.microsoft.com/office/drawing/2014/main" id="{9B0ACAAE-D4D7-4F23-2B4D-0E3E68C77436}"/>
                  </a:ext>
                </a:extLst>
              </p:cNvPr>
              <p:cNvSpPr/>
              <p:nvPr/>
            </p:nvSpPr>
            <p:spPr>
              <a:xfrm rot="20920021">
                <a:off x="6893833" y="1118815"/>
                <a:ext cx="4572000" cy="4572000"/>
              </a:xfrm>
              <a:prstGeom prst="arc">
                <a:avLst>
                  <a:gd name="adj1" fmla="val 18343353"/>
                  <a:gd name="adj2" fmla="val 19951047"/>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sp>
            <p:nvSpPr>
              <p:cNvPr id="113" name="Arc 112">
                <a:extLst>
                  <a:ext uri="{FF2B5EF4-FFF2-40B4-BE49-F238E27FC236}">
                    <a16:creationId xmlns:a16="http://schemas.microsoft.com/office/drawing/2014/main" id="{ADD06344-B326-2FA0-9D49-5D0F37B6975C}"/>
                  </a:ext>
                </a:extLst>
              </p:cNvPr>
              <p:cNvSpPr/>
              <p:nvPr/>
            </p:nvSpPr>
            <p:spPr>
              <a:xfrm rot="17450931">
                <a:off x="6892241" y="1133136"/>
                <a:ext cx="4572000" cy="4572000"/>
              </a:xfrm>
              <a:prstGeom prst="arc">
                <a:avLst>
                  <a:gd name="adj1" fmla="val 18705956"/>
                  <a:gd name="adj2" fmla="val 19838692"/>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sp>
            <p:nvSpPr>
              <p:cNvPr id="114" name="Arc 113">
                <a:extLst>
                  <a:ext uri="{FF2B5EF4-FFF2-40B4-BE49-F238E27FC236}">
                    <a16:creationId xmlns:a16="http://schemas.microsoft.com/office/drawing/2014/main" id="{21539A2C-A52A-A73B-B246-392B354EC280}"/>
                  </a:ext>
                </a:extLst>
              </p:cNvPr>
              <p:cNvSpPr/>
              <p:nvPr/>
            </p:nvSpPr>
            <p:spPr>
              <a:xfrm rot="15208227">
                <a:off x="841373" y="1151746"/>
                <a:ext cx="4572000" cy="4572000"/>
              </a:xfrm>
              <a:prstGeom prst="arc">
                <a:avLst>
                  <a:gd name="adj1" fmla="val 20184996"/>
                  <a:gd name="adj2" fmla="val 21440134"/>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grpSp>
            <p:nvGrpSpPr>
              <p:cNvPr id="126" name="Group 125">
                <a:extLst>
                  <a:ext uri="{FF2B5EF4-FFF2-40B4-BE49-F238E27FC236}">
                    <a16:creationId xmlns:a16="http://schemas.microsoft.com/office/drawing/2014/main" id="{49C22CF5-4563-EAC1-06B9-8101272D2049}"/>
                  </a:ext>
                </a:extLst>
              </p:cNvPr>
              <p:cNvGrpSpPr/>
              <p:nvPr/>
            </p:nvGrpSpPr>
            <p:grpSpPr>
              <a:xfrm rot="457717">
                <a:off x="9361208" y="1091692"/>
                <a:ext cx="365806" cy="1133889"/>
                <a:chOff x="3025423" y="974603"/>
                <a:chExt cx="365806" cy="1133889"/>
              </a:xfrm>
            </p:grpSpPr>
            <p:sp>
              <p:nvSpPr>
                <p:cNvPr id="127" name="TextBox 126">
                  <a:extLst>
                    <a:ext uri="{FF2B5EF4-FFF2-40B4-BE49-F238E27FC236}">
                      <a16:creationId xmlns:a16="http://schemas.microsoft.com/office/drawing/2014/main" id="{DFB220B8-B700-0402-E0FE-BF3D28170C36}"/>
                    </a:ext>
                  </a:extLst>
                </p:cNvPr>
                <p:cNvSpPr txBox="1"/>
                <p:nvPr/>
              </p:nvSpPr>
              <p:spPr>
                <a:xfrm>
                  <a:off x="3025423" y="974603"/>
                  <a:ext cx="365806" cy="430887"/>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RCP</a:t>
                  </a:r>
                </a:p>
                <a:p>
                  <a:pPr algn="ctr"/>
                  <a:endParaRPr lang="en-US" sz="400" dirty="0">
                    <a:solidFill>
                      <a:schemeClr val="tx1">
                        <a:lumMod val="50000"/>
                        <a:lumOff val="50000"/>
                      </a:schemeClr>
                    </a:solidFill>
                    <a:latin typeface="Arial Nova Cond Light" panose="020B0306020202020204" pitchFamily="34" charset="0"/>
                    <a:cs typeface="Times New Roman" panose="02020603050405020304" pitchFamily="18" charset="0"/>
                  </a:endParaRPr>
                </a:p>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8.5</a:t>
                  </a:r>
                </a:p>
              </p:txBody>
            </p:sp>
            <p:sp>
              <p:nvSpPr>
                <p:cNvPr id="128" name="TextBox 127">
                  <a:extLst>
                    <a:ext uri="{FF2B5EF4-FFF2-40B4-BE49-F238E27FC236}">
                      <a16:creationId xmlns:a16="http://schemas.microsoft.com/office/drawing/2014/main" id="{8A3F892E-3282-B1A1-E1DD-F1DD59F3E41C}"/>
                    </a:ext>
                  </a:extLst>
                </p:cNvPr>
                <p:cNvSpPr txBox="1"/>
                <p:nvPr/>
              </p:nvSpPr>
              <p:spPr>
                <a:xfrm>
                  <a:off x="3047347" y="1415396"/>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6.0</a:t>
                  </a:r>
                </a:p>
              </p:txBody>
            </p:sp>
            <p:sp>
              <p:nvSpPr>
                <p:cNvPr id="129" name="TextBox 128">
                  <a:extLst>
                    <a:ext uri="{FF2B5EF4-FFF2-40B4-BE49-F238E27FC236}">
                      <a16:creationId xmlns:a16="http://schemas.microsoft.com/office/drawing/2014/main" id="{D73DEE52-8D5A-DCF2-1837-B14BE68940EC}"/>
                    </a:ext>
                  </a:extLst>
                </p:cNvPr>
                <p:cNvSpPr txBox="1"/>
                <p:nvPr/>
              </p:nvSpPr>
              <p:spPr>
                <a:xfrm>
                  <a:off x="3058000" y="1642425"/>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4.5</a:t>
                  </a:r>
                </a:p>
              </p:txBody>
            </p:sp>
            <p:sp>
              <p:nvSpPr>
                <p:cNvPr id="130" name="TextBox 129">
                  <a:extLst>
                    <a:ext uri="{FF2B5EF4-FFF2-40B4-BE49-F238E27FC236}">
                      <a16:creationId xmlns:a16="http://schemas.microsoft.com/office/drawing/2014/main" id="{DBD68E8A-7B71-6087-74B5-7754C3E16BC8}"/>
                    </a:ext>
                  </a:extLst>
                </p:cNvPr>
                <p:cNvSpPr txBox="1"/>
                <p:nvPr/>
              </p:nvSpPr>
              <p:spPr>
                <a:xfrm>
                  <a:off x="3047347" y="1877660"/>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2.6</a:t>
                  </a:r>
                </a:p>
              </p:txBody>
            </p:sp>
          </p:grpSp>
          <p:pic>
            <p:nvPicPr>
              <p:cNvPr id="7" name="Picture 6" descr="A picture containing fish, spiny-finned fish, dark&#10;&#10;Description automatically generated">
                <a:extLst>
                  <a:ext uri="{FF2B5EF4-FFF2-40B4-BE49-F238E27FC236}">
                    <a16:creationId xmlns:a16="http://schemas.microsoft.com/office/drawing/2014/main" id="{EA211AEE-3789-D087-E374-D5EA30A8AE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74847" y="2639390"/>
                <a:ext cx="2125717" cy="1418916"/>
              </a:xfrm>
              <a:prstGeom prst="rect">
                <a:avLst/>
              </a:prstGeom>
            </p:spPr>
          </p:pic>
          <p:sp>
            <p:nvSpPr>
              <p:cNvPr id="117" name="Rectangle 116">
                <a:extLst>
                  <a:ext uri="{FF2B5EF4-FFF2-40B4-BE49-F238E27FC236}">
                    <a16:creationId xmlns:a16="http://schemas.microsoft.com/office/drawing/2014/main" id="{4CC719BB-510E-764E-109D-D1F995DA5091}"/>
                  </a:ext>
                </a:extLst>
              </p:cNvPr>
              <p:cNvSpPr/>
              <p:nvPr/>
            </p:nvSpPr>
            <p:spPr>
              <a:xfrm rot="954805">
                <a:off x="9826164" y="3424584"/>
                <a:ext cx="279062" cy="77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7" name="TextBox 16">
                <a:extLst>
                  <a:ext uri="{FF2B5EF4-FFF2-40B4-BE49-F238E27FC236}">
                    <a16:creationId xmlns:a16="http://schemas.microsoft.com/office/drawing/2014/main" id="{E8EB3159-5F25-B2C0-43AC-83F1DF73BE7B}"/>
                  </a:ext>
                </a:extLst>
              </p:cNvPr>
              <p:cNvSpPr txBox="1"/>
              <p:nvPr/>
            </p:nvSpPr>
            <p:spPr>
              <a:xfrm>
                <a:off x="8609559" y="3716585"/>
                <a:ext cx="1247457" cy="338554"/>
              </a:xfrm>
              <a:prstGeom prst="rect">
                <a:avLst/>
              </a:prstGeom>
              <a:noFill/>
            </p:spPr>
            <p:txBody>
              <a:bodyPr wrap="none" rtlCol="0">
                <a:spAutoFit/>
              </a:bodyPr>
              <a:lstStyle/>
              <a:p>
                <a:pPr algn="ctr"/>
                <a:r>
                  <a:rPr lang="en-US" sz="1600" dirty="0">
                    <a:latin typeface="Baguet Script" panose="00000500000000000000" pitchFamily="2" charset="0"/>
                  </a:rPr>
                  <a:t>Striped Bass</a:t>
                </a:r>
              </a:p>
            </p:txBody>
          </p:sp>
          <p:sp>
            <p:nvSpPr>
              <p:cNvPr id="45" name="TextBox 44">
                <a:extLst>
                  <a:ext uri="{FF2B5EF4-FFF2-40B4-BE49-F238E27FC236}">
                    <a16:creationId xmlns:a16="http://schemas.microsoft.com/office/drawing/2014/main" id="{12B6A50C-C0A7-A3A2-2A3B-5B6FD9C0EFD2}"/>
                  </a:ext>
                </a:extLst>
              </p:cNvPr>
              <p:cNvSpPr txBox="1"/>
              <p:nvPr/>
            </p:nvSpPr>
            <p:spPr>
              <a:xfrm>
                <a:off x="6254745" y="4134573"/>
                <a:ext cx="3212925" cy="2123658"/>
              </a:xfrm>
              <a:prstGeom prst="rect">
                <a:avLst/>
              </a:prstGeom>
              <a:noFill/>
            </p:spPr>
            <p:txBody>
              <a:bodyPr wrap="square" rtlCol="0">
                <a:spAutoFit/>
              </a:bodyPr>
              <a:lstStyle/>
              <a:p>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HOW TO READ THE PLOT</a:t>
                </a:r>
              </a:p>
              <a:p>
                <a:endParaRPr lang="en-US" sz="1200" dirty="0">
                  <a:latin typeface="Source Sans Pro Light" panose="020B0403030403020204" pitchFamily="34" charset="0"/>
                  <a:ea typeface="Source Sans Pro Light" panose="020B0403030403020204" pitchFamily="34" charset="0"/>
                  <a:cs typeface="Times New Roman" panose="02020603050405020304" pitchFamily="18" charset="0"/>
                </a:endParaRPr>
              </a:p>
              <a:p>
                <a:pPr>
                  <a:spcAft>
                    <a:spcPts val="600"/>
                  </a:spcAft>
                </a:pPr>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The Representative Concentration Pathways (RCP) labeled are future scenarios constructed to represent how well we are able to curb and contain greenhouse gas emissions with RCP 2.6 implementing the most aggressive strategies and RCP 8.5 being  “business-as-usual.” Their position on the y-axis of the plot above is ordered from RCP 2.6 to RCP 8.5 but their distance from the center of the circle is not significant. </a:t>
                </a:r>
              </a:p>
            </p:txBody>
          </p:sp>
          <p:cxnSp>
            <p:nvCxnSpPr>
              <p:cNvPr id="47" name="Straight Connector 46">
                <a:extLst>
                  <a:ext uri="{FF2B5EF4-FFF2-40B4-BE49-F238E27FC236}">
                    <a16:creationId xmlns:a16="http://schemas.microsoft.com/office/drawing/2014/main" id="{2DB6AFBC-11B1-7124-2E0F-265533A64AF6}"/>
                  </a:ext>
                </a:extLst>
              </p:cNvPr>
              <p:cNvCxnSpPr>
                <a:cxnSpLocks/>
              </p:cNvCxnSpPr>
              <p:nvPr/>
            </p:nvCxnSpPr>
            <p:spPr>
              <a:xfrm>
                <a:off x="6356350" y="4424030"/>
                <a:ext cx="5513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88BC70-C0F2-8DD8-17A6-B82FC0EAF39C}"/>
                  </a:ext>
                </a:extLst>
              </p:cNvPr>
              <p:cNvSpPr txBox="1"/>
              <p:nvPr/>
            </p:nvSpPr>
            <p:spPr>
              <a:xfrm rot="20455679">
                <a:off x="8105448" y="1400665"/>
                <a:ext cx="533982" cy="276999"/>
              </a:xfrm>
              <a:prstGeom prst="rect">
                <a:avLst/>
              </a:prstGeom>
              <a:noFill/>
            </p:spPr>
            <p:txBody>
              <a:bodyPr wrap="square" rtlCol="0">
                <a:spAutoFit/>
              </a:bodyPr>
              <a:lstStyle/>
              <a:p>
                <a:r>
                  <a:rPr lang="en-US" sz="1200" dirty="0">
                    <a:latin typeface="Source Sans Pro Light" panose="020B0604020202020204" pitchFamily="34" charset="0"/>
                  </a:rPr>
                  <a:t>-20</a:t>
                </a:r>
              </a:p>
            </p:txBody>
          </p:sp>
          <p:sp>
            <p:nvSpPr>
              <p:cNvPr id="4" name="TextBox 3">
                <a:extLst>
                  <a:ext uri="{FF2B5EF4-FFF2-40B4-BE49-F238E27FC236}">
                    <a16:creationId xmlns:a16="http://schemas.microsoft.com/office/drawing/2014/main" id="{5D0E829E-09C8-6C7F-0619-369953D3F049}"/>
                  </a:ext>
                </a:extLst>
              </p:cNvPr>
              <p:cNvSpPr txBox="1"/>
              <p:nvPr/>
            </p:nvSpPr>
            <p:spPr>
              <a:xfrm rot="1736575">
                <a:off x="9925210" y="1508614"/>
                <a:ext cx="564547" cy="276999"/>
              </a:xfrm>
              <a:prstGeom prst="rect">
                <a:avLst/>
              </a:prstGeom>
              <a:noFill/>
            </p:spPr>
            <p:txBody>
              <a:bodyPr wrap="square" rtlCol="0">
                <a:spAutoFit/>
              </a:bodyPr>
              <a:lstStyle/>
              <a:p>
                <a:r>
                  <a:rPr lang="en-US" sz="1200" dirty="0">
                    <a:latin typeface="Source Sans Pro Light" panose="020B0604020202020204" pitchFamily="34" charset="0"/>
                  </a:rPr>
                  <a:t>-27</a:t>
                </a:r>
              </a:p>
            </p:txBody>
          </p:sp>
          <p:grpSp>
            <p:nvGrpSpPr>
              <p:cNvPr id="54" name="Group 53">
                <a:extLst>
                  <a:ext uri="{FF2B5EF4-FFF2-40B4-BE49-F238E27FC236}">
                    <a16:creationId xmlns:a16="http://schemas.microsoft.com/office/drawing/2014/main" id="{47611393-F909-B617-8B29-545CB26DCFCF}"/>
                  </a:ext>
                </a:extLst>
              </p:cNvPr>
              <p:cNvGrpSpPr/>
              <p:nvPr/>
            </p:nvGrpSpPr>
            <p:grpSpPr>
              <a:xfrm rot="16200000">
                <a:off x="10439579" y="4552732"/>
                <a:ext cx="411947" cy="2073707"/>
                <a:chOff x="5939799" y="1258112"/>
                <a:chExt cx="312907" cy="1422936"/>
              </a:xfrm>
            </p:grpSpPr>
            <p:sp>
              <p:nvSpPr>
                <p:cNvPr id="57" name="Rectangle 56">
                  <a:extLst>
                    <a:ext uri="{FF2B5EF4-FFF2-40B4-BE49-F238E27FC236}">
                      <a16:creationId xmlns:a16="http://schemas.microsoft.com/office/drawing/2014/main" id="{351D1D00-96F7-AA0C-772D-1585F447FF73}"/>
                    </a:ext>
                  </a:extLst>
                </p:cNvPr>
                <p:cNvSpPr/>
                <p:nvPr/>
              </p:nvSpPr>
              <p:spPr>
                <a:xfrm>
                  <a:off x="5939799" y="1258112"/>
                  <a:ext cx="312907" cy="1419306"/>
                </a:xfrm>
                <a:prstGeom prst="rect">
                  <a:avLst/>
                </a:prstGeom>
                <a:solidFill>
                  <a:srgbClr val="D2C6E1"/>
                </a:solidFill>
                <a:ln w="3175">
                  <a:solidFill>
                    <a:srgbClr val="D2C6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Nova Cond Light" panose="020B0306020202020204" pitchFamily="34" charset="0"/>
                  </a:endParaRPr>
                </a:p>
              </p:txBody>
            </p:sp>
            <p:sp>
              <p:nvSpPr>
                <p:cNvPr id="58" name="Rectangle 57">
                  <a:extLst>
                    <a:ext uri="{FF2B5EF4-FFF2-40B4-BE49-F238E27FC236}">
                      <a16:creationId xmlns:a16="http://schemas.microsoft.com/office/drawing/2014/main" id="{E2E61A04-C16F-87F3-537C-3FF415F6BDB2}"/>
                    </a:ext>
                  </a:extLst>
                </p:cNvPr>
                <p:cNvSpPr/>
                <p:nvPr/>
              </p:nvSpPr>
              <p:spPr>
                <a:xfrm>
                  <a:off x="5974916" y="2003639"/>
                  <a:ext cx="235998" cy="677409"/>
                </a:xfrm>
                <a:prstGeom prst="rect">
                  <a:avLst/>
                </a:prstGeom>
                <a:solidFill>
                  <a:srgbClr val="FAF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Arial Nova Cond Light" panose="020B0306020202020204" pitchFamily="34" charset="0"/>
                  </a:endParaRPr>
                </a:p>
              </p:txBody>
            </p:sp>
          </p:grpSp>
          <p:cxnSp>
            <p:nvCxnSpPr>
              <p:cNvPr id="55" name="Straight Connector 54">
                <a:extLst>
                  <a:ext uri="{FF2B5EF4-FFF2-40B4-BE49-F238E27FC236}">
                    <a16:creationId xmlns:a16="http://schemas.microsoft.com/office/drawing/2014/main" id="{050612F3-F437-0AF5-AA6D-6F468E1CA894}"/>
                  </a:ext>
                </a:extLst>
              </p:cNvPr>
              <p:cNvCxnSpPr/>
              <p:nvPr/>
            </p:nvCxnSpPr>
            <p:spPr>
              <a:xfrm>
                <a:off x="9608697" y="5380629"/>
                <a:ext cx="2068416"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85245FF-11DA-2B0C-6D55-36FE4EDFB12A}"/>
                  </a:ext>
                </a:extLst>
              </p:cNvPr>
              <p:cNvCxnSpPr/>
              <p:nvPr/>
            </p:nvCxnSpPr>
            <p:spPr>
              <a:xfrm>
                <a:off x="9607550" y="5797541"/>
                <a:ext cx="2068416"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8B2F5B7-32F2-5956-89F6-ED6E67C8AE16}"/>
                  </a:ext>
                </a:extLst>
              </p:cNvPr>
              <p:cNvSpPr txBox="1"/>
              <p:nvPr/>
            </p:nvSpPr>
            <p:spPr>
              <a:xfrm>
                <a:off x="9561685" y="5355689"/>
                <a:ext cx="1217151" cy="461665"/>
              </a:xfrm>
              <a:prstGeom prst="rect">
                <a:avLst/>
              </a:prstGeom>
              <a:noFill/>
            </p:spPr>
            <p:txBody>
              <a:bodyPr wrap="square" rtlCol="0" anchor="ctr">
                <a:spAutoFit/>
              </a:bodyPr>
              <a:lstStyle/>
              <a:p>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Possible </a:t>
                </a:r>
              </a:p>
              <a:p>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Spawning Range</a:t>
                </a:r>
              </a:p>
            </p:txBody>
          </p:sp>
          <p:sp>
            <p:nvSpPr>
              <p:cNvPr id="53" name="TextBox 52">
                <a:extLst>
                  <a:ext uri="{FF2B5EF4-FFF2-40B4-BE49-F238E27FC236}">
                    <a16:creationId xmlns:a16="http://schemas.microsoft.com/office/drawing/2014/main" id="{C34EA229-AE73-96C7-5CE2-26E979EE2A9D}"/>
                  </a:ext>
                </a:extLst>
              </p:cNvPr>
              <p:cNvSpPr txBox="1"/>
              <p:nvPr/>
            </p:nvSpPr>
            <p:spPr>
              <a:xfrm>
                <a:off x="10690423" y="5362615"/>
                <a:ext cx="1002967" cy="461665"/>
              </a:xfrm>
              <a:prstGeom prst="rect">
                <a:avLst/>
              </a:prstGeom>
              <a:noFill/>
            </p:spPr>
            <p:txBody>
              <a:bodyPr wrap="square" rtlCol="0" anchor="ctr">
                <a:spAutoFit/>
              </a:bodyPr>
              <a:lstStyle/>
              <a:p>
                <a:pPr algn="r"/>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Projected </a:t>
                </a:r>
              </a:p>
              <a:p>
                <a:pPr algn="r"/>
                <a:r>
                  <a:rPr lang="en-US" sz="1200" dirty="0">
                    <a:latin typeface="Source Sans Pro Light" panose="020B0403030403020204" pitchFamily="34" charset="0"/>
                    <a:ea typeface="Source Sans Pro Light" panose="020B0403030403020204" pitchFamily="34" charset="0"/>
                    <a:cs typeface="Times New Roman" panose="02020603050405020304" pitchFamily="18" charset="0"/>
                  </a:rPr>
                  <a:t>(2012 – 2099)</a:t>
                </a:r>
              </a:p>
            </p:txBody>
          </p:sp>
          <p:cxnSp>
            <p:nvCxnSpPr>
              <p:cNvPr id="16" name="Straight Arrow Connector 15">
                <a:extLst>
                  <a:ext uri="{FF2B5EF4-FFF2-40B4-BE49-F238E27FC236}">
                    <a16:creationId xmlns:a16="http://schemas.microsoft.com/office/drawing/2014/main" id="{9D0ED42C-A75D-E5B0-8B5D-522736788E17}"/>
                  </a:ext>
                </a:extLst>
              </p:cNvPr>
              <p:cNvCxnSpPr/>
              <p:nvPr/>
            </p:nvCxnSpPr>
            <p:spPr>
              <a:xfrm flipH="1">
                <a:off x="10690423" y="5296774"/>
                <a:ext cx="9857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A929B51-3EC7-211E-BBAF-5B09BADD2F03}"/>
                  </a:ext>
                </a:extLst>
              </p:cNvPr>
              <p:cNvSpPr txBox="1"/>
              <p:nvPr/>
            </p:nvSpPr>
            <p:spPr>
              <a:xfrm>
                <a:off x="10611791" y="5041635"/>
                <a:ext cx="904038" cy="276999"/>
              </a:xfrm>
              <a:prstGeom prst="rect">
                <a:avLst/>
              </a:prstGeom>
              <a:noFill/>
            </p:spPr>
            <p:txBody>
              <a:bodyPr wrap="square" rtlCol="0">
                <a:spAutoFit/>
              </a:bodyPr>
              <a:lstStyle/>
              <a:p>
                <a:r>
                  <a:rPr lang="en-US" sz="1200" dirty="0">
                    <a:latin typeface="Source Sans Pro Light" panose="020B0403030403020204" pitchFamily="34" charset="0"/>
                    <a:ea typeface="Source Sans Pro Light" panose="020B0403030403020204" pitchFamily="34" charset="0"/>
                  </a:rPr>
                  <a:t>Shift [days]</a:t>
                </a:r>
              </a:p>
            </p:txBody>
          </p:sp>
          <p:sp>
            <p:nvSpPr>
              <p:cNvPr id="25" name="TextBox 24">
                <a:extLst>
                  <a:ext uri="{FF2B5EF4-FFF2-40B4-BE49-F238E27FC236}">
                    <a16:creationId xmlns:a16="http://schemas.microsoft.com/office/drawing/2014/main" id="{6740CC60-AAA6-29FC-E133-D4D586531A7E}"/>
                  </a:ext>
                </a:extLst>
              </p:cNvPr>
              <p:cNvSpPr txBox="1"/>
              <p:nvPr/>
            </p:nvSpPr>
            <p:spPr>
              <a:xfrm rot="20452103">
                <a:off x="8288585" y="1585177"/>
                <a:ext cx="533982" cy="276999"/>
              </a:xfrm>
              <a:prstGeom prst="rect">
                <a:avLst/>
              </a:prstGeom>
              <a:noFill/>
            </p:spPr>
            <p:txBody>
              <a:bodyPr wrap="square" rtlCol="0">
                <a:spAutoFit/>
              </a:bodyPr>
              <a:lstStyle/>
              <a:p>
                <a:r>
                  <a:rPr lang="en-US" sz="1200" dirty="0">
                    <a:latin typeface="Source Sans Pro Light" panose="020B0604020202020204" pitchFamily="34" charset="0"/>
                  </a:rPr>
                  <a:t>-13</a:t>
                </a:r>
              </a:p>
            </p:txBody>
          </p:sp>
          <p:sp>
            <p:nvSpPr>
              <p:cNvPr id="26" name="TextBox 25">
                <a:extLst>
                  <a:ext uri="{FF2B5EF4-FFF2-40B4-BE49-F238E27FC236}">
                    <a16:creationId xmlns:a16="http://schemas.microsoft.com/office/drawing/2014/main" id="{2F639B51-9B23-CF8C-B90C-337237AA59E8}"/>
                  </a:ext>
                </a:extLst>
              </p:cNvPr>
              <p:cNvSpPr txBox="1"/>
              <p:nvPr/>
            </p:nvSpPr>
            <p:spPr>
              <a:xfrm rot="2378424">
                <a:off x="10120442" y="1929201"/>
                <a:ext cx="564547" cy="276999"/>
              </a:xfrm>
              <a:prstGeom prst="rect">
                <a:avLst/>
              </a:prstGeom>
              <a:noFill/>
            </p:spPr>
            <p:txBody>
              <a:bodyPr wrap="square" rtlCol="0">
                <a:spAutoFit/>
              </a:bodyPr>
              <a:lstStyle/>
              <a:p>
                <a:r>
                  <a:rPr lang="en-US" sz="1200" dirty="0">
                    <a:latin typeface="Source Sans Pro Light" panose="020B0604020202020204" pitchFamily="34" charset="0"/>
                  </a:rPr>
                  <a:t>-17</a:t>
                </a:r>
              </a:p>
            </p:txBody>
          </p:sp>
          <p:sp>
            <p:nvSpPr>
              <p:cNvPr id="27" name="TextBox 26">
                <a:extLst>
                  <a:ext uri="{FF2B5EF4-FFF2-40B4-BE49-F238E27FC236}">
                    <a16:creationId xmlns:a16="http://schemas.microsoft.com/office/drawing/2014/main" id="{8AEBDDE5-8B8D-D61D-765C-CCEA11C6A82A}"/>
                  </a:ext>
                </a:extLst>
              </p:cNvPr>
              <p:cNvSpPr txBox="1"/>
              <p:nvPr/>
            </p:nvSpPr>
            <p:spPr>
              <a:xfrm rot="2523222">
                <a:off x="10043897" y="2177657"/>
                <a:ext cx="564547" cy="276999"/>
              </a:xfrm>
              <a:prstGeom prst="rect">
                <a:avLst/>
              </a:prstGeom>
              <a:noFill/>
            </p:spPr>
            <p:txBody>
              <a:bodyPr wrap="square" rtlCol="0">
                <a:spAutoFit/>
              </a:bodyPr>
              <a:lstStyle/>
              <a:p>
                <a:r>
                  <a:rPr lang="en-US" sz="1200" dirty="0">
                    <a:latin typeface="Source Sans Pro Light" panose="020B0604020202020204" pitchFamily="34" charset="0"/>
                  </a:rPr>
                  <a:t>-13</a:t>
                </a:r>
              </a:p>
            </p:txBody>
          </p:sp>
          <p:sp>
            <p:nvSpPr>
              <p:cNvPr id="31" name="TextBox 30">
                <a:extLst>
                  <a:ext uri="{FF2B5EF4-FFF2-40B4-BE49-F238E27FC236}">
                    <a16:creationId xmlns:a16="http://schemas.microsoft.com/office/drawing/2014/main" id="{3C825B84-13DF-AA06-B312-526AFA44F8D3}"/>
                  </a:ext>
                </a:extLst>
              </p:cNvPr>
              <p:cNvSpPr txBox="1"/>
              <p:nvPr/>
            </p:nvSpPr>
            <p:spPr>
              <a:xfrm rot="20828772">
                <a:off x="8648241" y="1726996"/>
                <a:ext cx="533982" cy="276999"/>
              </a:xfrm>
              <a:prstGeom prst="rect">
                <a:avLst/>
              </a:prstGeom>
              <a:noFill/>
            </p:spPr>
            <p:txBody>
              <a:bodyPr wrap="square" rtlCol="0">
                <a:spAutoFit/>
              </a:bodyPr>
              <a:lstStyle/>
              <a:p>
                <a:r>
                  <a:rPr lang="en-US" sz="1200" dirty="0">
                    <a:latin typeface="Source Sans Pro Light" panose="020B0604020202020204" pitchFamily="34" charset="0"/>
                  </a:rPr>
                  <a:t>-8</a:t>
                </a:r>
              </a:p>
            </p:txBody>
          </p:sp>
          <p:sp>
            <p:nvSpPr>
              <p:cNvPr id="33" name="TextBox 32">
                <a:extLst>
                  <a:ext uri="{FF2B5EF4-FFF2-40B4-BE49-F238E27FC236}">
                    <a16:creationId xmlns:a16="http://schemas.microsoft.com/office/drawing/2014/main" id="{0623E2AF-E374-D1DE-45ED-B71682CA7A78}"/>
                  </a:ext>
                </a:extLst>
              </p:cNvPr>
              <p:cNvSpPr txBox="1"/>
              <p:nvPr/>
            </p:nvSpPr>
            <p:spPr>
              <a:xfrm rot="21005505">
                <a:off x="8736466" y="1948863"/>
                <a:ext cx="533982" cy="276999"/>
              </a:xfrm>
              <a:prstGeom prst="rect">
                <a:avLst/>
              </a:prstGeom>
              <a:noFill/>
            </p:spPr>
            <p:txBody>
              <a:bodyPr wrap="square" rtlCol="0">
                <a:spAutoFit/>
              </a:bodyPr>
              <a:lstStyle/>
              <a:p>
                <a:r>
                  <a:rPr lang="en-US" sz="1200" dirty="0">
                    <a:latin typeface="Source Sans Pro Light" panose="020B0604020202020204" pitchFamily="34" charset="0"/>
                  </a:rPr>
                  <a:t>-4</a:t>
                </a:r>
              </a:p>
            </p:txBody>
          </p:sp>
          <p:sp>
            <p:nvSpPr>
              <p:cNvPr id="37" name="TextBox 36">
                <a:extLst>
                  <a:ext uri="{FF2B5EF4-FFF2-40B4-BE49-F238E27FC236}">
                    <a16:creationId xmlns:a16="http://schemas.microsoft.com/office/drawing/2014/main" id="{18EBC1E1-81D2-2127-09F4-D39CCB1BD912}"/>
                  </a:ext>
                </a:extLst>
              </p:cNvPr>
              <p:cNvSpPr txBox="1"/>
              <p:nvPr/>
            </p:nvSpPr>
            <p:spPr>
              <a:xfrm rot="2998200">
                <a:off x="10032061" y="2521060"/>
                <a:ext cx="564547" cy="276999"/>
              </a:xfrm>
              <a:prstGeom prst="rect">
                <a:avLst/>
              </a:prstGeom>
              <a:noFill/>
            </p:spPr>
            <p:txBody>
              <a:bodyPr wrap="square" rtlCol="0">
                <a:spAutoFit/>
              </a:bodyPr>
              <a:lstStyle/>
              <a:p>
                <a:r>
                  <a:rPr lang="en-US" sz="1200" dirty="0">
                    <a:latin typeface="Source Sans Pro Light" panose="020B0604020202020204" pitchFamily="34" charset="0"/>
                  </a:rPr>
                  <a:t>-6</a:t>
                </a:r>
              </a:p>
            </p:txBody>
          </p:sp>
          <p:sp>
            <p:nvSpPr>
              <p:cNvPr id="38" name="TextBox 37">
                <a:extLst>
                  <a:ext uri="{FF2B5EF4-FFF2-40B4-BE49-F238E27FC236}">
                    <a16:creationId xmlns:a16="http://schemas.microsoft.com/office/drawing/2014/main" id="{FBC3D8DE-F4D6-6C17-0B6A-B788F41EAD5D}"/>
                  </a:ext>
                </a:extLst>
              </p:cNvPr>
              <p:cNvSpPr txBox="1"/>
              <p:nvPr/>
            </p:nvSpPr>
            <p:spPr>
              <a:xfrm rot="19287487">
                <a:off x="1685899" y="1628739"/>
                <a:ext cx="533982" cy="276999"/>
              </a:xfrm>
              <a:prstGeom prst="rect">
                <a:avLst/>
              </a:prstGeom>
              <a:noFill/>
            </p:spPr>
            <p:txBody>
              <a:bodyPr wrap="square" rtlCol="0">
                <a:spAutoFit/>
              </a:bodyPr>
              <a:lstStyle/>
              <a:p>
                <a:r>
                  <a:rPr lang="en-US" sz="1200" dirty="0">
                    <a:latin typeface="Source Sans Pro Light" panose="020B0604020202020204" pitchFamily="34" charset="0"/>
                  </a:rPr>
                  <a:t>-22</a:t>
                </a:r>
              </a:p>
            </p:txBody>
          </p:sp>
          <p:sp>
            <p:nvSpPr>
              <p:cNvPr id="39" name="TextBox 38">
                <a:extLst>
                  <a:ext uri="{FF2B5EF4-FFF2-40B4-BE49-F238E27FC236}">
                    <a16:creationId xmlns:a16="http://schemas.microsoft.com/office/drawing/2014/main" id="{BCA7267D-0CEC-EBFA-292B-6446F5F59D83}"/>
                  </a:ext>
                </a:extLst>
              </p:cNvPr>
              <p:cNvSpPr txBox="1"/>
              <p:nvPr/>
            </p:nvSpPr>
            <p:spPr>
              <a:xfrm rot="1146590">
                <a:off x="3742043" y="1404623"/>
                <a:ext cx="564547" cy="276999"/>
              </a:xfrm>
              <a:prstGeom prst="rect">
                <a:avLst/>
              </a:prstGeom>
              <a:noFill/>
            </p:spPr>
            <p:txBody>
              <a:bodyPr wrap="square" rtlCol="0">
                <a:spAutoFit/>
              </a:bodyPr>
              <a:lstStyle/>
              <a:p>
                <a:r>
                  <a:rPr lang="en-US" sz="1200" dirty="0">
                    <a:latin typeface="Source Sans Pro Light" panose="020B0604020202020204" pitchFamily="34" charset="0"/>
                  </a:rPr>
                  <a:t>-26</a:t>
                </a:r>
              </a:p>
            </p:txBody>
          </p:sp>
          <p:sp>
            <p:nvSpPr>
              <p:cNvPr id="44" name="TextBox 43">
                <a:extLst>
                  <a:ext uri="{FF2B5EF4-FFF2-40B4-BE49-F238E27FC236}">
                    <a16:creationId xmlns:a16="http://schemas.microsoft.com/office/drawing/2014/main" id="{C913FC49-0B42-1E63-A489-1C08A6CE75E8}"/>
                  </a:ext>
                </a:extLst>
              </p:cNvPr>
              <p:cNvSpPr txBox="1"/>
              <p:nvPr/>
            </p:nvSpPr>
            <p:spPr>
              <a:xfrm rot="19591121">
                <a:off x="1922008" y="1763736"/>
                <a:ext cx="533982" cy="276999"/>
              </a:xfrm>
              <a:prstGeom prst="rect">
                <a:avLst/>
              </a:prstGeom>
              <a:noFill/>
            </p:spPr>
            <p:txBody>
              <a:bodyPr wrap="square" rtlCol="0">
                <a:spAutoFit/>
              </a:bodyPr>
              <a:lstStyle/>
              <a:p>
                <a:r>
                  <a:rPr lang="en-US" sz="1200" dirty="0">
                    <a:latin typeface="Source Sans Pro Light" panose="020B0604020202020204" pitchFamily="34" charset="0"/>
                  </a:rPr>
                  <a:t>-14</a:t>
                </a:r>
              </a:p>
            </p:txBody>
          </p:sp>
          <p:sp>
            <p:nvSpPr>
              <p:cNvPr id="46" name="TextBox 45">
                <a:extLst>
                  <a:ext uri="{FF2B5EF4-FFF2-40B4-BE49-F238E27FC236}">
                    <a16:creationId xmlns:a16="http://schemas.microsoft.com/office/drawing/2014/main" id="{7504EDB8-34EB-2D1B-875A-CCD79307F8E7}"/>
                  </a:ext>
                </a:extLst>
              </p:cNvPr>
              <p:cNvSpPr txBox="1"/>
              <p:nvPr/>
            </p:nvSpPr>
            <p:spPr>
              <a:xfrm rot="1898236">
                <a:off x="3899175" y="1761710"/>
                <a:ext cx="564547" cy="276999"/>
              </a:xfrm>
              <a:prstGeom prst="rect">
                <a:avLst/>
              </a:prstGeom>
              <a:noFill/>
            </p:spPr>
            <p:txBody>
              <a:bodyPr wrap="square" rtlCol="0">
                <a:spAutoFit/>
              </a:bodyPr>
              <a:lstStyle/>
              <a:p>
                <a:r>
                  <a:rPr lang="en-US" sz="1200" dirty="0">
                    <a:latin typeface="Source Sans Pro Light" panose="020B0604020202020204" pitchFamily="34" charset="0"/>
                  </a:rPr>
                  <a:t>-17</a:t>
                </a:r>
              </a:p>
            </p:txBody>
          </p:sp>
          <p:sp>
            <p:nvSpPr>
              <p:cNvPr id="49" name="TextBox 48">
                <a:extLst>
                  <a:ext uri="{FF2B5EF4-FFF2-40B4-BE49-F238E27FC236}">
                    <a16:creationId xmlns:a16="http://schemas.microsoft.com/office/drawing/2014/main" id="{4941CF0D-2BE0-8B42-A03E-6E82061E7976}"/>
                  </a:ext>
                </a:extLst>
              </p:cNvPr>
              <p:cNvSpPr txBox="1"/>
              <p:nvPr/>
            </p:nvSpPr>
            <p:spPr>
              <a:xfrm rot="2014825">
                <a:off x="3917880" y="2054616"/>
                <a:ext cx="564547" cy="276999"/>
              </a:xfrm>
              <a:prstGeom prst="rect">
                <a:avLst/>
              </a:prstGeom>
              <a:noFill/>
            </p:spPr>
            <p:txBody>
              <a:bodyPr wrap="square" rtlCol="0">
                <a:spAutoFit/>
              </a:bodyPr>
              <a:lstStyle/>
              <a:p>
                <a:r>
                  <a:rPr lang="en-US" sz="1200" dirty="0">
                    <a:latin typeface="Source Sans Pro Light" panose="020B0604020202020204" pitchFamily="34" charset="0"/>
                  </a:rPr>
                  <a:t>-13</a:t>
                </a:r>
              </a:p>
            </p:txBody>
          </p:sp>
          <p:sp>
            <p:nvSpPr>
              <p:cNvPr id="50" name="TextBox 49">
                <a:extLst>
                  <a:ext uri="{FF2B5EF4-FFF2-40B4-BE49-F238E27FC236}">
                    <a16:creationId xmlns:a16="http://schemas.microsoft.com/office/drawing/2014/main" id="{07F4F73D-7D88-C6BE-A2EE-1E3B1867D2B0}"/>
                  </a:ext>
                </a:extLst>
              </p:cNvPr>
              <p:cNvSpPr txBox="1"/>
              <p:nvPr/>
            </p:nvSpPr>
            <p:spPr>
              <a:xfrm rot="20083653">
                <a:off x="2274236" y="1839804"/>
                <a:ext cx="533982" cy="276999"/>
              </a:xfrm>
              <a:prstGeom prst="rect">
                <a:avLst/>
              </a:prstGeom>
              <a:noFill/>
            </p:spPr>
            <p:txBody>
              <a:bodyPr wrap="square" rtlCol="0">
                <a:spAutoFit/>
              </a:bodyPr>
              <a:lstStyle/>
              <a:p>
                <a:r>
                  <a:rPr lang="en-US" sz="1200" dirty="0">
                    <a:latin typeface="Source Sans Pro Light" panose="020B0604020202020204" pitchFamily="34" charset="0"/>
                  </a:rPr>
                  <a:t>-9</a:t>
                </a:r>
              </a:p>
            </p:txBody>
          </p:sp>
          <p:sp>
            <p:nvSpPr>
              <p:cNvPr id="59" name="TextBox 58">
                <a:extLst>
                  <a:ext uri="{FF2B5EF4-FFF2-40B4-BE49-F238E27FC236}">
                    <a16:creationId xmlns:a16="http://schemas.microsoft.com/office/drawing/2014/main" id="{06256524-78E4-8A33-A709-CC2DDBE52305}"/>
                  </a:ext>
                </a:extLst>
              </p:cNvPr>
              <p:cNvSpPr txBox="1"/>
              <p:nvPr/>
            </p:nvSpPr>
            <p:spPr>
              <a:xfrm rot="20371374">
                <a:off x="2445103" y="2040079"/>
                <a:ext cx="533982" cy="276999"/>
              </a:xfrm>
              <a:prstGeom prst="rect">
                <a:avLst/>
              </a:prstGeom>
              <a:noFill/>
            </p:spPr>
            <p:txBody>
              <a:bodyPr wrap="square" rtlCol="0">
                <a:spAutoFit/>
              </a:bodyPr>
              <a:lstStyle/>
              <a:p>
                <a:r>
                  <a:rPr lang="en-US" sz="1200" dirty="0">
                    <a:latin typeface="Source Sans Pro Light" panose="020B0604020202020204" pitchFamily="34" charset="0"/>
                  </a:rPr>
                  <a:t>-4</a:t>
                </a:r>
              </a:p>
            </p:txBody>
          </p:sp>
          <p:sp>
            <p:nvSpPr>
              <p:cNvPr id="60" name="TextBox 59">
                <a:extLst>
                  <a:ext uri="{FF2B5EF4-FFF2-40B4-BE49-F238E27FC236}">
                    <a16:creationId xmlns:a16="http://schemas.microsoft.com/office/drawing/2014/main" id="{FACBA321-916B-7306-ACC0-22E77247ACBB}"/>
                  </a:ext>
                </a:extLst>
              </p:cNvPr>
              <p:cNvSpPr txBox="1"/>
              <p:nvPr/>
            </p:nvSpPr>
            <p:spPr>
              <a:xfrm rot="2475631">
                <a:off x="3918744" y="2372619"/>
                <a:ext cx="564547" cy="276999"/>
              </a:xfrm>
              <a:prstGeom prst="rect">
                <a:avLst/>
              </a:prstGeom>
              <a:noFill/>
            </p:spPr>
            <p:txBody>
              <a:bodyPr wrap="square" rtlCol="0">
                <a:spAutoFit/>
              </a:bodyPr>
              <a:lstStyle/>
              <a:p>
                <a:r>
                  <a:rPr lang="en-US" sz="1200" dirty="0">
                    <a:latin typeface="Source Sans Pro Light" panose="020B0604020202020204" pitchFamily="34" charset="0"/>
                  </a:rPr>
                  <a:t>-6</a:t>
                </a:r>
              </a:p>
            </p:txBody>
          </p:sp>
          <p:sp>
            <p:nvSpPr>
              <p:cNvPr id="62" name="TextBox 61">
                <a:extLst>
                  <a:ext uri="{FF2B5EF4-FFF2-40B4-BE49-F238E27FC236}">
                    <a16:creationId xmlns:a16="http://schemas.microsoft.com/office/drawing/2014/main" id="{F65FC63B-61EF-7AE4-DBC4-E9955A8C1A3B}"/>
                  </a:ext>
                </a:extLst>
              </p:cNvPr>
              <p:cNvSpPr txBox="1"/>
              <p:nvPr/>
            </p:nvSpPr>
            <p:spPr>
              <a:xfrm rot="3464744">
                <a:off x="7577882" y="1829684"/>
                <a:ext cx="1345240" cy="276999"/>
              </a:xfrm>
              <a:prstGeom prst="rect">
                <a:avLst/>
              </a:prstGeom>
              <a:noFill/>
            </p:spPr>
            <p:txBody>
              <a:bodyPr wrap="none" rtlCol="0">
                <a:spAutoFit/>
              </a:bodyPr>
              <a:lstStyle/>
              <a:p>
                <a:r>
                  <a:rPr lang="en-US" sz="1200" dirty="0">
                    <a:latin typeface="Source Sans Pro Light" panose="020B0604020202020204" pitchFamily="34" charset="0"/>
                    <a:cs typeface="Times New Roman" panose="02020603050405020304" pitchFamily="18" charset="0"/>
                  </a:rPr>
                  <a:t> Spawning Starts</a:t>
                </a:r>
              </a:p>
            </p:txBody>
          </p:sp>
          <p:sp>
            <p:nvSpPr>
              <p:cNvPr id="63" name="TextBox 62">
                <a:extLst>
                  <a:ext uri="{FF2B5EF4-FFF2-40B4-BE49-F238E27FC236}">
                    <a16:creationId xmlns:a16="http://schemas.microsoft.com/office/drawing/2014/main" id="{B9A49320-49E4-25AC-D7A4-3EF82594EFA8}"/>
                  </a:ext>
                </a:extLst>
              </p:cNvPr>
              <p:cNvSpPr txBox="1"/>
              <p:nvPr/>
            </p:nvSpPr>
            <p:spPr>
              <a:xfrm rot="19168279">
                <a:off x="10128610" y="2343992"/>
                <a:ext cx="1249060" cy="276999"/>
              </a:xfrm>
              <a:prstGeom prst="rect">
                <a:avLst/>
              </a:prstGeom>
              <a:noFill/>
            </p:spPr>
            <p:txBody>
              <a:bodyPr wrap="none" rtlCol="0">
                <a:spAutoFit/>
              </a:bodyPr>
              <a:lstStyle/>
              <a:p>
                <a:r>
                  <a:rPr lang="en-US" sz="1200" dirty="0">
                    <a:latin typeface="Source Sans Pro Light" panose="020B0604020202020204" pitchFamily="34" charset="0"/>
                    <a:cs typeface="Times New Roman" panose="02020603050405020304" pitchFamily="18" charset="0"/>
                  </a:rPr>
                  <a:t>Spawning Ends</a:t>
                </a:r>
              </a:p>
            </p:txBody>
          </p:sp>
        </p:grpSp>
        <p:sp>
          <p:nvSpPr>
            <p:cNvPr id="67" name="TextBox 66">
              <a:extLst>
                <a:ext uri="{FF2B5EF4-FFF2-40B4-BE49-F238E27FC236}">
                  <a16:creationId xmlns:a16="http://schemas.microsoft.com/office/drawing/2014/main" id="{971AAD21-5C56-2005-235D-C9C3F123073C}"/>
                </a:ext>
              </a:extLst>
            </p:cNvPr>
            <p:cNvSpPr txBox="1"/>
            <p:nvPr/>
          </p:nvSpPr>
          <p:spPr>
            <a:xfrm>
              <a:off x="148269" y="107473"/>
              <a:ext cx="11821242" cy="369332"/>
            </a:xfrm>
            <a:prstGeom prst="rect">
              <a:avLst/>
            </a:prstGeom>
            <a:solidFill>
              <a:schemeClr val="bg1"/>
            </a:solidFill>
          </p:spPr>
          <p:txBody>
            <a:bodyPr wrap="square" rtlCol="0">
              <a:spAutoFit/>
            </a:bodyPr>
            <a:lstStyle/>
            <a:p>
              <a:r>
                <a:rPr lang="en-US" b="1" dirty="0">
                  <a:latin typeface="Arial Black" panose="020B0A04020102020204" pitchFamily="34" charset="0"/>
                </a:rPr>
                <a:t>FISH IN HOT WATER</a:t>
              </a:r>
            </a:p>
          </p:txBody>
        </p:sp>
        <p:sp>
          <p:nvSpPr>
            <p:cNvPr id="68" name="TextBox 67">
              <a:extLst>
                <a:ext uri="{FF2B5EF4-FFF2-40B4-BE49-F238E27FC236}">
                  <a16:creationId xmlns:a16="http://schemas.microsoft.com/office/drawing/2014/main" id="{565DE8B8-204B-3F62-43F2-E3B902184143}"/>
                </a:ext>
              </a:extLst>
            </p:cNvPr>
            <p:cNvSpPr txBox="1"/>
            <p:nvPr/>
          </p:nvSpPr>
          <p:spPr>
            <a:xfrm>
              <a:off x="148270" y="415915"/>
              <a:ext cx="11721524" cy="276999"/>
            </a:xfrm>
            <a:prstGeom prst="rect">
              <a:avLst/>
            </a:prstGeom>
            <a:solidFill>
              <a:schemeClr val="bg1"/>
            </a:solidFill>
          </p:spPr>
          <p:txBody>
            <a:bodyPr wrap="square" rtlCol="0">
              <a:spAutoFit/>
            </a:bodyPr>
            <a:lstStyle/>
            <a:p>
              <a:r>
                <a:rPr lang="en-US" sz="1200" dirty="0">
                  <a:latin typeface="Source Sans Pro Light" panose="020B0604020202020204" pitchFamily="34" charset="0"/>
                </a:rPr>
                <a:t>Under projected climate change scenarios, the American Shad and Striped Bass of the Hudson River Estuary are predicted to spawn 15 days earlier on average. </a:t>
              </a:r>
            </a:p>
          </p:txBody>
        </p:sp>
      </p:grpSp>
      <p:sp>
        <p:nvSpPr>
          <p:cNvPr id="5" name="TextBox 4">
            <a:extLst>
              <a:ext uri="{FF2B5EF4-FFF2-40B4-BE49-F238E27FC236}">
                <a16:creationId xmlns:a16="http://schemas.microsoft.com/office/drawing/2014/main" id="{08D9DFA2-5A3A-B798-9BAB-3F5A9EE52731}"/>
              </a:ext>
            </a:extLst>
          </p:cNvPr>
          <p:cNvSpPr txBox="1"/>
          <p:nvPr/>
        </p:nvSpPr>
        <p:spPr>
          <a:xfrm>
            <a:off x="546490" y="4795672"/>
            <a:ext cx="1150523" cy="830997"/>
          </a:xfrm>
          <a:prstGeom prst="rect">
            <a:avLst/>
          </a:prstGeom>
          <a:noFill/>
        </p:spPr>
        <p:txBody>
          <a:bodyPr wrap="square" rtlCol="0">
            <a:spAutoFit/>
          </a:bodyPr>
          <a:lstStyle/>
          <a:p>
            <a:r>
              <a:rPr lang="en-US" sz="1200" dirty="0">
                <a:latin typeface="Source Sans Pro Light" panose="020B0604020202020204" pitchFamily="34" charset="0"/>
              </a:rPr>
              <a:t>It takes a 2-4 years for the eggs to mature.</a:t>
            </a:r>
          </a:p>
          <a:p>
            <a:endParaRPr lang="en-US" sz="1200" dirty="0"/>
          </a:p>
        </p:txBody>
      </p:sp>
    </p:spTree>
    <p:extLst>
      <p:ext uri="{BB962C8B-B14F-4D97-AF65-F5344CB8AC3E}">
        <p14:creationId xmlns:p14="http://schemas.microsoft.com/office/powerpoint/2010/main" val="183617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5DF6-AC03-A8F7-BBC6-A42F0D367A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DFFE79-BB82-61AA-D47E-D5E09ED63557}"/>
              </a:ext>
            </a:extLst>
          </p:cNvPr>
          <p:cNvSpPr>
            <a:spLocks noGrp="1"/>
          </p:cNvSpPr>
          <p:nvPr>
            <p:ph idx="1"/>
          </p:nvPr>
        </p:nvSpPr>
        <p:spPr/>
        <p:txBody>
          <a:bodyPr/>
          <a:lstStyle/>
          <a:p>
            <a:r>
              <a:rPr lang="en-US" sz="2800" dirty="0"/>
              <a:t>Native and Colonial Americans fished them for sustenance, smoked the flesh, and ate the roe as a delicacy.</a:t>
            </a:r>
          </a:p>
          <a:p>
            <a:endParaRPr lang="en-US" dirty="0"/>
          </a:p>
          <a:p>
            <a:r>
              <a:rPr lang="en-US" sz="2800" dirty="0"/>
              <a:t>The American Shad and the Striped Bass are migratory species needing both freshwater and marine habitats to complete their life cycle. This makes them particularly vulnerable to human activities. The Hudson River Shad has declined in stock so much that all its fisheries were closed in 2010. The Striped Bass, while declining in relative abundance, still remains the most important game fish in the Hudson River.</a:t>
            </a:r>
          </a:p>
          <a:p>
            <a:endParaRPr lang="en-US" dirty="0"/>
          </a:p>
        </p:txBody>
      </p:sp>
    </p:spTree>
    <p:extLst>
      <p:ext uri="{BB962C8B-B14F-4D97-AF65-F5344CB8AC3E}">
        <p14:creationId xmlns:p14="http://schemas.microsoft.com/office/powerpoint/2010/main" val="1632810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TotalTime>
  <Words>575</Words>
  <Application>Microsoft Office PowerPoint</Application>
  <PresentationFormat>Widescreen</PresentationFormat>
  <Paragraphs>111</Paragraphs>
  <Slides>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Arial Black</vt:lpstr>
      <vt:lpstr>Arial Nova Cond Light</vt:lpstr>
      <vt:lpstr>Baguet Script</vt:lpstr>
      <vt:lpstr>Calibri</vt:lpstr>
      <vt:lpstr>Calibri Light</vt:lpstr>
      <vt:lpstr>Source Sans Pro Light</vt:lpstr>
      <vt:lpstr>Office Theme</vt:lpstr>
      <vt:lpstr>Markups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White, Ellie</dc:creator>
  <cp:lastModifiedBy>White, Ellie</cp:lastModifiedBy>
  <cp:revision>1</cp:revision>
  <dcterms:created xsi:type="dcterms:W3CDTF">2023-04-02T18:54:45Z</dcterms:created>
  <dcterms:modified xsi:type="dcterms:W3CDTF">2023-04-11T22:05:42Z</dcterms:modified>
</cp:coreProperties>
</file>