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564AC"/>
    <a:srgbClr val="9A7FBB"/>
    <a:srgbClr val="D2C6E1"/>
    <a:srgbClr val="9966FF"/>
    <a:srgbClr val="B7B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4A408E-A860-4545-93D6-2FF3BB9EA02D}" v="106" dt="2023-04-08T22:49:43.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6" autoAdjust="0"/>
    <p:restoredTop sz="94660"/>
  </p:normalViewPr>
  <p:slideViewPr>
    <p:cSldViewPr snapToGrid="0">
      <p:cViewPr>
        <p:scale>
          <a:sx n="150" d="100"/>
          <a:sy n="150" d="100"/>
        </p:scale>
        <p:origin x="16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Ellie" userId="fec56361-5c8a-4790-9e84-6272d2f2258e" providerId="ADAL" clId="{055092CE-05AA-497E-A351-EF6B27C49962}"/>
    <pc:docChg chg="undo custSel modSld">
      <pc:chgData name="White, Ellie" userId="fec56361-5c8a-4790-9e84-6272d2f2258e" providerId="ADAL" clId="{055092CE-05AA-497E-A351-EF6B27C49962}" dt="2023-04-02T19:44:33.038" v="1013" actId="207"/>
      <pc:docMkLst>
        <pc:docMk/>
      </pc:docMkLst>
      <pc:sldChg chg="addSp delSp modSp mod">
        <pc:chgData name="White, Ellie" userId="fec56361-5c8a-4790-9e84-6272d2f2258e" providerId="ADAL" clId="{055092CE-05AA-497E-A351-EF6B27C49962}" dt="2023-04-02T19:44:33.038" v="1013" actId="207"/>
        <pc:sldMkLst>
          <pc:docMk/>
          <pc:sldMk cId="1781328126" sldId="257"/>
        </pc:sldMkLst>
        <pc:spChg chg="mod topLvl">
          <ac:chgData name="White, Ellie" userId="fec56361-5c8a-4790-9e84-6272d2f2258e" providerId="ADAL" clId="{055092CE-05AA-497E-A351-EF6B27C49962}" dt="2023-04-02T19:39:33.326" v="989" actId="164"/>
          <ac:spMkLst>
            <pc:docMk/>
            <pc:sldMk cId="1781328126" sldId="257"/>
            <ac:spMk id="12" creationId="{A92751BD-0BCB-F84D-4CE3-45911BE1EE09}"/>
          </ac:spMkLst>
        </pc:spChg>
        <pc:spChg chg="mod ord topLvl">
          <ac:chgData name="White, Ellie" userId="fec56361-5c8a-4790-9e84-6272d2f2258e" providerId="ADAL" clId="{055092CE-05AA-497E-A351-EF6B27C49962}" dt="2023-04-02T19:39:33.326" v="989" actId="164"/>
          <ac:spMkLst>
            <pc:docMk/>
            <pc:sldMk cId="1781328126" sldId="257"/>
            <ac:spMk id="13" creationId="{DD8FF5E5-8077-9B79-7F23-BF41326D2659}"/>
          </ac:spMkLst>
        </pc:spChg>
        <pc:spChg chg="mod topLvl">
          <ac:chgData name="White, Ellie" userId="fec56361-5c8a-4790-9e84-6272d2f2258e" providerId="ADAL" clId="{055092CE-05AA-497E-A351-EF6B27C49962}" dt="2023-04-02T19:39:33.326" v="989" actId="164"/>
          <ac:spMkLst>
            <pc:docMk/>
            <pc:sldMk cId="1781328126" sldId="257"/>
            <ac:spMk id="14" creationId="{EDE2B9F8-9E3D-678D-C890-E5D58669DFD2}"/>
          </ac:spMkLst>
        </pc:spChg>
        <pc:spChg chg="mod topLvl">
          <ac:chgData name="White, Ellie" userId="fec56361-5c8a-4790-9e84-6272d2f2258e" providerId="ADAL" clId="{055092CE-05AA-497E-A351-EF6B27C49962}" dt="2023-04-02T19:39:33.326" v="989" actId="164"/>
          <ac:spMkLst>
            <pc:docMk/>
            <pc:sldMk cId="1781328126" sldId="257"/>
            <ac:spMk id="15" creationId="{59731D87-5DD9-E804-08D9-E2BD4F5D0AC4}"/>
          </ac:spMkLst>
        </pc:spChg>
        <pc:spChg chg="mod ord topLvl">
          <ac:chgData name="White, Ellie" userId="fec56361-5c8a-4790-9e84-6272d2f2258e" providerId="ADAL" clId="{055092CE-05AA-497E-A351-EF6B27C49962}" dt="2023-04-02T19:39:33.326" v="989" actId="164"/>
          <ac:spMkLst>
            <pc:docMk/>
            <pc:sldMk cId="1781328126" sldId="257"/>
            <ac:spMk id="16" creationId="{ED2ACB32-FBD5-606D-C54A-0348DA8C461C}"/>
          </ac:spMkLst>
        </pc:spChg>
        <pc:spChg chg="mod topLvl">
          <ac:chgData name="White, Ellie" userId="fec56361-5c8a-4790-9e84-6272d2f2258e" providerId="ADAL" clId="{055092CE-05AA-497E-A351-EF6B27C49962}" dt="2023-04-02T19:40:39.080" v="1002" actId="1076"/>
          <ac:spMkLst>
            <pc:docMk/>
            <pc:sldMk cId="1781328126" sldId="257"/>
            <ac:spMk id="17" creationId="{E8EB3159-5F25-B2C0-43AC-83F1DF73BE7B}"/>
          </ac:spMkLst>
        </pc:spChg>
        <pc:spChg chg="mod topLvl">
          <ac:chgData name="White, Ellie" userId="fec56361-5c8a-4790-9e84-6272d2f2258e" providerId="ADAL" clId="{055092CE-05AA-497E-A351-EF6B27C49962}" dt="2023-04-02T19:40:00.630" v="993" actId="1076"/>
          <ac:spMkLst>
            <pc:docMk/>
            <pc:sldMk cId="1781328126" sldId="257"/>
            <ac:spMk id="20" creationId="{955A7CE5-80B7-11A5-3983-7037E6E3B1B5}"/>
          </ac:spMkLst>
        </pc:spChg>
        <pc:spChg chg="add mod topLvl">
          <ac:chgData name="White, Ellie" userId="fec56361-5c8a-4790-9e84-6272d2f2258e" providerId="ADAL" clId="{055092CE-05AA-497E-A351-EF6B27C49962}" dt="2023-04-02T19:39:33.326" v="989" actId="164"/>
          <ac:spMkLst>
            <pc:docMk/>
            <pc:sldMk cId="1781328126" sldId="257"/>
            <ac:spMk id="25" creationId="{127D3F71-382D-C3F0-317D-8AB54D073396}"/>
          </ac:spMkLst>
        </pc:spChg>
        <pc:spChg chg="add mod ord topLvl">
          <ac:chgData name="White, Ellie" userId="fec56361-5c8a-4790-9e84-6272d2f2258e" providerId="ADAL" clId="{055092CE-05AA-497E-A351-EF6B27C49962}" dt="2023-04-02T19:39:33.326" v="989" actId="164"/>
          <ac:spMkLst>
            <pc:docMk/>
            <pc:sldMk cId="1781328126" sldId="257"/>
            <ac:spMk id="26" creationId="{81EAB21C-A47C-BDD9-8A0D-14D3C96E0177}"/>
          </ac:spMkLst>
        </pc:spChg>
        <pc:spChg chg="add del mod">
          <ac:chgData name="White, Ellie" userId="fec56361-5c8a-4790-9e84-6272d2f2258e" providerId="ADAL" clId="{055092CE-05AA-497E-A351-EF6B27C49962}" dt="2023-04-02T19:09:56.708" v="319" actId="478"/>
          <ac:spMkLst>
            <pc:docMk/>
            <pc:sldMk cId="1781328126" sldId="257"/>
            <ac:spMk id="30" creationId="{CE4594DC-73D2-FEB1-2AFC-2A393DF468FF}"/>
          </ac:spMkLst>
        </pc:spChg>
        <pc:spChg chg="add mod ord topLvl">
          <ac:chgData name="White, Ellie" userId="fec56361-5c8a-4790-9e84-6272d2f2258e" providerId="ADAL" clId="{055092CE-05AA-497E-A351-EF6B27C49962}" dt="2023-04-02T19:39:33.326" v="989" actId="164"/>
          <ac:spMkLst>
            <pc:docMk/>
            <pc:sldMk cId="1781328126" sldId="257"/>
            <ac:spMk id="31" creationId="{BB1F478B-475A-961E-9463-971167FCC0DD}"/>
          </ac:spMkLst>
        </pc:spChg>
        <pc:spChg chg="add del mod">
          <ac:chgData name="White, Ellie" userId="fec56361-5c8a-4790-9e84-6272d2f2258e" providerId="ADAL" clId="{055092CE-05AA-497E-A351-EF6B27C49962}" dt="2023-04-02T19:11:16.165" v="368"/>
          <ac:spMkLst>
            <pc:docMk/>
            <pc:sldMk cId="1781328126" sldId="257"/>
            <ac:spMk id="32" creationId="{13AC0A14-7A49-54FB-0F18-EE330ACBC576}"/>
          </ac:spMkLst>
        </pc:spChg>
        <pc:spChg chg="add mod topLvl">
          <ac:chgData name="White, Ellie" userId="fec56361-5c8a-4790-9e84-6272d2f2258e" providerId="ADAL" clId="{055092CE-05AA-497E-A351-EF6B27C49962}" dt="2023-04-02T19:39:33.326" v="989" actId="164"/>
          <ac:spMkLst>
            <pc:docMk/>
            <pc:sldMk cId="1781328126" sldId="257"/>
            <ac:spMk id="37" creationId="{8B99782F-E631-535F-93CE-F6360C71F16F}"/>
          </ac:spMkLst>
        </pc:spChg>
        <pc:spChg chg="add mod topLvl">
          <ac:chgData name="White, Ellie" userId="fec56361-5c8a-4790-9e84-6272d2f2258e" providerId="ADAL" clId="{055092CE-05AA-497E-A351-EF6B27C49962}" dt="2023-04-02T19:39:33.326" v="989" actId="164"/>
          <ac:spMkLst>
            <pc:docMk/>
            <pc:sldMk cId="1781328126" sldId="257"/>
            <ac:spMk id="38" creationId="{E45EBC66-8770-922F-372F-1C0D847501D6}"/>
          </ac:spMkLst>
        </pc:spChg>
        <pc:spChg chg="add mod topLvl">
          <ac:chgData name="White, Ellie" userId="fec56361-5c8a-4790-9e84-6272d2f2258e" providerId="ADAL" clId="{055092CE-05AA-497E-A351-EF6B27C49962}" dt="2023-04-02T19:39:33.326" v="989" actId="164"/>
          <ac:spMkLst>
            <pc:docMk/>
            <pc:sldMk cId="1781328126" sldId="257"/>
            <ac:spMk id="39" creationId="{2B5A2A8D-F0EF-298A-F203-F0BC071E8B66}"/>
          </ac:spMkLst>
        </pc:spChg>
        <pc:spChg chg="add del mod">
          <ac:chgData name="White, Ellie" userId="fec56361-5c8a-4790-9e84-6272d2f2258e" providerId="ADAL" clId="{055092CE-05AA-497E-A351-EF6B27C49962}" dt="2023-04-02T19:14:27.294" v="423"/>
          <ac:spMkLst>
            <pc:docMk/>
            <pc:sldMk cId="1781328126" sldId="257"/>
            <ac:spMk id="40" creationId="{209EEA2E-7BA4-D3E9-A825-7BF20818D7FF}"/>
          </ac:spMkLst>
        </pc:spChg>
        <pc:spChg chg="add del mod">
          <ac:chgData name="White, Ellie" userId="fec56361-5c8a-4790-9e84-6272d2f2258e" providerId="ADAL" clId="{055092CE-05AA-497E-A351-EF6B27C49962}" dt="2023-04-02T19:14:27.294" v="423"/>
          <ac:spMkLst>
            <pc:docMk/>
            <pc:sldMk cId="1781328126" sldId="257"/>
            <ac:spMk id="41" creationId="{1D4A7653-5959-D8E5-5A5A-A1DD9552C8A6}"/>
          </ac:spMkLst>
        </pc:spChg>
        <pc:spChg chg="add del mod">
          <ac:chgData name="White, Ellie" userId="fec56361-5c8a-4790-9e84-6272d2f2258e" providerId="ADAL" clId="{055092CE-05AA-497E-A351-EF6B27C49962}" dt="2023-04-02T19:14:27.294" v="423"/>
          <ac:spMkLst>
            <pc:docMk/>
            <pc:sldMk cId="1781328126" sldId="257"/>
            <ac:spMk id="42" creationId="{9C22F52C-7E52-154C-630A-131655AFAC4C}"/>
          </ac:spMkLst>
        </pc:spChg>
        <pc:spChg chg="add del mod">
          <ac:chgData name="White, Ellie" userId="fec56361-5c8a-4790-9e84-6272d2f2258e" providerId="ADAL" clId="{055092CE-05AA-497E-A351-EF6B27C49962}" dt="2023-04-02T19:14:27.294" v="423"/>
          <ac:spMkLst>
            <pc:docMk/>
            <pc:sldMk cId="1781328126" sldId="257"/>
            <ac:spMk id="43" creationId="{45DFB95B-9B04-1229-A2B7-D1117E944180}"/>
          </ac:spMkLst>
        </pc:spChg>
        <pc:spChg chg="add mod topLvl">
          <ac:chgData name="White, Ellie" userId="fec56361-5c8a-4790-9e84-6272d2f2258e" providerId="ADAL" clId="{055092CE-05AA-497E-A351-EF6B27C49962}" dt="2023-04-02T19:39:33.326" v="989" actId="164"/>
          <ac:spMkLst>
            <pc:docMk/>
            <pc:sldMk cId="1781328126" sldId="257"/>
            <ac:spMk id="44" creationId="{086F1047-5BC5-8329-4A8B-F89C2E2143FB}"/>
          </ac:spMkLst>
        </pc:spChg>
        <pc:spChg chg="add mod topLvl">
          <ac:chgData name="White, Ellie" userId="fec56361-5c8a-4790-9e84-6272d2f2258e" providerId="ADAL" clId="{055092CE-05AA-497E-A351-EF6B27C49962}" dt="2023-04-02T19:39:33.326" v="989" actId="164"/>
          <ac:spMkLst>
            <pc:docMk/>
            <pc:sldMk cId="1781328126" sldId="257"/>
            <ac:spMk id="45" creationId="{C51FEAE8-4CEA-0B45-B1A7-605E3195A2E5}"/>
          </ac:spMkLst>
        </pc:spChg>
        <pc:spChg chg="add mod topLvl">
          <ac:chgData name="White, Ellie" userId="fec56361-5c8a-4790-9e84-6272d2f2258e" providerId="ADAL" clId="{055092CE-05AA-497E-A351-EF6B27C49962}" dt="2023-04-02T19:39:33.326" v="989" actId="164"/>
          <ac:spMkLst>
            <pc:docMk/>
            <pc:sldMk cId="1781328126" sldId="257"/>
            <ac:spMk id="46" creationId="{C736116D-93C1-5F5D-AB3A-9300A3B850D0}"/>
          </ac:spMkLst>
        </pc:spChg>
        <pc:spChg chg="add mod topLvl">
          <ac:chgData name="White, Ellie" userId="fec56361-5c8a-4790-9e84-6272d2f2258e" providerId="ADAL" clId="{055092CE-05AA-497E-A351-EF6B27C49962}" dt="2023-04-02T19:39:33.326" v="989" actId="164"/>
          <ac:spMkLst>
            <pc:docMk/>
            <pc:sldMk cId="1781328126" sldId="257"/>
            <ac:spMk id="47" creationId="{487004D3-ECC8-B349-F91D-3DA23046F06B}"/>
          </ac:spMkLst>
        </pc:spChg>
        <pc:spChg chg="add mod topLvl">
          <ac:chgData name="White, Ellie" userId="fec56361-5c8a-4790-9e84-6272d2f2258e" providerId="ADAL" clId="{055092CE-05AA-497E-A351-EF6B27C49962}" dt="2023-04-02T19:39:33.326" v="989" actId="164"/>
          <ac:spMkLst>
            <pc:docMk/>
            <pc:sldMk cId="1781328126" sldId="257"/>
            <ac:spMk id="48" creationId="{1488E4DB-2C8E-E18F-BB8D-0949F91EF5A3}"/>
          </ac:spMkLst>
        </pc:spChg>
        <pc:spChg chg="add mod topLvl">
          <ac:chgData name="White, Ellie" userId="fec56361-5c8a-4790-9e84-6272d2f2258e" providerId="ADAL" clId="{055092CE-05AA-497E-A351-EF6B27C49962}" dt="2023-04-02T19:39:33.326" v="989" actId="164"/>
          <ac:spMkLst>
            <pc:docMk/>
            <pc:sldMk cId="1781328126" sldId="257"/>
            <ac:spMk id="49" creationId="{321EC36E-CE2D-5FE1-C756-761D98C06EC9}"/>
          </ac:spMkLst>
        </pc:spChg>
        <pc:spChg chg="add mod topLvl">
          <ac:chgData name="White, Ellie" userId="fec56361-5c8a-4790-9e84-6272d2f2258e" providerId="ADAL" clId="{055092CE-05AA-497E-A351-EF6B27C49962}" dt="2023-04-02T19:39:33.326" v="989" actId="164"/>
          <ac:spMkLst>
            <pc:docMk/>
            <pc:sldMk cId="1781328126" sldId="257"/>
            <ac:spMk id="50" creationId="{AB74B619-BC32-AFE7-3513-8CDFDB95245E}"/>
          </ac:spMkLst>
        </pc:spChg>
        <pc:spChg chg="add mod topLvl">
          <ac:chgData name="White, Ellie" userId="fec56361-5c8a-4790-9e84-6272d2f2258e" providerId="ADAL" clId="{055092CE-05AA-497E-A351-EF6B27C49962}" dt="2023-04-02T19:39:33.326" v="989" actId="164"/>
          <ac:spMkLst>
            <pc:docMk/>
            <pc:sldMk cId="1781328126" sldId="257"/>
            <ac:spMk id="51" creationId="{9C49A8C6-6A48-930A-1F7D-D00A135B519C}"/>
          </ac:spMkLst>
        </pc:spChg>
        <pc:spChg chg="add mod topLvl">
          <ac:chgData name="White, Ellie" userId="fec56361-5c8a-4790-9e84-6272d2f2258e" providerId="ADAL" clId="{055092CE-05AA-497E-A351-EF6B27C49962}" dt="2023-04-02T19:39:33.326" v="989" actId="164"/>
          <ac:spMkLst>
            <pc:docMk/>
            <pc:sldMk cId="1781328126" sldId="257"/>
            <ac:spMk id="52" creationId="{2A82D210-B510-C49D-08EA-9024CD1DCC14}"/>
          </ac:spMkLst>
        </pc:spChg>
        <pc:spChg chg="add mod topLvl">
          <ac:chgData name="White, Ellie" userId="fec56361-5c8a-4790-9e84-6272d2f2258e" providerId="ADAL" clId="{055092CE-05AA-497E-A351-EF6B27C49962}" dt="2023-04-02T19:39:33.326" v="989" actId="164"/>
          <ac:spMkLst>
            <pc:docMk/>
            <pc:sldMk cId="1781328126" sldId="257"/>
            <ac:spMk id="53" creationId="{F3E0A097-EC81-AF6F-8700-5EE680F03C90}"/>
          </ac:spMkLst>
        </pc:spChg>
        <pc:spChg chg="add mod topLvl">
          <ac:chgData name="White, Ellie" userId="fec56361-5c8a-4790-9e84-6272d2f2258e" providerId="ADAL" clId="{055092CE-05AA-497E-A351-EF6B27C49962}" dt="2023-04-02T19:39:33.326" v="989" actId="164"/>
          <ac:spMkLst>
            <pc:docMk/>
            <pc:sldMk cId="1781328126" sldId="257"/>
            <ac:spMk id="54" creationId="{F9340EE1-729C-673B-85EB-FE9B747491B3}"/>
          </ac:spMkLst>
        </pc:spChg>
        <pc:spChg chg="add mod topLvl">
          <ac:chgData name="White, Ellie" userId="fec56361-5c8a-4790-9e84-6272d2f2258e" providerId="ADAL" clId="{055092CE-05AA-497E-A351-EF6B27C49962}" dt="2023-04-02T19:39:33.326" v="989" actId="164"/>
          <ac:spMkLst>
            <pc:docMk/>
            <pc:sldMk cId="1781328126" sldId="257"/>
            <ac:spMk id="55" creationId="{9A6452E7-1209-7B7A-3282-9C6CEAC19694}"/>
          </ac:spMkLst>
        </pc:spChg>
        <pc:spChg chg="add mod">
          <ac:chgData name="White, Ellie" userId="fec56361-5c8a-4790-9e84-6272d2f2258e" providerId="ADAL" clId="{055092CE-05AA-497E-A351-EF6B27C49962}" dt="2023-04-02T19:44:33.038" v="1013" actId="207"/>
          <ac:spMkLst>
            <pc:docMk/>
            <pc:sldMk cId="1781328126" sldId="257"/>
            <ac:spMk id="56" creationId="{AA6491FF-34F6-7EFB-76CF-6464193182B4}"/>
          </ac:spMkLst>
        </pc:spChg>
        <pc:spChg chg="add mod">
          <ac:chgData name="White, Ellie" userId="fec56361-5c8a-4790-9e84-6272d2f2258e" providerId="ADAL" clId="{055092CE-05AA-497E-A351-EF6B27C49962}" dt="2023-04-02T19:44:25.945" v="1012" actId="207"/>
          <ac:spMkLst>
            <pc:docMk/>
            <pc:sldMk cId="1781328126" sldId="257"/>
            <ac:spMk id="57" creationId="{74AA7624-F345-3FB9-80B6-1C9A5D207627}"/>
          </ac:spMkLst>
        </pc:spChg>
        <pc:spChg chg="add mod">
          <ac:chgData name="White, Ellie" userId="fec56361-5c8a-4790-9e84-6272d2f2258e" providerId="ADAL" clId="{055092CE-05AA-497E-A351-EF6B27C49962}" dt="2023-04-02T19:38:56.395" v="987" actId="165"/>
          <ac:spMkLst>
            <pc:docMk/>
            <pc:sldMk cId="1781328126" sldId="257"/>
            <ac:spMk id="58" creationId="{32C30769-769E-0438-B11D-232EF1F34122}"/>
          </ac:spMkLst>
        </pc:spChg>
        <pc:spChg chg="add mod">
          <ac:chgData name="White, Ellie" userId="fec56361-5c8a-4790-9e84-6272d2f2258e" providerId="ADAL" clId="{055092CE-05AA-497E-A351-EF6B27C49962}" dt="2023-04-02T19:38:56.395" v="987" actId="165"/>
          <ac:spMkLst>
            <pc:docMk/>
            <pc:sldMk cId="1781328126" sldId="257"/>
            <ac:spMk id="59" creationId="{2A00CD99-6335-931D-5ABF-BE360663FD3D}"/>
          </ac:spMkLst>
        </pc:spChg>
        <pc:spChg chg="add mod ord topLvl">
          <ac:chgData name="White, Ellie" userId="fec56361-5c8a-4790-9e84-6272d2f2258e" providerId="ADAL" clId="{055092CE-05AA-497E-A351-EF6B27C49962}" dt="2023-04-02T19:39:33.326" v="989" actId="164"/>
          <ac:spMkLst>
            <pc:docMk/>
            <pc:sldMk cId="1781328126" sldId="257"/>
            <ac:spMk id="61" creationId="{3B2890E0-4397-E461-4158-1EA89FBAA79A}"/>
          </ac:spMkLst>
        </pc:spChg>
        <pc:spChg chg="add del mod">
          <ac:chgData name="White, Ellie" userId="fec56361-5c8a-4790-9e84-6272d2f2258e" providerId="ADAL" clId="{055092CE-05AA-497E-A351-EF6B27C49962}" dt="2023-04-02T19:27:30.749" v="753" actId="478"/>
          <ac:spMkLst>
            <pc:docMk/>
            <pc:sldMk cId="1781328126" sldId="257"/>
            <ac:spMk id="62" creationId="{D168664B-E15C-5666-F17F-41A3AA873730}"/>
          </ac:spMkLst>
        </pc:spChg>
        <pc:spChg chg="add del">
          <ac:chgData name="White, Ellie" userId="fec56361-5c8a-4790-9e84-6272d2f2258e" providerId="ADAL" clId="{055092CE-05AA-497E-A351-EF6B27C49962}" dt="2023-04-02T19:27:44.430" v="755" actId="478"/>
          <ac:spMkLst>
            <pc:docMk/>
            <pc:sldMk cId="1781328126" sldId="257"/>
            <ac:spMk id="63" creationId="{F74D90FC-6B01-9308-A534-5959CEFDBB83}"/>
          </ac:spMkLst>
        </pc:spChg>
        <pc:spChg chg="add mod topLvl">
          <ac:chgData name="White, Ellie" userId="fec56361-5c8a-4790-9e84-6272d2f2258e" providerId="ADAL" clId="{055092CE-05AA-497E-A351-EF6B27C49962}" dt="2023-04-02T19:40:56.340" v="1004" actId="14100"/>
          <ac:spMkLst>
            <pc:docMk/>
            <pc:sldMk cId="1781328126" sldId="257"/>
            <ac:spMk id="64" creationId="{E3379FEA-C84F-5197-6085-55A6651533FF}"/>
          </ac:spMkLst>
        </pc:spChg>
        <pc:spChg chg="add mod topLvl">
          <ac:chgData name="White, Ellie" userId="fec56361-5c8a-4790-9e84-6272d2f2258e" providerId="ADAL" clId="{055092CE-05AA-497E-A351-EF6B27C49962}" dt="2023-04-02T19:41:11.904" v="1006" actId="14100"/>
          <ac:spMkLst>
            <pc:docMk/>
            <pc:sldMk cId="1781328126" sldId="257"/>
            <ac:spMk id="65" creationId="{1B068EB4-F4A9-3914-363D-98FF9C573403}"/>
          </ac:spMkLst>
        </pc:spChg>
        <pc:spChg chg="add mod ord">
          <ac:chgData name="White, Ellie" userId="fec56361-5c8a-4790-9e84-6272d2f2258e" providerId="ADAL" clId="{055092CE-05AA-497E-A351-EF6B27C49962}" dt="2023-04-02T19:41:57.654" v="1011" actId="164"/>
          <ac:spMkLst>
            <pc:docMk/>
            <pc:sldMk cId="1781328126" sldId="257"/>
            <ac:spMk id="75" creationId="{956B681B-05A8-4B23-147C-6457E85273F1}"/>
          </ac:spMkLst>
        </pc:spChg>
        <pc:grpChg chg="add del mod topLvl">
          <ac:chgData name="White, Ellie" userId="fec56361-5c8a-4790-9e84-6272d2f2258e" providerId="ADAL" clId="{055092CE-05AA-497E-A351-EF6B27C49962}" dt="2023-04-02T19:30:31.165" v="784" actId="165"/>
          <ac:grpSpMkLst>
            <pc:docMk/>
            <pc:sldMk cId="1781328126" sldId="257"/>
            <ac:grpSpMk id="27" creationId="{CABCA701-ACD5-FD4E-152A-9C4A0C10B8F7}"/>
          </ac:grpSpMkLst>
        </pc:grpChg>
        <pc:grpChg chg="add del mod topLvl">
          <ac:chgData name="White, Ellie" userId="fec56361-5c8a-4790-9e84-6272d2f2258e" providerId="ADAL" clId="{055092CE-05AA-497E-A351-EF6B27C49962}" dt="2023-04-02T19:30:09.878" v="783" actId="165"/>
          <ac:grpSpMkLst>
            <pc:docMk/>
            <pc:sldMk cId="1781328126" sldId="257"/>
            <ac:grpSpMk id="28" creationId="{21BD243E-6927-B778-80EB-65710191EB9A}"/>
          </ac:grpSpMkLst>
        </pc:grpChg>
        <pc:grpChg chg="add del mod topLvl">
          <ac:chgData name="White, Ellie" userId="fec56361-5c8a-4790-9e84-6272d2f2258e" providerId="ADAL" clId="{055092CE-05AA-497E-A351-EF6B27C49962}" dt="2023-04-02T19:30:04.295" v="782" actId="165"/>
          <ac:grpSpMkLst>
            <pc:docMk/>
            <pc:sldMk cId="1781328126" sldId="257"/>
            <ac:grpSpMk id="29" creationId="{A02627E4-D10C-AA64-481A-4C473210FE58}"/>
          </ac:grpSpMkLst>
        </pc:grpChg>
        <pc:grpChg chg="add del mod">
          <ac:chgData name="White, Ellie" userId="fec56361-5c8a-4790-9e84-6272d2f2258e" providerId="ADAL" clId="{055092CE-05AA-497E-A351-EF6B27C49962}" dt="2023-04-02T19:29:59.452" v="781" actId="165"/>
          <ac:grpSpMkLst>
            <pc:docMk/>
            <pc:sldMk cId="1781328126" sldId="257"/>
            <ac:grpSpMk id="34" creationId="{38BA8FD4-2A71-4A19-667F-37A756CC2741}"/>
          </ac:grpSpMkLst>
        </pc:grpChg>
        <pc:grpChg chg="add mod ord topLvl">
          <ac:chgData name="White, Ellie" userId="fec56361-5c8a-4790-9e84-6272d2f2258e" providerId="ADAL" clId="{055092CE-05AA-497E-A351-EF6B27C49962}" dt="2023-04-02T19:39:33.326" v="989" actId="164"/>
          <ac:grpSpMkLst>
            <pc:docMk/>
            <pc:sldMk cId="1781328126" sldId="257"/>
            <ac:grpSpMk id="60" creationId="{DF33481A-EC37-37C2-56C1-F6B3EC394779}"/>
          </ac:grpSpMkLst>
        </pc:grpChg>
        <pc:grpChg chg="add del mod">
          <ac:chgData name="White, Ellie" userId="fec56361-5c8a-4790-9e84-6272d2f2258e" providerId="ADAL" clId="{055092CE-05AA-497E-A351-EF6B27C49962}" dt="2023-04-02T19:35:57.592" v="903" actId="165"/>
          <ac:grpSpMkLst>
            <pc:docMk/>
            <pc:sldMk cId="1781328126" sldId="257"/>
            <ac:grpSpMk id="66" creationId="{1726C3AA-378B-893C-0E51-881E80C84B80}"/>
          </ac:grpSpMkLst>
        </pc:grpChg>
        <pc:grpChg chg="add del mod">
          <ac:chgData name="White, Ellie" userId="fec56361-5c8a-4790-9e84-6272d2f2258e" providerId="ADAL" clId="{055092CE-05AA-497E-A351-EF6B27C49962}" dt="2023-04-02T19:38:56.395" v="987" actId="165"/>
          <ac:grpSpMkLst>
            <pc:docMk/>
            <pc:sldMk cId="1781328126" sldId="257"/>
            <ac:grpSpMk id="67" creationId="{94BC7C47-4CA1-02A5-09B1-E09378709641}"/>
          </ac:grpSpMkLst>
        </pc:grpChg>
        <pc:grpChg chg="add mod">
          <ac:chgData name="White, Ellie" userId="fec56361-5c8a-4790-9e84-6272d2f2258e" providerId="ADAL" clId="{055092CE-05AA-497E-A351-EF6B27C49962}" dt="2023-04-02T19:41:57.654" v="1011" actId="164"/>
          <ac:grpSpMkLst>
            <pc:docMk/>
            <pc:sldMk cId="1781328126" sldId="257"/>
            <ac:grpSpMk id="68" creationId="{530C4716-1ECC-8E7E-A2CF-5CE942415C25}"/>
          </ac:grpSpMkLst>
        </pc:grpChg>
        <pc:grpChg chg="add mod">
          <ac:chgData name="White, Ellie" userId="fec56361-5c8a-4790-9e84-6272d2f2258e" providerId="ADAL" clId="{055092CE-05AA-497E-A351-EF6B27C49962}" dt="2023-04-02T19:41:57.654" v="1011" actId="164"/>
          <ac:grpSpMkLst>
            <pc:docMk/>
            <pc:sldMk cId="1781328126" sldId="257"/>
            <ac:grpSpMk id="76" creationId="{E42136F1-657F-9793-2327-804F60ED6E70}"/>
          </ac:grpSpMkLst>
        </pc:grpChg>
        <pc:picChg chg="mod ord topLvl">
          <ac:chgData name="White, Ellie" userId="fec56361-5c8a-4790-9e84-6272d2f2258e" providerId="ADAL" clId="{055092CE-05AA-497E-A351-EF6B27C49962}" dt="2023-04-02T19:39:33.326" v="989" actId="164"/>
          <ac:picMkLst>
            <pc:docMk/>
            <pc:sldMk cId="1781328126" sldId="257"/>
            <ac:picMk id="5" creationId="{28C2CC4E-BE71-E8A6-5D7E-1794748C1660}"/>
          </ac:picMkLst>
        </pc:picChg>
        <pc:picChg chg="mod ord topLvl">
          <ac:chgData name="White, Ellie" userId="fec56361-5c8a-4790-9e84-6272d2f2258e" providerId="ADAL" clId="{055092CE-05AA-497E-A351-EF6B27C49962}" dt="2023-04-02T19:39:33.326" v="989" actId="164"/>
          <ac:picMkLst>
            <pc:docMk/>
            <pc:sldMk cId="1781328126" sldId="257"/>
            <ac:picMk id="7" creationId="{EA211AEE-3789-D087-E374-D5EA30A8AE6D}"/>
          </ac:picMkLst>
        </pc:picChg>
        <pc:picChg chg="mod ord topLvl">
          <ac:chgData name="White, Ellie" userId="fec56361-5c8a-4790-9e84-6272d2f2258e" providerId="ADAL" clId="{055092CE-05AA-497E-A351-EF6B27C49962}" dt="2023-04-02T19:39:33.326" v="989" actId="164"/>
          <ac:picMkLst>
            <pc:docMk/>
            <pc:sldMk cId="1781328126" sldId="257"/>
            <ac:picMk id="11" creationId="{892B100A-AC95-EB6F-B08B-9ED14CBBE6B2}"/>
          </ac:picMkLst>
        </pc:picChg>
        <pc:cxnChg chg="add del mod topLvl">
          <ac:chgData name="White, Ellie" userId="fec56361-5c8a-4790-9e84-6272d2f2258e" providerId="ADAL" clId="{055092CE-05AA-497E-A351-EF6B27C49962}" dt="2023-04-02T19:40:39.636" v="1003" actId="14100"/>
          <ac:cxnSpMkLst>
            <pc:docMk/>
            <pc:sldMk cId="1781328126" sldId="257"/>
            <ac:cxnSpMk id="19" creationId="{082ACA66-1874-2103-8EC5-FCB8A52B9FA9}"/>
          </ac:cxnSpMkLst>
        </pc:cxnChg>
        <pc:cxnChg chg="mod ord topLvl">
          <ac:chgData name="White, Ellie" userId="fec56361-5c8a-4790-9e84-6272d2f2258e" providerId="ADAL" clId="{055092CE-05AA-497E-A351-EF6B27C49962}" dt="2023-04-02T19:40:00.630" v="993" actId="1076"/>
          <ac:cxnSpMkLst>
            <pc:docMk/>
            <pc:sldMk cId="1781328126" sldId="257"/>
            <ac:cxnSpMk id="21" creationId="{96D9CBA5-E572-F270-29CE-61A91DCDA012}"/>
          </ac:cxnSpMkLst>
        </pc:cxnChg>
      </pc:sldChg>
    </pc:docChg>
  </pc:docChgLst>
  <pc:docChgLst>
    <pc:chgData name="White, Ellie" userId="fec56361-5c8a-4790-9e84-6272d2f2258e" providerId="ADAL" clId="{C84A408E-A860-4545-93D6-2FF3BB9EA02D}"/>
    <pc:docChg chg="undo custSel addSld delSld modSld">
      <pc:chgData name="White, Ellie" userId="fec56361-5c8a-4790-9e84-6272d2f2258e" providerId="ADAL" clId="{C84A408E-A860-4545-93D6-2FF3BB9EA02D}" dt="2023-04-08T22:49:43.398" v="4871" actId="164"/>
      <pc:docMkLst>
        <pc:docMk/>
      </pc:docMkLst>
      <pc:sldChg chg="addSp delSp modSp del mod">
        <pc:chgData name="White, Ellie" userId="fec56361-5c8a-4790-9e84-6272d2f2258e" providerId="ADAL" clId="{C84A408E-A860-4545-93D6-2FF3BB9EA02D}" dt="2023-04-08T00:58:02.103" v="1293" actId="47"/>
        <pc:sldMkLst>
          <pc:docMk/>
          <pc:sldMk cId="1781328126" sldId="257"/>
        </pc:sldMkLst>
        <pc:spChg chg="add del mod">
          <ac:chgData name="White, Ellie" userId="fec56361-5c8a-4790-9e84-6272d2f2258e" providerId="ADAL" clId="{C84A408E-A860-4545-93D6-2FF3BB9EA02D}" dt="2023-04-07T23:45:56.858" v="520"/>
          <ac:spMkLst>
            <pc:docMk/>
            <pc:sldMk cId="1781328126" sldId="257"/>
            <ac:spMk id="10" creationId="{89076A2B-3227-A53C-DCF5-C90EDFEB3DA1}"/>
          </ac:spMkLst>
        </pc:spChg>
        <pc:spChg chg="mod">
          <ac:chgData name="White, Ellie" userId="fec56361-5c8a-4790-9e84-6272d2f2258e" providerId="ADAL" clId="{C84A408E-A860-4545-93D6-2FF3BB9EA02D}" dt="2023-04-07T23:42:49.889" v="516" actId="165"/>
          <ac:spMkLst>
            <pc:docMk/>
            <pc:sldMk cId="1781328126" sldId="257"/>
            <ac:spMk id="12" creationId="{A92751BD-0BCB-F84D-4CE3-45911BE1EE09}"/>
          </ac:spMkLst>
        </pc:spChg>
        <pc:spChg chg="mod">
          <ac:chgData name="White, Ellie" userId="fec56361-5c8a-4790-9e84-6272d2f2258e" providerId="ADAL" clId="{C84A408E-A860-4545-93D6-2FF3BB9EA02D}" dt="2023-04-07T23:42:49.889" v="516" actId="165"/>
          <ac:spMkLst>
            <pc:docMk/>
            <pc:sldMk cId="1781328126" sldId="257"/>
            <ac:spMk id="13" creationId="{DD8FF5E5-8077-9B79-7F23-BF41326D2659}"/>
          </ac:spMkLst>
        </pc:spChg>
        <pc:spChg chg="mod">
          <ac:chgData name="White, Ellie" userId="fec56361-5c8a-4790-9e84-6272d2f2258e" providerId="ADAL" clId="{C84A408E-A860-4545-93D6-2FF3BB9EA02D}" dt="2023-04-07T23:42:49.889" v="516" actId="165"/>
          <ac:spMkLst>
            <pc:docMk/>
            <pc:sldMk cId="1781328126" sldId="257"/>
            <ac:spMk id="14" creationId="{EDE2B9F8-9E3D-678D-C890-E5D58669DFD2}"/>
          </ac:spMkLst>
        </pc:spChg>
        <pc:spChg chg="mod">
          <ac:chgData name="White, Ellie" userId="fec56361-5c8a-4790-9e84-6272d2f2258e" providerId="ADAL" clId="{C84A408E-A860-4545-93D6-2FF3BB9EA02D}" dt="2023-04-07T23:42:49.889" v="516" actId="165"/>
          <ac:spMkLst>
            <pc:docMk/>
            <pc:sldMk cId="1781328126" sldId="257"/>
            <ac:spMk id="15" creationId="{59731D87-5DD9-E804-08D9-E2BD4F5D0AC4}"/>
          </ac:spMkLst>
        </pc:spChg>
        <pc:spChg chg="mod">
          <ac:chgData name="White, Ellie" userId="fec56361-5c8a-4790-9e84-6272d2f2258e" providerId="ADAL" clId="{C84A408E-A860-4545-93D6-2FF3BB9EA02D}" dt="2023-04-07T23:42:49.889" v="516" actId="165"/>
          <ac:spMkLst>
            <pc:docMk/>
            <pc:sldMk cId="1781328126" sldId="257"/>
            <ac:spMk id="16" creationId="{ED2ACB32-FBD5-606D-C54A-0348DA8C461C}"/>
          </ac:spMkLst>
        </pc:spChg>
        <pc:spChg chg="mod">
          <ac:chgData name="White, Ellie" userId="fec56361-5c8a-4790-9e84-6272d2f2258e" providerId="ADAL" clId="{C84A408E-A860-4545-93D6-2FF3BB9EA02D}" dt="2023-04-07T23:42:49.889" v="516" actId="165"/>
          <ac:spMkLst>
            <pc:docMk/>
            <pc:sldMk cId="1781328126" sldId="257"/>
            <ac:spMk id="17" creationId="{E8EB3159-5F25-B2C0-43AC-83F1DF73BE7B}"/>
          </ac:spMkLst>
        </pc:spChg>
        <pc:spChg chg="mod">
          <ac:chgData name="White, Ellie" userId="fec56361-5c8a-4790-9e84-6272d2f2258e" providerId="ADAL" clId="{C84A408E-A860-4545-93D6-2FF3BB9EA02D}" dt="2023-04-07T23:42:49.889" v="516" actId="165"/>
          <ac:spMkLst>
            <pc:docMk/>
            <pc:sldMk cId="1781328126" sldId="257"/>
            <ac:spMk id="20" creationId="{955A7CE5-80B7-11A5-3983-7037E6E3B1B5}"/>
          </ac:spMkLst>
        </pc:spChg>
        <pc:spChg chg="add mod">
          <ac:chgData name="White, Ellie" userId="fec56361-5c8a-4790-9e84-6272d2f2258e" providerId="ADAL" clId="{C84A408E-A860-4545-93D6-2FF3BB9EA02D}" dt="2023-04-07T23:49:51.935" v="554" actId="164"/>
          <ac:spMkLst>
            <pc:docMk/>
            <pc:sldMk cId="1781328126" sldId="257"/>
            <ac:spMk id="22" creationId="{2A88EBE2-99BA-C1D4-A149-0E1783B593BE}"/>
          </ac:spMkLst>
        </pc:spChg>
        <pc:spChg chg="add mod">
          <ac:chgData name="White, Ellie" userId="fec56361-5c8a-4790-9e84-6272d2f2258e" providerId="ADAL" clId="{C84A408E-A860-4545-93D6-2FF3BB9EA02D}" dt="2023-04-07T23:49:51.935" v="554" actId="164"/>
          <ac:spMkLst>
            <pc:docMk/>
            <pc:sldMk cId="1781328126" sldId="257"/>
            <ac:spMk id="23" creationId="{A220EBAC-E495-B7F3-F042-D2409E064FA2}"/>
          </ac:spMkLst>
        </pc:spChg>
        <pc:spChg chg="add mod">
          <ac:chgData name="White, Ellie" userId="fec56361-5c8a-4790-9e84-6272d2f2258e" providerId="ADAL" clId="{C84A408E-A860-4545-93D6-2FF3BB9EA02D}" dt="2023-04-07T23:49:51.935" v="554" actId="164"/>
          <ac:spMkLst>
            <pc:docMk/>
            <pc:sldMk cId="1781328126" sldId="257"/>
            <ac:spMk id="24" creationId="{2FFEA1FF-8F5A-57FB-1329-EE3230CCA5E4}"/>
          </ac:spMkLst>
        </pc:spChg>
        <pc:spChg chg="mod">
          <ac:chgData name="White, Ellie" userId="fec56361-5c8a-4790-9e84-6272d2f2258e" providerId="ADAL" clId="{C84A408E-A860-4545-93D6-2FF3BB9EA02D}" dt="2023-04-07T23:42:49.889" v="516" actId="165"/>
          <ac:spMkLst>
            <pc:docMk/>
            <pc:sldMk cId="1781328126" sldId="257"/>
            <ac:spMk id="25" creationId="{127D3F71-382D-C3F0-317D-8AB54D073396}"/>
          </ac:spMkLst>
        </pc:spChg>
        <pc:spChg chg="mod ord">
          <ac:chgData name="White, Ellie" userId="fec56361-5c8a-4790-9e84-6272d2f2258e" providerId="ADAL" clId="{C84A408E-A860-4545-93D6-2FF3BB9EA02D}" dt="2023-04-07T23:42:49.889" v="516" actId="165"/>
          <ac:spMkLst>
            <pc:docMk/>
            <pc:sldMk cId="1781328126" sldId="257"/>
            <ac:spMk id="26" creationId="{81EAB21C-A47C-BDD9-8A0D-14D3C96E0177}"/>
          </ac:spMkLst>
        </pc:spChg>
        <pc:spChg chg="add mod">
          <ac:chgData name="White, Ellie" userId="fec56361-5c8a-4790-9e84-6272d2f2258e" providerId="ADAL" clId="{C84A408E-A860-4545-93D6-2FF3BB9EA02D}" dt="2023-04-07T23:49:51.935" v="554" actId="164"/>
          <ac:spMkLst>
            <pc:docMk/>
            <pc:sldMk cId="1781328126" sldId="257"/>
            <ac:spMk id="27" creationId="{318E75BA-1867-1FA9-0081-F8F8EB3C572A}"/>
          </ac:spMkLst>
        </pc:spChg>
        <pc:spChg chg="add mod">
          <ac:chgData name="White, Ellie" userId="fec56361-5c8a-4790-9e84-6272d2f2258e" providerId="ADAL" clId="{C84A408E-A860-4545-93D6-2FF3BB9EA02D}" dt="2023-04-07T23:49:51.935" v="554" actId="164"/>
          <ac:spMkLst>
            <pc:docMk/>
            <pc:sldMk cId="1781328126" sldId="257"/>
            <ac:spMk id="28" creationId="{55699BC5-317E-07BA-30C7-0915E5144722}"/>
          </ac:spMkLst>
        </pc:spChg>
        <pc:spChg chg="add mod">
          <ac:chgData name="White, Ellie" userId="fec56361-5c8a-4790-9e84-6272d2f2258e" providerId="ADAL" clId="{C84A408E-A860-4545-93D6-2FF3BB9EA02D}" dt="2023-04-07T23:49:51.935" v="554" actId="164"/>
          <ac:spMkLst>
            <pc:docMk/>
            <pc:sldMk cId="1781328126" sldId="257"/>
            <ac:spMk id="29" creationId="{9F35B3C2-69BA-F26E-1A83-44F0E5AE4DD1}"/>
          </ac:spMkLst>
        </pc:spChg>
        <pc:spChg chg="add mod">
          <ac:chgData name="White, Ellie" userId="fec56361-5c8a-4790-9e84-6272d2f2258e" providerId="ADAL" clId="{C84A408E-A860-4545-93D6-2FF3BB9EA02D}" dt="2023-04-07T23:49:51.935" v="554" actId="164"/>
          <ac:spMkLst>
            <pc:docMk/>
            <pc:sldMk cId="1781328126" sldId="257"/>
            <ac:spMk id="30" creationId="{52FED1B8-24A1-12B4-7DC3-1595C2923EF6}"/>
          </ac:spMkLst>
        </pc:spChg>
        <pc:spChg chg="mod">
          <ac:chgData name="White, Ellie" userId="fec56361-5c8a-4790-9e84-6272d2f2258e" providerId="ADAL" clId="{C84A408E-A860-4545-93D6-2FF3BB9EA02D}" dt="2023-04-07T23:42:49.889" v="516" actId="165"/>
          <ac:spMkLst>
            <pc:docMk/>
            <pc:sldMk cId="1781328126" sldId="257"/>
            <ac:spMk id="31" creationId="{BB1F478B-475A-961E-9463-971167FCC0DD}"/>
          </ac:spMkLst>
        </pc:spChg>
        <pc:spChg chg="add mod">
          <ac:chgData name="White, Ellie" userId="fec56361-5c8a-4790-9e84-6272d2f2258e" providerId="ADAL" clId="{C84A408E-A860-4545-93D6-2FF3BB9EA02D}" dt="2023-04-07T23:49:51.935" v="554" actId="164"/>
          <ac:spMkLst>
            <pc:docMk/>
            <pc:sldMk cId="1781328126" sldId="257"/>
            <ac:spMk id="32" creationId="{2E8B8AE1-2ED1-A064-0F0C-35811B7A3A73}"/>
          </ac:spMkLst>
        </pc:spChg>
        <pc:spChg chg="add mod">
          <ac:chgData name="White, Ellie" userId="fec56361-5c8a-4790-9e84-6272d2f2258e" providerId="ADAL" clId="{C84A408E-A860-4545-93D6-2FF3BB9EA02D}" dt="2023-04-07T23:49:51.935" v="554" actId="164"/>
          <ac:spMkLst>
            <pc:docMk/>
            <pc:sldMk cId="1781328126" sldId="257"/>
            <ac:spMk id="33" creationId="{7BB02346-7437-0B15-909C-C64E28367438}"/>
          </ac:spMkLst>
        </pc:spChg>
        <pc:spChg chg="add mod">
          <ac:chgData name="White, Ellie" userId="fec56361-5c8a-4790-9e84-6272d2f2258e" providerId="ADAL" clId="{C84A408E-A860-4545-93D6-2FF3BB9EA02D}" dt="2023-04-07T23:49:51.935" v="554" actId="164"/>
          <ac:spMkLst>
            <pc:docMk/>
            <pc:sldMk cId="1781328126" sldId="257"/>
            <ac:spMk id="34" creationId="{BAC09385-76B2-A5E3-587A-5B1B7B5A401B}"/>
          </ac:spMkLst>
        </pc:spChg>
        <pc:spChg chg="add del">
          <ac:chgData name="White, Ellie" userId="fec56361-5c8a-4790-9e84-6272d2f2258e" providerId="ADAL" clId="{C84A408E-A860-4545-93D6-2FF3BB9EA02D}" dt="2023-04-07T23:50:48.126" v="556" actId="478"/>
          <ac:spMkLst>
            <pc:docMk/>
            <pc:sldMk cId="1781328126" sldId="257"/>
            <ac:spMk id="36" creationId="{2CD6D7BA-32AA-839C-850C-34EFA0403E63}"/>
          </ac:spMkLst>
        </pc:spChg>
        <pc:spChg chg="mod">
          <ac:chgData name="White, Ellie" userId="fec56361-5c8a-4790-9e84-6272d2f2258e" providerId="ADAL" clId="{C84A408E-A860-4545-93D6-2FF3BB9EA02D}" dt="2023-04-07T23:42:49.889" v="516" actId="165"/>
          <ac:spMkLst>
            <pc:docMk/>
            <pc:sldMk cId="1781328126" sldId="257"/>
            <ac:spMk id="37" creationId="{8B99782F-E631-535F-93CE-F6360C71F16F}"/>
          </ac:spMkLst>
        </pc:spChg>
        <pc:spChg chg="mod">
          <ac:chgData name="White, Ellie" userId="fec56361-5c8a-4790-9e84-6272d2f2258e" providerId="ADAL" clId="{C84A408E-A860-4545-93D6-2FF3BB9EA02D}" dt="2023-04-07T23:42:49.889" v="516" actId="165"/>
          <ac:spMkLst>
            <pc:docMk/>
            <pc:sldMk cId="1781328126" sldId="257"/>
            <ac:spMk id="38" creationId="{E45EBC66-8770-922F-372F-1C0D847501D6}"/>
          </ac:spMkLst>
        </pc:spChg>
        <pc:spChg chg="mod">
          <ac:chgData name="White, Ellie" userId="fec56361-5c8a-4790-9e84-6272d2f2258e" providerId="ADAL" clId="{C84A408E-A860-4545-93D6-2FF3BB9EA02D}" dt="2023-04-07T23:42:49.889" v="516" actId="165"/>
          <ac:spMkLst>
            <pc:docMk/>
            <pc:sldMk cId="1781328126" sldId="257"/>
            <ac:spMk id="39" creationId="{2B5A2A8D-F0EF-298A-F203-F0BC071E8B66}"/>
          </ac:spMkLst>
        </pc:spChg>
        <pc:spChg chg="mod">
          <ac:chgData name="White, Ellie" userId="fec56361-5c8a-4790-9e84-6272d2f2258e" providerId="ADAL" clId="{C84A408E-A860-4545-93D6-2FF3BB9EA02D}" dt="2023-04-07T23:42:49.889" v="516" actId="165"/>
          <ac:spMkLst>
            <pc:docMk/>
            <pc:sldMk cId="1781328126" sldId="257"/>
            <ac:spMk id="44" creationId="{086F1047-5BC5-8329-4A8B-F89C2E2143FB}"/>
          </ac:spMkLst>
        </pc:spChg>
        <pc:spChg chg="mod">
          <ac:chgData name="White, Ellie" userId="fec56361-5c8a-4790-9e84-6272d2f2258e" providerId="ADAL" clId="{C84A408E-A860-4545-93D6-2FF3BB9EA02D}" dt="2023-04-07T23:42:49.889" v="516" actId="165"/>
          <ac:spMkLst>
            <pc:docMk/>
            <pc:sldMk cId="1781328126" sldId="257"/>
            <ac:spMk id="45" creationId="{C51FEAE8-4CEA-0B45-B1A7-605E3195A2E5}"/>
          </ac:spMkLst>
        </pc:spChg>
        <pc:spChg chg="mod">
          <ac:chgData name="White, Ellie" userId="fec56361-5c8a-4790-9e84-6272d2f2258e" providerId="ADAL" clId="{C84A408E-A860-4545-93D6-2FF3BB9EA02D}" dt="2023-04-07T23:42:49.889" v="516" actId="165"/>
          <ac:spMkLst>
            <pc:docMk/>
            <pc:sldMk cId="1781328126" sldId="257"/>
            <ac:spMk id="46" creationId="{C736116D-93C1-5F5D-AB3A-9300A3B850D0}"/>
          </ac:spMkLst>
        </pc:spChg>
        <pc:spChg chg="mod">
          <ac:chgData name="White, Ellie" userId="fec56361-5c8a-4790-9e84-6272d2f2258e" providerId="ADAL" clId="{C84A408E-A860-4545-93D6-2FF3BB9EA02D}" dt="2023-04-07T23:42:49.889" v="516" actId="165"/>
          <ac:spMkLst>
            <pc:docMk/>
            <pc:sldMk cId="1781328126" sldId="257"/>
            <ac:spMk id="47" creationId="{487004D3-ECC8-B349-F91D-3DA23046F06B}"/>
          </ac:spMkLst>
        </pc:spChg>
        <pc:spChg chg="mod">
          <ac:chgData name="White, Ellie" userId="fec56361-5c8a-4790-9e84-6272d2f2258e" providerId="ADAL" clId="{C84A408E-A860-4545-93D6-2FF3BB9EA02D}" dt="2023-04-07T23:42:49.889" v="516" actId="165"/>
          <ac:spMkLst>
            <pc:docMk/>
            <pc:sldMk cId="1781328126" sldId="257"/>
            <ac:spMk id="48" creationId="{1488E4DB-2C8E-E18F-BB8D-0949F91EF5A3}"/>
          </ac:spMkLst>
        </pc:spChg>
        <pc:spChg chg="mod">
          <ac:chgData name="White, Ellie" userId="fec56361-5c8a-4790-9e84-6272d2f2258e" providerId="ADAL" clId="{C84A408E-A860-4545-93D6-2FF3BB9EA02D}" dt="2023-04-07T23:42:49.889" v="516" actId="165"/>
          <ac:spMkLst>
            <pc:docMk/>
            <pc:sldMk cId="1781328126" sldId="257"/>
            <ac:spMk id="49" creationId="{321EC36E-CE2D-5FE1-C756-761D98C06EC9}"/>
          </ac:spMkLst>
        </pc:spChg>
        <pc:spChg chg="mod">
          <ac:chgData name="White, Ellie" userId="fec56361-5c8a-4790-9e84-6272d2f2258e" providerId="ADAL" clId="{C84A408E-A860-4545-93D6-2FF3BB9EA02D}" dt="2023-04-07T23:42:49.889" v="516" actId="165"/>
          <ac:spMkLst>
            <pc:docMk/>
            <pc:sldMk cId="1781328126" sldId="257"/>
            <ac:spMk id="50" creationId="{AB74B619-BC32-AFE7-3513-8CDFDB95245E}"/>
          </ac:spMkLst>
        </pc:spChg>
        <pc:spChg chg="mod">
          <ac:chgData name="White, Ellie" userId="fec56361-5c8a-4790-9e84-6272d2f2258e" providerId="ADAL" clId="{C84A408E-A860-4545-93D6-2FF3BB9EA02D}" dt="2023-04-07T23:42:49.889" v="516" actId="165"/>
          <ac:spMkLst>
            <pc:docMk/>
            <pc:sldMk cId="1781328126" sldId="257"/>
            <ac:spMk id="51" creationId="{9C49A8C6-6A48-930A-1F7D-D00A135B519C}"/>
          </ac:spMkLst>
        </pc:spChg>
        <pc:spChg chg="mod">
          <ac:chgData name="White, Ellie" userId="fec56361-5c8a-4790-9e84-6272d2f2258e" providerId="ADAL" clId="{C84A408E-A860-4545-93D6-2FF3BB9EA02D}" dt="2023-04-07T23:42:49.889" v="516" actId="165"/>
          <ac:spMkLst>
            <pc:docMk/>
            <pc:sldMk cId="1781328126" sldId="257"/>
            <ac:spMk id="52" creationId="{2A82D210-B510-C49D-08EA-9024CD1DCC14}"/>
          </ac:spMkLst>
        </pc:spChg>
        <pc:spChg chg="mod">
          <ac:chgData name="White, Ellie" userId="fec56361-5c8a-4790-9e84-6272d2f2258e" providerId="ADAL" clId="{C84A408E-A860-4545-93D6-2FF3BB9EA02D}" dt="2023-04-07T23:42:49.889" v="516" actId="165"/>
          <ac:spMkLst>
            <pc:docMk/>
            <pc:sldMk cId="1781328126" sldId="257"/>
            <ac:spMk id="53" creationId="{F3E0A097-EC81-AF6F-8700-5EE680F03C90}"/>
          </ac:spMkLst>
        </pc:spChg>
        <pc:spChg chg="mod">
          <ac:chgData name="White, Ellie" userId="fec56361-5c8a-4790-9e84-6272d2f2258e" providerId="ADAL" clId="{C84A408E-A860-4545-93D6-2FF3BB9EA02D}" dt="2023-04-07T23:42:49.889" v="516" actId="165"/>
          <ac:spMkLst>
            <pc:docMk/>
            <pc:sldMk cId="1781328126" sldId="257"/>
            <ac:spMk id="54" creationId="{F9340EE1-729C-673B-85EB-FE9B747491B3}"/>
          </ac:spMkLst>
        </pc:spChg>
        <pc:spChg chg="mod">
          <ac:chgData name="White, Ellie" userId="fec56361-5c8a-4790-9e84-6272d2f2258e" providerId="ADAL" clId="{C84A408E-A860-4545-93D6-2FF3BB9EA02D}" dt="2023-04-07T23:42:49.889" v="516" actId="165"/>
          <ac:spMkLst>
            <pc:docMk/>
            <pc:sldMk cId="1781328126" sldId="257"/>
            <ac:spMk id="55" creationId="{9A6452E7-1209-7B7A-3282-9C6CEAC19694}"/>
          </ac:spMkLst>
        </pc:spChg>
        <pc:spChg chg="mod">
          <ac:chgData name="White, Ellie" userId="fec56361-5c8a-4790-9e84-6272d2f2258e" providerId="ADAL" clId="{C84A408E-A860-4545-93D6-2FF3BB9EA02D}" dt="2023-04-07T23:42:49.889" v="516" actId="165"/>
          <ac:spMkLst>
            <pc:docMk/>
            <pc:sldMk cId="1781328126" sldId="257"/>
            <ac:spMk id="56" creationId="{AA6491FF-34F6-7EFB-76CF-6464193182B4}"/>
          </ac:spMkLst>
        </pc:spChg>
        <pc:spChg chg="mod">
          <ac:chgData name="White, Ellie" userId="fec56361-5c8a-4790-9e84-6272d2f2258e" providerId="ADAL" clId="{C84A408E-A860-4545-93D6-2FF3BB9EA02D}" dt="2023-04-07T23:42:49.889" v="516" actId="165"/>
          <ac:spMkLst>
            <pc:docMk/>
            <pc:sldMk cId="1781328126" sldId="257"/>
            <ac:spMk id="57" creationId="{74AA7624-F345-3FB9-80B6-1C9A5D207627}"/>
          </ac:spMkLst>
        </pc:spChg>
        <pc:spChg chg="mod">
          <ac:chgData name="White, Ellie" userId="fec56361-5c8a-4790-9e84-6272d2f2258e" providerId="ADAL" clId="{C84A408E-A860-4545-93D6-2FF3BB9EA02D}" dt="2023-04-07T23:42:49.889" v="516" actId="165"/>
          <ac:spMkLst>
            <pc:docMk/>
            <pc:sldMk cId="1781328126" sldId="257"/>
            <ac:spMk id="58" creationId="{32C30769-769E-0438-B11D-232EF1F34122}"/>
          </ac:spMkLst>
        </pc:spChg>
        <pc:spChg chg="mod">
          <ac:chgData name="White, Ellie" userId="fec56361-5c8a-4790-9e84-6272d2f2258e" providerId="ADAL" clId="{C84A408E-A860-4545-93D6-2FF3BB9EA02D}" dt="2023-04-07T23:42:49.889" v="516" actId="165"/>
          <ac:spMkLst>
            <pc:docMk/>
            <pc:sldMk cId="1781328126" sldId="257"/>
            <ac:spMk id="59" creationId="{2A00CD99-6335-931D-5ABF-BE360663FD3D}"/>
          </ac:spMkLst>
        </pc:spChg>
        <pc:spChg chg="mod">
          <ac:chgData name="White, Ellie" userId="fec56361-5c8a-4790-9e84-6272d2f2258e" providerId="ADAL" clId="{C84A408E-A860-4545-93D6-2FF3BB9EA02D}" dt="2023-04-07T23:42:49.889" v="516" actId="165"/>
          <ac:spMkLst>
            <pc:docMk/>
            <pc:sldMk cId="1781328126" sldId="257"/>
            <ac:spMk id="61" creationId="{3B2890E0-4397-E461-4158-1EA89FBAA79A}"/>
          </ac:spMkLst>
        </pc:spChg>
        <pc:spChg chg="mod">
          <ac:chgData name="White, Ellie" userId="fec56361-5c8a-4790-9e84-6272d2f2258e" providerId="ADAL" clId="{C84A408E-A860-4545-93D6-2FF3BB9EA02D}" dt="2023-04-07T23:42:49.889" v="516" actId="165"/>
          <ac:spMkLst>
            <pc:docMk/>
            <pc:sldMk cId="1781328126" sldId="257"/>
            <ac:spMk id="64" creationId="{E3379FEA-C84F-5197-6085-55A6651533FF}"/>
          </ac:spMkLst>
        </pc:spChg>
        <pc:spChg chg="mod">
          <ac:chgData name="White, Ellie" userId="fec56361-5c8a-4790-9e84-6272d2f2258e" providerId="ADAL" clId="{C84A408E-A860-4545-93D6-2FF3BB9EA02D}" dt="2023-04-07T23:42:49.889" v="516" actId="165"/>
          <ac:spMkLst>
            <pc:docMk/>
            <pc:sldMk cId="1781328126" sldId="257"/>
            <ac:spMk id="65" creationId="{1B068EB4-F4A9-3914-363D-98FF9C573403}"/>
          </ac:spMkLst>
        </pc:spChg>
        <pc:spChg chg="add del mod ord topLvl">
          <ac:chgData name="White, Ellie" userId="fec56361-5c8a-4790-9e84-6272d2f2258e" providerId="ADAL" clId="{C84A408E-A860-4545-93D6-2FF3BB9EA02D}" dt="2023-04-07T23:49:36.634" v="550" actId="21"/>
          <ac:spMkLst>
            <pc:docMk/>
            <pc:sldMk cId="1781328126" sldId="257"/>
            <ac:spMk id="75" creationId="{956B681B-05A8-4B23-147C-6457E85273F1}"/>
          </ac:spMkLst>
        </pc:spChg>
        <pc:grpChg chg="add del mod">
          <ac:chgData name="White, Ellie" userId="fec56361-5c8a-4790-9e84-6272d2f2258e" providerId="ADAL" clId="{C84A408E-A860-4545-93D6-2FF3BB9EA02D}" dt="2023-04-07T23:42:49.889" v="516" actId="165"/>
          <ac:grpSpMkLst>
            <pc:docMk/>
            <pc:sldMk cId="1781328126" sldId="257"/>
            <ac:grpSpMk id="18" creationId="{E6A28926-1C46-325F-4961-F37D1D58E582}"/>
          </ac:grpSpMkLst>
        </pc:grpChg>
        <pc:grpChg chg="add mod">
          <ac:chgData name="White, Ellie" userId="fec56361-5c8a-4790-9e84-6272d2f2258e" providerId="ADAL" clId="{C84A408E-A860-4545-93D6-2FF3BB9EA02D}" dt="2023-04-07T23:51:48.978" v="561" actId="1076"/>
          <ac:grpSpMkLst>
            <pc:docMk/>
            <pc:sldMk cId="1781328126" sldId="257"/>
            <ac:grpSpMk id="35" creationId="{3B011D50-52EE-C8EF-40E3-A1C9D61D50A3}"/>
          </ac:grpSpMkLst>
        </pc:grpChg>
        <pc:grpChg chg="mod">
          <ac:chgData name="White, Ellie" userId="fec56361-5c8a-4790-9e84-6272d2f2258e" providerId="ADAL" clId="{C84A408E-A860-4545-93D6-2FF3BB9EA02D}" dt="2023-04-07T23:42:49.889" v="516" actId="165"/>
          <ac:grpSpMkLst>
            <pc:docMk/>
            <pc:sldMk cId="1781328126" sldId="257"/>
            <ac:grpSpMk id="60" creationId="{DF33481A-EC37-37C2-56C1-F6B3EC394779}"/>
          </ac:grpSpMkLst>
        </pc:grpChg>
        <pc:grpChg chg="mod topLvl">
          <ac:chgData name="White, Ellie" userId="fec56361-5c8a-4790-9e84-6272d2f2258e" providerId="ADAL" clId="{C84A408E-A860-4545-93D6-2FF3BB9EA02D}" dt="2023-04-07T23:49:46.912" v="553" actId="1076"/>
          <ac:grpSpMkLst>
            <pc:docMk/>
            <pc:sldMk cId="1781328126" sldId="257"/>
            <ac:grpSpMk id="68" creationId="{530C4716-1ECC-8E7E-A2CF-5CE942415C25}"/>
          </ac:grpSpMkLst>
        </pc:grpChg>
        <pc:grpChg chg="del">
          <ac:chgData name="White, Ellie" userId="fec56361-5c8a-4790-9e84-6272d2f2258e" providerId="ADAL" clId="{C84A408E-A860-4545-93D6-2FF3BB9EA02D}" dt="2023-04-05T20:59:38.444" v="14" actId="165"/>
          <ac:grpSpMkLst>
            <pc:docMk/>
            <pc:sldMk cId="1781328126" sldId="257"/>
            <ac:grpSpMk id="76" creationId="{E42136F1-657F-9793-2327-804F60ED6E70}"/>
          </ac:grpSpMkLst>
        </pc:grpChg>
        <pc:picChg chg="add mod topLvl">
          <ac:chgData name="White, Ellie" userId="fec56361-5c8a-4790-9e84-6272d2f2258e" providerId="ADAL" clId="{C84A408E-A860-4545-93D6-2FF3BB9EA02D}" dt="2023-04-07T23:42:49.889" v="516" actId="165"/>
          <ac:picMkLst>
            <pc:docMk/>
            <pc:sldMk cId="1781328126" sldId="257"/>
            <ac:picMk id="3" creationId="{C081CB69-D92F-2257-0FE3-5EDA678BDDEF}"/>
          </ac:picMkLst>
        </pc:picChg>
        <pc:picChg chg="add mod ord topLvl modCrop">
          <ac:chgData name="White, Ellie" userId="fec56361-5c8a-4790-9e84-6272d2f2258e" providerId="ADAL" clId="{C84A408E-A860-4545-93D6-2FF3BB9EA02D}" dt="2023-04-07T23:42:49.889" v="516" actId="165"/>
          <ac:picMkLst>
            <pc:docMk/>
            <pc:sldMk cId="1781328126" sldId="257"/>
            <ac:picMk id="4" creationId="{20495C83-58E7-044D-D4BA-2FA43CB52341}"/>
          </ac:picMkLst>
        </pc:picChg>
        <pc:picChg chg="del">
          <ac:chgData name="White, Ellie" userId="fec56361-5c8a-4790-9e84-6272d2f2258e" providerId="ADAL" clId="{C84A408E-A860-4545-93D6-2FF3BB9EA02D}" dt="2023-04-05T20:59:21.710" v="8" actId="478"/>
          <ac:picMkLst>
            <pc:docMk/>
            <pc:sldMk cId="1781328126" sldId="257"/>
            <ac:picMk id="5" creationId="{28C2CC4E-BE71-E8A6-5D7E-1794748C1660}"/>
          </ac:picMkLst>
        </pc:picChg>
        <pc:picChg chg="mod ord">
          <ac:chgData name="White, Ellie" userId="fec56361-5c8a-4790-9e84-6272d2f2258e" providerId="ADAL" clId="{C84A408E-A860-4545-93D6-2FF3BB9EA02D}" dt="2023-04-07T23:42:49.889" v="516" actId="165"/>
          <ac:picMkLst>
            <pc:docMk/>
            <pc:sldMk cId="1781328126" sldId="257"/>
            <ac:picMk id="7" creationId="{EA211AEE-3789-D087-E374-D5EA30A8AE6D}"/>
          </ac:picMkLst>
        </pc:picChg>
        <pc:picChg chg="mod">
          <ac:chgData name="White, Ellie" userId="fec56361-5c8a-4790-9e84-6272d2f2258e" providerId="ADAL" clId="{C84A408E-A860-4545-93D6-2FF3BB9EA02D}" dt="2023-04-07T23:42:49.889" v="516" actId="165"/>
          <ac:picMkLst>
            <pc:docMk/>
            <pc:sldMk cId="1781328126" sldId="257"/>
            <ac:picMk id="11" creationId="{892B100A-AC95-EB6F-B08B-9ED14CBBE6B2}"/>
          </ac:picMkLst>
        </pc:picChg>
        <pc:cxnChg chg="add del mod">
          <ac:chgData name="White, Ellie" userId="fec56361-5c8a-4790-9e84-6272d2f2258e" providerId="ADAL" clId="{C84A408E-A860-4545-93D6-2FF3BB9EA02D}" dt="2023-04-07T23:42:01.800" v="513" actId="478"/>
          <ac:cxnSpMkLst>
            <pc:docMk/>
            <pc:sldMk cId="1781328126" sldId="257"/>
            <ac:cxnSpMk id="2" creationId="{79B7302A-AB8B-0569-B887-112023ADAF46}"/>
          </ac:cxnSpMkLst>
        </pc:cxnChg>
        <pc:cxnChg chg="add del mod">
          <ac:chgData name="White, Ellie" userId="fec56361-5c8a-4790-9e84-6272d2f2258e" providerId="ADAL" clId="{C84A408E-A860-4545-93D6-2FF3BB9EA02D}" dt="2023-04-07T23:45:56.857" v="518" actId="478"/>
          <ac:cxnSpMkLst>
            <pc:docMk/>
            <pc:sldMk cId="1781328126" sldId="257"/>
            <ac:cxnSpMk id="8" creationId="{36BBCDEE-C89B-7717-B792-AB8D8F4BEFF7}"/>
          </ac:cxnSpMkLst>
        </pc:cxnChg>
        <pc:cxnChg chg="mod">
          <ac:chgData name="White, Ellie" userId="fec56361-5c8a-4790-9e84-6272d2f2258e" providerId="ADAL" clId="{C84A408E-A860-4545-93D6-2FF3BB9EA02D}" dt="2023-04-07T23:42:49.889" v="516" actId="165"/>
          <ac:cxnSpMkLst>
            <pc:docMk/>
            <pc:sldMk cId="1781328126" sldId="257"/>
            <ac:cxnSpMk id="19" creationId="{082ACA66-1874-2103-8EC5-FCB8A52B9FA9}"/>
          </ac:cxnSpMkLst>
        </pc:cxnChg>
        <pc:cxnChg chg="mod">
          <ac:chgData name="White, Ellie" userId="fec56361-5c8a-4790-9e84-6272d2f2258e" providerId="ADAL" clId="{C84A408E-A860-4545-93D6-2FF3BB9EA02D}" dt="2023-04-07T23:42:49.889" v="516" actId="165"/>
          <ac:cxnSpMkLst>
            <pc:docMk/>
            <pc:sldMk cId="1781328126" sldId="257"/>
            <ac:cxnSpMk id="21" creationId="{96D9CBA5-E572-F270-29CE-61A91DCDA012}"/>
          </ac:cxnSpMkLst>
        </pc:cxnChg>
        <pc:cxnChg chg="add del mod">
          <ac:chgData name="White, Ellie" userId="fec56361-5c8a-4790-9e84-6272d2f2258e" providerId="ADAL" clId="{C84A408E-A860-4545-93D6-2FF3BB9EA02D}" dt="2023-04-07T23:51:09.046" v="560" actId="478"/>
          <ac:cxnSpMkLst>
            <pc:docMk/>
            <pc:sldMk cId="1781328126" sldId="257"/>
            <ac:cxnSpMk id="40" creationId="{EDBCE6AB-63C3-3E7F-97A7-B627B56D4CB5}"/>
          </ac:cxnSpMkLst>
        </pc:cxnChg>
      </pc:sldChg>
      <pc:sldChg chg="addSp delSp modSp new del mod">
        <pc:chgData name="White, Ellie" userId="fec56361-5c8a-4790-9e84-6272d2f2258e" providerId="ADAL" clId="{C84A408E-A860-4545-93D6-2FF3BB9EA02D}" dt="2023-04-08T00:57:45.885" v="1292" actId="47"/>
        <pc:sldMkLst>
          <pc:docMk/>
          <pc:sldMk cId="1614214626" sldId="258"/>
        </pc:sldMkLst>
        <pc:spChg chg="del">
          <ac:chgData name="White, Ellie" userId="fec56361-5c8a-4790-9e84-6272d2f2258e" providerId="ADAL" clId="{C84A408E-A860-4545-93D6-2FF3BB9EA02D}" dt="2023-04-07T23:49:32.977" v="549" actId="478"/>
          <ac:spMkLst>
            <pc:docMk/>
            <pc:sldMk cId="1614214626" sldId="258"/>
            <ac:spMk id="2" creationId="{6DA33B5E-D30C-F809-F990-7DBADE99CB23}"/>
          </ac:spMkLst>
        </pc:spChg>
        <pc:spChg chg="del">
          <ac:chgData name="White, Ellie" userId="fec56361-5c8a-4790-9e84-6272d2f2258e" providerId="ADAL" clId="{C84A408E-A860-4545-93D6-2FF3BB9EA02D}" dt="2023-04-07T23:49:31.575" v="548" actId="478"/>
          <ac:spMkLst>
            <pc:docMk/>
            <pc:sldMk cId="1614214626" sldId="258"/>
            <ac:spMk id="3" creationId="{06ED8E6A-D4D3-62BC-49B2-79816EA9FD68}"/>
          </ac:spMkLst>
        </pc:spChg>
        <pc:spChg chg="add mod">
          <ac:chgData name="White, Ellie" userId="fec56361-5c8a-4790-9e84-6272d2f2258e" providerId="ADAL" clId="{C84A408E-A860-4545-93D6-2FF3BB9EA02D}" dt="2023-04-07T23:49:37.968" v="551"/>
          <ac:spMkLst>
            <pc:docMk/>
            <pc:sldMk cId="1614214626" sldId="258"/>
            <ac:spMk id="4" creationId="{6DFA805E-2E03-941B-F783-0460218BC342}"/>
          </ac:spMkLst>
        </pc:spChg>
      </pc:sldChg>
      <pc:sldChg chg="addSp delSp modSp add mod">
        <pc:chgData name="White, Ellie" userId="fec56361-5c8a-4790-9e84-6272d2f2258e" providerId="ADAL" clId="{C84A408E-A860-4545-93D6-2FF3BB9EA02D}" dt="2023-04-08T22:49:43.398" v="4871" actId="164"/>
        <pc:sldMkLst>
          <pc:docMk/>
          <pc:sldMk cId="418821511" sldId="259"/>
        </pc:sldMkLst>
        <pc:spChg chg="mod topLvl">
          <ac:chgData name="White, Ellie" userId="fec56361-5c8a-4790-9e84-6272d2f2258e" providerId="ADAL" clId="{C84A408E-A860-4545-93D6-2FF3BB9EA02D}" dt="2023-04-08T22:49:43.398" v="4871" actId="164"/>
          <ac:spMkLst>
            <pc:docMk/>
            <pc:sldMk cId="418821511" sldId="259"/>
            <ac:spMk id="12" creationId="{A92751BD-0BCB-F84D-4CE3-45911BE1EE09}"/>
          </ac:spMkLst>
        </pc:spChg>
        <pc:spChg chg="mod topLvl">
          <ac:chgData name="White, Ellie" userId="fec56361-5c8a-4790-9e84-6272d2f2258e" providerId="ADAL" clId="{C84A408E-A860-4545-93D6-2FF3BB9EA02D}" dt="2023-04-08T22:49:43.398" v="4871" actId="164"/>
          <ac:spMkLst>
            <pc:docMk/>
            <pc:sldMk cId="418821511" sldId="259"/>
            <ac:spMk id="13" creationId="{DD8FF5E5-8077-9B79-7F23-BF41326D2659}"/>
          </ac:spMkLst>
        </pc:spChg>
        <pc:spChg chg="mod topLvl">
          <ac:chgData name="White, Ellie" userId="fec56361-5c8a-4790-9e84-6272d2f2258e" providerId="ADAL" clId="{C84A408E-A860-4545-93D6-2FF3BB9EA02D}" dt="2023-04-08T22:49:43.398" v="4871" actId="164"/>
          <ac:spMkLst>
            <pc:docMk/>
            <pc:sldMk cId="418821511" sldId="259"/>
            <ac:spMk id="14" creationId="{EDE2B9F8-9E3D-678D-C890-E5D58669DFD2}"/>
          </ac:spMkLst>
        </pc:spChg>
        <pc:spChg chg="mod topLvl">
          <ac:chgData name="White, Ellie" userId="fec56361-5c8a-4790-9e84-6272d2f2258e" providerId="ADAL" clId="{C84A408E-A860-4545-93D6-2FF3BB9EA02D}" dt="2023-04-08T22:49:43.398" v="4871" actId="164"/>
          <ac:spMkLst>
            <pc:docMk/>
            <pc:sldMk cId="418821511" sldId="259"/>
            <ac:spMk id="15" creationId="{59731D87-5DD9-E804-08D9-E2BD4F5D0AC4}"/>
          </ac:spMkLst>
        </pc:spChg>
        <pc:spChg chg="del mod topLvl">
          <ac:chgData name="White, Ellie" userId="fec56361-5c8a-4790-9e84-6272d2f2258e" providerId="ADAL" clId="{C84A408E-A860-4545-93D6-2FF3BB9EA02D}" dt="2023-04-08T04:47:18.744" v="1728" actId="478"/>
          <ac:spMkLst>
            <pc:docMk/>
            <pc:sldMk cId="418821511" sldId="259"/>
            <ac:spMk id="16" creationId="{ED2ACB32-FBD5-606D-C54A-0348DA8C461C}"/>
          </ac:spMkLst>
        </pc:spChg>
        <pc:spChg chg="mod ord topLvl">
          <ac:chgData name="White, Ellie" userId="fec56361-5c8a-4790-9e84-6272d2f2258e" providerId="ADAL" clId="{C84A408E-A860-4545-93D6-2FF3BB9EA02D}" dt="2023-04-08T19:32:43.094" v="2337" actId="164"/>
          <ac:spMkLst>
            <pc:docMk/>
            <pc:sldMk cId="418821511" sldId="259"/>
            <ac:spMk id="17" creationId="{E8EB3159-5F25-B2C0-43AC-83F1DF73BE7B}"/>
          </ac:spMkLst>
        </pc:spChg>
        <pc:spChg chg="mod topLvl">
          <ac:chgData name="White, Ellie" userId="fec56361-5c8a-4790-9e84-6272d2f2258e" providerId="ADAL" clId="{C84A408E-A860-4545-93D6-2FF3BB9EA02D}" dt="2023-04-08T19:32:30.083" v="2328" actId="1035"/>
          <ac:spMkLst>
            <pc:docMk/>
            <pc:sldMk cId="418821511" sldId="259"/>
            <ac:spMk id="20" creationId="{955A7CE5-80B7-11A5-3983-7037E6E3B1B5}"/>
          </ac:spMkLst>
        </pc:spChg>
        <pc:spChg chg="mod">
          <ac:chgData name="White, Ellie" userId="fec56361-5c8a-4790-9e84-6272d2f2258e" providerId="ADAL" clId="{C84A408E-A860-4545-93D6-2FF3BB9EA02D}" dt="2023-04-08T22:29:17.989" v="4732" actId="1076"/>
          <ac:spMkLst>
            <pc:docMk/>
            <pc:sldMk cId="418821511" sldId="259"/>
            <ac:spMk id="22" creationId="{2A88EBE2-99BA-C1D4-A149-0E1783B593BE}"/>
          </ac:spMkLst>
        </pc:spChg>
        <pc:spChg chg="mod">
          <ac:chgData name="White, Ellie" userId="fec56361-5c8a-4790-9e84-6272d2f2258e" providerId="ADAL" clId="{C84A408E-A860-4545-93D6-2FF3BB9EA02D}" dt="2023-04-08T04:55:19.252" v="1889" actId="165"/>
          <ac:spMkLst>
            <pc:docMk/>
            <pc:sldMk cId="418821511" sldId="259"/>
            <ac:spMk id="23" creationId="{A220EBAC-E495-B7F3-F042-D2409E064FA2}"/>
          </ac:spMkLst>
        </pc:spChg>
        <pc:spChg chg="mod">
          <ac:chgData name="White, Ellie" userId="fec56361-5c8a-4790-9e84-6272d2f2258e" providerId="ADAL" clId="{C84A408E-A860-4545-93D6-2FF3BB9EA02D}" dt="2023-04-08T22:29:11.126" v="4731" actId="1076"/>
          <ac:spMkLst>
            <pc:docMk/>
            <pc:sldMk cId="418821511" sldId="259"/>
            <ac:spMk id="24" creationId="{2FFEA1FF-8F5A-57FB-1329-EE3230CCA5E4}"/>
          </ac:spMkLst>
        </pc:spChg>
        <pc:spChg chg="del mod topLvl">
          <ac:chgData name="White, Ellie" userId="fec56361-5c8a-4790-9e84-6272d2f2258e" providerId="ADAL" clId="{C84A408E-A860-4545-93D6-2FF3BB9EA02D}" dt="2023-04-08T19:17:53.544" v="2090"/>
          <ac:spMkLst>
            <pc:docMk/>
            <pc:sldMk cId="418821511" sldId="259"/>
            <ac:spMk id="25" creationId="{127D3F71-382D-C3F0-317D-8AB54D073396}"/>
          </ac:spMkLst>
        </pc:spChg>
        <pc:spChg chg="mod topLvl">
          <ac:chgData name="White, Ellie" userId="fec56361-5c8a-4790-9e84-6272d2f2258e" providerId="ADAL" clId="{C84A408E-A860-4545-93D6-2FF3BB9EA02D}" dt="2023-04-08T22:49:43.398" v="4871" actId="164"/>
          <ac:spMkLst>
            <pc:docMk/>
            <pc:sldMk cId="418821511" sldId="259"/>
            <ac:spMk id="26" creationId="{81EAB21C-A47C-BDD9-8A0D-14D3C96E0177}"/>
          </ac:spMkLst>
        </pc:spChg>
        <pc:spChg chg="del mod">
          <ac:chgData name="White, Ellie" userId="fec56361-5c8a-4790-9e84-6272d2f2258e" providerId="ADAL" clId="{C84A408E-A860-4545-93D6-2FF3BB9EA02D}" dt="2023-04-08T22:28:56.590" v="4727" actId="478"/>
          <ac:spMkLst>
            <pc:docMk/>
            <pc:sldMk cId="418821511" sldId="259"/>
            <ac:spMk id="27" creationId="{318E75BA-1867-1FA9-0081-F8F8EB3C572A}"/>
          </ac:spMkLst>
        </pc:spChg>
        <pc:spChg chg="mod">
          <ac:chgData name="White, Ellie" userId="fec56361-5c8a-4790-9e84-6272d2f2258e" providerId="ADAL" clId="{C84A408E-A860-4545-93D6-2FF3BB9EA02D}" dt="2023-04-08T04:55:19.252" v="1889" actId="165"/>
          <ac:spMkLst>
            <pc:docMk/>
            <pc:sldMk cId="418821511" sldId="259"/>
            <ac:spMk id="28" creationId="{55699BC5-317E-07BA-30C7-0915E5144722}"/>
          </ac:spMkLst>
        </pc:spChg>
        <pc:spChg chg="mod">
          <ac:chgData name="White, Ellie" userId="fec56361-5c8a-4790-9e84-6272d2f2258e" providerId="ADAL" clId="{C84A408E-A860-4545-93D6-2FF3BB9EA02D}" dt="2023-04-08T04:55:19.252" v="1889" actId="165"/>
          <ac:spMkLst>
            <pc:docMk/>
            <pc:sldMk cId="418821511" sldId="259"/>
            <ac:spMk id="29" creationId="{9F35B3C2-69BA-F26E-1A83-44F0E5AE4DD1}"/>
          </ac:spMkLst>
        </pc:spChg>
        <pc:spChg chg="mod">
          <ac:chgData name="White, Ellie" userId="fec56361-5c8a-4790-9e84-6272d2f2258e" providerId="ADAL" clId="{C84A408E-A860-4545-93D6-2FF3BB9EA02D}" dt="2023-04-08T04:55:19.252" v="1889" actId="165"/>
          <ac:spMkLst>
            <pc:docMk/>
            <pc:sldMk cId="418821511" sldId="259"/>
            <ac:spMk id="30" creationId="{52FED1B8-24A1-12B4-7DC3-1595C2923EF6}"/>
          </ac:spMkLst>
        </pc:spChg>
        <pc:spChg chg="mod topLvl">
          <ac:chgData name="White, Ellie" userId="fec56361-5c8a-4790-9e84-6272d2f2258e" providerId="ADAL" clId="{C84A408E-A860-4545-93D6-2FF3BB9EA02D}" dt="2023-04-08T00:35:51.670" v="933" actId="164"/>
          <ac:spMkLst>
            <pc:docMk/>
            <pc:sldMk cId="418821511" sldId="259"/>
            <ac:spMk id="31" creationId="{BB1F478B-475A-961E-9463-971167FCC0DD}"/>
          </ac:spMkLst>
        </pc:spChg>
        <pc:spChg chg="mod">
          <ac:chgData name="White, Ellie" userId="fec56361-5c8a-4790-9e84-6272d2f2258e" providerId="ADAL" clId="{C84A408E-A860-4545-93D6-2FF3BB9EA02D}" dt="2023-04-08T04:55:19.252" v="1889" actId="165"/>
          <ac:spMkLst>
            <pc:docMk/>
            <pc:sldMk cId="418821511" sldId="259"/>
            <ac:spMk id="32" creationId="{2E8B8AE1-2ED1-A064-0F0C-35811B7A3A73}"/>
          </ac:spMkLst>
        </pc:spChg>
        <pc:spChg chg="del mod">
          <ac:chgData name="White, Ellie" userId="fec56361-5c8a-4790-9e84-6272d2f2258e" providerId="ADAL" clId="{C84A408E-A860-4545-93D6-2FF3BB9EA02D}" dt="2023-04-08T22:29:02.420" v="4728" actId="478"/>
          <ac:spMkLst>
            <pc:docMk/>
            <pc:sldMk cId="418821511" sldId="259"/>
            <ac:spMk id="33" creationId="{7BB02346-7437-0B15-909C-C64E28367438}"/>
          </ac:spMkLst>
        </pc:spChg>
        <pc:spChg chg="mod">
          <ac:chgData name="White, Ellie" userId="fec56361-5c8a-4790-9e84-6272d2f2258e" providerId="ADAL" clId="{C84A408E-A860-4545-93D6-2FF3BB9EA02D}" dt="2023-04-08T04:55:19.252" v="1889" actId="165"/>
          <ac:spMkLst>
            <pc:docMk/>
            <pc:sldMk cId="418821511" sldId="259"/>
            <ac:spMk id="34" creationId="{BAC09385-76B2-A5E3-587A-5B1B7B5A401B}"/>
          </ac:spMkLst>
        </pc:spChg>
        <pc:spChg chg="mod topLvl">
          <ac:chgData name="White, Ellie" userId="fec56361-5c8a-4790-9e84-6272d2f2258e" providerId="ADAL" clId="{C84A408E-A860-4545-93D6-2FF3BB9EA02D}" dt="2023-04-08T00:35:51.670" v="933" actId="164"/>
          <ac:spMkLst>
            <pc:docMk/>
            <pc:sldMk cId="418821511" sldId="259"/>
            <ac:spMk id="37" creationId="{8B99782F-E631-535F-93CE-F6360C71F16F}"/>
          </ac:spMkLst>
        </pc:spChg>
        <pc:spChg chg="mod topLvl">
          <ac:chgData name="White, Ellie" userId="fec56361-5c8a-4790-9e84-6272d2f2258e" providerId="ADAL" clId="{C84A408E-A860-4545-93D6-2FF3BB9EA02D}" dt="2023-04-08T00:35:51.670" v="933" actId="164"/>
          <ac:spMkLst>
            <pc:docMk/>
            <pc:sldMk cId="418821511" sldId="259"/>
            <ac:spMk id="38" creationId="{E45EBC66-8770-922F-372F-1C0D847501D6}"/>
          </ac:spMkLst>
        </pc:spChg>
        <pc:spChg chg="mod topLvl">
          <ac:chgData name="White, Ellie" userId="fec56361-5c8a-4790-9e84-6272d2f2258e" providerId="ADAL" clId="{C84A408E-A860-4545-93D6-2FF3BB9EA02D}" dt="2023-04-08T00:35:51.670" v="933" actId="164"/>
          <ac:spMkLst>
            <pc:docMk/>
            <pc:sldMk cId="418821511" sldId="259"/>
            <ac:spMk id="39" creationId="{2B5A2A8D-F0EF-298A-F203-F0BC071E8B66}"/>
          </ac:spMkLst>
        </pc:spChg>
        <pc:spChg chg="add mod">
          <ac:chgData name="White, Ellie" userId="fec56361-5c8a-4790-9e84-6272d2f2258e" providerId="ADAL" clId="{C84A408E-A860-4545-93D6-2FF3BB9EA02D}" dt="2023-04-08T04:55:19.252" v="1889" actId="165"/>
          <ac:spMkLst>
            <pc:docMk/>
            <pc:sldMk cId="418821511" sldId="259"/>
            <ac:spMk id="40" creationId="{F0067AC1-980E-FF71-CBEB-C774EC851955}"/>
          </ac:spMkLst>
        </pc:spChg>
        <pc:spChg chg="add mod topLvl">
          <ac:chgData name="White, Ellie" userId="fec56361-5c8a-4790-9e84-6272d2f2258e" providerId="ADAL" clId="{C84A408E-A860-4545-93D6-2FF3BB9EA02D}" dt="2023-04-08T22:49:43.398" v="4871" actId="164"/>
          <ac:spMkLst>
            <pc:docMk/>
            <pc:sldMk cId="418821511" sldId="259"/>
            <ac:spMk id="41" creationId="{5F5D940E-4470-F7CD-8BD1-A5F121F2E744}"/>
          </ac:spMkLst>
        </pc:spChg>
        <pc:spChg chg="add mod topLvl">
          <ac:chgData name="White, Ellie" userId="fec56361-5c8a-4790-9e84-6272d2f2258e" providerId="ADAL" clId="{C84A408E-A860-4545-93D6-2FF3BB9EA02D}" dt="2023-04-08T04:55:19.252" v="1889" actId="165"/>
          <ac:spMkLst>
            <pc:docMk/>
            <pc:sldMk cId="418821511" sldId="259"/>
            <ac:spMk id="42" creationId="{DF7B7AF0-D54B-3CFE-4809-9F9C70187113}"/>
          </ac:spMkLst>
        </pc:spChg>
        <pc:spChg chg="add mod topLvl">
          <ac:chgData name="White, Ellie" userId="fec56361-5c8a-4790-9e84-6272d2f2258e" providerId="ADAL" clId="{C84A408E-A860-4545-93D6-2FF3BB9EA02D}" dt="2023-04-08T22:49:43.398" v="4871" actId="164"/>
          <ac:spMkLst>
            <pc:docMk/>
            <pc:sldMk cId="418821511" sldId="259"/>
            <ac:spMk id="43" creationId="{F70E8B3A-3F4D-4216-0945-CC1BC07328A7}"/>
          </ac:spMkLst>
        </pc:spChg>
        <pc:spChg chg="del mod topLvl">
          <ac:chgData name="White, Ellie" userId="fec56361-5c8a-4790-9e84-6272d2f2258e" providerId="ADAL" clId="{C84A408E-A860-4545-93D6-2FF3BB9EA02D}" dt="2023-04-08T00:55:31.371" v="1215" actId="478"/>
          <ac:spMkLst>
            <pc:docMk/>
            <pc:sldMk cId="418821511" sldId="259"/>
            <ac:spMk id="44" creationId="{086F1047-5BC5-8329-4A8B-F89C2E2143FB}"/>
          </ac:spMkLst>
        </pc:spChg>
        <pc:spChg chg="del mod topLvl">
          <ac:chgData name="White, Ellie" userId="fec56361-5c8a-4790-9e84-6272d2f2258e" providerId="ADAL" clId="{C84A408E-A860-4545-93D6-2FF3BB9EA02D}" dt="2023-04-08T00:55:37.305" v="1218" actId="478"/>
          <ac:spMkLst>
            <pc:docMk/>
            <pc:sldMk cId="418821511" sldId="259"/>
            <ac:spMk id="45" creationId="{C51FEAE8-4CEA-0B45-B1A7-605E3195A2E5}"/>
          </ac:spMkLst>
        </pc:spChg>
        <pc:spChg chg="del mod topLvl">
          <ac:chgData name="White, Ellie" userId="fec56361-5c8a-4790-9e84-6272d2f2258e" providerId="ADAL" clId="{C84A408E-A860-4545-93D6-2FF3BB9EA02D}" dt="2023-04-08T00:55:35.607" v="1217" actId="478"/>
          <ac:spMkLst>
            <pc:docMk/>
            <pc:sldMk cId="418821511" sldId="259"/>
            <ac:spMk id="46" creationId="{C736116D-93C1-5F5D-AB3A-9300A3B850D0}"/>
          </ac:spMkLst>
        </pc:spChg>
        <pc:spChg chg="del mod topLvl">
          <ac:chgData name="White, Ellie" userId="fec56361-5c8a-4790-9e84-6272d2f2258e" providerId="ADAL" clId="{C84A408E-A860-4545-93D6-2FF3BB9EA02D}" dt="2023-04-08T00:55:33.845" v="1216" actId="478"/>
          <ac:spMkLst>
            <pc:docMk/>
            <pc:sldMk cId="418821511" sldId="259"/>
            <ac:spMk id="47" creationId="{487004D3-ECC8-B349-F91D-3DA23046F06B}"/>
          </ac:spMkLst>
        </pc:spChg>
        <pc:spChg chg="del mod topLvl">
          <ac:chgData name="White, Ellie" userId="fec56361-5c8a-4790-9e84-6272d2f2258e" providerId="ADAL" clId="{C84A408E-A860-4545-93D6-2FF3BB9EA02D}" dt="2023-04-08T00:55:25.878" v="1212" actId="478"/>
          <ac:spMkLst>
            <pc:docMk/>
            <pc:sldMk cId="418821511" sldId="259"/>
            <ac:spMk id="48" creationId="{1488E4DB-2C8E-E18F-BB8D-0949F91EF5A3}"/>
          </ac:spMkLst>
        </pc:spChg>
        <pc:spChg chg="del mod topLvl">
          <ac:chgData name="White, Ellie" userId="fec56361-5c8a-4790-9e84-6272d2f2258e" providerId="ADAL" clId="{C84A408E-A860-4545-93D6-2FF3BB9EA02D}" dt="2023-04-08T00:55:29.183" v="1214" actId="478"/>
          <ac:spMkLst>
            <pc:docMk/>
            <pc:sldMk cId="418821511" sldId="259"/>
            <ac:spMk id="49" creationId="{321EC36E-CE2D-5FE1-C756-761D98C06EC9}"/>
          </ac:spMkLst>
        </pc:spChg>
        <pc:spChg chg="del mod topLvl">
          <ac:chgData name="White, Ellie" userId="fec56361-5c8a-4790-9e84-6272d2f2258e" providerId="ADAL" clId="{C84A408E-A860-4545-93D6-2FF3BB9EA02D}" dt="2023-04-08T00:55:27.942" v="1213" actId="478"/>
          <ac:spMkLst>
            <pc:docMk/>
            <pc:sldMk cId="418821511" sldId="259"/>
            <ac:spMk id="50" creationId="{AB74B619-BC32-AFE7-3513-8CDFDB95245E}"/>
          </ac:spMkLst>
        </pc:spChg>
        <pc:spChg chg="del mod topLvl">
          <ac:chgData name="White, Ellie" userId="fec56361-5c8a-4790-9e84-6272d2f2258e" providerId="ADAL" clId="{C84A408E-A860-4545-93D6-2FF3BB9EA02D}" dt="2023-04-08T00:55:23.361" v="1210" actId="478"/>
          <ac:spMkLst>
            <pc:docMk/>
            <pc:sldMk cId="418821511" sldId="259"/>
            <ac:spMk id="51" creationId="{9C49A8C6-6A48-930A-1F7D-D00A135B519C}"/>
          </ac:spMkLst>
        </pc:spChg>
        <pc:spChg chg="del mod topLvl">
          <ac:chgData name="White, Ellie" userId="fec56361-5c8a-4790-9e84-6272d2f2258e" providerId="ADAL" clId="{C84A408E-A860-4545-93D6-2FF3BB9EA02D}" dt="2023-04-08T00:55:11.026" v="1204" actId="478"/>
          <ac:spMkLst>
            <pc:docMk/>
            <pc:sldMk cId="418821511" sldId="259"/>
            <ac:spMk id="52" creationId="{2A82D210-B510-C49D-08EA-9024CD1DCC14}"/>
          </ac:spMkLst>
        </pc:spChg>
        <pc:spChg chg="del mod topLvl">
          <ac:chgData name="White, Ellie" userId="fec56361-5c8a-4790-9e84-6272d2f2258e" providerId="ADAL" clId="{C84A408E-A860-4545-93D6-2FF3BB9EA02D}" dt="2023-04-08T00:55:18.508" v="1208" actId="478"/>
          <ac:spMkLst>
            <pc:docMk/>
            <pc:sldMk cId="418821511" sldId="259"/>
            <ac:spMk id="53" creationId="{F3E0A097-EC81-AF6F-8700-5EE680F03C90}"/>
          </ac:spMkLst>
        </pc:spChg>
        <pc:spChg chg="del mod topLvl">
          <ac:chgData name="White, Ellie" userId="fec56361-5c8a-4790-9e84-6272d2f2258e" providerId="ADAL" clId="{C84A408E-A860-4545-93D6-2FF3BB9EA02D}" dt="2023-04-08T00:55:16.868" v="1207" actId="478"/>
          <ac:spMkLst>
            <pc:docMk/>
            <pc:sldMk cId="418821511" sldId="259"/>
            <ac:spMk id="54" creationId="{F9340EE1-729C-673B-85EB-FE9B747491B3}"/>
          </ac:spMkLst>
        </pc:spChg>
        <pc:spChg chg="del mod topLvl">
          <ac:chgData name="White, Ellie" userId="fec56361-5c8a-4790-9e84-6272d2f2258e" providerId="ADAL" clId="{C84A408E-A860-4545-93D6-2FF3BB9EA02D}" dt="2023-04-08T00:55:15.330" v="1206" actId="478"/>
          <ac:spMkLst>
            <pc:docMk/>
            <pc:sldMk cId="418821511" sldId="259"/>
            <ac:spMk id="55" creationId="{9A6452E7-1209-7B7A-3282-9C6CEAC19694}"/>
          </ac:spMkLst>
        </pc:spChg>
        <pc:spChg chg="mod">
          <ac:chgData name="White, Ellie" userId="fec56361-5c8a-4790-9e84-6272d2f2258e" providerId="ADAL" clId="{C84A408E-A860-4545-93D6-2FF3BB9EA02D}" dt="2023-04-08T04:55:19.252" v="1889" actId="165"/>
          <ac:spMkLst>
            <pc:docMk/>
            <pc:sldMk cId="418821511" sldId="259"/>
            <ac:spMk id="56" creationId="{AA6491FF-34F6-7EFB-76CF-6464193182B4}"/>
          </ac:spMkLst>
        </pc:spChg>
        <pc:spChg chg="mod">
          <ac:chgData name="White, Ellie" userId="fec56361-5c8a-4790-9e84-6272d2f2258e" providerId="ADAL" clId="{C84A408E-A860-4545-93D6-2FF3BB9EA02D}" dt="2023-04-08T04:55:19.252" v="1889" actId="165"/>
          <ac:spMkLst>
            <pc:docMk/>
            <pc:sldMk cId="418821511" sldId="259"/>
            <ac:spMk id="57" creationId="{74AA7624-F345-3FB9-80B6-1C9A5D207627}"/>
          </ac:spMkLst>
        </pc:spChg>
        <pc:spChg chg="mod">
          <ac:chgData name="White, Ellie" userId="fec56361-5c8a-4790-9e84-6272d2f2258e" providerId="ADAL" clId="{C84A408E-A860-4545-93D6-2FF3BB9EA02D}" dt="2023-04-08T04:55:19.252" v="1889" actId="165"/>
          <ac:spMkLst>
            <pc:docMk/>
            <pc:sldMk cId="418821511" sldId="259"/>
            <ac:spMk id="58" creationId="{32C30769-769E-0438-B11D-232EF1F34122}"/>
          </ac:spMkLst>
        </pc:spChg>
        <pc:spChg chg="mod">
          <ac:chgData name="White, Ellie" userId="fec56361-5c8a-4790-9e84-6272d2f2258e" providerId="ADAL" clId="{C84A408E-A860-4545-93D6-2FF3BB9EA02D}" dt="2023-04-08T04:55:19.252" v="1889" actId="165"/>
          <ac:spMkLst>
            <pc:docMk/>
            <pc:sldMk cId="418821511" sldId="259"/>
            <ac:spMk id="59" creationId="{2A00CD99-6335-931D-5ABF-BE360663FD3D}"/>
          </ac:spMkLst>
        </pc:spChg>
        <pc:spChg chg="mod topLvl">
          <ac:chgData name="White, Ellie" userId="fec56361-5c8a-4790-9e84-6272d2f2258e" providerId="ADAL" clId="{C84A408E-A860-4545-93D6-2FF3BB9EA02D}" dt="2023-04-08T22:49:43.398" v="4871" actId="164"/>
          <ac:spMkLst>
            <pc:docMk/>
            <pc:sldMk cId="418821511" sldId="259"/>
            <ac:spMk id="61" creationId="{3B2890E0-4397-E461-4158-1EA89FBAA79A}"/>
          </ac:spMkLst>
        </pc:spChg>
        <pc:spChg chg="del mod">
          <ac:chgData name="White, Ellie" userId="fec56361-5c8a-4790-9e84-6272d2f2258e" providerId="ADAL" clId="{C84A408E-A860-4545-93D6-2FF3BB9EA02D}" dt="2023-04-08T00:31:14.591" v="864" actId="478"/>
          <ac:spMkLst>
            <pc:docMk/>
            <pc:sldMk cId="418821511" sldId="259"/>
            <ac:spMk id="64" creationId="{E3379FEA-C84F-5197-6085-55A6651533FF}"/>
          </ac:spMkLst>
        </pc:spChg>
        <pc:spChg chg="del mod">
          <ac:chgData name="White, Ellie" userId="fec56361-5c8a-4790-9e84-6272d2f2258e" providerId="ADAL" clId="{C84A408E-A860-4545-93D6-2FF3BB9EA02D}" dt="2023-04-08T00:16:14.202" v="711" actId="478"/>
          <ac:spMkLst>
            <pc:docMk/>
            <pc:sldMk cId="418821511" sldId="259"/>
            <ac:spMk id="65" creationId="{1B068EB4-F4A9-3914-363D-98FF9C573403}"/>
          </ac:spMkLst>
        </pc:spChg>
        <pc:spChg chg="add del mod">
          <ac:chgData name="White, Ellie" userId="fec56361-5c8a-4790-9e84-6272d2f2258e" providerId="ADAL" clId="{C84A408E-A860-4545-93D6-2FF3BB9EA02D}" dt="2023-04-08T00:16:33.107" v="720" actId="478"/>
          <ac:spMkLst>
            <pc:docMk/>
            <pc:sldMk cId="418821511" sldId="259"/>
            <ac:spMk id="66" creationId="{FDB4859B-1684-971C-59A1-61BF40A96EF5}"/>
          </ac:spMkLst>
        </pc:spChg>
        <pc:spChg chg="add del mod">
          <ac:chgData name="White, Ellie" userId="fec56361-5c8a-4790-9e84-6272d2f2258e" providerId="ADAL" clId="{C84A408E-A860-4545-93D6-2FF3BB9EA02D}" dt="2023-04-08T00:16:32.319" v="719" actId="478"/>
          <ac:spMkLst>
            <pc:docMk/>
            <pc:sldMk cId="418821511" sldId="259"/>
            <ac:spMk id="67" creationId="{15736AA5-1204-CB75-5536-9C88F248D618}"/>
          </ac:spMkLst>
        </pc:spChg>
        <pc:spChg chg="add del mod">
          <ac:chgData name="White, Ellie" userId="fec56361-5c8a-4790-9e84-6272d2f2258e" providerId="ADAL" clId="{C84A408E-A860-4545-93D6-2FF3BB9EA02D}" dt="2023-04-08T00:16:30.598" v="718" actId="478"/>
          <ac:spMkLst>
            <pc:docMk/>
            <pc:sldMk cId="418821511" sldId="259"/>
            <ac:spMk id="69" creationId="{46550737-53B1-956F-CA97-3D417BA35980}"/>
          </ac:spMkLst>
        </pc:spChg>
        <pc:spChg chg="add del mod">
          <ac:chgData name="White, Ellie" userId="fec56361-5c8a-4790-9e84-6272d2f2258e" providerId="ADAL" clId="{C84A408E-A860-4545-93D6-2FF3BB9EA02D}" dt="2023-04-08T00:16:29.765" v="717" actId="478"/>
          <ac:spMkLst>
            <pc:docMk/>
            <pc:sldMk cId="418821511" sldId="259"/>
            <ac:spMk id="70" creationId="{C8F5DBB2-5B24-D06D-51FC-2D87F5E24435}"/>
          </ac:spMkLst>
        </pc:spChg>
        <pc:spChg chg="add del mod">
          <ac:chgData name="White, Ellie" userId="fec56361-5c8a-4790-9e84-6272d2f2258e" providerId="ADAL" clId="{C84A408E-A860-4545-93D6-2FF3BB9EA02D}" dt="2023-04-08T00:16:26.208" v="714" actId="478"/>
          <ac:spMkLst>
            <pc:docMk/>
            <pc:sldMk cId="418821511" sldId="259"/>
            <ac:spMk id="71" creationId="{A30C75B0-D42C-9570-B7C0-D04A3262D53D}"/>
          </ac:spMkLst>
        </pc:spChg>
        <pc:spChg chg="add del mod">
          <ac:chgData name="White, Ellie" userId="fec56361-5c8a-4790-9e84-6272d2f2258e" providerId="ADAL" clId="{C84A408E-A860-4545-93D6-2FF3BB9EA02D}" dt="2023-04-08T00:16:27.412" v="715" actId="478"/>
          <ac:spMkLst>
            <pc:docMk/>
            <pc:sldMk cId="418821511" sldId="259"/>
            <ac:spMk id="72" creationId="{2A2CE2EF-32C9-10D8-F5E9-9B72E2C15202}"/>
          </ac:spMkLst>
        </pc:spChg>
        <pc:spChg chg="add del mod">
          <ac:chgData name="White, Ellie" userId="fec56361-5c8a-4790-9e84-6272d2f2258e" providerId="ADAL" clId="{C84A408E-A860-4545-93D6-2FF3BB9EA02D}" dt="2023-04-08T00:16:28.202" v="716" actId="478"/>
          <ac:spMkLst>
            <pc:docMk/>
            <pc:sldMk cId="418821511" sldId="259"/>
            <ac:spMk id="73" creationId="{10F45CA0-6AA5-51E9-D637-C7B59B49005E}"/>
          </ac:spMkLst>
        </pc:spChg>
        <pc:spChg chg="add del mod ord">
          <ac:chgData name="White, Ellie" userId="fec56361-5c8a-4790-9e84-6272d2f2258e" providerId="ADAL" clId="{C84A408E-A860-4545-93D6-2FF3BB9EA02D}" dt="2023-04-08T00:29:07.866" v="850" actId="478"/>
          <ac:spMkLst>
            <pc:docMk/>
            <pc:sldMk cId="418821511" sldId="259"/>
            <ac:spMk id="76" creationId="{B59622EB-FCBA-F2F0-1C1C-BF76FEAB8410}"/>
          </ac:spMkLst>
        </pc:spChg>
        <pc:spChg chg="add mod">
          <ac:chgData name="White, Ellie" userId="fec56361-5c8a-4790-9e84-6272d2f2258e" providerId="ADAL" clId="{C84A408E-A860-4545-93D6-2FF3BB9EA02D}" dt="2023-04-08T04:55:19.252" v="1889" actId="165"/>
          <ac:spMkLst>
            <pc:docMk/>
            <pc:sldMk cId="418821511" sldId="259"/>
            <ac:spMk id="81" creationId="{3240E778-2DD8-FCFB-2709-EF8112894D6E}"/>
          </ac:spMkLst>
        </pc:spChg>
        <pc:spChg chg="add del mod ord topLvl">
          <ac:chgData name="White, Ellie" userId="fec56361-5c8a-4790-9e84-6272d2f2258e" providerId="ADAL" clId="{C84A408E-A860-4545-93D6-2FF3BB9EA02D}" dt="2023-04-08T22:16:00.822" v="4482" actId="478"/>
          <ac:spMkLst>
            <pc:docMk/>
            <pc:sldMk cId="418821511" sldId="259"/>
            <ac:spMk id="84" creationId="{619E7957-7407-2B4D-7963-4364CE246076}"/>
          </ac:spMkLst>
        </pc:spChg>
        <pc:spChg chg="add del mod ord topLvl">
          <ac:chgData name="White, Ellie" userId="fec56361-5c8a-4790-9e84-6272d2f2258e" providerId="ADAL" clId="{C84A408E-A860-4545-93D6-2FF3BB9EA02D}" dt="2023-04-08T22:16:02.334" v="4483" actId="478"/>
          <ac:spMkLst>
            <pc:docMk/>
            <pc:sldMk cId="418821511" sldId="259"/>
            <ac:spMk id="85" creationId="{CEFC6F2A-ADE9-DBB2-AC4E-ECEFC9411DD6}"/>
          </ac:spMkLst>
        </pc:spChg>
        <pc:spChg chg="add del mod">
          <ac:chgData name="White, Ellie" userId="fec56361-5c8a-4790-9e84-6272d2f2258e" providerId="ADAL" clId="{C84A408E-A860-4545-93D6-2FF3BB9EA02D}" dt="2023-04-08T00:38:13.388" v="966"/>
          <ac:spMkLst>
            <pc:docMk/>
            <pc:sldMk cId="418821511" sldId="259"/>
            <ac:spMk id="88" creationId="{54DF0FB8-C597-32C5-45D5-D9B244CE0EC8}"/>
          </ac:spMkLst>
        </pc:spChg>
        <pc:spChg chg="add del mod">
          <ac:chgData name="White, Ellie" userId="fec56361-5c8a-4790-9e84-6272d2f2258e" providerId="ADAL" clId="{C84A408E-A860-4545-93D6-2FF3BB9EA02D}" dt="2023-04-08T00:42:41.535" v="1018" actId="478"/>
          <ac:spMkLst>
            <pc:docMk/>
            <pc:sldMk cId="418821511" sldId="259"/>
            <ac:spMk id="89" creationId="{1B0DD077-1C8B-15D2-4414-BFD618F7B585}"/>
          </ac:spMkLst>
        </pc:spChg>
        <pc:spChg chg="add mod topLvl">
          <ac:chgData name="White, Ellie" userId="fec56361-5c8a-4790-9e84-6272d2f2258e" providerId="ADAL" clId="{C84A408E-A860-4545-93D6-2FF3BB9EA02D}" dt="2023-04-08T22:49:43.398" v="4871" actId="164"/>
          <ac:spMkLst>
            <pc:docMk/>
            <pc:sldMk cId="418821511" sldId="259"/>
            <ac:spMk id="90" creationId="{5851EF92-C2D1-4404-C3F7-F8D03E0123BC}"/>
          </ac:spMkLst>
        </pc:spChg>
        <pc:spChg chg="add del mod">
          <ac:chgData name="White, Ellie" userId="fec56361-5c8a-4790-9e84-6272d2f2258e" providerId="ADAL" clId="{C84A408E-A860-4545-93D6-2FF3BB9EA02D}" dt="2023-04-08T00:48:46.993" v="1099" actId="478"/>
          <ac:spMkLst>
            <pc:docMk/>
            <pc:sldMk cId="418821511" sldId="259"/>
            <ac:spMk id="91" creationId="{68572B08-D97D-7043-9EA3-B77435995B88}"/>
          </ac:spMkLst>
        </pc:spChg>
        <pc:spChg chg="add mod">
          <ac:chgData name="White, Ellie" userId="fec56361-5c8a-4790-9e84-6272d2f2258e" providerId="ADAL" clId="{C84A408E-A860-4545-93D6-2FF3BB9EA02D}" dt="2023-04-08T04:55:19.252" v="1889" actId="165"/>
          <ac:spMkLst>
            <pc:docMk/>
            <pc:sldMk cId="418821511" sldId="259"/>
            <ac:spMk id="92" creationId="{0A260F97-5EB5-E6BD-1F92-B9189BBE145E}"/>
          </ac:spMkLst>
        </pc:spChg>
        <pc:spChg chg="add mod">
          <ac:chgData name="White, Ellie" userId="fec56361-5c8a-4790-9e84-6272d2f2258e" providerId="ADAL" clId="{C84A408E-A860-4545-93D6-2FF3BB9EA02D}" dt="2023-04-08T04:55:19.252" v="1889" actId="165"/>
          <ac:spMkLst>
            <pc:docMk/>
            <pc:sldMk cId="418821511" sldId="259"/>
            <ac:spMk id="93" creationId="{06F92A4B-759E-AD53-BED4-C5BB1E73C4EF}"/>
          </ac:spMkLst>
        </pc:spChg>
        <pc:spChg chg="add mod">
          <ac:chgData name="White, Ellie" userId="fec56361-5c8a-4790-9e84-6272d2f2258e" providerId="ADAL" clId="{C84A408E-A860-4545-93D6-2FF3BB9EA02D}" dt="2023-04-08T04:55:19.252" v="1889" actId="165"/>
          <ac:spMkLst>
            <pc:docMk/>
            <pc:sldMk cId="418821511" sldId="259"/>
            <ac:spMk id="94" creationId="{BABF8ED6-A3C8-C052-B5F3-995A850AF928}"/>
          </ac:spMkLst>
        </pc:spChg>
        <pc:spChg chg="add mod">
          <ac:chgData name="White, Ellie" userId="fec56361-5c8a-4790-9e84-6272d2f2258e" providerId="ADAL" clId="{C84A408E-A860-4545-93D6-2FF3BB9EA02D}" dt="2023-04-08T04:55:19.252" v="1889" actId="165"/>
          <ac:spMkLst>
            <pc:docMk/>
            <pc:sldMk cId="418821511" sldId="259"/>
            <ac:spMk id="95" creationId="{3BB68EE1-FC65-181A-1B46-4428C7F8C79F}"/>
          </ac:spMkLst>
        </pc:spChg>
        <pc:spChg chg="mod">
          <ac:chgData name="White, Ellie" userId="fec56361-5c8a-4790-9e84-6272d2f2258e" providerId="ADAL" clId="{C84A408E-A860-4545-93D6-2FF3BB9EA02D}" dt="2023-04-08T04:52:21.407" v="1879" actId="1036"/>
          <ac:spMkLst>
            <pc:docMk/>
            <pc:sldMk cId="418821511" sldId="259"/>
            <ac:spMk id="98" creationId="{47D8E3A6-F5CB-5618-E2CD-E9B22295B9EB}"/>
          </ac:spMkLst>
        </pc:spChg>
        <pc:spChg chg="mod">
          <ac:chgData name="White, Ellie" userId="fec56361-5c8a-4790-9e84-6272d2f2258e" providerId="ADAL" clId="{C84A408E-A860-4545-93D6-2FF3BB9EA02D}" dt="2023-04-08T04:48:15.894" v="1822" actId="1035"/>
          <ac:spMkLst>
            <pc:docMk/>
            <pc:sldMk cId="418821511" sldId="259"/>
            <ac:spMk id="99" creationId="{3975039D-4592-64DD-7538-39E7D27BA951}"/>
          </ac:spMkLst>
        </pc:spChg>
        <pc:spChg chg="mod">
          <ac:chgData name="White, Ellie" userId="fec56361-5c8a-4790-9e84-6272d2f2258e" providerId="ADAL" clId="{C84A408E-A860-4545-93D6-2FF3BB9EA02D}" dt="2023-04-08T04:48:10.939" v="1819" actId="1035"/>
          <ac:spMkLst>
            <pc:docMk/>
            <pc:sldMk cId="418821511" sldId="259"/>
            <ac:spMk id="100" creationId="{4A454BFB-5CAB-5C56-C9F5-3956182EC815}"/>
          </ac:spMkLst>
        </pc:spChg>
        <pc:spChg chg="mod">
          <ac:chgData name="White, Ellie" userId="fec56361-5c8a-4790-9e84-6272d2f2258e" providerId="ADAL" clId="{C84A408E-A860-4545-93D6-2FF3BB9EA02D}" dt="2023-04-08T04:48:13.204" v="1821" actId="1035"/>
          <ac:spMkLst>
            <pc:docMk/>
            <pc:sldMk cId="418821511" sldId="259"/>
            <ac:spMk id="101" creationId="{0F895223-4005-2F03-3CEE-63404BC20742}"/>
          </ac:spMkLst>
        </pc:spChg>
        <pc:spChg chg="add del">
          <ac:chgData name="White, Ellie" userId="fec56361-5c8a-4790-9e84-6272d2f2258e" providerId="ADAL" clId="{C84A408E-A860-4545-93D6-2FF3BB9EA02D}" dt="2023-04-08T03:56:29.823" v="1610" actId="478"/>
          <ac:spMkLst>
            <pc:docMk/>
            <pc:sldMk cId="418821511" sldId="259"/>
            <ac:spMk id="102" creationId="{90F703A2-70A9-105D-7F1E-F18BDB40DF83}"/>
          </ac:spMkLst>
        </pc:spChg>
        <pc:spChg chg="add del">
          <ac:chgData name="White, Ellie" userId="fec56361-5c8a-4790-9e84-6272d2f2258e" providerId="ADAL" clId="{C84A408E-A860-4545-93D6-2FF3BB9EA02D}" dt="2023-04-08T03:56:30.773" v="1611" actId="478"/>
          <ac:spMkLst>
            <pc:docMk/>
            <pc:sldMk cId="418821511" sldId="259"/>
            <ac:spMk id="103" creationId="{4DF4AA7E-3FC1-50DF-4A5D-A07176515E66}"/>
          </ac:spMkLst>
        </pc:spChg>
        <pc:spChg chg="add del">
          <ac:chgData name="White, Ellie" userId="fec56361-5c8a-4790-9e84-6272d2f2258e" providerId="ADAL" clId="{C84A408E-A860-4545-93D6-2FF3BB9EA02D}" dt="2023-04-08T03:56:28.799" v="1609" actId="478"/>
          <ac:spMkLst>
            <pc:docMk/>
            <pc:sldMk cId="418821511" sldId="259"/>
            <ac:spMk id="104" creationId="{310D145F-3253-D855-30BC-BBF64149C8B8}"/>
          </ac:spMkLst>
        </pc:spChg>
        <pc:spChg chg="add del">
          <ac:chgData name="White, Ellie" userId="fec56361-5c8a-4790-9e84-6272d2f2258e" providerId="ADAL" clId="{C84A408E-A860-4545-93D6-2FF3BB9EA02D}" dt="2023-04-08T03:56:31.852" v="1612" actId="478"/>
          <ac:spMkLst>
            <pc:docMk/>
            <pc:sldMk cId="418821511" sldId="259"/>
            <ac:spMk id="105" creationId="{76D7BF2F-CDA3-EC25-C771-F30F5FBB2779}"/>
          </ac:spMkLst>
        </pc:spChg>
        <pc:spChg chg="add del">
          <ac:chgData name="White, Ellie" userId="fec56361-5c8a-4790-9e84-6272d2f2258e" providerId="ADAL" clId="{C84A408E-A860-4545-93D6-2FF3BB9EA02D}" dt="2023-04-08T03:56:26.158" v="1608" actId="478"/>
          <ac:spMkLst>
            <pc:docMk/>
            <pc:sldMk cId="418821511" sldId="259"/>
            <ac:spMk id="106" creationId="{A8937C26-7DB4-69E5-ECEE-0A7EAAE20018}"/>
          </ac:spMkLst>
        </pc:spChg>
        <pc:spChg chg="add del">
          <ac:chgData name="White, Ellie" userId="fec56361-5c8a-4790-9e84-6272d2f2258e" providerId="ADAL" clId="{C84A408E-A860-4545-93D6-2FF3BB9EA02D}" dt="2023-04-08T03:56:32.807" v="1613" actId="478"/>
          <ac:spMkLst>
            <pc:docMk/>
            <pc:sldMk cId="418821511" sldId="259"/>
            <ac:spMk id="107" creationId="{179C8D94-4E6E-6F9C-E22E-AB813885882D}"/>
          </ac:spMkLst>
        </pc:spChg>
        <pc:spChg chg="add del">
          <ac:chgData name="White, Ellie" userId="fec56361-5c8a-4790-9e84-6272d2f2258e" providerId="ADAL" clId="{C84A408E-A860-4545-93D6-2FF3BB9EA02D}" dt="2023-04-08T03:56:24.143" v="1607" actId="478"/>
          <ac:spMkLst>
            <pc:docMk/>
            <pc:sldMk cId="418821511" sldId="259"/>
            <ac:spMk id="108" creationId="{B4055A53-7666-CFEF-C53E-557A6E4F4A14}"/>
          </ac:spMkLst>
        </pc:spChg>
        <pc:spChg chg="add del">
          <ac:chgData name="White, Ellie" userId="fec56361-5c8a-4790-9e84-6272d2f2258e" providerId="ADAL" clId="{C84A408E-A860-4545-93D6-2FF3BB9EA02D}" dt="2023-04-08T03:56:35.250" v="1614" actId="478"/>
          <ac:spMkLst>
            <pc:docMk/>
            <pc:sldMk cId="418821511" sldId="259"/>
            <ac:spMk id="109" creationId="{27B07E7F-1831-E3A1-ED20-4B3FC317CFA6}"/>
          </ac:spMkLst>
        </pc:spChg>
        <pc:spChg chg="add mod topLvl">
          <ac:chgData name="White, Ellie" userId="fec56361-5c8a-4790-9e84-6272d2f2258e" providerId="ADAL" clId="{C84A408E-A860-4545-93D6-2FF3BB9EA02D}" dt="2023-04-08T22:23:05.647" v="4719" actId="948"/>
          <ac:spMkLst>
            <pc:docMk/>
            <pc:sldMk cId="418821511" sldId="259"/>
            <ac:spMk id="110" creationId="{F9664226-E875-1805-201D-4F823ECC3451}"/>
          </ac:spMkLst>
        </pc:spChg>
        <pc:spChg chg="add del mod ord">
          <ac:chgData name="White, Ellie" userId="fec56361-5c8a-4790-9e84-6272d2f2258e" providerId="ADAL" clId="{C84A408E-A860-4545-93D6-2FF3BB9EA02D}" dt="2023-04-08T04:47:04.112" v="1726" actId="478"/>
          <ac:spMkLst>
            <pc:docMk/>
            <pc:sldMk cId="418821511" sldId="259"/>
            <ac:spMk id="111" creationId="{FFE686FD-9B86-214A-57AF-2068E95A0CF8}"/>
          </ac:spMkLst>
        </pc:spChg>
        <pc:spChg chg="add mod topLvl">
          <ac:chgData name="White, Ellie" userId="fec56361-5c8a-4790-9e84-6272d2f2258e" providerId="ADAL" clId="{C84A408E-A860-4545-93D6-2FF3BB9EA02D}" dt="2023-04-08T22:49:43.398" v="4871" actId="164"/>
          <ac:spMkLst>
            <pc:docMk/>
            <pc:sldMk cId="418821511" sldId="259"/>
            <ac:spMk id="112" creationId="{9B0ACAAE-D4D7-4F23-2B4D-0E3E68C77436}"/>
          </ac:spMkLst>
        </pc:spChg>
        <pc:spChg chg="add mod topLvl">
          <ac:chgData name="White, Ellie" userId="fec56361-5c8a-4790-9e84-6272d2f2258e" providerId="ADAL" clId="{C84A408E-A860-4545-93D6-2FF3BB9EA02D}" dt="2023-04-08T22:49:43.398" v="4871" actId="164"/>
          <ac:spMkLst>
            <pc:docMk/>
            <pc:sldMk cId="418821511" sldId="259"/>
            <ac:spMk id="113" creationId="{ADD06344-B326-2FA0-9D49-5D0F37B6975C}"/>
          </ac:spMkLst>
        </pc:spChg>
        <pc:spChg chg="add mod topLvl">
          <ac:chgData name="White, Ellie" userId="fec56361-5c8a-4790-9e84-6272d2f2258e" providerId="ADAL" clId="{C84A408E-A860-4545-93D6-2FF3BB9EA02D}" dt="2023-04-08T22:49:43.398" v="4871" actId="164"/>
          <ac:spMkLst>
            <pc:docMk/>
            <pc:sldMk cId="418821511" sldId="259"/>
            <ac:spMk id="114" creationId="{21539A2C-A52A-A73B-B246-392B354EC280}"/>
          </ac:spMkLst>
        </pc:spChg>
        <pc:spChg chg="add mod ord topLvl">
          <ac:chgData name="White, Ellie" userId="fec56361-5c8a-4790-9e84-6272d2f2258e" providerId="ADAL" clId="{C84A408E-A860-4545-93D6-2FF3BB9EA02D}" dt="2023-04-08T22:49:43.398" v="4871" actId="164"/>
          <ac:spMkLst>
            <pc:docMk/>
            <pc:sldMk cId="418821511" sldId="259"/>
            <ac:spMk id="115" creationId="{DDF40092-C545-B15E-326D-AEB0893FAE4D}"/>
          </ac:spMkLst>
        </pc:spChg>
        <pc:spChg chg="add mod ord topLvl">
          <ac:chgData name="White, Ellie" userId="fec56361-5c8a-4790-9e84-6272d2f2258e" providerId="ADAL" clId="{C84A408E-A860-4545-93D6-2FF3BB9EA02D}" dt="2023-04-08T22:49:43.398" v="4871" actId="164"/>
          <ac:spMkLst>
            <pc:docMk/>
            <pc:sldMk cId="418821511" sldId="259"/>
            <ac:spMk id="116" creationId="{68732BA1-F724-FC4F-E74C-B052C4B3D729}"/>
          </ac:spMkLst>
        </pc:spChg>
        <pc:spChg chg="add mod topLvl">
          <ac:chgData name="White, Ellie" userId="fec56361-5c8a-4790-9e84-6272d2f2258e" providerId="ADAL" clId="{C84A408E-A860-4545-93D6-2FF3BB9EA02D}" dt="2023-04-08T19:31:54.742" v="2313" actId="164"/>
          <ac:spMkLst>
            <pc:docMk/>
            <pc:sldMk cId="418821511" sldId="259"/>
            <ac:spMk id="117" creationId="{4CC719BB-510E-764E-109D-D1F995DA5091}"/>
          </ac:spMkLst>
        </pc:spChg>
        <pc:spChg chg="mod">
          <ac:chgData name="White, Ellie" userId="fec56361-5c8a-4790-9e84-6272d2f2258e" providerId="ADAL" clId="{C84A408E-A860-4545-93D6-2FF3BB9EA02D}" dt="2023-04-08T04:55:19.252" v="1889" actId="165"/>
          <ac:spMkLst>
            <pc:docMk/>
            <pc:sldMk cId="418821511" sldId="259"/>
            <ac:spMk id="127" creationId="{DFB220B8-B700-0402-E0FE-BF3D28170C36}"/>
          </ac:spMkLst>
        </pc:spChg>
        <pc:spChg chg="mod">
          <ac:chgData name="White, Ellie" userId="fec56361-5c8a-4790-9e84-6272d2f2258e" providerId="ADAL" clId="{C84A408E-A860-4545-93D6-2FF3BB9EA02D}" dt="2023-04-08T04:55:19.252" v="1889" actId="165"/>
          <ac:spMkLst>
            <pc:docMk/>
            <pc:sldMk cId="418821511" sldId="259"/>
            <ac:spMk id="128" creationId="{8A3F892E-3282-B1A1-E1DD-F1DD59F3E41C}"/>
          </ac:spMkLst>
        </pc:spChg>
        <pc:spChg chg="mod">
          <ac:chgData name="White, Ellie" userId="fec56361-5c8a-4790-9e84-6272d2f2258e" providerId="ADAL" clId="{C84A408E-A860-4545-93D6-2FF3BB9EA02D}" dt="2023-04-08T04:55:19.252" v="1889" actId="165"/>
          <ac:spMkLst>
            <pc:docMk/>
            <pc:sldMk cId="418821511" sldId="259"/>
            <ac:spMk id="129" creationId="{D73DEE52-8D5A-DCF2-1837-B14BE68940EC}"/>
          </ac:spMkLst>
        </pc:spChg>
        <pc:spChg chg="mod">
          <ac:chgData name="White, Ellie" userId="fec56361-5c8a-4790-9e84-6272d2f2258e" providerId="ADAL" clId="{C84A408E-A860-4545-93D6-2FF3BB9EA02D}" dt="2023-04-08T04:55:19.252" v="1889" actId="165"/>
          <ac:spMkLst>
            <pc:docMk/>
            <pc:sldMk cId="418821511" sldId="259"/>
            <ac:spMk id="130" creationId="{DBD68E8A-7B71-6087-74B5-7754C3E16BC8}"/>
          </ac:spMkLst>
        </pc:spChg>
        <pc:spChg chg="add del mod ord topLvl">
          <ac:chgData name="White, Ellie" userId="fec56361-5c8a-4790-9e84-6272d2f2258e" providerId="ADAL" clId="{C84A408E-A860-4545-93D6-2FF3BB9EA02D}" dt="2023-04-08T19:22:29.718" v="2097" actId="478"/>
          <ac:spMkLst>
            <pc:docMk/>
            <pc:sldMk cId="418821511" sldId="259"/>
            <ac:spMk id="131" creationId="{7A934526-0E84-7580-3497-9231421EE921}"/>
          </ac:spMkLst>
        </pc:spChg>
        <pc:spChg chg="add mod">
          <ac:chgData name="White, Ellie" userId="fec56361-5c8a-4790-9e84-6272d2f2258e" providerId="ADAL" clId="{C84A408E-A860-4545-93D6-2FF3BB9EA02D}" dt="2023-04-08T22:49:43.398" v="4871" actId="164"/>
          <ac:spMkLst>
            <pc:docMk/>
            <pc:sldMk cId="418821511" sldId="259"/>
            <ac:spMk id="150" creationId="{557F984C-E483-ACDC-480F-30CA1F44B8F7}"/>
          </ac:spMkLst>
        </pc:spChg>
        <pc:spChg chg="add mod ord">
          <ac:chgData name="White, Ellie" userId="fec56361-5c8a-4790-9e84-6272d2f2258e" providerId="ADAL" clId="{C84A408E-A860-4545-93D6-2FF3BB9EA02D}" dt="2023-04-08T22:49:43.398" v="4871" actId="164"/>
          <ac:spMkLst>
            <pc:docMk/>
            <pc:sldMk cId="418821511" sldId="259"/>
            <ac:spMk id="154" creationId="{10F62627-5069-528E-53D4-07F97402E75A}"/>
          </ac:spMkLst>
        </pc:spChg>
        <pc:grpChg chg="mod">
          <ac:chgData name="White, Ellie" userId="fec56361-5c8a-4790-9e84-6272d2f2258e" providerId="ADAL" clId="{C84A408E-A860-4545-93D6-2FF3BB9EA02D}" dt="2023-04-08T04:55:19.252" v="1889" actId="165"/>
          <ac:grpSpMkLst>
            <pc:docMk/>
            <pc:sldMk cId="418821511" sldId="259"/>
            <ac:grpSpMk id="35" creationId="{3B011D50-52EE-C8EF-40E3-A1C9D61D50A3}"/>
          </ac:grpSpMkLst>
        </pc:grpChg>
        <pc:grpChg chg="mod topLvl">
          <ac:chgData name="White, Ellie" userId="fec56361-5c8a-4790-9e84-6272d2f2258e" providerId="ADAL" clId="{C84A408E-A860-4545-93D6-2FF3BB9EA02D}" dt="2023-04-08T22:49:43.398" v="4871" actId="164"/>
          <ac:grpSpMkLst>
            <pc:docMk/>
            <pc:sldMk cId="418821511" sldId="259"/>
            <ac:grpSpMk id="60" creationId="{DF33481A-EC37-37C2-56C1-F6B3EC394779}"/>
          </ac:grpSpMkLst>
        </pc:grpChg>
        <pc:grpChg chg="del">
          <ac:chgData name="White, Ellie" userId="fec56361-5c8a-4790-9e84-6272d2f2258e" providerId="ADAL" clId="{C84A408E-A860-4545-93D6-2FF3BB9EA02D}" dt="2023-04-08T00:33:54.518" v="914" actId="165"/>
          <ac:grpSpMkLst>
            <pc:docMk/>
            <pc:sldMk cId="418821511" sldId="259"/>
            <ac:grpSpMk id="68" creationId="{530C4716-1ECC-8E7E-A2CF-5CE942415C25}"/>
          </ac:grpSpMkLst>
        </pc:grpChg>
        <pc:grpChg chg="add mod topLvl">
          <ac:chgData name="White, Ellie" userId="fec56361-5c8a-4790-9e84-6272d2f2258e" providerId="ADAL" clId="{C84A408E-A860-4545-93D6-2FF3BB9EA02D}" dt="2023-04-08T22:49:43.398" v="4871" actId="164"/>
          <ac:grpSpMkLst>
            <pc:docMk/>
            <pc:sldMk cId="418821511" sldId="259"/>
            <ac:grpSpMk id="77" creationId="{AD5546C7-930E-3C93-F49E-C53376DB3189}"/>
          </ac:grpSpMkLst>
        </pc:grpChg>
        <pc:grpChg chg="add del mod">
          <ac:chgData name="White, Ellie" userId="fec56361-5c8a-4790-9e84-6272d2f2258e" providerId="ADAL" clId="{C84A408E-A860-4545-93D6-2FF3BB9EA02D}" dt="2023-04-08T00:22:36.980" v="787" actId="165"/>
          <ac:grpSpMkLst>
            <pc:docMk/>
            <pc:sldMk cId="418821511" sldId="259"/>
            <ac:grpSpMk id="78" creationId="{2B5DD970-9F2B-6174-96D0-B241CCB6190B}"/>
          </ac:grpSpMkLst>
        </pc:grpChg>
        <pc:grpChg chg="add del mod">
          <ac:chgData name="White, Ellie" userId="fec56361-5c8a-4790-9e84-6272d2f2258e" providerId="ADAL" clId="{C84A408E-A860-4545-93D6-2FF3BB9EA02D}" dt="2023-04-08T00:21:27.704" v="772" actId="165"/>
          <ac:grpSpMkLst>
            <pc:docMk/>
            <pc:sldMk cId="418821511" sldId="259"/>
            <ac:grpSpMk id="79" creationId="{B6C78AE9-3000-F570-4A46-B0F9AA1B59C9}"/>
          </ac:grpSpMkLst>
        </pc:grpChg>
        <pc:grpChg chg="add del mod">
          <ac:chgData name="White, Ellie" userId="fec56361-5c8a-4790-9e84-6272d2f2258e" providerId="ADAL" clId="{C84A408E-A860-4545-93D6-2FF3BB9EA02D}" dt="2023-04-08T00:20:34.006" v="762" actId="165"/>
          <ac:grpSpMkLst>
            <pc:docMk/>
            <pc:sldMk cId="418821511" sldId="259"/>
            <ac:grpSpMk id="80" creationId="{7FD6A9CD-3FC2-9EE4-E92B-A8831FC74B31}"/>
          </ac:grpSpMkLst>
        </pc:grpChg>
        <pc:grpChg chg="add mod">
          <ac:chgData name="White, Ellie" userId="fec56361-5c8a-4790-9e84-6272d2f2258e" providerId="ADAL" clId="{C84A408E-A860-4545-93D6-2FF3BB9EA02D}" dt="2023-04-08T04:55:19.252" v="1889" actId="165"/>
          <ac:grpSpMkLst>
            <pc:docMk/>
            <pc:sldMk cId="418821511" sldId="259"/>
            <ac:grpSpMk id="82" creationId="{218D5BCE-A51A-2095-AC85-4E33374F49B8}"/>
          </ac:grpSpMkLst>
        </pc:grpChg>
        <pc:grpChg chg="add mod topLvl">
          <ac:chgData name="White, Ellie" userId="fec56361-5c8a-4790-9e84-6272d2f2258e" providerId="ADAL" clId="{C84A408E-A860-4545-93D6-2FF3BB9EA02D}" dt="2023-04-08T22:49:43.398" v="4871" actId="164"/>
          <ac:grpSpMkLst>
            <pc:docMk/>
            <pc:sldMk cId="418821511" sldId="259"/>
            <ac:grpSpMk id="83" creationId="{77C10F98-C61B-7003-CFE4-3CB8D967E106}"/>
          </ac:grpSpMkLst>
        </pc:grpChg>
        <pc:grpChg chg="add del mod">
          <ac:chgData name="White, Ellie" userId="fec56361-5c8a-4790-9e84-6272d2f2258e" providerId="ADAL" clId="{C84A408E-A860-4545-93D6-2FF3BB9EA02D}" dt="2023-04-08T00:49:02.953" v="1100" actId="165"/>
          <ac:grpSpMkLst>
            <pc:docMk/>
            <pc:sldMk cId="418821511" sldId="259"/>
            <ac:grpSpMk id="86" creationId="{C3E9FC94-8E59-36A3-B5FF-346FCA32AC5B}"/>
          </ac:grpSpMkLst>
        </pc:grpChg>
        <pc:grpChg chg="add del mod">
          <ac:chgData name="White, Ellie" userId="fec56361-5c8a-4790-9e84-6272d2f2258e" providerId="ADAL" clId="{C84A408E-A860-4545-93D6-2FF3BB9EA02D}" dt="2023-04-08T00:55:21.661" v="1209" actId="478"/>
          <ac:grpSpMkLst>
            <pc:docMk/>
            <pc:sldMk cId="418821511" sldId="259"/>
            <ac:grpSpMk id="87" creationId="{313BAD8D-99C5-0464-8F04-C849B1A8CD12}"/>
          </ac:grpSpMkLst>
        </pc:grpChg>
        <pc:grpChg chg="add mod topLvl">
          <ac:chgData name="White, Ellie" userId="fec56361-5c8a-4790-9e84-6272d2f2258e" providerId="ADAL" clId="{C84A408E-A860-4545-93D6-2FF3BB9EA02D}" dt="2023-04-08T22:49:43.398" v="4871" actId="164"/>
          <ac:grpSpMkLst>
            <pc:docMk/>
            <pc:sldMk cId="418821511" sldId="259"/>
            <ac:grpSpMk id="96" creationId="{D20A6F3A-7E85-9FFB-A66A-BE28177F74CC}"/>
          </ac:grpSpMkLst>
        </pc:grpChg>
        <pc:grpChg chg="add del mod">
          <ac:chgData name="White, Ellie" userId="fec56361-5c8a-4790-9e84-6272d2f2258e" providerId="ADAL" clId="{C84A408E-A860-4545-93D6-2FF3BB9EA02D}" dt="2023-04-08T04:53:12.290" v="1884" actId="478"/>
          <ac:grpSpMkLst>
            <pc:docMk/>
            <pc:sldMk cId="418821511" sldId="259"/>
            <ac:grpSpMk id="97" creationId="{B3541865-3898-6F3E-E91B-38E53584A5DB}"/>
          </ac:grpSpMkLst>
        </pc:grpChg>
        <pc:grpChg chg="add del mod topLvl">
          <ac:chgData name="White, Ellie" userId="fec56361-5c8a-4790-9e84-6272d2f2258e" providerId="ADAL" clId="{C84A408E-A860-4545-93D6-2FF3BB9EA02D}" dt="2023-04-08T19:31:05.389" v="2305" actId="165"/>
          <ac:grpSpMkLst>
            <pc:docMk/>
            <pc:sldMk cId="418821511" sldId="259"/>
            <ac:grpSpMk id="118" creationId="{FF077AE5-48CD-F6BF-027D-8FE91C913D75}"/>
          </ac:grpSpMkLst>
        </pc:grpChg>
        <pc:grpChg chg="add mod topLvl">
          <ac:chgData name="White, Ellie" userId="fec56361-5c8a-4790-9e84-6272d2f2258e" providerId="ADAL" clId="{C84A408E-A860-4545-93D6-2FF3BB9EA02D}" dt="2023-04-08T22:49:43.398" v="4871" actId="164"/>
          <ac:grpSpMkLst>
            <pc:docMk/>
            <pc:sldMk cId="418821511" sldId="259"/>
            <ac:grpSpMk id="119" creationId="{BA8F6FA3-392B-2DCE-F67B-AFE623DEB112}"/>
          </ac:grpSpMkLst>
        </pc:grpChg>
        <pc:grpChg chg="add mod topLvl">
          <ac:chgData name="White, Ellie" userId="fec56361-5c8a-4790-9e84-6272d2f2258e" providerId="ADAL" clId="{C84A408E-A860-4545-93D6-2FF3BB9EA02D}" dt="2023-04-08T22:49:43.398" v="4871" actId="164"/>
          <ac:grpSpMkLst>
            <pc:docMk/>
            <pc:sldMk cId="418821511" sldId="259"/>
            <ac:grpSpMk id="126" creationId="{49C22CF5-4563-EAC1-06B9-8101272D2049}"/>
          </ac:grpSpMkLst>
        </pc:grpChg>
        <pc:grpChg chg="add del mod">
          <ac:chgData name="White, Ellie" userId="fec56361-5c8a-4790-9e84-6272d2f2258e" providerId="ADAL" clId="{C84A408E-A860-4545-93D6-2FF3BB9EA02D}" dt="2023-04-08T04:55:19.252" v="1889" actId="165"/>
          <ac:grpSpMkLst>
            <pc:docMk/>
            <pc:sldMk cId="418821511" sldId="259"/>
            <ac:grpSpMk id="132" creationId="{7B627908-3A72-3CE4-2AD8-D6FD72F512E9}"/>
          </ac:grpSpMkLst>
        </pc:grpChg>
        <pc:grpChg chg="add mod">
          <ac:chgData name="White, Ellie" userId="fec56361-5c8a-4790-9e84-6272d2f2258e" providerId="ADAL" clId="{C84A408E-A860-4545-93D6-2FF3BB9EA02D}" dt="2023-04-08T19:31:21.240" v="2307" actId="338"/>
          <ac:grpSpMkLst>
            <pc:docMk/>
            <pc:sldMk cId="418821511" sldId="259"/>
            <ac:grpSpMk id="137" creationId="{45045B4E-BD98-ADEE-90F9-69C6D1DDB9F1}"/>
          </ac:grpSpMkLst>
        </pc:grpChg>
        <pc:grpChg chg="add mod">
          <ac:chgData name="White, Ellie" userId="fec56361-5c8a-4790-9e84-6272d2f2258e" providerId="ADAL" clId="{C84A408E-A860-4545-93D6-2FF3BB9EA02D}" dt="2023-04-08T19:32:43.094" v="2337" actId="164"/>
          <ac:grpSpMkLst>
            <pc:docMk/>
            <pc:sldMk cId="418821511" sldId="259"/>
            <ac:grpSpMk id="138" creationId="{83E2B7AF-13A4-CB34-1109-B826DFD66C78}"/>
          </ac:grpSpMkLst>
        </pc:grpChg>
        <pc:grpChg chg="add mod">
          <ac:chgData name="White, Ellie" userId="fec56361-5c8a-4790-9e84-6272d2f2258e" providerId="ADAL" clId="{C84A408E-A860-4545-93D6-2FF3BB9EA02D}" dt="2023-04-08T22:49:43.398" v="4871" actId="164"/>
          <ac:grpSpMkLst>
            <pc:docMk/>
            <pc:sldMk cId="418821511" sldId="259"/>
            <ac:grpSpMk id="141" creationId="{6ACCCFEC-EE8D-E85D-99F3-AEAF1A5E511D}"/>
          </ac:grpSpMkLst>
        </pc:grpChg>
        <pc:grpChg chg="add mod">
          <ac:chgData name="White, Ellie" userId="fec56361-5c8a-4790-9e84-6272d2f2258e" providerId="ADAL" clId="{C84A408E-A860-4545-93D6-2FF3BB9EA02D}" dt="2023-04-08T22:49:43.398" v="4871" actId="164"/>
          <ac:grpSpMkLst>
            <pc:docMk/>
            <pc:sldMk cId="418821511" sldId="259"/>
            <ac:grpSpMk id="153" creationId="{DDC91789-0B70-C514-97C2-E754026B8262}"/>
          </ac:grpSpMkLst>
        </pc:grpChg>
        <pc:grpChg chg="add mod">
          <ac:chgData name="White, Ellie" userId="fec56361-5c8a-4790-9e84-6272d2f2258e" providerId="ADAL" clId="{C84A408E-A860-4545-93D6-2FF3BB9EA02D}" dt="2023-04-08T22:49:43.398" v="4871" actId="164"/>
          <ac:grpSpMkLst>
            <pc:docMk/>
            <pc:sldMk cId="418821511" sldId="259"/>
            <ac:grpSpMk id="165" creationId="{BAC50E04-38DB-C74D-EF81-883B1B774104}"/>
          </ac:grpSpMkLst>
        </pc:grpChg>
        <pc:picChg chg="mod topLvl">
          <ac:chgData name="White, Ellie" userId="fec56361-5c8a-4790-9e84-6272d2f2258e" providerId="ADAL" clId="{C84A408E-A860-4545-93D6-2FF3BB9EA02D}" dt="2023-04-08T22:49:43.398" v="4871" actId="164"/>
          <ac:picMkLst>
            <pc:docMk/>
            <pc:sldMk cId="418821511" sldId="259"/>
            <ac:picMk id="3" creationId="{C081CB69-D92F-2257-0FE3-5EDA678BDDEF}"/>
          </ac:picMkLst>
        </pc:picChg>
        <pc:picChg chg="del">
          <ac:chgData name="White, Ellie" userId="fec56361-5c8a-4790-9e84-6272d2f2258e" providerId="ADAL" clId="{C84A408E-A860-4545-93D6-2FF3BB9EA02D}" dt="2023-04-08T00:15:41.223" v="706" actId="478"/>
          <ac:picMkLst>
            <pc:docMk/>
            <pc:sldMk cId="418821511" sldId="259"/>
            <ac:picMk id="4" creationId="{20495C83-58E7-044D-D4BA-2FA43CB52341}"/>
          </ac:picMkLst>
        </pc:picChg>
        <pc:picChg chg="mod topLvl">
          <ac:chgData name="White, Ellie" userId="fec56361-5c8a-4790-9e84-6272d2f2258e" providerId="ADAL" clId="{C84A408E-A860-4545-93D6-2FF3BB9EA02D}" dt="2023-04-08T19:31:54.742" v="2313" actId="164"/>
          <ac:picMkLst>
            <pc:docMk/>
            <pc:sldMk cId="418821511" sldId="259"/>
            <ac:picMk id="7" creationId="{EA211AEE-3789-D087-E374-D5EA30A8AE6D}"/>
          </ac:picMkLst>
        </pc:picChg>
        <pc:picChg chg="add mod topLvl modCrop">
          <ac:chgData name="White, Ellie" userId="fec56361-5c8a-4790-9e84-6272d2f2258e" providerId="ADAL" clId="{C84A408E-A860-4545-93D6-2FF3BB9EA02D}" dt="2023-04-08T22:49:43.398" v="4871" actId="164"/>
          <ac:picMkLst>
            <pc:docMk/>
            <pc:sldMk cId="418821511" sldId="259"/>
            <ac:picMk id="9" creationId="{AD6E475A-2214-17A5-A79C-91AB2E3E72B2}"/>
          </ac:picMkLst>
        </pc:picChg>
        <pc:picChg chg="add mod topLvl modCrop">
          <ac:chgData name="White, Ellie" userId="fec56361-5c8a-4790-9e84-6272d2f2258e" providerId="ADAL" clId="{C84A408E-A860-4545-93D6-2FF3BB9EA02D}" dt="2023-04-08T04:55:19.252" v="1889" actId="165"/>
          <ac:picMkLst>
            <pc:docMk/>
            <pc:sldMk cId="418821511" sldId="259"/>
            <ac:picMk id="10" creationId="{63DABC5B-2D59-3ACE-8AD5-699CC5D16781}"/>
          </ac:picMkLst>
        </pc:picChg>
        <pc:picChg chg="del mod">
          <ac:chgData name="White, Ellie" userId="fec56361-5c8a-4790-9e84-6272d2f2258e" providerId="ADAL" clId="{C84A408E-A860-4545-93D6-2FF3BB9EA02D}" dt="2023-04-07T23:59:30.870" v="601" actId="478"/>
          <ac:picMkLst>
            <pc:docMk/>
            <pc:sldMk cId="418821511" sldId="259"/>
            <ac:picMk id="11" creationId="{892B100A-AC95-EB6F-B08B-9ED14CBBE6B2}"/>
          </ac:picMkLst>
        </pc:picChg>
        <pc:picChg chg="add mod topLvl modCrop">
          <ac:chgData name="White, Ellie" userId="fec56361-5c8a-4790-9e84-6272d2f2258e" providerId="ADAL" clId="{C84A408E-A860-4545-93D6-2FF3BB9EA02D}" dt="2023-04-08T22:49:43.398" v="4871" actId="164"/>
          <ac:picMkLst>
            <pc:docMk/>
            <pc:sldMk cId="418821511" sldId="259"/>
            <ac:picMk id="18" creationId="{33AD14E2-EEA2-57C2-7744-E4FED68898B9}"/>
          </ac:picMkLst>
        </pc:picChg>
        <pc:picChg chg="add mod">
          <ac:chgData name="White, Ellie" userId="fec56361-5c8a-4790-9e84-6272d2f2258e" providerId="ADAL" clId="{C84A408E-A860-4545-93D6-2FF3BB9EA02D}" dt="2023-04-08T19:32:34.213" v="2335" actId="1036"/>
          <ac:picMkLst>
            <pc:docMk/>
            <pc:sldMk cId="418821511" sldId="259"/>
            <ac:picMk id="36" creationId="{1213AF4D-BFB8-162D-B261-E505103E831A}"/>
          </ac:picMkLst>
        </pc:picChg>
        <pc:picChg chg="add del mod ord modCrop">
          <ac:chgData name="White, Ellie" userId="fec56361-5c8a-4790-9e84-6272d2f2258e" providerId="ADAL" clId="{C84A408E-A860-4545-93D6-2FF3BB9EA02D}" dt="2023-04-08T04:46:33.073" v="1715" actId="478"/>
          <ac:picMkLst>
            <pc:docMk/>
            <pc:sldMk cId="418821511" sldId="259"/>
            <ac:picMk id="75" creationId="{EB3D1850-681D-54E1-95A7-121BE4AF9DF8}"/>
          </ac:picMkLst>
        </pc:picChg>
        <pc:picChg chg="add del mod ord modCrop">
          <ac:chgData name="White, Ellie" userId="fec56361-5c8a-4790-9e84-6272d2f2258e" providerId="ADAL" clId="{C84A408E-A860-4545-93D6-2FF3BB9EA02D}" dt="2023-04-08T04:49:53.274" v="1823" actId="478"/>
          <ac:picMkLst>
            <pc:docMk/>
            <pc:sldMk cId="418821511" sldId="259"/>
            <ac:picMk id="121" creationId="{2550D008-6910-991F-49FC-1D18339F0642}"/>
          </ac:picMkLst>
        </pc:picChg>
        <pc:picChg chg="add del mod ord">
          <ac:chgData name="White, Ellie" userId="fec56361-5c8a-4790-9e84-6272d2f2258e" providerId="ADAL" clId="{C84A408E-A860-4545-93D6-2FF3BB9EA02D}" dt="2023-04-08T04:51:07.583" v="1828" actId="478"/>
          <ac:picMkLst>
            <pc:docMk/>
            <pc:sldMk cId="418821511" sldId="259"/>
            <ac:picMk id="123" creationId="{105A13CB-E49D-4495-928E-2C19BA97CF61}"/>
          </ac:picMkLst>
        </pc:picChg>
        <pc:picChg chg="add del mod ord topLvl modCrop">
          <ac:chgData name="White, Ellie" userId="fec56361-5c8a-4790-9e84-6272d2f2258e" providerId="ADAL" clId="{C84A408E-A860-4545-93D6-2FF3BB9EA02D}" dt="2023-04-08T19:22:24.538" v="2096" actId="478"/>
          <ac:picMkLst>
            <pc:docMk/>
            <pc:sldMk cId="418821511" sldId="259"/>
            <ac:picMk id="125" creationId="{2D09E006-51D4-EE1B-6325-39B1A8B70FA9}"/>
          </ac:picMkLst>
        </pc:picChg>
        <pc:picChg chg="add del mod ord">
          <ac:chgData name="White, Ellie" userId="fec56361-5c8a-4790-9e84-6272d2f2258e" providerId="ADAL" clId="{C84A408E-A860-4545-93D6-2FF3BB9EA02D}" dt="2023-04-08T19:27:50.973" v="2148" actId="478"/>
          <ac:picMkLst>
            <pc:docMk/>
            <pc:sldMk cId="418821511" sldId="259"/>
            <ac:picMk id="134" creationId="{2F3CE90A-4A8B-93BB-8F29-596F88B4FA69}"/>
          </ac:picMkLst>
        </pc:picChg>
        <pc:picChg chg="add del mod ord">
          <ac:chgData name="White, Ellie" userId="fec56361-5c8a-4790-9e84-6272d2f2258e" providerId="ADAL" clId="{C84A408E-A860-4545-93D6-2FF3BB9EA02D}" dt="2023-04-08T21:44:25.917" v="3749" actId="478"/>
          <ac:picMkLst>
            <pc:docMk/>
            <pc:sldMk cId="418821511" sldId="259"/>
            <ac:picMk id="136" creationId="{3A54C0D1-908C-708C-EC11-4A7CF7CEC97F}"/>
          </ac:picMkLst>
        </pc:picChg>
        <pc:picChg chg="add mod ord">
          <ac:chgData name="White, Ellie" userId="fec56361-5c8a-4790-9e84-6272d2f2258e" providerId="ADAL" clId="{C84A408E-A860-4545-93D6-2FF3BB9EA02D}" dt="2023-04-08T22:49:43.398" v="4871" actId="164"/>
          <ac:picMkLst>
            <pc:docMk/>
            <pc:sldMk cId="418821511" sldId="259"/>
            <ac:picMk id="145" creationId="{7B06F101-C083-F4DB-8B9C-597631D29033}"/>
          </ac:picMkLst>
        </pc:picChg>
        <pc:picChg chg="add del mod">
          <ac:chgData name="White, Ellie" userId="fec56361-5c8a-4790-9e84-6272d2f2258e" providerId="ADAL" clId="{C84A408E-A860-4545-93D6-2FF3BB9EA02D}" dt="2023-04-08T22:29:57" v="4736" actId="478"/>
          <ac:picMkLst>
            <pc:docMk/>
            <pc:sldMk cId="418821511" sldId="259"/>
            <ac:picMk id="156" creationId="{C92D39A4-A26D-A766-4EBA-46C60705164A}"/>
          </ac:picMkLst>
        </pc:picChg>
        <pc:picChg chg="add del mod">
          <ac:chgData name="White, Ellie" userId="fec56361-5c8a-4790-9e84-6272d2f2258e" providerId="ADAL" clId="{C84A408E-A860-4545-93D6-2FF3BB9EA02D}" dt="2023-04-08T22:44:58.628" v="4800"/>
          <ac:picMkLst>
            <pc:docMk/>
            <pc:sldMk cId="418821511" sldId="259"/>
            <ac:picMk id="158" creationId="{5D6C5AAB-2D12-CEE0-1F00-44AE6975DBB3}"/>
          </ac:picMkLst>
        </pc:picChg>
        <pc:picChg chg="add del mod">
          <ac:chgData name="White, Ellie" userId="fec56361-5c8a-4790-9e84-6272d2f2258e" providerId="ADAL" clId="{C84A408E-A860-4545-93D6-2FF3BB9EA02D}" dt="2023-04-08T22:47:08.164" v="4823" actId="478"/>
          <ac:picMkLst>
            <pc:docMk/>
            <pc:sldMk cId="418821511" sldId="259"/>
            <ac:picMk id="160" creationId="{E9DA763A-81F1-DD30-6FD1-08106B1318BC}"/>
          </ac:picMkLst>
        </pc:picChg>
        <pc:picChg chg="add del mod">
          <ac:chgData name="White, Ellie" userId="fec56361-5c8a-4790-9e84-6272d2f2258e" providerId="ADAL" clId="{C84A408E-A860-4545-93D6-2FF3BB9EA02D}" dt="2023-04-08T22:46:56.458" v="4817" actId="21"/>
          <ac:picMkLst>
            <pc:docMk/>
            <pc:sldMk cId="418821511" sldId="259"/>
            <ac:picMk id="162" creationId="{6FCC6C0B-C150-4784-EA5E-36833E845214}"/>
          </ac:picMkLst>
        </pc:picChg>
        <pc:picChg chg="add del mod">
          <ac:chgData name="White, Ellie" userId="fec56361-5c8a-4790-9e84-6272d2f2258e" providerId="ADAL" clId="{C84A408E-A860-4545-93D6-2FF3BB9EA02D}" dt="2023-04-08T22:47:07.339" v="4822" actId="478"/>
          <ac:picMkLst>
            <pc:docMk/>
            <pc:sldMk cId="418821511" sldId="259"/>
            <ac:picMk id="164" creationId="{8EF339E8-8D14-D91D-2F06-C7731BFF6708}"/>
          </ac:picMkLst>
        </pc:picChg>
        <pc:cxnChg chg="del mod">
          <ac:chgData name="White, Ellie" userId="fec56361-5c8a-4790-9e84-6272d2f2258e" providerId="ADAL" clId="{C84A408E-A860-4545-93D6-2FF3BB9EA02D}" dt="2023-04-08T00:03:13.548" v="654" actId="478"/>
          <ac:cxnSpMkLst>
            <pc:docMk/>
            <pc:sldMk cId="418821511" sldId="259"/>
            <ac:cxnSpMk id="19" creationId="{082ACA66-1874-2103-8EC5-FCB8A52B9FA9}"/>
          </ac:cxnSpMkLst>
        </pc:cxnChg>
        <pc:cxnChg chg="del mod">
          <ac:chgData name="White, Ellie" userId="fec56361-5c8a-4790-9e84-6272d2f2258e" providerId="ADAL" clId="{C84A408E-A860-4545-93D6-2FF3BB9EA02D}" dt="2023-04-08T00:03:07.804" v="652" actId="478"/>
          <ac:cxnSpMkLst>
            <pc:docMk/>
            <pc:sldMk cId="418821511" sldId="259"/>
            <ac:cxnSpMk id="21" creationId="{96D9CBA5-E572-F270-29CE-61A91DCDA012}"/>
          </ac:cxnSpMkLst>
        </pc:cxnChg>
        <pc:cxnChg chg="add del mod">
          <ac:chgData name="White, Ellie" userId="fec56361-5c8a-4790-9e84-6272d2f2258e" providerId="ADAL" clId="{C84A408E-A860-4545-93D6-2FF3BB9EA02D}" dt="2023-04-08T19:32:39.538" v="2336" actId="478"/>
          <ac:cxnSpMkLst>
            <pc:docMk/>
            <pc:sldMk cId="418821511" sldId="259"/>
            <ac:cxnSpMk id="140" creationId="{54C7C878-F60B-9807-3AF7-CE00A1613C15}"/>
          </ac:cxnSpMkLst>
        </pc:cxnChg>
        <pc:cxnChg chg="add del mod">
          <ac:chgData name="White, Ellie" userId="fec56361-5c8a-4790-9e84-6272d2f2258e" providerId="ADAL" clId="{C84A408E-A860-4545-93D6-2FF3BB9EA02D}" dt="2023-04-08T19:48:02.689" v="3710" actId="478"/>
          <ac:cxnSpMkLst>
            <pc:docMk/>
            <pc:sldMk cId="418821511" sldId="259"/>
            <ac:cxnSpMk id="143" creationId="{39C0089C-8E1A-233F-0F3C-80974AE10889}"/>
          </ac:cxnSpMkLst>
        </pc:cxnChg>
        <pc:cxnChg chg="add del mod">
          <ac:chgData name="White, Ellie" userId="fec56361-5c8a-4790-9e84-6272d2f2258e" providerId="ADAL" clId="{C84A408E-A860-4545-93D6-2FF3BB9EA02D}" dt="2023-04-08T21:46:06.814" v="3762" actId="478"/>
          <ac:cxnSpMkLst>
            <pc:docMk/>
            <pc:sldMk cId="418821511" sldId="259"/>
            <ac:cxnSpMk id="147" creationId="{4781755E-0E2B-9D2F-9215-825637477834}"/>
          </ac:cxnSpMkLst>
        </pc:cxnChg>
        <pc:cxnChg chg="add mod">
          <ac:chgData name="White, Ellie" userId="fec56361-5c8a-4790-9e84-6272d2f2258e" providerId="ADAL" clId="{C84A408E-A860-4545-93D6-2FF3BB9EA02D}" dt="2023-04-08T22:19:53.515" v="4647" actId="1035"/>
          <ac:cxnSpMkLst>
            <pc:docMk/>
            <pc:sldMk cId="418821511" sldId="259"/>
            <ac:cxnSpMk id="152" creationId="{35CD4AC8-8C5B-ED83-8F3C-0C9E0C5762AA}"/>
          </ac:cxnSpMkLst>
        </pc:cxnChg>
      </pc:sldChg>
      <pc:sldChg chg="addSp delSp modSp new del mod">
        <pc:chgData name="White, Ellie" userId="fec56361-5c8a-4790-9e84-6272d2f2258e" providerId="ADAL" clId="{C84A408E-A860-4545-93D6-2FF3BB9EA02D}" dt="2023-04-08T19:27:57.513" v="2152" actId="47"/>
        <pc:sldMkLst>
          <pc:docMk/>
          <pc:sldMk cId="3838008151" sldId="260"/>
        </pc:sldMkLst>
        <pc:spChg chg="add del mod">
          <ac:chgData name="White, Ellie" userId="fec56361-5c8a-4790-9e84-6272d2f2258e" providerId="ADAL" clId="{C84A408E-A860-4545-93D6-2FF3BB9EA02D}" dt="2023-04-08T19:27:56.641" v="2151" actId="478"/>
          <ac:spMkLst>
            <pc:docMk/>
            <pc:sldMk cId="3838008151" sldId="260"/>
            <ac:spMk id="4" creationId="{93B67A6A-37E2-DB3B-EAD6-BDDBA94BF3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5BAC-A853-99C4-D41E-611EFA98DF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6E8D02-B768-F5D0-930D-92AADF2C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120DE0-8495-7064-CB4B-514737C84069}"/>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5" name="Footer Placeholder 4">
            <a:extLst>
              <a:ext uri="{FF2B5EF4-FFF2-40B4-BE49-F238E27FC236}">
                <a16:creationId xmlns:a16="http://schemas.microsoft.com/office/drawing/2014/main" id="{6A67EC8E-E4F1-247E-D8CA-4D65CDE70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1AB32-72CF-1142-0DE3-77DCC236D3E7}"/>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28914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31DE-EF65-6A6C-B170-AAE9F48F88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C0540-1F73-7404-7F5E-B4BF24DD8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808C-8BDD-424E-7D76-FEC3B3465322}"/>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5" name="Footer Placeholder 4">
            <a:extLst>
              <a:ext uri="{FF2B5EF4-FFF2-40B4-BE49-F238E27FC236}">
                <a16:creationId xmlns:a16="http://schemas.microsoft.com/office/drawing/2014/main" id="{DC0C85FC-0C1D-3811-B3AA-7593FA877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0D7DF-C2F4-1762-AF99-5E54B402FF6E}"/>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18422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10672-8377-F29E-0791-1B6249A578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0FDC6B-C4DE-F643-2604-702076239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D831C-E82C-7071-7C10-0A20180C8475}"/>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5" name="Footer Placeholder 4">
            <a:extLst>
              <a:ext uri="{FF2B5EF4-FFF2-40B4-BE49-F238E27FC236}">
                <a16:creationId xmlns:a16="http://schemas.microsoft.com/office/drawing/2014/main" id="{FD1519AB-FB86-AA79-86ED-705C71308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CAD7E-6342-19E2-FADC-F2644C5EB50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4939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3362-228D-CF55-BEBB-68883B3B1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B4CAB-C261-9A8F-4251-CCAF14FEC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5F183-C6AA-C777-D407-80CC2189D7CF}"/>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5" name="Footer Placeholder 4">
            <a:extLst>
              <a:ext uri="{FF2B5EF4-FFF2-40B4-BE49-F238E27FC236}">
                <a16:creationId xmlns:a16="http://schemas.microsoft.com/office/drawing/2014/main" id="{CFD10840-8EE4-36BE-B853-51CD6B5E6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DE37-431E-1FD4-DC49-580DD9972A1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3307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7B78-3977-D6EC-CA90-7C5BA190B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E32236-4DCE-06E0-A47D-63DF63852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2E8E41-C88F-FCE7-4D5A-703445F9C5A3}"/>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5" name="Footer Placeholder 4">
            <a:extLst>
              <a:ext uri="{FF2B5EF4-FFF2-40B4-BE49-F238E27FC236}">
                <a16:creationId xmlns:a16="http://schemas.microsoft.com/office/drawing/2014/main" id="{ECCC85DB-5637-49D8-E040-80763C80E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76FF-E63A-7202-4136-45B62535B649}"/>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94015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54C1-AF88-18AF-BAAE-9F369D4A2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F4DEE-FF0F-A9C2-B7E6-F262774AC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0D1D8-6549-C7E2-8349-79BA314A8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FE3FA-69A9-FF75-D55C-C94049A42635}"/>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6" name="Footer Placeholder 5">
            <a:extLst>
              <a:ext uri="{FF2B5EF4-FFF2-40B4-BE49-F238E27FC236}">
                <a16:creationId xmlns:a16="http://schemas.microsoft.com/office/drawing/2014/main" id="{278E4902-0811-9540-401C-A3E760F08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4FDBC-EF4F-6091-F8BF-CD33EB782B6D}"/>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50100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BF55-AED7-52B1-BC4F-FC7D2F0A60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21419B-339D-E69A-BE4F-947A29BAF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921E5-BE4C-CE8C-2E9D-67F8133E1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4FC76-50C2-9596-ECD0-7A16A0A34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7988B-7CD9-C3DC-963D-AB852E109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144A0-CA60-E8BA-B306-8AD4E74DEEBA}"/>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8" name="Footer Placeholder 7">
            <a:extLst>
              <a:ext uri="{FF2B5EF4-FFF2-40B4-BE49-F238E27FC236}">
                <a16:creationId xmlns:a16="http://schemas.microsoft.com/office/drawing/2014/main" id="{B4B01723-5A1D-81D7-63DB-3214BF26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85985-AD84-FE5D-8D75-C21B973424F4}"/>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10261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A3DB-5EF5-36C2-74B1-95292792DC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0112E-40B9-D0BC-F948-87DF882E818E}"/>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4" name="Footer Placeholder 3">
            <a:extLst>
              <a:ext uri="{FF2B5EF4-FFF2-40B4-BE49-F238E27FC236}">
                <a16:creationId xmlns:a16="http://schemas.microsoft.com/office/drawing/2014/main" id="{F599E9EF-E677-29D2-D3B8-334ED93409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4DA38-CDEF-FF8E-4EE9-B93812AE9535}"/>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199671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53AE-F037-A122-E5CE-81D761175878}"/>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3" name="Footer Placeholder 2">
            <a:extLst>
              <a:ext uri="{FF2B5EF4-FFF2-40B4-BE49-F238E27FC236}">
                <a16:creationId xmlns:a16="http://schemas.microsoft.com/office/drawing/2014/main" id="{A611A0EB-BC3D-E3AA-219E-4F10D8E0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9D8FF2-71C9-B994-A2E3-25DF4DDE94B2}"/>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259322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7C49-3649-A4B1-B0C7-41DF2AF5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914B6-103C-8B4A-BE71-8E229221A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78224-C684-1F9C-0AD6-31AFA27B8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CEA38-5AE9-095E-AA96-C4D3D92297BB}"/>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6" name="Footer Placeholder 5">
            <a:extLst>
              <a:ext uri="{FF2B5EF4-FFF2-40B4-BE49-F238E27FC236}">
                <a16:creationId xmlns:a16="http://schemas.microsoft.com/office/drawing/2014/main" id="{AFA31E1A-FEED-439D-18DB-F07246EC4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E7EEE-54A6-A255-E772-3C23A3B57DE6}"/>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90350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9428-FAA3-138F-EB8B-A469972F4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B943B7-D9A6-ED82-1403-8CCD6F772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6F3B8-813B-4D9C-09A7-4FF7EF034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A170-AACA-2D3B-7C0F-90965BC3FADD}"/>
              </a:ext>
            </a:extLst>
          </p:cNvPr>
          <p:cNvSpPr>
            <a:spLocks noGrp="1"/>
          </p:cNvSpPr>
          <p:nvPr>
            <p:ph type="dt" sz="half" idx="10"/>
          </p:nvPr>
        </p:nvSpPr>
        <p:spPr/>
        <p:txBody>
          <a:bodyPr/>
          <a:lstStyle/>
          <a:p>
            <a:fld id="{169E1B5B-BF25-4F35-9AA9-5CD9DC98F58A}" type="datetimeFigureOut">
              <a:rPr lang="en-US" smtClean="0"/>
              <a:t>4/7/2023</a:t>
            </a:fld>
            <a:endParaRPr lang="en-US"/>
          </a:p>
        </p:txBody>
      </p:sp>
      <p:sp>
        <p:nvSpPr>
          <p:cNvPr id="6" name="Footer Placeholder 5">
            <a:extLst>
              <a:ext uri="{FF2B5EF4-FFF2-40B4-BE49-F238E27FC236}">
                <a16:creationId xmlns:a16="http://schemas.microsoft.com/office/drawing/2014/main" id="{82DC8047-2C29-9D20-047B-A820150B0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81F95-19C5-387F-C8EB-33D3ED8D876B}"/>
              </a:ext>
            </a:extLst>
          </p:cNvPr>
          <p:cNvSpPr>
            <a:spLocks noGrp="1"/>
          </p:cNvSpPr>
          <p:nvPr>
            <p:ph type="sldNum" sz="quarter" idx="12"/>
          </p:nvPr>
        </p:nvSpPr>
        <p:spPr/>
        <p:txBody>
          <a:bodyPr/>
          <a:lstStyle/>
          <a:p>
            <a:fld id="{21326DFF-26BA-4464-BB9E-EAADC8B97F77}" type="slidenum">
              <a:rPr lang="en-US" smtClean="0"/>
              <a:t>‹#›</a:t>
            </a:fld>
            <a:endParaRPr lang="en-US"/>
          </a:p>
        </p:txBody>
      </p:sp>
    </p:spTree>
    <p:extLst>
      <p:ext uri="{BB962C8B-B14F-4D97-AF65-F5344CB8AC3E}">
        <p14:creationId xmlns:p14="http://schemas.microsoft.com/office/powerpoint/2010/main" val="335466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27E72-EA88-655D-0F6E-ADAAEA504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A2F19-1036-1CC2-52A7-4B01EA217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3F496-DC16-D4F2-F58C-11C50711B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E1B5B-BF25-4F35-9AA9-5CD9DC98F58A}" type="datetimeFigureOut">
              <a:rPr lang="en-US" smtClean="0"/>
              <a:t>4/7/2023</a:t>
            </a:fld>
            <a:endParaRPr lang="en-US"/>
          </a:p>
        </p:txBody>
      </p:sp>
      <p:sp>
        <p:nvSpPr>
          <p:cNvPr id="5" name="Footer Placeholder 4">
            <a:extLst>
              <a:ext uri="{FF2B5EF4-FFF2-40B4-BE49-F238E27FC236}">
                <a16:creationId xmlns:a16="http://schemas.microsoft.com/office/drawing/2014/main" id="{4AB30C91-088B-B2D4-3866-C28BE133A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60FBE5-B0D3-46F4-39BE-FE87F7A87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6DFF-26BA-4464-BB9E-EAADC8B97F77}" type="slidenum">
              <a:rPr lang="en-US" smtClean="0"/>
              <a:t>‹#›</a:t>
            </a:fld>
            <a:endParaRPr lang="en-US"/>
          </a:p>
        </p:txBody>
      </p:sp>
    </p:spTree>
    <p:extLst>
      <p:ext uri="{BB962C8B-B14F-4D97-AF65-F5344CB8AC3E}">
        <p14:creationId xmlns:p14="http://schemas.microsoft.com/office/powerpoint/2010/main" val="44729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i.org/10.1002/mcf2.10076"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ewhite@usgs.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1D0F-C9E9-322D-6BF7-14E5F662C52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5D3BD5-9D27-A08E-38D3-0A72303EE8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14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oup 164">
            <a:extLst>
              <a:ext uri="{FF2B5EF4-FFF2-40B4-BE49-F238E27FC236}">
                <a16:creationId xmlns:a16="http://schemas.microsoft.com/office/drawing/2014/main" id="{BAC50E04-38DB-C74D-EF81-883B1B774104}"/>
              </a:ext>
            </a:extLst>
          </p:cNvPr>
          <p:cNvGrpSpPr/>
          <p:nvPr/>
        </p:nvGrpSpPr>
        <p:grpSpPr>
          <a:xfrm>
            <a:off x="0" y="0"/>
            <a:ext cx="12192000" cy="6858000"/>
            <a:chOff x="0" y="0"/>
            <a:chExt cx="12192000" cy="6858000"/>
          </a:xfrm>
        </p:grpSpPr>
        <p:pic>
          <p:nvPicPr>
            <p:cNvPr id="145" name="Picture 144" descr="Chart, radar chart&#10;&#10;Description automatically generated">
              <a:extLst>
                <a:ext uri="{FF2B5EF4-FFF2-40B4-BE49-F238E27FC236}">
                  <a16:creationId xmlns:a16="http://schemas.microsoft.com/office/drawing/2014/main" id="{7B06F101-C083-F4DB-8B9C-597631D29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4" name="Rectangle 153">
              <a:extLst>
                <a:ext uri="{FF2B5EF4-FFF2-40B4-BE49-F238E27FC236}">
                  <a16:creationId xmlns:a16="http://schemas.microsoft.com/office/drawing/2014/main" id="{10F62627-5069-528E-53D4-07F97402E75A}"/>
                </a:ext>
              </a:extLst>
            </p:cNvPr>
            <p:cNvSpPr/>
            <p:nvPr/>
          </p:nvSpPr>
          <p:spPr>
            <a:xfrm>
              <a:off x="321516" y="3272995"/>
              <a:ext cx="11685464" cy="2933777"/>
            </a:xfrm>
            <a:prstGeom prst="rect">
              <a:avLst/>
            </a:prstGeom>
            <a:gradFill>
              <a:gsLst>
                <a:gs pos="18000">
                  <a:srgbClr val="FFFFFF"/>
                </a:gs>
                <a:gs pos="0">
                  <a:schemeClr val="bg1">
                    <a:alpha val="5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68732BA1-F724-FC4F-E74C-B052C4B3D729}"/>
                </a:ext>
              </a:extLst>
            </p:cNvPr>
            <p:cNvSpPr/>
            <p:nvPr/>
          </p:nvSpPr>
          <p:spPr>
            <a:xfrm>
              <a:off x="8003865" y="2328083"/>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F40092-C545-B15E-326D-AEB0893FAE4D}"/>
                </a:ext>
              </a:extLst>
            </p:cNvPr>
            <p:cNvSpPr/>
            <p:nvPr/>
          </p:nvSpPr>
          <p:spPr>
            <a:xfrm>
              <a:off x="2023531" y="2330140"/>
              <a:ext cx="2331720" cy="23317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2751BD-0BCB-F84D-4CE3-45911BE1EE09}"/>
                </a:ext>
              </a:extLst>
            </p:cNvPr>
            <p:cNvSpPr txBox="1"/>
            <p:nvPr/>
          </p:nvSpPr>
          <p:spPr>
            <a:xfrm rot="15617868">
              <a:off x="8767551" y="2381006"/>
              <a:ext cx="437940"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Start</a:t>
              </a:r>
            </a:p>
          </p:txBody>
        </p:sp>
        <p:sp>
          <p:nvSpPr>
            <p:cNvPr id="14" name="TextBox 13">
              <a:extLst>
                <a:ext uri="{FF2B5EF4-FFF2-40B4-BE49-F238E27FC236}">
                  <a16:creationId xmlns:a16="http://schemas.microsoft.com/office/drawing/2014/main" id="{EDE2B9F8-9E3D-678D-C890-E5D58669DFD2}"/>
                </a:ext>
              </a:extLst>
            </p:cNvPr>
            <p:cNvSpPr txBox="1"/>
            <p:nvPr/>
          </p:nvSpPr>
          <p:spPr>
            <a:xfrm rot="14694726">
              <a:off x="2572088" y="2440195"/>
              <a:ext cx="437940"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Start</a:t>
              </a:r>
            </a:p>
          </p:txBody>
        </p:sp>
        <p:sp>
          <p:nvSpPr>
            <p:cNvPr id="15" name="TextBox 14">
              <a:extLst>
                <a:ext uri="{FF2B5EF4-FFF2-40B4-BE49-F238E27FC236}">
                  <a16:creationId xmlns:a16="http://schemas.microsoft.com/office/drawing/2014/main" id="{59731D87-5DD9-E804-08D9-E2BD4F5D0AC4}"/>
                </a:ext>
              </a:extLst>
            </p:cNvPr>
            <p:cNvSpPr txBox="1"/>
            <p:nvPr/>
          </p:nvSpPr>
          <p:spPr>
            <a:xfrm rot="18669115">
              <a:off x="3655624" y="2575540"/>
              <a:ext cx="40107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End</a:t>
              </a:r>
            </a:p>
          </p:txBody>
        </p:sp>
        <p:sp>
          <p:nvSpPr>
            <p:cNvPr id="13" name="TextBox 12">
              <a:extLst>
                <a:ext uri="{FF2B5EF4-FFF2-40B4-BE49-F238E27FC236}">
                  <a16:creationId xmlns:a16="http://schemas.microsoft.com/office/drawing/2014/main" id="{DD8FF5E5-8077-9B79-7F23-BF41326D2659}"/>
                </a:ext>
              </a:extLst>
            </p:cNvPr>
            <p:cNvSpPr txBox="1"/>
            <p:nvPr/>
          </p:nvSpPr>
          <p:spPr>
            <a:xfrm rot="19164934">
              <a:off x="9749277" y="2669797"/>
              <a:ext cx="40107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End</a:t>
              </a:r>
            </a:p>
          </p:txBody>
        </p:sp>
        <p:grpSp>
          <p:nvGrpSpPr>
            <p:cNvPr id="60" name="Group 59">
              <a:extLst>
                <a:ext uri="{FF2B5EF4-FFF2-40B4-BE49-F238E27FC236}">
                  <a16:creationId xmlns:a16="http://schemas.microsoft.com/office/drawing/2014/main" id="{DF33481A-EC37-37C2-56C1-F6B3EC394779}"/>
                </a:ext>
              </a:extLst>
            </p:cNvPr>
            <p:cNvGrpSpPr/>
            <p:nvPr/>
          </p:nvGrpSpPr>
          <p:grpSpPr>
            <a:xfrm>
              <a:off x="10343976" y="303153"/>
              <a:ext cx="1666938" cy="518758"/>
              <a:chOff x="5622992" y="6068353"/>
              <a:chExt cx="1666938" cy="518758"/>
            </a:xfrm>
          </p:grpSpPr>
          <p:sp>
            <p:nvSpPr>
              <p:cNvPr id="56" name="Rectangle 55">
                <a:extLst>
                  <a:ext uri="{FF2B5EF4-FFF2-40B4-BE49-F238E27FC236}">
                    <a16:creationId xmlns:a16="http://schemas.microsoft.com/office/drawing/2014/main" id="{AA6491FF-34F6-7EFB-76CF-6464193182B4}"/>
                  </a:ext>
                </a:extLst>
              </p:cNvPr>
              <p:cNvSpPr/>
              <p:nvPr/>
            </p:nvSpPr>
            <p:spPr>
              <a:xfrm>
                <a:off x="5622992" y="6098431"/>
                <a:ext cx="260350" cy="190500"/>
              </a:xfrm>
              <a:prstGeom prst="rect">
                <a:avLst/>
              </a:prstGeom>
              <a:solidFill>
                <a:srgbClr val="B7B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4AA7624-F345-3FB9-80B6-1C9A5D207627}"/>
                  </a:ext>
                </a:extLst>
              </p:cNvPr>
              <p:cNvSpPr/>
              <p:nvPr/>
            </p:nvSpPr>
            <p:spPr>
              <a:xfrm>
                <a:off x="5622992" y="6371735"/>
                <a:ext cx="260350" cy="190500"/>
              </a:xfrm>
              <a:prstGeom prst="rect">
                <a:avLst/>
              </a:prstGeom>
              <a:solidFill>
                <a:srgbClr val="D2C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2C30769-769E-0438-B11D-232EF1F34122}"/>
                  </a:ext>
                </a:extLst>
              </p:cNvPr>
              <p:cNvSpPr txBox="1"/>
              <p:nvPr/>
            </p:nvSpPr>
            <p:spPr>
              <a:xfrm>
                <a:off x="5838892" y="6068353"/>
                <a:ext cx="1451038"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Historical (1950 – 2012)</a:t>
                </a:r>
              </a:p>
            </p:txBody>
          </p:sp>
          <p:sp>
            <p:nvSpPr>
              <p:cNvPr id="59" name="TextBox 58">
                <a:extLst>
                  <a:ext uri="{FF2B5EF4-FFF2-40B4-BE49-F238E27FC236}">
                    <a16:creationId xmlns:a16="http://schemas.microsoft.com/office/drawing/2014/main" id="{2A00CD99-6335-931D-5ABF-BE360663FD3D}"/>
                  </a:ext>
                </a:extLst>
              </p:cNvPr>
              <p:cNvSpPr txBox="1"/>
              <p:nvPr/>
            </p:nvSpPr>
            <p:spPr>
              <a:xfrm>
                <a:off x="5838892" y="6340890"/>
                <a:ext cx="1430200"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Projected (2012 – 2099)</a:t>
                </a:r>
              </a:p>
            </p:txBody>
          </p:sp>
        </p:grpSp>
        <p:sp>
          <p:nvSpPr>
            <p:cNvPr id="61" name="TextBox 60">
              <a:extLst>
                <a:ext uri="{FF2B5EF4-FFF2-40B4-BE49-F238E27FC236}">
                  <a16:creationId xmlns:a16="http://schemas.microsoft.com/office/drawing/2014/main" id="{3B2890E0-4397-E461-4158-1EA89FBAA79A}"/>
                </a:ext>
              </a:extLst>
            </p:cNvPr>
            <p:cNvSpPr txBox="1"/>
            <p:nvPr/>
          </p:nvSpPr>
          <p:spPr>
            <a:xfrm>
              <a:off x="1759677" y="6207421"/>
              <a:ext cx="10146867" cy="461665"/>
            </a:xfrm>
            <a:prstGeom prst="rect">
              <a:avLst/>
            </a:prstGeom>
            <a:noFill/>
          </p:spPr>
          <p:txBody>
            <a:bodyPr wrap="square" rtlCol="0">
              <a:spAutoFit/>
            </a:bodyPr>
            <a:lstStyle/>
            <a:p>
              <a:pPr algn="r"/>
              <a:r>
                <a:rPr lang="en-US" sz="800" dirty="0">
                  <a:solidFill>
                    <a:schemeClr val="bg1">
                      <a:lumMod val="50000"/>
                    </a:schemeClr>
                  </a:solidFill>
                  <a:latin typeface="Times New Roman" panose="02020603050405020304" pitchFamily="18" charset="0"/>
                  <a:cs typeface="Times New Roman" panose="02020603050405020304" pitchFamily="18" charset="0"/>
                </a:rPr>
                <a:t>Data Source: </a:t>
              </a:r>
              <a:r>
                <a:rPr lang="en-US" sz="800" dirty="0" err="1">
                  <a:solidFill>
                    <a:schemeClr val="bg1">
                      <a:lumMod val="50000"/>
                    </a:schemeClr>
                  </a:solidFill>
                  <a:latin typeface="Times New Roman" panose="02020603050405020304" pitchFamily="18" charset="0"/>
                  <a:cs typeface="Times New Roman" panose="02020603050405020304" pitchFamily="18" charset="0"/>
                </a:rPr>
                <a:t>Nack</a:t>
              </a:r>
              <a:r>
                <a:rPr lang="en-US" sz="800" dirty="0">
                  <a:solidFill>
                    <a:schemeClr val="bg1">
                      <a:lumMod val="50000"/>
                    </a:schemeClr>
                  </a:solidFill>
                  <a:latin typeface="Times New Roman" panose="02020603050405020304" pitchFamily="18" charset="0"/>
                  <a:cs typeface="Times New Roman" panose="02020603050405020304" pitchFamily="18" charset="0"/>
                </a:rPr>
                <a:t>, C. et. al. (2019). </a:t>
              </a:r>
              <a:r>
                <a:rPr lang="en-US" sz="800" dirty="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https://doi.org/10.1002/mcf2.10076</a:t>
              </a:r>
              <a:endParaRPr lang="en-US" sz="800" dirty="0">
                <a:solidFill>
                  <a:schemeClr val="bg1">
                    <a:lumMod val="50000"/>
                  </a:schemeClr>
                </a:solidFill>
                <a:latin typeface="Times New Roman" panose="02020603050405020304" pitchFamily="18" charset="0"/>
                <a:cs typeface="Times New Roman" panose="02020603050405020304" pitchFamily="18" charset="0"/>
              </a:endParaRPr>
            </a:p>
            <a:p>
              <a:pPr algn="r"/>
              <a:r>
                <a:rPr lang="en-US" sz="800" dirty="0">
                  <a:solidFill>
                    <a:schemeClr val="bg1">
                      <a:lumMod val="50000"/>
                    </a:schemeClr>
                  </a:solidFill>
                  <a:latin typeface="Times New Roman" panose="02020603050405020304" pitchFamily="18" charset="0"/>
                  <a:cs typeface="Times New Roman" panose="02020603050405020304" pitchFamily="18" charset="0"/>
                </a:rPr>
                <a:t>Fish images from </a:t>
              </a:r>
              <a:r>
                <a:rPr lang="en-US" sz="800" u="sng" dirty="0">
                  <a:solidFill>
                    <a:schemeClr val="bg1">
                      <a:lumMod val="50000"/>
                    </a:schemeClr>
                  </a:solidFill>
                  <a:latin typeface="Times New Roman" panose="02020603050405020304" pitchFamily="18" charset="0"/>
                  <a:cs typeface="Times New Roman" panose="02020603050405020304" pitchFamily="18" charset="0"/>
                </a:rPr>
                <a:t>www.takemefishing.org</a:t>
              </a:r>
              <a:r>
                <a:rPr lang="en-US" sz="800" dirty="0">
                  <a:solidFill>
                    <a:schemeClr val="bg1">
                      <a:lumMod val="50000"/>
                    </a:schemeClr>
                  </a:solidFill>
                  <a:latin typeface="Times New Roman" panose="02020603050405020304" pitchFamily="18" charset="0"/>
                  <a:cs typeface="Times New Roman" panose="02020603050405020304" pitchFamily="18" charset="0"/>
                </a:rPr>
                <a:t> and  NOAA Fisheries</a:t>
              </a:r>
            </a:p>
            <a:p>
              <a:pPr algn="r"/>
              <a:r>
                <a:rPr lang="en-US" sz="800" dirty="0">
                  <a:solidFill>
                    <a:schemeClr val="bg1">
                      <a:lumMod val="50000"/>
                    </a:schemeClr>
                  </a:solidFill>
                  <a:latin typeface="Times New Roman" panose="02020603050405020304" pitchFamily="18" charset="0"/>
                  <a:cs typeface="Times New Roman" panose="02020603050405020304" pitchFamily="18" charset="0"/>
                </a:rPr>
                <a:t>Plot made by Ellie White, </a:t>
              </a:r>
              <a:r>
                <a:rPr lang="en-US" sz="800" dirty="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ewhite@usgs.gov</a:t>
              </a:r>
              <a:r>
                <a:rPr lang="en-US" sz="800" dirty="0">
                  <a:solidFill>
                    <a:schemeClr val="bg1">
                      <a:lumMod val="50000"/>
                    </a:schemeClr>
                  </a:solidFill>
                  <a:latin typeface="Times New Roman" panose="02020603050405020304" pitchFamily="18" charset="0"/>
                  <a:cs typeface="Times New Roman" panose="02020603050405020304" pitchFamily="18" charset="0"/>
                </a:rPr>
                <a:t> 04/08/2023</a:t>
              </a:r>
            </a:p>
          </p:txBody>
        </p:sp>
        <p:sp>
          <p:nvSpPr>
            <p:cNvPr id="26" name="TextBox 25">
              <a:extLst>
                <a:ext uri="{FF2B5EF4-FFF2-40B4-BE49-F238E27FC236}">
                  <a16:creationId xmlns:a16="http://schemas.microsoft.com/office/drawing/2014/main" id="{81EAB21C-A47C-BDD9-8A0D-14D3C96E0177}"/>
                </a:ext>
              </a:extLst>
            </p:cNvPr>
            <p:cNvSpPr txBox="1"/>
            <p:nvPr/>
          </p:nvSpPr>
          <p:spPr>
            <a:xfrm>
              <a:off x="213254" y="366653"/>
              <a:ext cx="184731" cy="276999"/>
            </a:xfrm>
            <a:prstGeom prst="rect">
              <a:avLst/>
            </a:prstGeom>
            <a:noFill/>
          </p:spPr>
          <p:txBody>
            <a:bodyPr wrap="none" rtlCol="0">
              <a:spAutoFit/>
            </a:bodyPr>
            <a:lstStyle/>
            <a:p>
              <a:endParaRPr lang="en-US" sz="1200" dirty="0"/>
            </a:p>
          </p:txBody>
        </p:sp>
        <p:pic>
          <p:nvPicPr>
            <p:cNvPr id="3" name="Picture 2" descr="Shape&#10;&#10;Description automatically generated with medium confidence">
              <a:extLst>
                <a:ext uri="{FF2B5EF4-FFF2-40B4-BE49-F238E27FC236}">
                  <a16:creationId xmlns:a16="http://schemas.microsoft.com/office/drawing/2014/main" id="{C081CB69-D92F-2257-0FE3-5EDA678BD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05" y="6206772"/>
              <a:ext cx="1413783" cy="522597"/>
            </a:xfrm>
            <a:prstGeom prst="rect">
              <a:avLst/>
            </a:prstGeom>
          </p:spPr>
        </p:pic>
        <p:grpSp>
          <p:nvGrpSpPr>
            <p:cNvPr id="119" name="Group 118">
              <a:extLst>
                <a:ext uri="{FF2B5EF4-FFF2-40B4-BE49-F238E27FC236}">
                  <a16:creationId xmlns:a16="http://schemas.microsoft.com/office/drawing/2014/main" id="{BA8F6FA3-392B-2DCE-F67B-AFE623DEB112}"/>
                </a:ext>
              </a:extLst>
            </p:cNvPr>
            <p:cNvGrpSpPr/>
            <p:nvPr/>
          </p:nvGrpSpPr>
          <p:grpSpPr>
            <a:xfrm>
              <a:off x="2013722" y="2936667"/>
              <a:ext cx="2351171" cy="1063229"/>
              <a:chOff x="2302483" y="3048883"/>
              <a:chExt cx="1691640" cy="764980"/>
            </a:xfrm>
          </p:grpSpPr>
          <p:sp>
            <p:nvSpPr>
              <p:cNvPr id="20" name="TextBox 19">
                <a:extLst>
                  <a:ext uri="{FF2B5EF4-FFF2-40B4-BE49-F238E27FC236}">
                    <a16:creationId xmlns:a16="http://schemas.microsoft.com/office/drawing/2014/main" id="{955A7CE5-80B7-11A5-3983-7037E6E3B1B5}"/>
                  </a:ext>
                </a:extLst>
              </p:cNvPr>
              <p:cNvSpPr txBox="1"/>
              <p:nvPr/>
            </p:nvSpPr>
            <p:spPr>
              <a:xfrm>
                <a:off x="2595774" y="3614565"/>
                <a:ext cx="995565" cy="199298"/>
              </a:xfrm>
              <a:prstGeom prst="rect">
                <a:avLst/>
              </a:prstGeom>
              <a:noFill/>
            </p:spPr>
            <p:txBody>
              <a:bodyPr wrap="none" rtlCol="0">
                <a:spAutoFit/>
              </a:bodyPr>
              <a:lstStyle/>
              <a:p>
                <a:pPr algn="ctr"/>
                <a:r>
                  <a:rPr lang="en-US" sz="1200" dirty="0">
                    <a:latin typeface="Segoe Print" panose="02000600000000000000" pitchFamily="2" charset="0"/>
                  </a:rPr>
                  <a:t>American Shad</a:t>
                </a:r>
              </a:p>
            </p:txBody>
          </p:sp>
          <p:pic>
            <p:nvPicPr>
              <p:cNvPr id="36" name="Picture 35" descr="A close-up of a fish&#10;&#10;Description automatically generated">
                <a:extLst>
                  <a:ext uri="{FF2B5EF4-FFF2-40B4-BE49-F238E27FC236}">
                    <a16:creationId xmlns:a16="http://schemas.microsoft.com/office/drawing/2014/main" id="{1213AF4D-BFB8-162D-B261-E505103E83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2483" y="3048883"/>
                <a:ext cx="1691640" cy="619782"/>
              </a:xfrm>
              <a:prstGeom prst="rect">
                <a:avLst/>
              </a:prstGeom>
            </p:spPr>
          </p:pic>
        </p:grpSp>
        <p:grpSp>
          <p:nvGrpSpPr>
            <p:cNvPr id="77" name="Group 76">
              <a:extLst>
                <a:ext uri="{FF2B5EF4-FFF2-40B4-BE49-F238E27FC236}">
                  <a16:creationId xmlns:a16="http://schemas.microsoft.com/office/drawing/2014/main" id="{AD5546C7-930E-3C93-F49E-C53376DB3189}"/>
                </a:ext>
              </a:extLst>
            </p:cNvPr>
            <p:cNvGrpSpPr/>
            <p:nvPr/>
          </p:nvGrpSpPr>
          <p:grpSpPr>
            <a:xfrm>
              <a:off x="4705714" y="3759145"/>
              <a:ext cx="950945" cy="390003"/>
              <a:chOff x="4207821" y="4443153"/>
              <a:chExt cx="950945" cy="390003"/>
            </a:xfrm>
          </p:grpSpPr>
          <p:grpSp>
            <p:nvGrpSpPr>
              <p:cNvPr id="35" name="Group 34">
                <a:extLst>
                  <a:ext uri="{FF2B5EF4-FFF2-40B4-BE49-F238E27FC236}">
                    <a16:creationId xmlns:a16="http://schemas.microsoft.com/office/drawing/2014/main" id="{3B011D50-52EE-C8EF-40E3-A1C9D61D50A3}"/>
                  </a:ext>
                </a:extLst>
              </p:cNvPr>
              <p:cNvGrpSpPr/>
              <p:nvPr/>
            </p:nvGrpSpPr>
            <p:grpSpPr>
              <a:xfrm>
                <a:off x="4207821" y="4456341"/>
                <a:ext cx="502807" cy="376815"/>
                <a:chOff x="4055312" y="4403239"/>
                <a:chExt cx="502807" cy="376815"/>
              </a:xfrm>
            </p:grpSpPr>
            <p:sp>
              <p:nvSpPr>
                <p:cNvPr id="22" name="Oval 21">
                  <a:extLst>
                    <a:ext uri="{FF2B5EF4-FFF2-40B4-BE49-F238E27FC236}">
                      <a16:creationId xmlns:a16="http://schemas.microsoft.com/office/drawing/2014/main" id="{2A88EBE2-99BA-C1D4-A149-0E1783B593BE}"/>
                    </a:ext>
                  </a:extLst>
                </p:cNvPr>
                <p:cNvSpPr/>
                <p:nvPr/>
              </p:nvSpPr>
              <p:spPr>
                <a:xfrm>
                  <a:off x="4165031" y="4419192"/>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A220EBAC-E495-B7F3-F042-D2409E064FA2}"/>
                    </a:ext>
                  </a:extLst>
                </p:cNvPr>
                <p:cNvSpPr/>
                <p:nvPr/>
              </p:nvSpPr>
              <p:spPr>
                <a:xfrm>
                  <a:off x="4394205" y="450222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2FFEA1FF-8F5A-57FB-1329-EE3230CCA5E4}"/>
                    </a:ext>
                  </a:extLst>
                </p:cNvPr>
                <p:cNvSpPr/>
                <p:nvPr/>
              </p:nvSpPr>
              <p:spPr>
                <a:xfrm>
                  <a:off x="4297157" y="457089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55699BC5-317E-07BA-30C7-0915E5144722}"/>
                    </a:ext>
                  </a:extLst>
                </p:cNvPr>
                <p:cNvSpPr/>
                <p:nvPr/>
              </p:nvSpPr>
              <p:spPr>
                <a:xfrm>
                  <a:off x="4170368" y="4517480"/>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9F35B3C2-69BA-F26E-1A83-44F0E5AE4DD1}"/>
                    </a:ext>
                  </a:extLst>
                </p:cNvPr>
                <p:cNvSpPr/>
                <p:nvPr/>
              </p:nvSpPr>
              <p:spPr>
                <a:xfrm>
                  <a:off x="4349760" y="4403239"/>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52FED1B8-24A1-12B4-7DC3-1595C2923EF6}"/>
                    </a:ext>
                  </a:extLst>
                </p:cNvPr>
                <p:cNvSpPr/>
                <p:nvPr/>
              </p:nvSpPr>
              <p:spPr>
                <a:xfrm>
                  <a:off x="4402730" y="460549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2E8B8AE1-2ED1-A064-0F0C-35811B7A3A73}"/>
                    </a:ext>
                  </a:extLst>
                </p:cNvPr>
                <p:cNvSpPr/>
                <p:nvPr/>
              </p:nvSpPr>
              <p:spPr>
                <a:xfrm>
                  <a:off x="4147261" y="4624665"/>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BAC09385-76B2-A5E3-587A-5B1B7B5A401B}"/>
                    </a:ext>
                  </a:extLst>
                </p:cNvPr>
                <p:cNvSpPr/>
                <p:nvPr/>
              </p:nvSpPr>
              <p:spPr>
                <a:xfrm>
                  <a:off x="4055312" y="4544056"/>
                  <a:ext cx="155389" cy="155389"/>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TextBox 39">
                <a:extLst>
                  <a:ext uri="{FF2B5EF4-FFF2-40B4-BE49-F238E27FC236}">
                    <a16:creationId xmlns:a16="http://schemas.microsoft.com/office/drawing/2014/main" id="{F0067AC1-980E-FF71-CBEB-C774EC851955}"/>
                  </a:ext>
                </a:extLst>
              </p:cNvPr>
              <p:cNvSpPr txBox="1"/>
              <p:nvPr/>
            </p:nvSpPr>
            <p:spPr>
              <a:xfrm>
                <a:off x="4767558" y="4443153"/>
                <a:ext cx="391208"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Eggs</a:t>
                </a:r>
              </a:p>
            </p:txBody>
          </p:sp>
        </p:grpSp>
        <p:pic>
          <p:nvPicPr>
            <p:cNvPr id="9" name="Picture 8" descr="Diagram&#10;&#10;Description automatically generated">
              <a:extLst>
                <a:ext uri="{FF2B5EF4-FFF2-40B4-BE49-F238E27FC236}">
                  <a16:creationId xmlns:a16="http://schemas.microsoft.com/office/drawing/2014/main" id="{AD6E475A-2214-17A5-A79C-91AB2E3E72B2}"/>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43706" t="28102" r="22693" b="55760"/>
            <a:stretch/>
          </p:blipFill>
          <p:spPr>
            <a:xfrm rot="20735829">
              <a:off x="3877734" y="4800017"/>
              <a:ext cx="631191" cy="406385"/>
            </a:xfrm>
            <a:prstGeom prst="rect">
              <a:avLst/>
            </a:prstGeom>
          </p:spPr>
        </p:pic>
        <p:sp>
          <p:nvSpPr>
            <p:cNvPr id="41" name="TextBox 40">
              <a:extLst>
                <a:ext uri="{FF2B5EF4-FFF2-40B4-BE49-F238E27FC236}">
                  <a16:creationId xmlns:a16="http://schemas.microsoft.com/office/drawing/2014/main" id="{5F5D940E-4470-F7CD-8BD1-A5F121F2E744}"/>
                </a:ext>
              </a:extLst>
            </p:cNvPr>
            <p:cNvSpPr txBox="1"/>
            <p:nvPr/>
          </p:nvSpPr>
          <p:spPr>
            <a:xfrm>
              <a:off x="4535530" y="4759437"/>
              <a:ext cx="490057"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Larva</a:t>
              </a:r>
            </a:p>
          </p:txBody>
        </p:sp>
        <p:pic>
          <p:nvPicPr>
            <p:cNvPr id="18" name="Picture 17" descr="Diagram&#10;&#10;Description automatically generated">
              <a:extLst>
                <a:ext uri="{FF2B5EF4-FFF2-40B4-BE49-F238E27FC236}">
                  <a16:creationId xmlns:a16="http://schemas.microsoft.com/office/drawing/2014/main" id="{33AD14E2-EEA2-57C2-7744-E4FED68898B9}"/>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10660" t="73211" r="21974" b="5984"/>
            <a:stretch/>
          </p:blipFill>
          <p:spPr>
            <a:xfrm rot="15707252" flipH="1">
              <a:off x="1025225" y="3792849"/>
              <a:ext cx="985429" cy="407957"/>
            </a:xfrm>
            <a:prstGeom prst="roundRect">
              <a:avLst>
                <a:gd name="adj" fmla="val 25532"/>
              </a:avLst>
            </a:prstGeom>
          </p:spPr>
        </p:pic>
        <p:sp>
          <p:nvSpPr>
            <p:cNvPr id="43" name="TextBox 42">
              <a:extLst>
                <a:ext uri="{FF2B5EF4-FFF2-40B4-BE49-F238E27FC236}">
                  <a16:creationId xmlns:a16="http://schemas.microsoft.com/office/drawing/2014/main" id="{F70E8B3A-3F4D-4216-0945-CC1BC07328A7}"/>
                </a:ext>
              </a:extLst>
            </p:cNvPr>
            <p:cNvSpPr txBox="1"/>
            <p:nvPr/>
          </p:nvSpPr>
          <p:spPr>
            <a:xfrm>
              <a:off x="827982" y="3703688"/>
              <a:ext cx="458381"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Adult</a:t>
              </a:r>
            </a:p>
          </p:txBody>
        </p:sp>
        <p:grpSp>
          <p:nvGrpSpPr>
            <p:cNvPr id="83" name="Group 82">
              <a:extLst>
                <a:ext uri="{FF2B5EF4-FFF2-40B4-BE49-F238E27FC236}">
                  <a16:creationId xmlns:a16="http://schemas.microsoft.com/office/drawing/2014/main" id="{77C10F98-C61B-7003-CFE4-3CB8D967E106}"/>
                </a:ext>
              </a:extLst>
            </p:cNvPr>
            <p:cNvGrpSpPr/>
            <p:nvPr/>
          </p:nvGrpSpPr>
          <p:grpSpPr>
            <a:xfrm>
              <a:off x="1989341" y="4935519"/>
              <a:ext cx="1082761" cy="381830"/>
              <a:chOff x="1989341" y="4935519"/>
              <a:chExt cx="1082761" cy="381830"/>
            </a:xfrm>
          </p:grpSpPr>
          <p:sp>
            <p:nvSpPr>
              <p:cNvPr id="42" name="TextBox 41">
                <a:extLst>
                  <a:ext uri="{FF2B5EF4-FFF2-40B4-BE49-F238E27FC236}">
                    <a16:creationId xmlns:a16="http://schemas.microsoft.com/office/drawing/2014/main" id="{DF7B7AF0-D54B-3CFE-4809-9F9C70187113}"/>
                  </a:ext>
                </a:extLst>
              </p:cNvPr>
              <p:cNvSpPr txBox="1"/>
              <p:nvPr/>
            </p:nvSpPr>
            <p:spPr>
              <a:xfrm>
                <a:off x="1989341" y="4935519"/>
                <a:ext cx="330047"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Fry</a:t>
                </a:r>
              </a:p>
            </p:txBody>
          </p:sp>
          <p:grpSp>
            <p:nvGrpSpPr>
              <p:cNvPr id="82" name="Group 81">
                <a:extLst>
                  <a:ext uri="{FF2B5EF4-FFF2-40B4-BE49-F238E27FC236}">
                    <a16:creationId xmlns:a16="http://schemas.microsoft.com/office/drawing/2014/main" id="{218D5BCE-A51A-2095-AC85-4E33374F49B8}"/>
                  </a:ext>
                </a:extLst>
              </p:cNvPr>
              <p:cNvGrpSpPr/>
              <p:nvPr/>
            </p:nvGrpSpPr>
            <p:grpSpPr>
              <a:xfrm>
                <a:off x="2298325" y="4958995"/>
                <a:ext cx="773777" cy="358354"/>
                <a:chOff x="2298325" y="4958995"/>
                <a:chExt cx="773777" cy="358354"/>
              </a:xfrm>
            </p:grpSpPr>
            <p:pic>
              <p:nvPicPr>
                <p:cNvPr id="10" name="Picture 9" descr="Diagram&#10;&#10;Description automatically generated">
                  <a:extLst>
                    <a:ext uri="{FF2B5EF4-FFF2-40B4-BE49-F238E27FC236}">
                      <a16:creationId xmlns:a16="http://schemas.microsoft.com/office/drawing/2014/main" id="{63DABC5B-2D59-3ACE-8AD5-699CC5D16781}"/>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58065" t="53504" r="-233" b="31928"/>
                <a:stretch/>
              </p:blipFill>
              <p:spPr>
                <a:xfrm rot="11069420" flipH="1">
                  <a:off x="2298325" y="4958995"/>
                  <a:ext cx="773777" cy="358354"/>
                </a:xfrm>
                <a:prstGeom prst="rect">
                  <a:avLst/>
                </a:prstGeom>
              </p:spPr>
            </p:pic>
            <p:sp>
              <p:nvSpPr>
                <p:cNvPr id="81" name="Rectangle 80">
                  <a:extLst>
                    <a:ext uri="{FF2B5EF4-FFF2-40B4-BE49-F238E27FC236}">
                      <a16:creationId xmlns:a16="http://schemas.microsoft.com/office/drawing/2014/main" id="{3240E778-2DD8-FCFB-2709-EF8112894D6E}"/>
                    </a:ext>
                  </a:extLst>
                </p:cNvPr>
                <p:cNvSpPr/>
                <p:nvPr/>
              </p:nvSpPr>
              <p:spPr>
                <a:xfrm>
                  <a:off x="2479328" y="5187950"/>
                  <a:ext cx="106177" cy="7860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90" name="Arc 89">
              <a:extLst>
                <a:ext uri="{FF2B5EF4-FFF2-40B4-BE49-F238E27FC236}">
                  <a16:creationId xmlns:a16="http://schemas.microsoft.com/office/drawing/2014/main" id="{5851EF92-C2D1-4404-C3F7-F8D03E0123BC}"/>
                </a:ext>
              </a:extLst>
            </p:cNvPr>
            <p:cNvSpPr/>
            <p:nvPr/>
          </p:nvSpPr>
          <p:spPr>
            <a:xfrm rot="18900000">
              <a:off x="929469" y="1128477"/>
              <a:ext cx="4572000" cy="4572000"/>
            </a:xfrm>
            <a:prstGeom prst="arc">
              <a:avLst>
                <a:gd name="adj1" fmla="val 19954109"/>
                <a:gd name="adj2" fmla="val 21476895"/>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oup 95">
              <a:extLst>
                <a:ext uri="{FF2B5EF4-FFF2-40B4-BE49-F238E27FC236}">
                  <a16:creationId xmlns:a16="http://schemas.microsoft.com/office/drawing/2014/main" id="{D20A6F3A-7E85-9FFB-A66A-BE28177F74CC}"/>
                </a:ext>
              </a:extLst>
            </p:cNvPr>
            <p:cNvGrpSpPr/>
            <p:nvPr/>
          </p:nvGrpSpPr>
          <p:grpSpPr>
            <a:xfrm>
              <a:off x="3018210" y="1086585"/>
              <a:ext cx="380232" cy="1103113"/>
              <a:chOff x="3018210" y="997685"/>
              <a:chExt cx="380232" cy="1103113"/>
            </a:xfrm>
          </p:grpSpPr>
          <p:sp>
            <p:nvSpPr>
              <p:cNvPr id="92" name="TextBox 91">
                <a:extLst>
                  <a:ext uri="{FF2B5EF4-FFF2-40B4-BE49-F238E27FC236}">
                    <a16:creationId xmlns:a16="http://schemas.microsoft.com/office/drawing/2014/main" id="{0A260F97-5EB5-E6BD-1F92-B9189BBE145E}"/>
                  </a:ext>
                </a:extLst>
              </p:cNvPr>
              <p:cNvSpPr txBox="1"/>
              <p:nvPr/>
            </p:nvSpPr>
            <p:spPr>
              <a:xfrm>
                <a:off x="3018210" y="997685"/>
                <a:ext cx="380232" cy="384721"/>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RCP</a:t>
                </a:r>
              </a:p>
              <a:p>
                <a:pPr algn="ctr"/>
                <a:endParaRPr lang="en-US" sz="3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8.5</a:t>
                </a:r>
              </a:p>
            </p:txBody>
          </p:sp>
          <p:sp>
            <p:nvSpPr>
              <p:cNvPr id="93" name="TextBox 92">
                <a:extLst>
                  <a:ext uri="{FF2B5EF4-FFF2-40B4-BE49-F238E27FC236}">
                    <a16:creationId xmlns:a16="http://schemas.microsoft.com/office/drawing/2014/main" id="{06F92A4B-759E-AD53-BED4-C5BB1E73C4EF}"/>
                  </a:ext>
                </a:extLst>
              </p:cNvPr>
              <p:cNvSpPr txBox="1"/>
              <p:nvPr/>
            </p:nvSpPr>
            <p:spPr>
              <a:xfrm>
                <a:off x="3047346" y="1423090"/>
                <a:ext cx="312907" cy="215444"/>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6.0</a:t>
                </a:r>
              </a:p>
            </p:txBody>
          </p:sp>
          <p:sp>
            <p:nvSpPr>
              <p:cNvPr id="94" name="TextBox 93">
                <a:extLst>
                  <a:ext uri="{FF2B5EF4-FFF2-40B4-BE49-F238E27FC236}">
                    <a16:creationId xmlns:a16="http://schemas.microsoft.com/office/drawing/2014/main" id="{BABF8ED6-A3C8-C052-B5F3-995A850AF928}"/>
                  </a:ext>
                </a:extLst>
              </p:cNvPr>
              <p:cNvSpPr txBox="1"/>
              <p:nvPr/>
            </p:nvSpPr>
            <p:spPr>
              <a:xfrm>
                <a:off x="3058001" y="1650119"/>
                <a:ext cx="312907" cy="215444"/>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4.5</a:t>
                </a:r>
              </a:p>
            </p:txBody>
          </p:sp>
          <p:sp>
            <p:nvSpPr>
              <p:cNvPr id="95" name="TextBox 94">
                <a:extLst>
                  <a:ext uri="{FF2B5EF4-FFF2-40B4-BE49-F238E27FC236}">
                    <a16:creationId xmlns:a16="http://schemas.microsoft.com/office/drawing/2014/main" id="{3BB68EE1-FC65-181A-1B46-4428C7F8C79F}"/>
                  </a:ext>
                </a:extLst>
              </p:cNvPr>
              <p:cNvSpPr txBox="1"/>
              <p:nvPr/>
            </p:nvSpPr>
            <p:spPr>
              <a:xfrm>
                <a:off x="3047346" y="1885354"/>
                <a:ext cx="312907" cy="215444"/>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2.6</a:t>
                </a:r>
              </a:p>
            </p:txBody>
          </p:sp>
        </p:grpSp>
        <p:sp>
          <p:nvSpPr>
            <p:cNvPr id="112" name="Arc 111">
              <a:extLst>
                <a:ext uri="{FF2B5EF4-FFF2-40B4-BE49-F238E27FC236}">
                  <a16:creationId xmlns:a16="http://schemas.microsoft.com/office/drawing/2014/main" id="{9B0ACAAE-D4D7-4F23-2B4D-0E3E68C77436}"/>
                </a:ext>
              </a:extLst>
            </p:cNvPr>
            <p:cNvSpPr/>
            <p:nvPr/>
          </p:nvSpPr>
          <p:spPr>
            <a:xfrm rot="20920021">
              <a:off x="6893833" y="1118815"/>
              <a:ext cx="4572000" cy="4572000"/>
            </a:xfrm>
            <a:prstGeom prst="arc">
              <a:avLst>
                <a:gd name="adj1" fmla="val 18343353"/>
                <a:gd name="adj2" fmla="val 19951047"/>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a:extLst>
                <a:ext uri="{FF2B5EF4-FFF2-40B4-BE49-F238E27FC236}">
                  <a16:creationId xmlns:a16="http://schemas.microsoft.com/office/drawing/2014/main" id="{ADD06344-B326-2FA0-9D49-5D0F37B6975C}"/>
                </a:ext>
              </a:extLst>
            </p:cNvPr>
            <p:cNvSpPr/>
            <p:nvPr/>
          </p:nvSpPr>
          <p:spPr>
            <a:xfrm rot="17450931">
              <a:off x="6892241" y="1133136"/>
              <a:ext cx="4572000" cy="4572000"/>
            </a:xfrm>
            <a:prstGeom prst="arc">
              <a:avLst>
                <a:gd name="adj1" fmla="val 18705956"/>
                <a:gd name="adj2" fmla="val 19838692"/>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rc 113">
              <a:extLst>
                <a:ext uri="{FF2B5EF4-FFF2-40B4-BE49-F238E27FC236}">
                  <a16:creationId xmlns:a16="http://schemas.microsoft.com/office/drawing/2014/main" id="{21539A2C-A52A-A73B-B246-392B354EC280}"/>
                </a:ext>
              </a:extLst>
            </p:cNvPr>
            <p:cNvSpPr/>
            <p:nvPr/>
          </p:nvSpPr>
          <p:spPr>
            <a:xfrm rot="15208227">
              <a:off x="841373" y="1151746"/>
              <a:ext cx="4572000" cy="4572000"/>
            </a:xfrm>
            <a:prstGeom prst="arc">
              <a:avLst>
                <a:gd name="adj1" fmla="val 20184996"/>
                <a:gd name="adj2" fmla="val 21440134"/>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6" name="Group 125">
              <a:extLst>
                <a:ext uri="{FF2B5EF4-FFF2-40B4-BE49-F238E27FC236}">
                  <a16:creationId xmlns:a16="http://schemas.microsoft.com/office/drawing/2014/main" id="{49C22CF5-4563-EAC1-06B9-8101272D2049}"/>
                </a:ext>
              </a:extLst>
            </p:cNvPr>
            <p:cNvGrpSpPr/>
            <p:nvPr/>
          </p:nvGrpSpPr>
          <p:grpSpPr>
            <a:xfrm rot="457717">
              <a:off x="9352973" y="1114706"/>
              <a:ext cx="380232" cy="1103113"/>
              <a:chOff x="3018210" y="997685"/>
              <a:chExt cx="380232" cy="1103113"/>
            </a:xfrm>
          </p:grpSpPr>
          <p:sp>
            <p:nvSpPr>
              <p:cNvPr id="127" name="TextBox 126">
                <a:extLst>
                  <a:ext uri="{FF2B5EF4-FFF2-40B4-BE49-F238E27FC236}">
                    <a16:creationId xmlns:a16="http://schemas.microsoft.com/office/drawing/2014/main" id="{DFB220B8-B700-0402-E0FE-BF3D28170C36}"/>
                  </a:ext>
                </a:extLst>
              </p:cNvPr>
              <p:cNvSpPr txBox="1"/>
              <p:nvPr/>
            </p:nvSpPr>
            <p:spPr>
              <a:xfrm>
                <a:off x="3018210" y="997685"/>
                <a:ext cx="380232" cy="384721"/>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RCP</a:t>
                </a:r>
              </a:p>
              <a:p>
                <a:pPr algn="ctr"/>
                <a:endParaRPr lang="en-US" sz="3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8.5</a:t>
                </a:r>
              </a:p>
            </p:txBody>
          </p:sp>
          <p:sp>
            <p:nvSpPr>
              <p:cNvPr id="128" name="TextBox 127">
                <a:extLst>
                  <a:ext uri="{FF2B5EF4-FFF2-40B4-BE49-F238E27FC236}">
                    <a16:creationId xmlns:a16="http://schemas.microsoft.com/office/drawing/2014/main" id="{8A3F892E-3282-B1A1-E1DD-F1DD59F3E41C}"/>
                  </a:ext>
                </a:extLst>
              </p:cNvPr>
              <p:cNvSpPr txBox="1"/>
              <p:nvPr/>
            </p:nvSpPr>
            <p:spPr>
              <a:xfrm>
                <a:off x="3047346" y="1423090"/>
                <a:ext cx="312907" cy="215444"/>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6.0</a:t>
                </a:r>
              </a:p>
            </p:txBody>
          </p:sp>
          <p:sp>
            <p:nvSpPr>
              <p:cNvPr id="129" name="TextBox 128">
                <a:extLst>
                  <a:ext uri="{FF2B5EF4-FFF2-40B4-BE49-F238E27FC236}">
                    <a16:creationId xmlns:a16="http://schemas.microsoft.com/office/drawing/2014/main" id="{D73DEE52-8D5A-DCF2-1837-B14BE68940EC}"/>
                  </a:ext>
                </a:extLst>
              </p:cNvPr>
              <p:cNvSpPr txBox="1"/>
              <p:nvPr/>
            </p:nvSpPr>
            <p:spPr>
              <a:xfrm>
                <a:off x="3058001" y="1650119"/>
                <a:ext cx="312907" cy="215444"/>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4.5</a:t>
                </a:r>
              </a:p>
            </p:txBody>
          </p:sp>
          <p:sp>
            <p:nvSpPr>
              <p:cNvPr id="130" name="TextBox 129">
                <a:extLst>
                  <a:ext uri="{FF2B5EF4-FFF2-40B4-BE49-F238E27FC236}">
                    <a16:creationId xmlns:a16="http://schemas.microsoft.com/office/drawing/2014/main" id="{DBD68E8A-7B71-6087-74B5-7754C3E16BC8}"/>
                  </a:ext>
                </a:extLst>
              </p:cNvPr>
              <p:cNvSpPr txBox="1"/>
              <p:nvPr/>
            </p:nvSpPr>
            <p:spPr>
              <a:xfrm>
                <a:off x="3047346" y="1885354"/>
                <a:ext cx="312907" cy="215444"/>
              </a:xfrm>
              <a:prstGeom prst="rect">
                <a:avLst/>
              </a:prstGeom>
              <a:noFill/>
            </p:spPr>
            <p:txBody>
              <a:bodyPr wrap="none" rtlCol="0">
                <a:spAutoFit/>
              </a:bodyPr>
              <a:lstStyle/>
              <a:p>
                <a:pPr algn="ctr"/>
                <a:r>
                  <a:rPr lang="en-US" sz="800" dirty="0">
                    <a:solidFill>
                      <a:schemeClr val="tx1">
                        <a:lumMod val="50000"/>
                        <a:lumOff val="50000"/>
                      </a:schemeClr>
                    </a:solidFill>
                    <a:latin typeface="Times New Roman" panose="02020603050405020304" pitchFamily="18" charset="0"/>
                    <a:cs typeface="Times New Roman" panose="02020603050405020304" pitchFamily="18" charset="0"/>
                  </a:rPr>
                  <a:t>2.6</a:t>
                </a:r>
              </a:p>
            </p:txBody>
          </p:sp>
        </p:grpSp>
        <p:grpSp>
          <p:nvGrpSpPr>
            <p:cNvPr id="141" name="Group 140">
              <a:extLst>
                <a:ext uri="{FF2B5EF4-FFF2-40B4-BE49-F238E27FC236}">
                  <a16:creationId xmlns:a16="http://schemas.microsoft.com/office/drawing/2014/main" id="{6ACCCFEC-EE8D-E85D-99F3-AEAF1A5E511D}"/>
                </a:ext>
              </a:extLst>
            </p:cNvPr>
            <p:cNvGrpSpPr/>
            <p:nvPr/>
          </p:nvGrpSpPr>
          <p:grpSpPr>
            <a:xfrm>
              <a:off x="8053431" y="2610344"/>
              <a:ext cx="2125717" cy="1418916"/>
              <a:chOff x="8053431" y="2610344"/>
              <a:chExt cx="2125717" cy="1418916"/>
            </a:xfrm>
          </p:grpSpPr>
          <p:grpSp>
            <p:nvGrpSpPr>
              <p:cNvPr id="138" name="Group 137">
                <a:extLst>
                  <a:ext uri="{FF2B5EF4-FFF2-40B4-BE49-F238E27FC236}">
                    <a16:creationId xmlns:a16="http://schemas.microsoft.com/office/drawing/2014/main" id="{83E2B7AF-13A4-CB34-1109-B826DFD66C78}"/>
                  </a:ext>
                </a:extLst>
              </p:cNvPr>
              <p:cNvGrpSpPr/>
              <p:nvPr/>
            </p:nvGrpSpPr>
            <p:grpSpPr>
              <a:xfrm>
                <a:off x="8053431" y="2610344"/>
                <a:ext cx="2125717" cy="1418916"/>
                <a:chOff x="8053431" y="2610344"/>
                <a:chExt cx="2125717" cy="1418916"/>
              </a:xfrm>
            </p:grpSpPr>
            <p:pic>
              <p:nvPicPr>
                <p:cNvPr id="7" name="Picture 6" descr="A picture containing fish, spiny-finned fish, dark&#10;&#10;Description automatically generated">
                  <a:extLst>
                    <a:ext uri="{FF2B5EF4-FFF2-40B4-BE49-F238E27FC236}">
                      <a16:creationId xmlns:a16="http://schemas.microsoft.com/office/drawing/2014/main" id="{EA211AEE-3789-D087-E374-D5EA30A8AE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3431" y="2610344"/>
                  <a:ext cx="2125717" cy="1418916"/>
                </a:xfrm>
                <a:prstGeom prst="rect">
                  <a:avLst/>
                </a:prstGeom>
              </p:spPr>
            </p:pic>
            <p:sp>
              <p:nvSpPr>
                <p:cNvPr id="117" name="Rectangle 116">
                  <a:extLst>
                    <a:ext uri="{FF2B5EF4-FFF2-40B4-BE49-F238E27FC236}">
                      <a16:creationId xmlns:a16="http://schemas.microsoft.com/office/drawing/2014/main" id="{4CC719BB-510E-764E-109D-D1F995DA5091}"/>
                    </a:ext>
                  </a:extLst>
                </p:cNvPr>
                <p:cNvSpPr/>
                <p:nvPr/>
              </p:nvSpPr>
              <p:spPr>
                <a:xfrm rot="954805">
                  <a:off x="9826164" y="3424584"/>
                  <a:ext cx="279062" cy="77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E8EB3159-5F25-B2C0-43AC-83F1DF73BE7B}"/>
                  </a:ext>
                </a:extLst>
              </p:cNvPr>
              <p:cNvSpPr txBox="1"/>
              <p:nvPr/>
            </p:nvSpPr>
            <p:spPr>
              <a:xfrm>
                <a:off x="8656046" y="3716585"/>
                <a:ext cx="1154483" cy="276999"/>
              </a:xfrm>
              <a:prstGeom prst="rect">
                <a:avLst/>
              </a:prstGeom>
              <a:noFill/>
            </p:spPr>
            <p:txBody>
              <a:bodyPr wrap="none" rtlCol="0">
                <a:spAutoFit/>
              </a:bodyPr>
              <a:lstStyle/>
              <a:p>
                <a:pPr algn="ctr"/>
                <a:r>
                  <a:rPr lang="en-US" sz="1200" dirty="0">
                    <a:latin typeface="Segoe Print" panose="02000600000000000000" pitchFamily="2" charset="0"/>
                  </a:rPr>
                  <a:t>Striped Bass</a:t>
                </a:r>
              </a:p>
            </p:txBody>
          </p:sp>
        </p:grpSp>
        <p:sp>
          <p:nvSpPr>
            <p:cNvPr id="150" name="TextBox 149">
              <a:extLst>
                <a:ext uri="{FF2B5EF4-FFF2-40B4-BE49-F238E27FC236}">
                  <a16:creationId xmlns:a16="http://schemas.microsoft.com/office/drawing/2014/main" id="{557F984C-E483-ACDC-480F-30CA1F44B8F7}"/>
                </a:ext>
              </a:extLst>
            </p:cNvPr>
            <p:cNvSpPr txBox="1"/>
            <p:nvPr/>
          </p:nvSpPr>
          <p:spPr>
            <a:xfrm>
              <a:off x="5534686" y="4669124"/>
              <a:ext cx="3125497" cy="1631216"/>
            </a:xfrm>
            <a:prstGeom prst="rect">
              <a:avLst/>
            </a:prstGeom>
            <a:noFill/>
          </p:spPr>
          <p:txBody>
            <a:bodyPr wrap="square" rtlCol="0">
              <a:spAutoFit/>
            </a:bodyPr>
            <a:lstStyle>
              <a:defPPr>
                <a:defRPr lang="en-US"/>
              </a:defPPr>
              <a:lvl1pPr>
                <a:defRPr sz="1000">
                  <a:latin typeface="Times New Roman" panose="02020603050405020304" pitchFamily="18" charset="0"/>
                  <a:cs typeface="Times New Roman" panose="02020603050405020304" pitchFamily="18" charset="0"/>
                </a:defRPr>
              </a:lvl1pPr>
            </a:lstStyle>
            <a:p>
              <a:pPr>
                <a:spcAft>
                  <a:spcPts val="600"/>
                </a:spcAft>
              </a:pPr>
              <a:r>
                <a:rPr lang="en-US" sz="900" dirty="0"/>
                <a:t>The American Shad and the Striped Bass are migratory species needing both freshwater and marine habitats to complete their life cycle. This makes them particularly vulnerable to human activities. Native and Colonial Americans fished them for sustenance, smoked the flesh, and ate the roe as a delicacy. </a:t>
              </a:r>
            </a:p>
            <a:p>
              <a:pPr>
                <a:spcAft>
                  <a:spcPts val="600"/>
                </a:spcAft>
              </a:pPr>
              <a:r>
                <a:rPr lang="en-US" sz="900" dirty="0"/>
                <a:t>The Hudson River Shad has declined in stock so much that all its fisheries were closed in 2010. The Striped Bass, while declining in relative abundance, still remains the most important game fish in the Hudson River.</a:t>
              </a:r>
            </a:p>
            <a:p>
              <a:endParaRPr lang="en-US" sz="900" dirty="0"/>
            </a:p>
          </p:txBody>
        </p:sp>
        <p:grpSp>
          <p:nvGrpSpPr>
            <p:cNvPr id="153" name="Group 152">
              <a:extLst>
                <a:ext uri="{FF2B5EF4-FFF2-40B4-BE49-F238E27FC236}">
                  <a16:creationId xmlns:a16="http://schemas.microsoft.com/office/drawing/2014/main" id="{DDC91789-0B70-C514-97C2-E754026B8262}"/>
                </a:ext>
              </a:extLst>
            </p:cNvPr>
            <p:cNvGrpSpPr/>
            <p:nvPr/>
          </p:nvGrpSpPr>
          <p:grpSpPr>
            <a:xfrm>
              <a:off x="8756977" y="4398167"/>
              <a:ext cx="3160340" cy="1692772"/>
              <a:chOff x="6055724" y="4214016"/>
              <a:chExt cx="5861593" cy="1060730"/>
            </a:xfrm>
          </p:grpSpPr>
          <p:sp>
            <p:nvSpPr>
              <p:cNvPr id="110" name="TextBox 109">
                <a:extLst>
                  <a:ext uri="{FF2B5EF4-FFF2-40B4-BE49-F238E27FC236}">
                    <a16:creationId xmlns:a16="http://schemas.microsoft.com/office/drawing/2014/main" id="{F9664226-E875-1805-201D-4F823ECC3451}"/>
                  </a:ext>
                </a:extLst>
              </p:cNvPr>
              <p:cNvSpPr txBox="1"/>
              <p:nvPr/>
            </p:nvSpPr>
            <p:spPr>
              <a:xfrm>
                <a:off x="6055724" y="4214016"/>
                <a:ext cx="5861593" cy="1060730"/>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rPr>
                  <a:t>HOW TO READ THE PLOT</a:t>
                </a:r>
              </a:p>
              <a:p>
                <a:endParaRPr lang="en-US" sz="900" dirty="0">
                  <a:latin typeface="Times New Roman" panose="02020603050405020304" pitchFamily="18" charset="0"/>
                  <a:cs typeface="Times New Roman" panose="02020603050405020304" pitchFamily="18" charset="0"/>
                </a:endParaRPr>
              </a:p>
              <a:p>
                <a:pPr>
                  <a:spcAft>
                    <a:spcPts val="600"/>
                  </a:spcAft>
                </a:pPr>
                <a:r>
                  <a:rPr lang="en-US" sz="900" dirty="0">
                    <a:latin typeface="Times New Roman" panose="02020603050405020304" pitchFamily="18" charset="0"/>
                    <a:cs typeface="Times New Roman" panose="02020603050405020304" pitchFamily="18" charset="0"/>
                  </a:rPr>
                  <a:t>The Representative Concentration Pathways (RCP) labeled are future scenarios constructed to represent how well we are able to curb and contain greenhouse gas emissions with RCP 2.6 implementing the most aggressive strategies and RCP 8.5 being  “business-as-usual.” Their position on the y-axis of the plot above is from least likely (RCP 2.6) to most likely (RCP 8.5) but their distance from the center of the circle is not significant. </a:t>
                </a:r>
              </a:p>
              <a:p>
                <a:pPr>
                  <a:spcAft>
                    <a:spcPts val="600"/>
                  </a:spcAft>
                </a:pPr>
                <a:r>
                  <a:rPr lang="en-US" sz="900" dirty="0">
                    <a:latin typeface="Times New Roman" panose="02020603050405020304" pitchFamily="18" charset="0"/>
                    <a:cs typeface="Times New Roman" panose="02020603050405020304" pitchFamily="18" charset="0"/>
                  </a:rPr>
                  <a:t>Historical values come from modeled results (are not directly observed) which is why they differ slightly.</a:t>
                </a:r>
              </a:p>
            </p:txBody>
          </p:sp>
          <p:cxnSp>
            <p:nvCxnSpPr>
              <p:cNvPr id="152" name="Straight Connector 151">
                <a:extLst>
                  <a:ext uri="{FF2B5EF4-FFF2-40B4-BE49-F238E27FC236}">
                    <a16:creationId xmlns:a16="http://schemas.microsoft.com/office/drawing/2014/main" id="{35CD4AC8-8C5B-ED83-8F3C-0C9E0C5762AA}"/>
                  </a:ext>
                </a:extLst>
              </p:cNvPr>
              <p:cNvCxnSpPr/>
              <p:nvPr/>
            </p:nvCxnSpPr>
            <p:spPr>
              <a:xfrm>
                <a:off x="6127890" y="4349777"/>
                <a:ext cx="57425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882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275</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Print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Ellie</dc:creator>
  <cp:lastModifiedBy>White, Ellie</cp:lastModifiedBy>
  <cp:revision>1</cp:revision>
  <dcterms:created xsi:type="dcterms:W3CDTF">2023-04-02T18:54:45Z</dcterms:created>
  <dcterms:modified xsi:type="dcterms:W3CDTF">2023-04-08T22:49:48Z</dcterms:modified>
</cp:coreProperties>
</file>