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E6FC-D531-D527-8DBD-B073C965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EA449-01FE-77BD-A489-8154F1238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4706C-5298-C490-2ABE-656071AF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21CE-1021-A402-BAB9-94AB3C14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B0EC-1A0E-5342-DF65-9946E905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302B-75A9-379A-D27A-84251F2E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0CC55-5F9C-707D-A3DC-1B5A50675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0D96F-E7C2-7A7A-06EF-FB8EC0A4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C640-3F60-8614-5A57-06F943EAE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0880A-6D4E-DE72-9776-8EE42109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CD8D5-6A76-D064-4BEC-0FE64F78A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C85AC-DC6F-AF4B-0558-6044A6AF2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7EBA1-0B2B-1EE5-A13F-9925E6BC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14FB8-7FFF-7426-405B-59541973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35028-BE00-6F4D-D87E-B565115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0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4B04-A69B-A430-722B-61A73270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5638-EE45-22EA-0665-31410CE7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014F2-4807-BE83-09E2-6B678F8C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5E319-5E06-066F-8930-3961205D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FCD6-2A65-9E84-AC4A-C0DADD08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1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C3B5-CEA4-7005-86DE-57C1DE48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B57A8-4B45-F7AF-2F5A-4A49ECA0A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3145-04BE-9CFB-73BF-0DBC8955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8C4C8-52D8-A02B-1809-01EF2BC7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51BD-3B1C-B983-747E-2CB72143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1EA6-8F58-B7F7-967B-B0F743C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E274-FB13-0167-B055-5105A88FD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AFDD5-0A5E-2154-4EAF-5926E64E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C74F-5E92-4B3A-287E-D58161E6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16D8E-59A7-3684-B7EC-4492E90D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094E-3588-DE7B-777D-5E138934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6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84D4-91E6-45CF-2013-6447E67A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B83AC-90D0-9A79-F8E9-301E53F01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B4377-4869-A78D-232B-277A74E5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3142C-9A30-5DDF-6AF8-186212093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20C58-D494-241C-1209-F9A21FFFF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08CB5-70F0-5871-F417-C5E27BAB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6DE02-264C-4EE4-D733-B74B20665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01470E-D698-6139-BE58-93E2FA03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05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0D884-592C-B2DB-CF10-3B74F0D6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500EB-9335-9EAF-315A-0BD62612C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4FCF3-F406-4933-6D92-56FEB64F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BA372-6DDF-9E02-18DF-A79C0F74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3B0BA-C8AE-720D-27DD-481ADAC2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CC24A-7931-0C3C-EB16-690D5F63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62951-AAD5-C611-A7CC-97101A47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DACE-A764-CE08-EEB9-4C89B39A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7F13-1B5F-0108-6080-7FEA543C2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9B95-6767-09F7-57E7-C42769D8E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D9E2C-C658-AC62-B49D-91D220F1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8FC51-93FD-C45C-458E-55041EB7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717DC-F620-E38B-8C88-B5788933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2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B55C-8B97-929D-822C-C5D71CF7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EB800-7303-4081-9840-5E4B153D1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A0F69-41C0-7F80-7F0A-B2640B7DF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CECE5-F886-FB8F-D186-D68ECC04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B48F5-B3A1-78DE-4BDA-70CBE31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469DC-6CAC-A397-1F63-F424218F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35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CA0BB-49F2-91C3-C72F-B3C250E6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26FB-9998-7E4F-0A7F-9EBE3897D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5E49-DEE7-3D41-CD94-33126D93B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DE35-997C-2C4A-84AB-3C3CDF138F6F}" type="datetimeFigureOut">
              <a:rPr lang="en-US" smtClean="0"/>
              <a:t>7/18/22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08415-FFC5-3449-AF06-D4B8694DC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BCE7-5A53-2171-48B5-07AD18F25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EAEDA-DCB0-6043-9B14-040662621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2C6F-607B-11ED-D83F-DC476C982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40BE7-6F77-086B-30F2-2791F7C504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93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9CCD01-83EE-283A-ACBC-B18B3C5F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87" y="0"/>
            <a:ext cx="957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1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0010A-D070-2CC7-DA77-02E941CA3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" y="0"/>
            <a:ext cx="12182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621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11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0689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48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88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D8B76-7D2E-18B2-58E7-3424A773E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73100"/>
            <a:ext cx="8140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4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908F3A-5718-9BE7-3067-E4B54D98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510" y="643466"/>
            <a:ext cx="822298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CA1881-7269-899F-68B5-B73FEF1F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73100"/>
            <a:ext cx="8140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7E77BA-5914-D627-2476-6A42696F3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73100"/>
            <a:ext cx="8140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89B594-A671-54BB-235C-66B2A96A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73100"/>
            <a:ext cx="8140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20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EB84AE-DA36-7606-FA5F-2644468A5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73100"/>
            <a:ext cx="8140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7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67AF5A-1E68-1F33-82C2-E2D75D6E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673100"/>
            <a:ext cx="81407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19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04F5BB-3DA8-8FBC-89DE-8D14EA17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0800"/>
            <a:ext cx="9525000" cy="67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4987</TotalTime>
  <Words>0</Words>
  <Application>Microsoft Macintosh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Nell, Cee S</dc:creator>
  <cp:lastModifiedBy>Nell, Cee S</cp:lastModifiedBy>
  <cp:revision>1</cp:revision>
  <dcterms:created xsi:type="dcterms:W3CDTF">2022-07-19T04:19:48Z</dcterms:created>
  <dcterms:modified xsi:type="dcterms:W3CDTF">2022-07-22T15:27:39Z</dcterms:modified>
</cp:coreProperties>
</file>