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61" r:id="rId4"/>
    <p:sldId id="260" r:id="rId5"/>
    <p:sldId id="263" r:id="rId6"/>
    <p:sldId id="264" r:id="rId7"/>
    <p:sldId id="265" r:id="rId8"/>
    <p:sldId id="267" r:id="rId9"/>
    <p:sldId id="275" r:id="rId10"/>
    <p:sldId id="271" r:id="rId11"/>
    <p:sldId id="272" r:id="rId12"/>
    <p:sldId id="274" r:id="rId13"/>
    <p:sldId id="273" r:id="rId14"/>
    <p:sldId id="268" r:id="rId15"/>
    <p:sldId id="269" r:id="rId16"/>
    <p:sldId id="270"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F5"/>
    <a:srgbClr val="F0F0F0"/>
    <a:srgbClr val="F7F7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2:26:56.835"/>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1 55,'18'-8,"0"1,1 1,0 0,0 1,25-2,100-5,554 8,-388 7,605-4,719 3,-895 10,335 2,-779-16,397 4,-679-2,1 0,0 1,0 1,-1 0,25 8,-37-10,0 1,0-1,1 1,-1-1,0 1,0 0,1 0,-1-1,0 1,0 0,0 0,0 0,0 0,-1 0,3 2,-3-2,0-1,0 1,0-1,0 1,0-1,0 1,0-1,0 1,0-1,0 1,-1-1,1 1,0-1,0 1,0-1,-1 1,1-1,0 0,0 1,-1-1,1 1,0-1,-1 0,1 1,0-1,-1 0,0 1,-3 2,0-1,0 0,0 0,0 0,-1 0,1-1,-7 2,-18 3,-1-2,0 0,-59-3,45-4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3T02:35:27.846"/>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0 2,'332'-1,"356"3,-391 9,88 3,-252-2,-9 0,173-13,-281-1,1 0,-1-1,0-1,27-9,-17 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2:27:01.053"/>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0 240,'32'-8,"-5"0,150-11,234 4,-333 14,1508-2,-863 4,2460-1,-2718-13,6-1,142-6,-538 15,666-23,-533 30,278-4,-123-21,-73 19,142-6,381-6,-538 6,-87 1,1105 1,-776 10,1552-2,-1770-14,-4 0,-174 13,309 9,-396-6,1 2,-1 1,0 1,-1 2,34 13,-62-19,22 11,-26-13,0 1,0-1,0 1,-1 0,1-1,0 1,0 0,0 0,-1 0,1-1,0 1,-1 0,1 0,-1 0,1 0,-1 0,1 1,-1-1,0 0,1 1,-6 10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2T02:27:04.111"/>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1 241,'13'-1,"0"0,0-1,22-6,8-1,287-22,3 27,-209 4,75 1,328-12,-328-18,-39 3,589-17,-476 34,1270-5,-1013 16,2001-2,-2441-2,0-4,95-18,-141 15,0 3,1 1,0 3,1 1,47 6,-88-5,-1 1,0 0,1 0,-1 0,0 1,1-1,-1 1,0 0,0 0,0 0,-1 1,7 5,3 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3T02:34:51.586"/>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1 28,'295'-12,"-70"1,845 7,-592 5,-61 23,-83-2,1033 38,-397-16,-231 4,-132-5,63 20,-276-21,272-8,-100-9,598-3,-760-25,56 3,-434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3T02:34:56.590"/>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0 53,'24'-1,"0"-1,39-8,7-2,372-14,4 25,-262 1,3849 2,-2809 65,-367-9,-382-69,-145-3,45 15,128-2,-206-15,-120 5,-34 0,106-2,-228 13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3T02:35:00.908"/>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0 1,'2077'0,"-2018"-1,0 4,0 2,77 17,-125-20,141 30,-127-28,0-1,1-2,49-2,-71 0,0 1,0-1,0 1,0-1,0-1,0 1,0 0,0-1,-1 0,1 0,-1 0,1 0,3-4,6-9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3T02:35:06.401"/>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0 128,'0'1,"1"-1,-1 1,0-1,0 1,0-1,1 1,-1-1,0 1,1-1,-1 1,0-1,1 1,-1-1,1 1,-1-1,0 0,1 1,-1-1,1 0,-1 0,1 1,-1-1,1 0,0 0,-1 0,1 1,0-1,22 4,-20-4,241 15,-40-4,189 37,87 8,60-62,-292-5,116 4,399-14,1415-29,-1449 4,1043-85,-916 131,-391 3,447 11,-623-9,118 7,-335-3,-1 4,104 31,-92-21,89 12,59-13,-124-14,113 23,-145-18,136 7,73-19,111 7,-268 2,102 11,-201-16,-1-2,0-1,1-1,-1-1,1-1,50-10,-19-1,118-8,61 15,-199 4,48 1,101 12,-186-12,63 13,-62-13,0 1,1 0,-1 0,0 1,-1-1,1 1,0-1,0 1,-1 0,1 0,-1 0,1 0,-1 0,0 1,3 3,-4-5,-1 0,0 0,0 1,1-1,-1 0,0 0,0 0,0 1,0-1,0 0,0 0,-1 0,1 1,0-1,-1 0,1 0,-1 0,1 0,-1 0,1 0,-1 0,0 0,1 0,-1 0,0 0,0 0,0 0,0 0,0-1,0 1,0 0,0-1,0 1,0-1,0 1,0-1,-2 1,-2 1,0 0,0 0,0 0,-1-1,1 1,0-1,-6 0,7-1,1 0,-1-1,0 0,1 1,-1-1,1 0,-6-3,-19-12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3T02:35:16.716"/>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1 327,'336'2,"469"-8,-372-29,40-1,-328 33,254-19,239-77,-535 81,268-30,-215 30,495-26,4 45,-257 2,98-3,-470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3T02:35:23.435"/>
    </inkml:context>
    <inkml:brush xml:id="br0">
      <inkml:brushProperty name="width" value="0.5" units="cm"/>
      <inkml:brushProperty name="height" value="1" units="cm"/>
      <inkml:brushProperty name="color" value="#A2D762"/>
      <inkml:brushProperty name="tip" value="rectangle"/>
      <inkml:brushProperty name="rasterOp" value="maskPen"/>
      <inkml:brushProperty name="ignorePressure" value="1"/>
    </inkml:brush>
  </inkml:definitions>
  <inkml:trace contextRef="#ctx0" brushRef="#br0">1 2,'321'-1,"485"6,-369 38,64 3,4-38,-86 3,-95 0,245-25,-223 3,-311 11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8082D1-7410-4F5F-8D85-2D18876500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BCF0373-D255-41DF-80FF-A378B4F885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21203B8-2ED6-4798-82AA-17A011E02A25}"/>
              </a:ext>
            </a:extLst>
          </p:cNvPr>
          <p:cNvSpPr>
            <a:spLocks noGrp="1"/>
          </p:cNvSpPr>
          <p:nvPr>
            <p:ph type="dt" sz="half" idx="10"/>
          </p:nvPr>
        </p:nvSpPr>
        <p:spPr/>
        <p:txBody>
          <a:bodyPr/>
          <a:lstStyle/>
          <a:p>
            <a:fld id="{D849427B-D880-4D8C-8421-4A05004B7DFE}" type="datetimeFigureOut">
              <a:rPr kumimoji="1" lang="ja-JP" altLang="en-US" smtClean="0"/>
              <a:t>2021/6/23</a:t>
            </a:fld>
            <a:endParaRPr kumimoji="1" lang="ja-JP" altLang="en-US"/>
          </a:p>
        </p:txBody>
      </p:sp>
      <p:sp>
        <p:nvSpPr>
          <p:cNvPr id="5" name="フッター プレースホルダー 4">
            <a:extLst>
              <a:ext uri="{FF2B5EF4-FFF2-40B4-BE49-F238E27FC236}">
                <a16:creationId xmlns:a16="http://schemas.microsoft.com/office/drawing/2014/main" id="{DF010E38-9421-42A3-88CE-2684D930908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8DC23A-AF5B-41B9-AC5D-221180C3A5D1}"/>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92623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ACCFDF-0B28-4C68-8096-FE7DDA17317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FA0FD24-FBE5-41D1-91E2-919D8334DDD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7DF4488-7FA4-4D47-90D3-2D417A645BAC}"/>
              </a:ext>
            </a:extLst>
          </p:cNvPr>
          <p:cNvSpPr>
            <a:spLocks noGrp="1"/>
          </p:cNvSpPr>
          <p:nvPr>
            <p:ph type="dt" sz="half" idx="10"/>
          </p:nvPr>
        </p:nvSpPr>
        <p:spPr/>
        <p:txBody>
          <a:bodyPr/>
          <a:lstStyle/>
          <a:p>
            <a:fld id="{D849427B-D880-4D8C-8421-4A05004B7DFE}" type="datetimeFigureOut">
              <a:rPr kumimoji="1" lang="ja-JP" altLang="en-US" smtClean="0"/>
              <a:t>2021/6/23</a:t>
            </a:fld>
            <a:endParaRPr kumimoji="1" lang="ja-JP" altLang="en-US"/>
          </a:p>
        </p:txBody>
      </p:sp>
      <p:sp>
        <p:nvSpPr>
          <p:cNvPr id="5" name="フッター プレースホルダー 4">
            <a:extLst>
              <a:ext uri="{FF2B5EF4-FFF2-40B4-BE49-F238E27FC236}">
                <a16:creationId xmlns:a16="http://schemas.microsoft.com/office/drawing/2014/main" id="{C97CB1DC-DE8D-4CFC-B452-26A53378A66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BBF67EA-6928-494D-972B-7A5869AB15CA}"/>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2665838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9FCC5F4-E149-4227-BC9E-455DBDFD837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361F3B1-AE10-42C2-B632-09D7BF8BE7F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8AE3ED-CD5A-453C-AC4D-0FAF82FF9158}"/>
              </a:ext>
            </a:extLst>
          </p:cNvPr>
          <p:cNvSpPr>
            <a:spLocks noGrp="1"/>
          </p:cNvSpPr>
          <p:nvPr>
            <p:ph type="dt" sz="half" idx="10"/>
          </p:nvPr>
        </p:nvSpPr>
        <p:spPr/>
        <p:txBody>
          <a:bodyPr/>
          <a:lstStyle/>
          <a:p>
            <a:fld id="{D849427B-D880-4D8C-8421-4A05004B7DFE}" type="datetimeFigureOut">
              <a:rPr kumimoji="1" lang="ja-JP" altLang="en-US" smtClean="0"/>
              <a:t>2021/6/23</a:t>
            </a:fld>
            <a:endParaRPr kumimoji="1" lang="ja-JP" altLang="en-US"/>
          </a:p>
        </p:txBody>
      </p:sp>
      <p:sp>
        <p:nvSpPr>
          <p:cNvPr id="5" name="フッター プレースホルダー 4">
            <a:extLst>
              <a:ext uri="{FF2B5EF4-FFF2-40B4-BE49-F238E27FC236}">
                <a16:creationId xmlns:a16="http://schemas.microsoft.com/office/drawing/2014/main" id="{B243C425-8592-4E1C-BCAE-DDBB02B3CE2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98B6412-870D-4470-A937-8285B6FC3B80}"/>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1980775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9A3353-52C3-43D4-BDD8-0C41518D160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88F77D0-3FF7-480D-978F-1610BF75803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C29AD2-FAA4-432D-A47A-060B3F51C220}"/>
              </a:ext>
            </a:extLst>
          </p:cNvPr>
          <p:cNvSpPr>
            <a:spLocks noGrp="1"/>
          </p:cNvSpPr>
          <p:nvPr>
            <p:ph type="dt" sz="half" idx="10"/>
          </p:nvPr>
        </p:nvSpPr>
        <p:spPr/>
        <p:txBody>
          <a:bodyPr/>
          <a:lstStyle/>
          <a:p>
            <a:fld id="{D849427B-D880-4D8C-8421-4A05004B7DFE}" type="datetimeFigureOut">
              <a:rPr kumimoji="1" lang="ja-JP" altLang="en-US" smtClean="0"/>
              <a:t>2021/6/23</a:t>
            </a:fld>
            <a:endParaRPr kumimoji="1" lang="ja-JP" altLang="en-US"/>
          </a:p>
        </p:txBody>
      </p:sp>
      <p:sp>
        <p:nvSpPr>
          <p:cNvPr id="5" name="フッター プレースホルダー 4">
            <a:extLst>
              <a:ext uri="{FF2B5EF4-FFF2-40B4-BE49-F238E27FC236}">
                <a16:creationId xmlns:a16="http://schemas.microsoft.com/office/drawing/2014/main" id="{BDE8171B-43C3-47F2-BDB7-E45AB999CBE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42DBEA-0235-4BF7-8E0F-BE20AC0F73F4}"/>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211584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F15318-FFC0-488B-925B-8E702F5DB79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9DC7899-D968-460A-83CD-1623231EA1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F394F1A-8F34-45CA-9C20-F6555E5421A6}"/>
              </a:ext>
            </a:extLst>
          </p:cNvPr>
          <p:cNvSpPr>
            <a:spLocks noGrp="1"/>
          </p:cNvSpPr>
          <p:nvPr>
            <p:ph type="dt" sz="half" idx="10"/>
          </p:nvPr>
        </p:nvSpPr>
        <p:spPr/>
        <p:txBody>
          <a:bodyPr/>
          <a:lstStyle/>
          <a:p>
            <a:fld id="{D849427B-D880-4D8C-8421-4A05004B7DFE}" type="datetimeFigureOut">
              <a:rPr kumimoji="1" lang="ja-JP" altLang="en-US" smtClean="0"/>
              <a:t>2021/6/23</a:t>
            </a:fld>
            <a:endParaRPr kumimoji="1" lang="ja-JP" altLang="en-US"/>
          </a:p>
        </p:txBody>
      </p:sp>
      <p:sp>
        <p:nvSpPr>
          <p:cNvPr id="5" name="フッター プレースホルダー 4">
            <a:extLst>
              <a:ext uri="{FF2B5EF4-FFF2-40B4-BE49-F238E27FC236}">
                <a16:creationId xmlns:a16="http://schemas.microsoft.com/office/drawing/2014/main" id="{21CD4E37-DE90-4EF4-B324-5A1529ABF9A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EDEFCD3-6151-4CBA-B968-70061CCF73C6}"/>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3872663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2855FC-E08C-4C1C-B56E-CAA63CCFEAC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D1670A4-61EC-4373-9E84-3B834C047DD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3277A1E-B561-4BAE-972A-1843B7EF43C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B53E088-E95F-4D96-957C-C768A0A3DCAD}"/>
              </a:ext>
            </a:extLst>
          </p:cNvPr>
          <p:cNvSpPr>
            <a:spLocks noGrp="1"/>
          </p:cNvSpPr>
          <p:nvPr>
            <p:ph type="dt" sz="half" idx="10"/>
          </p:nvPr>
        </p:nvSpPr>
        <p:spPr/>
        <p:txBody>
          <a:bodyPr/>
          <a:lstStyle/>
          <a:p>
            <a:fld id="{D849427B-D880-4D8C-8421-4A05004B7DFE}" type="datetimeFigureOut">
              <a:rPr kumimoji="1" lang="ja-JP" altLang="en-US" smtClean="0"/>
              <a:t>2021/6/23</a:t>
            </a:fld>
            <a:endParaRPr kumimoji="1" lang="ja-JP" altLang="en-US"/>
          </a:p>
        </p:txBody>
      </p:sp>
      <p:sp>
        <p:nvSpPr>
          <p:cNvPr id="6" name="フッター プレースホルダー 5">
            <a:extLst>
              <a:ext uri="{FF2B5EF4-FFF2-40B4-BE49-F238E27FC236}">
                <a16:creationId xmlns:a16="http://schemas.microsoft.com/office/drawing/2014/main" id="{55FC0548-B44F-4BCF-ACC8-55811D7EEEB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0EF9F21-A230-401E-9DAD-B60A009C2D57}"/>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492374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EE52F4-41ED-4361-8D90-CC093C7E837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9CE420F-937C-4573-92B8-41D592F5B3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0D643FF-56FE-447E-8CE0-0C69811F779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1AB4B61-5573-408A-BE2C-8FD8AFD8B0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6746C88-2B1F-4F10-A212-618D2016A09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45D5462-A454-4A4A-8CF9-23CD3140D498}"/>
              </a:ext>
            </a:extLst>
          </p:cNvPr>
          <p:cNvSpPr>
            <a:spLocks noGrp="1"/>
          </p:cNvSpPr>
          <p:nvPr>
            <p:ph type="dt" sz="half" idx="10"/>
          </p:nvPr>
        </p:nvSpPr>
        <p:spPr/>
        <p:txBody>
          <a:bodyPr/>
          <a:lstStyle/>
          <a:p>
            <a:fld id="{D849427B-D880-4D8C-8421-4A05004B7DFE}" type="datetimeFigureOut">
              <a:rPr kumimoji="1" lang="ja-JP" altLang="en-US" smtClean="0"/>
              <a:t>2021/6/23</a:t>
            </a:fld>
            <a:endParaRPr kumimoji="1" lang="ja-JP" altLang="en-US"/>
          </a:p>
        </p:txBody>
      </p:sp>
      <p:sp>
        <p:nvSpPr>
          <p:cNvPr id="8" name="フッター プレースホルダー 7">
            <a:extLst>
              <a:ext uri="{FF2B5EF4-FFF2-40B4-BE49-F238E27FC236}">
                <a16:creationId xmlns:a16="http://schemas.microsoft.com/office/drawing/2014/main" id="{F258F08C-6F10-4228-B0B3-BE16E5098CF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32B26A8-E47A-4A41-94E3-5D29E189892C}"/>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3307777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7A03C6-C813-4B90-89E6-33EEA14A19A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8D6B6CC-1304-4234-A986-D5246D7C1A60}"/>
              </a:ext>
            </a:extLst>
          </p:cNvPr>
          <p:cNvSpPr>
            <a:spLocks noGrp="1"/>
          </p:cNvSpPr>
          <p:nvPr>
            <p:ph type="dt" sz="half" idx="10"/>
          </p:nvPr>
        </p:nvSpPr>
        <p:spPr/>
        <p:txBody>
          <a:bodyPr/>
          <a:lstStyle/>
          <a:p>
            <a:fld id="{D849427B-D880-4D8C-8421-4A05004B7DFE}" type="datetimeFigureOut">
              <a:rPr kumimoji="1" lang="ja-JP" altLang="en-US" smtClean="0"/>
              <a:t>2021/6/23</a:t>
            </a:fld>
            <a:endParaRPr kumimoji="1" lang="ja-JP" altLang="en-US"/>
          </a:p>
        </p:txBody>
      </p:sp>
      <p:sp>
        <p:nvSpPr>
          <p:cNvPr id="4" name="フッター プレースホルダー 3">
            <a:extLst>
              <a:ext uri="{FF2B5EF4-FFF2-40B4-BE49-F238E27FC236}">
                <a16:creationId xmlns:a16="http://schemas.microsoft.com/office/drawing/2014/main" id="{D66D98EF-B056-4650-AB89-788385EC4F1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D67A7D3-83DF-4541-8145-D0D701B29333}"/>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2875336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54DC0E8-2B71-4BAB-990B-6516101068BB}"/>
              </a:ext>
            </a:extLst>
          </p:cNvPr>
          <p:cNvSpPr>
            <a:spLocks noGrp="1"/>
          </p:cNvSpPr>
          <p:nvPr>
            <p:ph type="dt" sz="half" idx="10"/>
          </p:nvPr>
        </p:nvSpPr>
        <p:spPr/>
        <p:txBody>
          <a:bodyPr/>
          <a:lstStyle/>
          <a:p>
            <a:fld id="{D849427B-D880-4D8C-8421-4A05004B7DFE}" type="datetimeFigureOut">
              <a:rPr kumimoji="1" lang="ja-JP" altLang="en-US" smtClean="0"/>
              <a:t>2021/6/23</a:t>
            </a:fld>
            <a:endParaRPr kumimoji="1" lang="ja-JP" altLang="en-US"/>
          </a:p>
        </p:txBody>
      </p:sp>
      <p:sp>
        <p:nvSpPr>
          <p:cNvPr id="3" name="フッター プレースホルダー 2">
            <a:extLst>
              <a:ext uri="{FF2B5EF4-FFF2-40B4-BE49-F238E27FC236}">
                <a16:creationId xmlns:a16="http://schemas.microsoft.com/office/drawing/2014/main" id="{8FD547EA-7F39-44F5-96A7-C8176CB1E56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178F4D1-AA70-4DAA-97C0-8BC4225A273C}"/>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2199267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720678-8678-40F8-B133-130A11E8D08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9A594D0-C312-47D6-BD3D-86658EC17D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A69043A-FCAD-45BF-A481-0586E6BD2E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66B443E-A639-4292-9843-A1CA4E1DB3D6}"/>
              </a:ext>
            </a:extLst>
          </p:cNvPr>
          <p:cNvSpPr>
            <a:spLocks noGrp="1"/>
          </p:cNvSpPr>
          <p:nvPr>
            <p:ph type="dt" sz="half" idx="10"/>
          </p:nvPr>
        </p:nvSpPr>
        <p:spPr/>
        <p:txBody>
          <a:bodyPr/>
          <a:lstStyle/>
          <a:p>
            <a:fld id="{D849427B-D880-4D8C-8421-4A05004B7DFE}" type="datetimeFigureOut">
              <a:rPr kumimoji="1" lang="ja-JP" altLang="en-US" smtClean="0"/>
              <a:t>2021/6/23</a:t>
            </a:fld>
            <a:endParaRPr kumimoji="1" lang="ja-JP" altLang="en-US"/>
          </a:p>
        </p:txBody>
      </p:sp>
      <p:sp>
        <p:nvSpPr>
          <p:cNvPr id="6" name="フッター プレースホルダー 5">
            <a:extLst>
              <a:ext uri="{FF2B5EF4-FFF2-40B4-BE49-F238E27FC236}">
                <a16:creationId xmlns:a16="http://schemas.microsoft.com/office/drawing/2014/main" id="{2CB04232-8722-4A3C-BFEF-B7E564CE4B7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6598086-1B89-4266-8F6E-C94A270AF125}"/>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2044253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E6A728-F1B0-4FA2-B192-9F11804DAB4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E62AAAA-AFEA-47D2-8990-6A684EAFD4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9EC8A7A-D0F2-4EFE-ABF4-7D06CB511C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89AB70D-7ECF-46E9-8D07-932AA7F73239}"/>
              </a:ext>
            </a:extLst>
          </p:cNvPr>
          <p:cNvSpPr>
            <a:spLocks noGrp="1"/>
          </p:cNvSpPr>
          <p:nvPr>
            <p:ph type="dt" sz="half" idx="10"/>
          </p:nvPr>
        </p:nvSpPr>
        <p:spPr/>
        <p:txBody>
          <a:bodyPr/>
          <a:lstStyle/>
          <a:p>
            <a:fld id="{D849427B-D880-4D8C-8421-4A05004B7DFE}" type="datetimeFigureOut">
              <a:rPr kumimoji="1" lang="ja-JP" altLang="en-US" smtClean="0"/>
              <a:t>2021/6/23</a:t>
            </a:fld>
            <a:endParaRPr kumimoji="1" lang="ja-JP" altLang="en-US"/>
          </a:p>
        </p:txBody>
      </p:sp>
      <p:sp>
        <p:nvSpPr>
          <p:cNvPr id="6" name="フッター プレースホルダー 5">
            <a:extLst>
              <a:ext uri="{FF2B5EF4-FFF2-40B4-BE49-F238E27FC236}">
                <a16:creationId xmlns:a16="http://schemas.microsoft.com/office/drawing/2014/main" id="{A83167FE-A61B-4CAF-9B84-3E8F8770CED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94535AF-E2B4-4758-84E3-7CC5EA8B082D}"/>
              </a:ext>
            </a:extLst>
          </p:cNvPr>
          <p:cNvSpPr>
            <a:spLocks noGrp="1"/>
          </p:cNvSpPr>
          <p:nvPr>
            <p:ph type="sldNum" sz="quarter" idx="12"/>
          </p:nvPr>
        </p:nvSpPr>
        <p:spPr/>
        <p:txBody>
          <a:body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2054222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B924460-D851-4C94-8070-B0B3A4FCB3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71F7D92-D303-4C0D-AA6B-01D4A1C674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3CEBE4-97A5-4C5C-8ADD-E5B65A0ABF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49427B-D880-4D8C-8421-4A05004B7DFE}" type="datetimeFigureOut">
              <a:rPr kumimoji="1" lang="ja-JP" altLang="en-US" smtClean="0"/>
              <a:t>2021/6/23</a:t>
            </a:fld>
            <a:endParaRPr kumimoji="1" lang="ja-JP" altLang="en-US"/>
          </a:p>
        </p:txBody>
      </p:sp>
      <p:sp>
        <p:nvSpPr>
          <p:cNvPr id="5" name="フッター プレースホルダー 4">
            <a:extLst>
              <a:ext uri="{FF2B5EF4-FFF2-40B4-BE49-F238E27FC236}">
                <a16:creationId xmlns:a16="http://schemas.microsoft.com/office/drawing/2014/main" id="{DB69D8E2-7384-496E-96EF-71889E711E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933DA07-2D8C-4E92-9E53-C2606D40FB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0CB269-F357-4CE1-8AA1-4B05C52E4DE5}" type="slidenum">
              <a:rPr kumimoji="1" lang="ja-JP" altLang="en-US" smtClean="0"/>
              <a:t>‹#›</a:t>
            </a:fld>
            <a:endParaRPr kumimoji="1" lang="ja-JP" altLang="en-US"/>
          </a:p>
        </p:txBody>
      </p:sp>
    </p:spTree>
    <p:extLst>
      <p:ext uri="{BB962C8B-B14F-4D97-AF65-F5344CB8AC3E}">
        <p14:creationId xmlns:p14="http://schemas.microsoft.com/office/powerpoint/2010/main" val="3926957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8.png"/><Relationship Id="rId7" Type="http://schemas.openxmlformats.org/officeDocument/2006/relationships/customXml" Target="../ink/ink10.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6.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customXml" Target="../ink/ink5.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D22DE618-0DF0-4310-806A-2F4690E0B2D2}"/>
              </a:ext>
            </a:extLst>
          </p:cNvPr>
          <p:cNvSpPr>
            <a:spLocks noGrp="1"/>
          </p:cNvSpPr>
          <p:nvPr>
            <p:ph type="subTitle" idx="1"/>
          </p:nvPr>
        </p:nvSpPr>
        <p:spPr>
          <a:xfrm>
            <a:off x="1523999" y="3878263"/>
            <a:ext cx="9144000" cy="1655762"/>
          </a:xfrm>
        </p:spPr>
        <p:txBody>
          <a:bodyPr/>
          <a:lstStyle/>
          <a:p>
            <a:r>
              <a:rPr kumimoji="1" lang="ja-JP" altLang="en-US" dirty="0"/>
              <a:t>～～</a:t>
            </a:r>
            <a:endParaRPr kumimoji="1" lang="en-US" altLang="ja-JP" dirty="0"/>
          </a:p>
          <a:p>
            <a:endParaRPr lang="en-US" altLang="ja-JP" dirty="0"/>
          </a:p>
          <a:p>
            <a:r>
              <a:rPr kumimoji="1" lang="ja-JP" altLang="en-US" dirty="0">
                <a:latin typeface="HG丸ｺﾞｼｯｸM-PRO" panose="020F0600000000000000" pitchFamily="50" charset="-128"/>
                <a:ea typeface="HG丸ｺﾞｼｯｸM-PRO" panose="020F0600000000000000" pitchFamily="50" charset="-128"/>
              </a:rPr>
              <a:t>平和島</a:t>
            </a:r>
          </a:p>
        </p:txBody>
      </p:sp>
      <p:sp>
        <p:nvSpPr>
          <p:cNvPr id="6" name="フレーム 5">
            <a:extLst>
              <a:ext uri="{FF2B5EF4-FFF2-40B4-BE49-F238E27FC236}">
                <a16:creationId xmlns:a16="http://schemas.microsoft.com/office/drawing/2014/main" id="{75A67A54-FDA3-40C2-9863-0BA339438DBF}"/>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7" name="直角三角形 6">
            <a:extLst>
              <a:ext uri="{FF2B5EF4-FFF2-40B4-BE49-F238E27FC236}">
                <a16:creationId xmlns:a16="http://schemas.microsoft.com/office/drawing/2014/main" id="{90F64B42-F3F9-4E00-9BD4-25A9D70CC5DD}"/>
              </a:ext>
            </a:extLst>
          </p:cNvPr>
          <p:cNvSpPr/>
          <p:nvPr/>
        </p:nvSpPr>
        <p:spPr>
          <a:xfrm flipV="1">
            <a:off x="0" y="0"/>
            <a:ext cx="5405718" cy="1846729"/>
          </a:xfrm>
          <a:prstGeom prst="rtTriangle">
            <a:avLst/>
          </a:prstGeom>
          <a:solidFill>
            <a:schemeClr val="accent6">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pic>
        <p:nvPicPr>
          <p:cNvPr id="8" name="図 7">
            <a:extLst>
              <a:ext uri="{FF2B5EF4-FFF2-40B4-BE49-F238E27FC236}">
                <a16:creationId xmlns:a16="http://schemas.microsoft.com/office/drawing/2014/main" id="{99B7F043-862B-4495-A8A9-D4D4C97D4216}"/>
              </a:ext>
            </a:extLst>
          </p:cNvPr>
          <p:cNvPicPr>
            <a:picLocks noChangeAspect="1"/>
          </p:cNvPicPr>
          <p:nvPr/>
        </p:nvPicPr>
        <p:blipFill>
          <a:blip r:embed="rId2">
            <a:duotone>
              <a:prstClr val="black"/>
              <a:schemeClr val="accent6">
                <a:tint val="45000"/>
                <a:satMod val="400000"/>
              </a:schemeClr>
            </a:duotone>
          </a:blip>
          <a:stretch>
            <a:fillRect/>
          </a:stretch>
        </p:blipFill>
        <p:spPr>
          <a:xfrm rot="10800000">
            <a:off x="6784379" y="5010751"/>
            <a:ext cx="5407621" cy="1847248"/>
          </a:xfrm>
          <a:prstGeom prst="rect">
            <a:avLst/>
          </a:prstGeom>
        </p:spPr>
      </p:pic>
      <p:pic>
        <p:nvPicPr>
          <p:cNvPr id="10" name="図 9" descr="アイコン が含まれている画像&#10;&#10;自動的に生成された説明">
            <a:extLst>
              <a:ext uri="{FF2B5EF4-FFF2-40B4-BE49-F238E27FC236}">
                <a16:creationId xmlns:a16="http://schemas.microsoft.com/office/drawing/2014/main" id="{90BED94B-F8AC-4C3D-8A34-DBD9326D49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3705" y="1528483"/>
            <a:ext cx="2644589" cy="2027518"/>
          </a:xfrm>
          <a:prstGeom prst="rect">
            <a:avLst/>
          </a:prstGeom>
        </p:spPr>
      </p:pic>
    </p:spTree>
    <p:extLst>
      <p:ext uri="{BB962C8B-B14F-4D97-AF65-F5344CB8AC3E}">
        <p14:creationId xmlns:p14="http://schemas.microsoft.com/office/powerpoint/2010/main" val="963429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吹き出し: 角を丸めた四角形 4">
            <a:extLst>
              <a:ext uri="{FF2B5EF4-FFF2-40B4-BE49-F238E27FC236}">
                <a16:creationId xmlns:a16="http://schemas.microsoft.com/office/drawing/2014/main" id="{0D899AD8-0D69-4BED-BC94-AA95E28A59A0}"/>
              </a:ext>
            </a:extLst>
          </p:cNvPr>
          <p:cNvSpPr/>
          <p:nvPr/>
        </p:nvSpPr>
        <p:spPr>
          <a:xfrm>
            <a:off x="2371725" y="590550"/>
            <a:ext cx="9297194" cy="5688806"/>
          </a:xfrm>
          <a:prstGeom prst="wedgeRoundRectCallout">
            <a:avLst>
              <a:gd name="adj1" fmla="val -56995"/>
              <a:gd name="adj2" fmla="val 3496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5556F35C-9D45-438D-BE0F-9C0A83B53BEF}"/>
              </a:ext>
            </a:extLst>
          </p:cNvPr>
          <p:cNvSpPr txBox="1"/>
          <p:nvPr/>
        </p:nvSpPr>
        <p:spPr>
          <a:xfrm>
            <a:off x="2924176" y="781050"/>
            <a:ext cx="8591550" cy="738664"/>
          </a:xfrm>
          <a:prstGeom prst="rect">
            <a:avLst/>
          </a:prstGeom>
          <a:noFill/>
        </p:spPr>
        <p:txBody>
          <a:bodyPr wrap="square" rtlCol="0">
            <a:spAutoFit/>
          </a:bodyPr>
          <a:lstStyle/>
          <a:p>
            <a:r>
              <a:rPr kumimoji="1" lang="ja-JP" altLang="en-US" sz="2400" dirty="0">
                <a:solidFill>
                  <a:srgbClr val="FF0000"/>
                </a:solidFill>
                <a:latin typeface="HG丸ｺﾞｼｯｸM-PRO" panose="020F0600000000000000" pitchFamily="50" charset="-128"/>
                <a:ea typeface="HG丸ｺﾞｼｯｸM-PRO" panose="020F0600000000000000" pitchFamily="50" charset="-128"/>
              </a:rPr>
              <a:t>▷課題・苦労したこと</a:t>
            </a:r>
            <a:endParaRPr kumimoji="1" lang="en-US" altLang="ja-JP" sz="2400" dirty="0">
              <a:solidFill>
                <a:srgbClr val="FF0000"/>
              </a:solidFill>
              <a:latin typeface="HG丸ｺﾞｼｯｸM-PRO" panose="020F0600000000000000" pitchFamily="50" charset="-128"/>
              <a:ea typeface="HG丸ｺﾞｼｯｸM-PRO" panose="020F0600000000000000" pitchFamily="50" charset="-128"/>
            </a:endParaRPr>
          </a:p>
          <a:p>
            <a:endParaRPr kumimoji="1" lang="ja-JP" altLang="en-US" dirty="0"/>
          </a:p>
        </p:txBody>
      </p:sp>
      <p:sp>
        <p:nvSpPr>
          <p:cNvPr id="7" name="テキスト ボックス 6">
            <a:extLst>
              <a:ext uri="{FF2B5EF4-FFF2-40B4-BE49-F238E27FC236}">
                <a16:creationId xmlns:a16="http://schemas.microsoft.com/office/drawing/2014/main" id="{1F2614EE-FB2C-4E8A-96FE-B1ED0E0D2420}"/>
              </a:ext>
            </a:extLst>
          </p:cNvPr>
          <p:cNvSpPr txBox="1"/>
          <p:nvPr/>
        </p:nvSpPr>
        <p:spPr>
          <a:xfrm>
            <a:off x="3409950" y="1325324"/>
            <a:ext cx="7600950" cy="369332"/>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あ</a:t>
            </a:r>
          </a:p>
        </p:txBody>
      </p:sp>
      <p:sp>
        <p:nvSpPr>
          <p:cNvPr id="9" name="テキスト ボックス 8">
            <a:extLst>
              <a:ext uri="{FF2B5EF4-FFF2-40B4-BE49-F238E27FC236}">
                <a16:creationId xmlns:a16="http://schemas.microsoft.com/office/drawing/2014/main" id="{49E98EF4-4FE5-4134-8511-251965981FE8}"/>
              </a:ext>
            </a:extLst>
          </p:cNvPr>
          <p:cNvSpPr txBox="1"/>
          <p:nvPr/>
        </p:nvSpPr>
        <p:spPr>
          <a:xfrm>
            <a:off x="2924176" y="2110263"/>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▷解決策</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0" name="テキスト ボックス 9">
            <a:extLst>
              <a:ext uri="{FF2B5EF4-FFF2-40B4-BE49-F238E27FC236}">
                <a16:creationId xmlns:a16="http://schemas.microsoft.com/office/drawing/2014/main" id="{C12B73DF-F43B-4A43-A217-1519555F7B78}"/>
              </a:ext>
            </a:extLst>
          </p:cNvPr>
          <p:cNvSpPr txBox="1"/>
          <p:nvPr/>
        </p:nvSpPr>
        <p:spPr>
          <a:xfrm>
            <a:off x="3409950" y="2630028"/>
            <a:ext cx="7753350" cy="369332"/>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あ</a:t>
            </a:r>
          </a:p>
        </p:txBody>
      </p:sp>
      <p:sp>
        <p:nvSpPr>
          <p:cNvPr id="11" name="テキスト ボックス 10">
            <a:extLst>
              <a:ext uri="{FF2B5EF4-FFF2-40B4-BE49-F238E27FC236}">
                <a16:creationId xmlns:a16="http://schemas.microsoft.com/office/drawing/2014/main" id="{958FCDA3-C550-4E75-8FED-0336806AAF17}"/>
              </a:ext>
            </a:extLst>
          </p:cNvPr>
          <p:cNvSpPr txBox="1"/>
          <p:nvPr/>
        </p:nvSpPr>
        <p:spPr>
          <a:xfrm>
            <a:off x="2990851" y="3364542"/>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▷成長したと感じること</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2" name="テキスト ボックス 11">
            <a:extLst>
              <a:ext uri="{FF2B5EF4-FFF2-40B4-BE49-F238E27FC236}">
                <a16:creationId xmlns:a16="http://schemas.microsoft.com/office/drawing/2014/main" id="{4E38B916-8BC0-4FB3-BE89-67D4F3014E13}"/>
              </a:ext>
            </a:extLst>
          </p:cNvPr>
          <p:cNvSpPr txBox="1"/>
          <p:nvPr/>
        </p:nvSpPr>
        <p:spPr>
          <a:xfrm>
            <a:off x="3409950" y="3934733"/>
            <a:ext cx="7610477"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あ</a:t>
            </a:r>
            <a:endParaRPr lang="en-US" altLang="ja-JP" dirty="0">
              <a:latin typeface="HG丸ｺﾞｼｯｸM-PRO" panose="020F0600000000000000" pitchFamily="50" charset="-128"/>
              <a:ea typeface="HG丸ｺﾞｼｯｸM-PRO" panose="020F0600000000000000" pitchFamily="50" charset="-128"/>
            </a:endParaRPr>
          </a:p>
        </p:txBody>
      </p:sp>
      <p:sp>
        <p:nvSpPr>
          <p:cNvPr id="13" name="テキスト ボックス 12">
            <a:extLst>
              <a:ext uri="{FF2B5EF4-FFF2-40B4-BE49-F238E27FC236}">
                <a16:creationId xmlns:a16="http://schemas.microsoft.com/office/drawing/2014/main" id="{A6CA4B9A-A3B6-4F35-8389-02654467E163}"/>
              </a:ext>
            </a:extLst>
          </p:cNvPr>
          <p:cNvSpPr txBox="1"/>
          <p:nvPr/>
        </p:nvSpPr>
        <p:spPr>
          <a:xfrm>
            <a:off x="2990851" y="4727619"/>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▷今後の目標</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4" name="テキスト ボックス 13">
            <a:extLst>
              <a:ext uri="{FF2B5EF4-FFF2-40B4-BE49-F238E27FC236}">
                <a16:creationId xmlns:a16="http://schemas.microsoft.com/office/drawing/2014/main" id="{F5B26454-7CD7-4F9F-8B12-734A0F74B5F2}"/>
              </a:ext>
            </a:extLst>
          </p:cNvPr>
          <p:cNvSpPr txBox="1"/>
          <p:nvPr/>
        </p:nvSpPr>
        <p:spPr>
          <a:xfrm>
            <a:off x="3409950" y="5306264"/>
            <a:ext cx="7410450" cy="369332"/>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あ</a:t>
            </a:r>
          </a:p>
        </p:txBody>
      </p:sp>
      <p:sp>
        <p:nvSpPr>
          <p:cNvPr id="8" name="テキスト ボックス 7">
            <a:extLst>
              <a:ext uri="{FF2B5EF4-FFF2-40B4-BE49-F238E27FC236}">
                <a16:creationId xmlns:a16="http://schemas.microsoft.com/office/drawing/2014/main" id="{FA89B8B3-AA79-43B5-83C2-82538ED64424}"/>
              </a:ext>
            </a:extLst>
          </p:cNvPr>
          <p:cNvSpPr txBox="1"/>
          <p:nvPr/>
        </p:nvSpPr>
        <p:spPr>
          <a:xfrm>
            <a:off x="671511" y="4265559"/>
            <a:ext cx="1200152" cy="646331"/>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リーダー</a:t>
            </a:r>
            <a:endParaRPr kumimoji="1"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やじま</a:t>
            </a:r>
          </a:p>
        </p:txBody>
      </p:sp>
      <p:pic>
        <p:nvPicPr>
          <p:cNvPr id="6146" name="Picture 2" descr="男性の顔アイコン 4">
            <a:extLst>
              <a:ext uri="{FF2B5EF4-FFF2-40B4-BE49-F238E27FC236}">
                <a16:creationId xmlns:a16="http://schemas.microsoft.com/office/drawing/2014/main" id="{E0C6905F-49EB-47F3-BFA2-DC36BC0834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6" y="5013608"/>
            <a:ext cx="13239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3042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吹き出し: 角を丸めた四角形 4">
            <a:extLst>
              <a:ext uri="{FF2B5EF4-FFF2-40B4-BE49-F238E27FC236}">
                <a16:creationId xmlns:a16="http://schemas.microsoft.com/office/drawing/2014/main" id="{0D899AD8-0D69-4BED-BC94-AA95E28A59A0}"/>
              </a:ext>
            </a:extLst>
          </p:cNvPr>
          <p:cNvSpPr/>
          <p:nvPr/>
        </p:nvSpPr>
        <p:spPr>
          <a:xfrm>
            <a:off x="2371725" y="590550"/>
            <a:ext cx="9297194" cy="5688806"/>
          </a:xfrm>
          <a:prstGeom prst="wedgeRoundRectCallout">
            <a:avLst>
              <a:gd name="adj1" fmla="val -56995"/>
              <a:gd name="adj2" fmla="val 3496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5556F35C-9D45-438D-BE0F-9C0A83B53BEF}"/>
              </a:ext>
            </a:extLst>
          </p:cNvPr>
          <p:cNvSpPr txBox="1"/>
          <p:nvPr/>
        </p:nvSpPr>
        <p:spPr>
          <a:xfrm>
            <a:off x="2924176" y="781050"/>
            <a:ext cx="8591550" cy="738664"/>
          </a:xfrm>
          <a:prstGeom prst="rect">
            <a:avLst/>
          </a:prstGeom>
          <a:noFill/>
        </p:spPr>
        <p:txBody>
          <a:bodyPr wrap="square" rtlCol="0">
            <a:spAutoFit/>
          </a:bodyPr>
          <a:lstStyle/>
          <a:p>
            <a:r>
              <a:rPr kumimoji="1" lang="ja-JP" altLang="en-US" sz="2400" dirty="0">
                <a:solidFill>
                  <a:srgbClr val="FF0000"/>
                </a:solidFill>
                <a:latin typeface="HG丸ｺﾞｼｯｸM-PRO" panose="020F0600000000000000" pitchFamily="50" charset="-128"/>
                <a:ea typeface="HG丸ｺﾞｼｯｸM-PRO" panose="020F0600000000000000" pitchFamily="50" charset="-128"/>
              </a:rPr>
              <a:t>▷課題・苦労したこと</a:t>
            </a:r>
            <a:endParaRPr kumimoji="1" lang="en-US" altLang="ja-JP" sz="2400" dirty="0">
              <a:solidFill>
                <a:srgbClr val="FF0000"/>
              </a:solidFill>
              <a:latin typeface="HG丸ｺﾞｼｯｸM-PRO" panose="020F0600000000000000" pitchFamily="50" charset="-128"/>
              <a:ea typeface="HG丸ｺﾞｼｯｸM-PRO" panose="020F0600000000000000" pitchFamily="50" charset="-128"/>
            </a:endParaRPr>
          </a:p>
          <a:p>
            <a:endParaRPr kumimoji="1" lang="ja-JP" altLang="en-US" dirty="0"/>
          </a:p>
        </p:txBody>
      </p:sp>
      <p:sp>
        <p:nvSpPr>
          <p:cNvPr id="7" name="テキスト ボックス 6">
            <a:extLst>
              <a:ext uri="{FF2B5EF4-FFF2-40B4-BE49-F238E27FC236}">
                <a16:creationId xmlns:a16="http://schemas.microsoft.com/office/drawing/2014/main" id="{1F2614EE-FB2C-4E8A-96FE-B1ED0E0D2420}"/>
              </a:ext>
            </a:extLst>
          </p:cNvPr>
          <p:cNvSpPr txBox="1"/>
          <p:nvPr/>
        </p:nvSpPr>
        <p:spPr>
          <a:xfrm>
            <a:off x="3409950" y="1325324"/>
            <a:ext cx="7600950" cy="369332"/>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あ</a:t>
            </a:r>
          </a:p>
        </p:txBody>
      </p:sp>
      <p:sp>
        <p:nvSpPr>
          <p:cNvPr id="9" name="テキスト ボックス 8">
            <a:extLst>
              <a:ext uri="{FF2B5EF4-FFF2-40B4-BE49-F238E27FC236}">
                <a16:creationId xmlns:a16="http://schemas.microsoft.com/office/drawing/2014/main" id="{49E98EF4-4FE5-4134-8511-251965981FE8}"/>
              </a:ext>
            </a:extLst>
          </p:cNvPr>
          <p:cNvSpPr txBox="1"/>
          <p:nvPr/>
        </p:nvSpPr>
        <p:spPr>
          <a:xfrm>
            <a:off x="2924176" y="2110263"/>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▷解決策</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0" name="テキスト ボックス 9">
            <a:extLst>
              <a:ext uri="{FF2B5EF4-FFF2-40B4-BE49-F238E27FC236}">
                <a16:creationId xmlns:a16="http://schemas.microsoft.com/office/drawing/2014/main" id="{C12B73DF-F43B-4A43-A217-1519555F7B78}"/>
              </a:ext>
            </a:extLst>
          </p:cNvPr>
          <p:cNvSpPr txBox="1"/>
          <p:nvPr/>
        </p:nvSpPr>
        <p:spPr>
          <a:xfrm>
            <a:off x="3409950" y="2630028"/>
            <a:ext cx="7753350" cy="369332"/>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あ</a:t>
            </a:r>
          </a:p>
        </p:txBody>
      </p:sp>
      <p:sp>
        <p:nvSpPr>
          <p:cNvPr id="11" name="テキスト ボックス 10">
            <a:extLst>
              <a:ext uri="{FF2B5EF4-FFF2-40B4-BE49-F238E27FC236}">
                <a16:creationId xmlns:a16="http://schemas.microsoft.com/office/drawing/2014/main" id="{958FCDA3-C550-4E75-8FED-0336806AAF17}"/>
              </a:ext>
            </a:extLst>
          </p:cNvPr>
          <p:cNvSpPr txBox="1"/>
          <p:nvPr/>
        </p:nvSpPr>
        <p:spPr>
          <a:xfrm>
            <a:off x="2990851" y="3364542"/>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▷成長したと感じること</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2" name="テキスト ボックス 11">
            <a:extLst>
              <a:ext uri="{FF2B5EF4-FFF2-40B4-BE49-F238E27FC236}">
                <a16:creationId xmlns:a16="http://schemas.microsoft.com/office/drawing/2014/main" id="{4E38B916-8BC0-4FB3-BE89-67D4F3014E13}"/>
              </a:ext>
            </a:extLst>
          </p:cNvPr>
          <p:cNvSpPr txBox="1"/>
          <p:nvPr/>
        </p:nvSpPr>
        <p:spPr>
          <a:xfrm>
            <a:off x="3409950" y="3934733"/>
            <a:ext cx="7610477" cy="369332"/>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あ</a:t>
            </a:r>
          </a:p>
        </p:txBody>
      </p:sp>
      <p:sp>
        <p:nvSpPr>
          <p:cNvPr id="13" name="テキスト ボックス 12">
            <a:extLst>
              <a:ext uri="{FF2B5EF4-FFF2-40B4-BE49-F238E27FC236}">
                <a16:creationId xmlns:a16="http://schemas.microsoft.com/office/drawing/2014/main" id="{A6CA4B9A-A3B6-4F35-8389-02654467E163}"/>
              </a:ext>
            </a:extLst>
          </p:cNvPr>
          <p:cNvSpPr txBox="1"/>
          <p:nvPr/>
        </p:nvSpPr>
        <p:spPr>
          <a:xfrm>
            <a:off x="2990851" y="4727619"/>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▷今後の目標</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4" name="テキスト ボックス 13">
            <a:extLst>
              <a:ext uri="{FF2B5EF4-FFF2-40B4-BE49-F238E27FC236}">
                <a16:creationId xmlns:a16="http://schemas.microsoft.com/office/drawing/2014/main" id="{F5B26454-7CD7-4F9F-8B12-734A0F74B5F2}"/>
              </a:ext>
            </a:extLst>
          </p:cNvPr>
          <p:cNvSpPr txBox="1"/>
          <p:nvPr/>
        </p:nvSpPr>
        <p:spPr>
          <a:xfrm>
            <a:off x="3409950" y="5306264"/>
            <a:ext cx="7410450" cy="369332"/>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あ</a:t>
            </a:r>
          </a:p>
        </p:txBody>
      </p:sp>
      <p:sp>
        <p:nvSpPr>
          <p:cNvPr id="8" name="テキスト ボックス 7">
            <a:extLst>
              <a:ext uri="{FF2B5EF4-FFF2-40B4-BE49-F238E27FC236}">
                <a16:creationId xmlns:a16="http://schemas.microsoft.com/office/drawing/2014/main" id="{FA89B8B3-AA79-43B5-83C2-82538ED64424}"/>
              </a:ext>
            </a:extLst>
          </p:cNvPr>
          <p:cNvSpPr txBox="1"/>
          <p:nvPr/>
        </p:nvSpPr>
        <p:spPr>
          <a:xfrm>
            <a:off x="682225" y="4030463"/>
            <a:ext cx="1200152" cy="923330"/>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構成管理</a:t>
            </a:r>
            <a:endParaRPr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品質管理</a:t>
            </a:r>
            <a:endParaRPr kumimoji="1"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こんどう</a:t>
            </a:r>
          </a:p>
        </p:txBody>
      </p:sp>
      <p:pic>
        <p:nvPicPr>
          <p:cNvPr id="7170" name="Picture 2" descr="象のアイコン">
            <a:extLst>
              <a:ext uri="{FF2B5EF4-FFF2-40B4-BE49-F238E27FC236}">
                <a16:creationId xmlns:a16="http://schemas.microsoft.com/office/drawing/2014/main" id="{E0F73C17-1DF3-41F2-B6D5-B90D3AE5AE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935" y="4889501"/>
            <a:ext cx="1389855" cy="1389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894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吹き出し: 角を丸めた四角形 4">
            <a:extLst>
              <a:ext uri="{FF2B5EF4-FFF2-40B4-BE49-F238E27FC236}">
                <a16:creationId xmlns:a16="http://schemas.microsoft.com/office/drawing/2014/main" id="{0D899AD8-0D69-4BED-BC94-AA95E28A59A0}"/>
              </a:ext>
            </a:extLst>
          </p:cNvPr>
          <p:cNvSpPr/>
          <p:nvPr/>
        </p:nvSpPr>
        <p:spPr>
          <a:xfrm>
            <a:off x="2371725" y="590550"/>
            <a:ext cx="9297194" cy="5688806"/>
          </a:xfrm>
          <a:prstGeom prst="wedgeRoundRectCallout">
            <a:avLst>
              <a:gd name="adj1" fmla="val -56995"/>
              <a:gd name="adj2" fmla="val 3496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5556F35C-9D45-438D-BE0F-9C0A83B53BEF}"/>
              </a:ext>
            </a:extLst>
          </p:cNvPr>
          <p:cNvSpPr txBox="1"/>
          <p:nvPr/>
        </p:nvSpPr>
        <p:spPr>
          <a:xfrm>
            <a:off x="2924176" y="781050"/>
            <a:ext cx="8591550" cy="738664"/>
          </a:xfrm>
          <a:prstGeom prst="rect">
            <a:avLst/>
          </a:prstGeom>
          <a:noFill/>
        </p:spPr>
        <p:txBody>
          <a:bodyPr wrap="square" rtlCol="0">
            <a:spAutoFit/>
          </a:bodyPr>
          <a:lstStyle/>
          <a:p>
            <a:r>
              <a:rPr kumimoji="1" lang="ja-JP" altLang="en-US" sz="2400" dirty="0">
                <a:solidFill>
                  <a:srgbClr val="FF0000"/>
                </a:solidFill>
                <a:latin typeface="HG丸ｺﾞｼｯｸM-PRO" panose="020F0600000000000000" pitchFamily="50" charset="-128"/>
                <a:ea typeface="HG丸ｺﾞｼｯｸM-PRO" panose="020F0600000000000000" pitchFamily="50" charset="-128"/>
              </a:rPr>
              <a:t>▷課題・苦労したこと</a:t>
            </a:r>
            <a:endParaRPr kumimoji="1" lang="en-US" altLang="ja-JP" sz="2400" dirty="0">
              <a:solidFill>
                <a:srgbClr val="FF0000"/>
              </a:solidFill>
              <a:latin typeface="HG丸ｺﾞｼｯｸM-PRO" panose="020F0600000000000000" pitchFamily="50" charset="-128"/>
              <a:ea typeface="HG丸ｺﾞｼｯｸM-PRO" panose="020F0600000000000000" pitchFamily="50" charset="-128"/>
            </a:endParaRPr>
          </a:p>
          <a:p>
            <a:endParaRPr kumimoji="1" lang="ja-JP" altLang="en-US" dirty="0"/>
          </a:p>
        </p:txBody>
      </p:sp>
      <p:sp>
        <p:nvSpPr>
          <p:cNvPr id="7" name="テキスト ボックス 6">
            <a:extLst>
              <a:ext uri="{FF2B5EF4-FFF2-40B4-BE49-F238E27FC236}">
                <a16:creationId xmlns:a16="http://schemas.microsoft.com/office/drawing/2014/main" id="{1F2614EE-FB2C-4E8A-96FE-B1ED0E0D2420}"/>
              </a:ext>
            </a:extLst>
          </p:cNvPr>
          <p:cNvSpPr txBox="1"/>
          <p:nvPr/>
        </p:nvSpPr>
        <p:spPr>
          <a:xfrm>
            <a:off x="3409950" y="1325324"/>
            <a:ext cx="7600950" cy="369332"/>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あ</a:t>
            </a:r>
          </a:p>
        </p:txBody>
      </p:sp>
      <p:sp>
        <p:nvSpPr>
          <p:cNvPr id="9" name="テキスト ボックス 8">
            <a:extLst>
              <a:ext uri="{FF2B5EF4-FFF2-40B4-BE49-F238E27FC236}">
                <a16:creationId xmlns:a16="http://schemas.microsoft.com/office/drawing/2014/main" id="{49E98EF4-4FE5-4134-8511-251965981FE8}"/>
              </a:ext>
            </a:extLst>
          </p:cNvPr>
          <p:cNvSpPr txBox="1"/>
          <p:nvPr/>
        </p:nvSpPr>
        <p:spPr>
          <a:xfrm>
            <a:off x="2924176" y="2110263"/>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▷解決策</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0" name="テキスト ボックス 9">
            <a:extLst>
              <a:ext uri="{FF2B5EF4-FFF2-40B4-BE49-F238E27FC236}">
                <a16:creationId xmlns:a16="http://schemas.microsoft.com/office/drawing/2014/main" id="{C12B73DF-F43B-4A43-A217-1519555F7B78}"/>
              </a:ext>
            </a:extLst>
          </p:cNvPr>
          <p:cNvSpPr txBox="1"/>
          <p:nvPr/>
        </p:nvSpPr>
        <p:spPr>
          <a:xfrm>
            <a:off x="3409950" y="2630028"/>
            <a:ext cx="7753350" cy="369332"/>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あ</a:t>
            </a:r>
          </a:p>
        </p:txBody>
      </p:sp>
      <p:sp>
        <p:nvSpPr>
          <p:cNvPr id="11" name="テキスト ボックス 10">
            <a:extLst>
              <a:ext uri="{FF2B5EF4-FFF2-40B4-BE49-F238E27FC236}">
                <a16:creationId xmlns:a16="http://schemas.microsoft.com/office/drawing/2014/main" id="{958FCDA3-C550-4E75-8FED-0336806AAF17}"/>
              </a:ext>
            </a:extLst>
          </p:cNvPr>
          <p:cNvSpPr txBox="1"/>
          <p:nvPr/>
        </p:nvSpPr>
        <p:spPr>
          <a:xfrm>
            <a:off x="2990851" y="3364542"/>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▷成長したと感じること</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2" name="テキスト ボックス 11">
            <a:extLst>
              <a:ext uri="{FF2B5EF4-FFF2-40B4-BE49-F238E27FC236}">
                <a16:creationId xmlns:a16="http://schemas.microsoft.com/office/drawing/2014/main" id="{4E38B916-8BC0-4FB3-BE89-67D4F3014E13}"/>
              </a:ext>
            </a:extLst>
          </p:cNvPr>
          <p:cNvSpPr txBox="1"/>
          <p:nvPr/>
        </p:nvSpPr>
        <p:spPr>
          <a:xfrm>
            <a:off x="3409950" y="3934733"/>
            <a:ext cx="7610477" cy="369332"/>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あ</a:t>
            </a:r>
          </a:p>
        </p:txBody>
      </p:sp>
      <p:sp>
        <p:nvSpPr>
          <p:cNvPr id="13" name="テキスト ボックス 12">
            <a:extLst>
              <a:ext uri="{FF2B5EF4-FFF2-40B4-BE49-F238E27FC236}">
                <a16:creationId xmlns:a16="http://schemas.microsoft.com/office/drawing/2014/main" id="{A6CA4B9A-A3B6-4F35-8389-02654467E163}"/>
              </a:ext>
            </a:extLst>
          </p:cNvPr>
          <p:cNvSpPr txBox="1"/>
          <p:nvPr/>
        </p:nvSpPr>
        <p:spPr>
          <a:xfrm>
            <a:off x="2990851" y="4727619"/>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▷今後の目標</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4" name="テキスト ボックス 13">
            <a:extLst>
              <a:ext uri="{FF2B5EF4-FFF2-40B4-BE49-F238E27FC236}">
                <a16:creationId xmlns:a16="http://schemas.microsoft.com/office/drawing/2014/main" id="{F5B26454-7CD7-4F9F-8B12-734A0F74B5F2}"/>
              </a:ext>
            </a:extLst>
          </p:cNvPr>
          <p:cNvSpPr txBox="1"/>
          <p:nvPr/>
        </p:nvSpPr>
        <p:spPr>
          <a:xfrm>
            <a:off x="3409950" y="5306264"/>
            <a:ext cx="7410450" cy="369332"/>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あ</a:t>
            </a:r>
          </a:p>
        </p:txBody>
      </p:sp>
      <p:sp>
        <p:nvSpPr>
          <p:cNvPr id="8" name="テキスト ボックス 7">
            <a:extLst>
              <a:ext uri="{FF2B5EF4-FFF2-40B4-BE49-F238E27FC236}">
                <a16:creationId xmlns:a16="http://schemas.microsoft.com/office/drawing/2014/main" id="{FA89B8B3-AA79-43B5-83C2-82538ED64424}"/>
              </a:ext>
            </a:extLst>
          </p:cNvPr>
          <p:cNvSpPr txBox="1"/>
          <p:nvPr/>
        </p:nvSpPr>
        <p:spPr>
          <a:xfrm>
            <a:off x="671511" y="4265559"/>
            <a:ext cx="1200152" cy="646331"/>
          </a:xfrm>
          <a:prstGeom prst="rect">
            <a:avLst/>
          </a:prstGeom>
          <a:noFill/>
        </p:spPr>
        <p:txBody>
          <a:bodyPr wrap="square" rtlCol="0">
            <a:spAutoFit/>
          </a:bodyPr>
          <a:lstStyle/>
          <a:p>
            <a:r>
              <a:rPr kumimoji="1" lang="en-US" altLang="ja-JP" dirty="0">
                <a:latin typeface="HG丸ｺﾞｼｯｸM-PRO" panose="020F0600000000000000" pitchFamily="50" charset="-128"/>
                <a:ea typeface="HG丸ｺﾞｼｯｸM-PRO" panose="020F0600000000000000" pitchFamily="50" charset="-128"/>
              </a:rPr>
              <a:t>DB</a:t>
            </a:r>
            <a:r>
              <a:rPr kumimoji="1" lang="ja-JP" altLang="en-US" dirty="0">
                <a:latin typeface="HG丸ｺﾞｼｯｸM-PRO" panose="020F0600000000000000" pitchFamily="50" charset="-128"/>
                <a:ea typeface="HG丸ｺﾞｼｯｸM-PRO" panose="020F0600000000000000" pitchFamily="50" charset="-128"/>
              </a:rPr>
              <a:t>担当</a:t>
            </a:r>
            <a:endParaRPr kumimoji="1"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かじい</a:t>
            </a:r>
          </a:p>
        </p:txBody>
      </p:sp>
      <p:pic>
        <p:nvPicPr>
          <p:cNvPr id="4098" name="Picture 2" descr="モンスターのアイコン9">
            <a:extLst>
              <a:ext uri="{FF2B5EF4-FFF2-40B4-BE49-F238E27FC236}">
                <a16:creationId xmlns:a16="http://schemas.microsoft.com/office/drawing/2014/main" id="{103294CA-9626-419C-B63F-48C278A714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2" y="4911890"/>
            <a:ext cx="1428751" cy="1428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5926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吹き出し: 角を丸めた四角形 4">
            <a:extLst>
              <a:ext uri="{FF2B5EF4-FFF2-40B4-BE49-F238E27FC236}">
                <a16:creationId xmlns:a16="http://schemas.microsoft.com/office/drawing/2014/main" id="{0D899AD8-0D69-4BED-BC94-AA95E28A59A0}"/>
              </a:ext>
            </a:extLst>
          </p:cNvPr>
          <p:cNvSpPr/>
          <p:nvPr/>
        </p:nvSpPr>
        <p:spPr>
          <a:xfrm>
            <a:off x="2371725" y="590550"/>
            <a:ext cx="9297194" cy="5688806"/>
          </a:xfrm>
          <a:prstGeom prst="wedgeRoundRectCallout">
            <a:avLst>
              <a:gd name="adj1" fmla="val -56995"/>
              <a:gd name="adj2" fmla="val 3496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5556F35C-9D45-438D-BE0F-9C0A83B53BEF}"/>
              </a:ext>
            </a:extLst>
          </p:cNvPr>
          <p:cNvSpPr txBox="1"/>
          <p:nvPr/>
        </p:nvSpPr>
        <p:spPr>
          <a:xfrm>
            <a:off x="2924176" y="781050"/>
            <a:ext cx="8591550" cy="738664"/>
          </a:xfrm>
          <a:prstGeom prst="rect">
            <a:avLst/>
          </a:prstGeom>
          <a:noFill/>
        </p:spPr>
        <p:txBody>
          <a:bodyPr wrap="square" rtlCol="0">
            <a:spAutoFit/>
          </a:bodyPr>
          <a:lstStyle/>
          <a:p>
            <a:r>
              <a:rPr kumimoji="1" lang="ja-JP" altLang="en-US" sz="2400" dirty="0">
                <a:solidFill>
                  <a:srgbClr val="FF0000"/>
                </a:solidFill>
                <a:latin typeface="HG丸ｺﾞｼｯｸM-PRO" panose="020F0600000000000000" pitchFamily="50" charset="-128"/>
                <a:ea typeface="HG丸ｺﾞｼｯｸM-PRO" panose="020F0600000000000000" pitchFamily="50" charset="-128"/>
              </a:rPr>
              <a:t>▷課題・苦労したこと</a:t>
            </a:r>
            <a:endParaRPr kumimoji="1" lang="en-US" altLang="ja-JP" sz="2400" dirty="0">
              <a:solidFill>
                <a:srgbClr val="FF0000"/>
              </a:solidFill>
              <a:latin typeface="HG丸ｺﾞｼｯｸM-PRO" panose="020F0600000000000000" pitchFamily="50" charset="-128"/>
              <a:ea typeface="HG丸ｺﾞｼｯｸM-PRO" panose="020F0600000000000000" pitchFamily="50" charset="-128"/>
            </a:endParaRPr>
          </a:p>
          <a:p>
            <a:endParaRPr kumimoji="1" lang="ja-JP" altLang="en-US" dirty="0"/>
          </a:p>
        </p:txBody>
      </p:sp>
      <p:sp>
        <p:nvSpPr>
          <p:cNvPr id="7" name="テキスト ボックス 6">
            <a:extLst>
              <a:ext uri="{FF2B5EF4-FFF2-40B4-BE49-F238E27FC236}">
                <a16:creationId xmlns:a16="http://schemas.microsoft.com/office/drawing/2014/main" id="{1F2614EE-FB2C-4E8A-96FE-B1ED0E0D2420}"/>
              </a:ext>
            </a:extLst>
          </p:cNvPr>
          <p:cNvSpPr txBox="1"/>
          <p:nvPr/>
        </p:nvSpPr>
        <p:spPr>
          <a:xfrm>
            <a:off x="3409950" y="1325324"/>
            <a:ext cx="7600950" cy="369332"/>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あ</a:t>
            </a:r>
          </a:p>
        </p:txBody>
      </p:sp>
      <p:sp>
        <p:nvSpPr>
          <p:cNvPr id="9" name="テキスト ボックス 8">
            <a:extLst>
              <a:ext uri="{FF2B5EF4-FFF2-40B4-BE49-F238E27FC236}">
                <a16:creationId xmlns:a16="http://schemas.microsoft.com/office/drawing/2014/main" id="{49E98EF4-4FE5-4134-8511-251965981FE8}"/>
              </a:ext>
            </a:extLst>
          </p:cNvPr>
          <p:cNvSpPr txBox="1"/>
          <p:nvPr/>
        </p:nvSpPr>
        <p:spPr>
          <a:xfrm>
            <a:off x="2924176" y="2110263"/>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▷解決策</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0" name="テキスト ボックス 9">
            <a:extLst>
              <a:ext uri="{FF2B5EF4-FFF2-40B4-BE49-F238E27FC236}">
                <a16:creationId xmlns:a16="http://schemas.microsoft.com/office/drawing/2014/main" id="{C12B73DF-F43B-4A43-A217-1519555F7B78}"/>
              </a:ext>
            </a:extLst>
          </p:cNvPr>
          <p:cNvSpPr txBox="1"/>
          <p:nvPr/>
        </p:nvSpPr>
        <p:spPr>
          <a:xfrm>
            <a:off x="3409950" y="2630028"/>
            <a:ext cx="7753350" cy="369332"/>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あ</a:t>
            </a:r>
          </a:p>
        </p:txBody>
      </p:sp>
      <p:sp>
        <p:nvSpPr>
          <p:cNvPr id="11" name="テキスト ボックス 10">
            <a:extLst>
              <a:ext uri="{FF2B5EF4-FFF2-40B4-BE49-F238E27FC236}">
                <a16:creationId xmlns:a16="http://schemas.microsoft.com/office/drawing/2014/main" id="{958FCDA3-C550-4E75-8FED-0336806AAF17}"/>
              </a:ext>
            </a:extLst>
          </p:cNvPr>
          <p:cNvSpPr txBox="1"/>
          <p:nvPr/>
        </p:nvSpPr>
        <p:spPr>
          <a:xfrm>
            <a:off x="2990851" y="3364542"/>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▷成長したと感じること</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2" name="テキスト ボックス 11">
            <a:extLst>
              <a:ext uri="{FF2B5EF4-FFF2-40B4-BE49-F238E27FC236}">
                <a16:creationId xmlns:a16="http://schemas.microsoft.com/office/drawing/2014/main" id="{4E38B916-8BC0-4FB3-BE89-67D4F3014E13}"/>
              </a:ext>
            </a:extLst>
          </p:cNvPr>
          <p:cNvSpPr txBox="1"/>
          <p:nvPr/>
        </p:nvSpPr>
        <p:spPr>
          <a:xfrm>
            <a:off x="3409950" y="3934733"/>
            <a:ext cx="7610477" cy="369332"/>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あ</a:t>
            </a:r>
          </a:p>
        </p:txBody>
      </p:sp>
      <p:sp>
        <p:nvSpPr>
          <p:cNvPr id="13" name="テキスト ボックス 12">
            <a:extLst>
              <a:ext uri="{FF2B5EF4-FFF2-40B4-BE49-F238E27FC236}">
                <a16:creationId xmlns:a16="http://schemas.microsoft.com/office/drawing/2014/main" id="{A6CA4B9A-A3B6-4F35-8389-02654467E163}"/>
              </a:ext>
            </a:extLst>
          </p:cNvPr>
          <p:cNvSpPr txBox="1"/>
          <p:nvPr/>
        </p:nvSpPr>
        <p:spPr>
          <a:xfrm>
            <a:off x="2990851" y="4727619"/>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▷今後の目標</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4" name="テキスト ボックス 13">
            <a:extLst>
              <a:ext uri="{FF2B5EF4-FFF2-40B4-BE49-F238E27FC236}">
                <a16:creationId xmlns:a16="http://schemas.microsoft.com/office/drawing/2014/main" id="{F5B26454-7CD7-4F9F-8B12-734A0F74B5F2}"/>
              </a:ext>
            </a:extLst>
          </p:cNvPr>
          <p:cNvSpPr txBox="1"/>
          <p:nvPr/>
        </p:nvSpPr>
        <p:spPr>
          <a:xfrm>
            <a:off x="3409950" y="5306264"/>
            <a:ext cx="7410450" cy="369332"/>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あ</a:t>
            </a:r>
          </a:p>
        </p:txBody>
      </p:sp>
      <p:sp>
        <p:nvSpPr>
          <p:cNvPr id="8" name="テキスト ボックス 7">
            <a:extLst>
              <a:ext uri="{FF2B5EF4-FFF2-40B4-BE49-F238E27FC236}">
                <a16:creationId xmlns:a16="http://schemas.microsoft.com/office/drawing/2014/main" id="{FA89B8B3-AA79-43B5-83C2-82538ED64424}"/>
              </a:ext>
            </a:extLst>
          </p:cNvPr>
          <p:cNvSpPr txBox="1"/>
          <p:nvPr/>
        </p:nvSpPr>
        <p:spPr>
          <a:xfrm>
            <a:off x="642344" y="3753464"/>
            <a:ext cx="1359296" cy="1200329"/>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コミュニケーション担当</a:t>
            </a:r>
            <a:endParaRPr lang="en-US" altLang="ja-JP" dirty="0">
              <a:latin typeface="HG丸ｺﾞｼｯｸM-PRO" panose="020F0600000000000000" pitchFamily="50" charset="-128"/>
              <a:ea typeface="HG丸ｺﾞｼｯｸM-PRO" panose="020F0600000000000000" pitchFamily="50" charset="-128"/>
            </a:endParaRPr>
          </a:p>
          <a:p>
            <a:r>
              <a:rPr kumimoji="1" lang="ja-JP" altLang="en-US" dirty="0">
                <a:latin typeface="HG丸ｺﾞｼｯｸM-PRO" panose="020F0600000000000000" pitchFamily="50" charset="-128"/>
                <a:ea typeface="HG丸ｺﾞｼｯｸM-PRO" panose="020F0600000000000000" pitchFamily="50" charset="-128"/>
              </a:rPr>
              <a:t>あぐい</a:t>
            </a:r>
          </a:p>
        </p:txBody>
      </p:sp>
      <p:pic>
        <p:nvPicPr>
          <p:cNvPr id="5122" name="Picture 2" descr="ミツバチのアイコン">
            <a:extLst>
              <a:ext uri="{FF2B5EF4-FFF2-40B4-BE49-F238E27FC236}">
                <a16:creationId xmlns:a16="http://schemas.microsoft.com/office/drawing/2014/main" id="{46EB40AC-1F2E-4094-B33F-CDA48632BE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304" y="4995398"/>
            <a:ext cx="1360395" cy="1360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643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050" name="Picture 2" descr="猫のアイコン">
            <a:extLst>
              <a:ext uri="{FF2B5EF4-FFF2-40B4-BE49-F238E27FC236}">
                <a16:creationId xmlns:a16="http://schemas.microsoft.com/office/drawing/2014/main" id="{C27A6192-D8CD-4DCB-B8F6-9228E5B2FD1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3081" y="4953793"/>
            <a:ext cx="1325563" cy="1325563"/>
          </a:xfrm>
          <a:prstGeom prst="rect">
            <a:avLst/>
          </a:prstGeom>
          <a:noFill/>
          <a:extLst>
            <a:ext uri="{909E8E84-426E-40DD-AFC4-6F175D3DCCD1}">
              <a14:hiddenFill xmlns:a14="http://schemas.microsoft.com/office/drawing/2010/main">
                <a:solidFill>
                  <a:srgbClr val="FFFFFF"/>
                </a:solidFill>
              </a14:hiddenFill>
            </a:ext>
          </a:extLst>
        </p:spPr>
      </p:pic>
      <p:sp>
        <p:nvSpPr>
          <p:cNvPr id="5" name="吹き出し: 角を丸めた四角形 4">
            <a:extLst>
              <a:ext uri="{FF2B5EF4-FFF2-40B4-BE49-F238E27FC236}">
                <a16:creationId xmlns:a16="http://schemas.microsoft.com/office/drawing/2014/main" id="{0D899AD8-0D69-4BED-BC94-AA95E28A59A0}"/>
              </a:ext>
            </a:extLst>
          </p:cNvPr>
          <p:cNvSpPr/>
          <p:nvPr/>
        </p:nvSpPr>
        <p:spPr>
          <a:xfrm>
            <a:off x="2371725" y="590550"/>
            <a:ext cx="9297194" cy="5688806"/>
          </a:xfrm>
          <a:prstGeom prst="wedgeRoundRectCallout">
            <a:avLst>
              <a:gd name="adj1" fmla="val -56995"/>
              <a:gd name="adj2" fmla="val 3496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5556F35C-9D45-438D-BE0F-9C0A83B53BEF}"/>
              </a:ext>
            </a:extLst>
          </p:cNvPr>
          <p:cNvSpPr txBox="1"/>
          <p:nvPr/>
        </p:nvSpPr>
        <p:spPr>
          <a:xfrm>
            <a:off x="2924176" y="781050"/>
            <a:ext cx="8591550" cy="738664"/>
          </a:xfrm>
          <a:prstGeom prst="rect">
            <a:avLst/>
          </a:prstGeom>
          <a:noFill/>
        </p:spPr>
        <p:txBody>
          <a:bodyPr wrap="square" rtlCol="0">
            <a:spAutoFit/>
          </a:bodyPr>
          <a:lstStyle/>
          <a:p>
            <a:r>
              <a:rPr kumimoji="1" lang="ja-JP" altLang="en-US" sz="2400" dirty="0">
                <a:solidFill>
                  <a:srgbClr val="FF0000"/>
                </a:solidFill>
                <a:latin typeface="HG丸ｺﾞｼｯｸM-PRO" panose="020F0600000000000000" pitchFamily="50" charset="-128"/>
                <a:ea typeface="HG丸ｺﾞｼｯｸM-PRO" panose="020F0600000000000000" pitchFamily="50" charset="-128"/>
              </a:rPr>
              <a:t>▷課題・苦労したこと</a:t>
            </a:r>
            <a:endParaRPr kumimoji="1" lang="en-US" altLang="ja-JP" sz="2400" dirty="0">
              <a:solidFill>
                <a:srgbClr val="FF0000"/>
              </a:solidFill>
              <a:latin typeface="HG丸ｺﾞｼｯｸM-PRO" panose="020F0600000000000000" pitchFamily="50" charset="-128"/>
              <a:ea typeface="HG丸ｺﾞｼｯｸM-PRO" panose="020F0600000000000000" pitchFamily="50" charset="-128"/>
            </a:endParaRPr>
          </a:p>
          <a:p>
            <a:endParaRPr kumimoji="1" lang="ja-JP" altLang="en-US" dirty="0"/>
          </a:p>
        </p:txBody>
      </p:sp>
      <p:sp>
        <p:nvSpPr>
          <p:cNvPr id="7" name="テキスト ボックス 6">
            <a:extLst>
              <a:ext uri="{FF2B5EF4-FFF2-40B4-BE49-F238E27FC236}">
                <a16:creationId xmlns:a16="http://schemas.microsoft.com/office/drawing/2014/main" id="{1F2614EE-FB2C-4E8A-96FE-B1ED0E0D2420}"/>
              </a:ext>
            </a:extLst>
          </p:cNvPr>
          <p:cNvSpPr txBox="1"/>
          <p:nvPr/>
        </p:nvSpPr>
        <p:spPr>
          <a:xfrm>
            <a:off x="3409950" y="1325324"/>
            <a:ext cx="7600950" cy="646331"/>
          </a:xfrm>
          <a:prstGeom prst="rect">
            <a:avLst/>
          </a:prstGeom>
          <a:noFill/>
        </p:spPr>
        <p:txBody>
          <a:bodyPr wrap="square" rtlCol="0">
            <a:spAutoFit/>
          </a:bodyPr>
          <a:lstStyle/>
          <a:p>
            <a:r>
              <a:rPr lang="en-US" altLang="ja-JP" dirty="0">
                <a:latin typeface="HG丸ｺﾞｼｯｸM-PRO" panose="020F0600000000000000" pitchFamily="50" charset="-128"/>
                <a:ea typeface="HG丸ｺﾞｼｯｸM-PRO" panose="020F0600000000000000" pitchFamily="50" charset="-128"/>
              </a:rPr>
              <a:t>5</a:t>
            </a:r>
            <a:r>
              <a:rPr lang="ja-JP" altLang="en-US" dirty="0">
                <a:latin typeface="HG丸ｺﾞｼｯｸM-PRO" panose="020F0600000000000000" pitchFamily="50" charset="-128"/>
                <a:ea typeface="HG丸ｺﾞｼｯｸM-PRO" panose="020F0600000000000000" pitchFamily="50" charset="-128"/>
              </a:rPr>
              <a:t>月の時点で内部機能を理解できていなかったので、</a:t>
            </a:r>
            <a:r>
              <a:rPr lang="en-US" altLang="ja-JP" dirty="0">
                <a:latin typeface="HG丸ｺﾞｼｯｸM-PRO" panose="020F0600000000000000" pitchFamily="50" charset="-128"/>
                <a:ea typeface="HG丸ｺﾞｼｯｸM-PRO" panose="020F0600000000000000" pitchFamily="50" charset="-128"/>
              </a:rPr>
              <a:t>DAO</a:t>
            </a:r>
            <a:r>
              <a:rPr lang="ja-JP" altLang="en-US" dirty="0">
                <a:latin typeface="HG丸ｺﾞｼｯｸM-PRO" panose="020F0600000000000000" pitchFamily="50" charset="-128"/>
                <a:ea typeface="HG丸ｺﾞｼｯｸM-PRO" panose="020F0600000000000000" pitchFamily="50" charset="-128"/>
              </a:rPr>
              <a:t>やサーブレットの理解を一から始めた。</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9" name="テキスト ボックス 8">
            <a:extLst>
              <a:ext uri="{FF2B5EF4-FFF2-40B4-BE49-F238E27FC236}">
                <a16:creationId xmlns:a16="http://schemas.microsoft.com/office/drawing/2014/main" id="{49E98EF4-4FE5-4134-8511-251965981FE8}"/>
              </a:ext>
            </a:extLst>
          </p:cNvPr>
          <p:cNvSpPr txBox="1"/>
          <p:nvPr/>
        </p:nvSpPr>
        <p:spPr>
          <a:xfrm>
            <a:off x="2924176" y="2110263"/>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▷解決策</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0" name="テキスト ボックス 9">
            <a:extLst>
              <a:ext uri="{FF2B5EF4-FFF2-40B4-BE49-F238E27FC236}">
                <a16:creationId xmlns:a16="http://schemas.microsoft.com/office/drawing/2014/main" id="{C12B73DF-F43B-4A43-A217-1519555F7B78}"/>
              </a:ext>
            </a:extLst>
          </p:cNvPr>
          <p:cNvSpPr txBox="1"/>
          <p:nvPr/>
        </p:nvSpPr>
        <p:spPr>
          <a:xfrm>
            <a:off x="3409950" y="2630028"/>
            <a:ext cx="7753350" cy="646331"/>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少しでも分からないところはすぐにメンバーに質問して助けてもらった。「理解が曖昧なまま進む」ということが無いよう徹底した。</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1" name="テキスト ボックス 10">
            <a:extLst>
              <a:ext uri="{FF2B5EF4-FFF2-40B4-BE49-F238E27FC236}">
                <a16:creationId xmlns:a16="http://schemas.microsoft.com/office/drawing/2014/main" id="{958FCDA3-C550-4E75-8FED-0336806AAF17}"/>
              </a:ext>
            </a:extLst>
          </p:cNvPr>
          <p:cNvSpPr txBox="1"/>
          <p:nvPr/>
        </p:nvSpPr>
        <p:spPr>
          <a:xfrm>
            <a:off x="2990851" y="3364542"/>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▷成長したと感じること</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2" name="テキスト ボックス 11">
            <a:extLst>
              <a:ext uri="{FF2B5EF4-FFF2-40B4-BE49-F238E27FC236}">
                <a16:creationId xmlns:a16="http://schemas.microsoft.com/office/drawing/2014/main" id="{4E38B916-8BC0-4FB3-BE89-67D4F3014E13}"/>
              </a:ext>
            </a:extLst>
          </p:cNvPr>
          <p:cNvSpPr txBox="1"/>
          <p:nvPr/>
        </p:nvSpPr>
        <p:spPr>
          <a:xfrm>
            <a:off x="3409950" y="3934733"/>
            <a:ext cx="7610477" cy="646331"/>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内部機能が理解できたことで、繋がりが分かるようになり、「楽しい」と感じることが増えた。</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3" name="テキスト ボックス 12">
            <a:extLst>
              <a:ext uri="{FF2B5EF4-FFF2-40B4-BE49-F238E27FC236}">
                <a16:creationId xmlns:a16="http://schemas.microsoft.com/office/drawing/2014/main" id="{A6CA4B9A-A3B6-4F35-8389-02654467E163}"/>
              </a:ext>
            </a:extLst>
          </p:cNvPr>
          <p:cNvSpPr txBox="1"/>
          <p:nvPr/>
        </p:nvSpPr>
        <p:spPr>
          <a:xfrm>
            <a:off x="2990851" y="4727619"/>
            <a:ext cx="7410450"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▷今後の目標</a:t>
            </a:r>
            <a:endParaRPr kumimoji="1" lang="ja-JP" altLang="en-US" sz="2400" dirty="0">
              <a:solidFill>
                <a:srgbClr val="FF0000"/>
              </a:solidFill>
              <a:latin typeface="HG丸ｺﾞｼｯｸM-PRO" panose="020F0600000000000000" pitchFamily="50" charset="-128"/>
              <a:ea typeface="HG丸ｺﾞｼｯｸM-PRO" panose="020F0600000000000000" pitchFamily="50" charset="-128"/>
            </a:endParaRPr>
          </a:p>
        </p:txBody>
      </p:sp>
      <p:sp>
        <p:nvSpPr>
          <p:cNvPr id="14" name="テキスト ボックス 13">
            <a:extLst>
              <a:ext uri="{FF2B5EF4-FFF2-40B4-BE49-F238E27FC236}">
                <a16:creationId xmlns:a16="http://schemas.microsoft.com/office/drawing/2014/main" id="{F5B26454-7CD7-4F9F-8B12-734A0F74B5F2}"/>
              </a:ext>
            </a:extLst>
          </p:cNvPr>
          <p:cNvSpPr txBox="1"/>
          <p:nvPr/>
        </p:nvSpPr>
        <p:spPr>
          <a:xfrm>
            <a:off x="3409950" y="5306264"/>
            <a:ext cx="7410450" cy="646331"/>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まだまだ知識が曖昧なところがあるため、実務で経験値を積みながら勉強していきたい。</a:t>
            </a:r>
          </a:p>
        </p:txBody>
      </p:sp>
      <p:sp>
        <p:nvSpPr>
          <p:cNvPr id="8" name="テキスト ボックス 7">
            <a:extLst>
              <a:ext uri="{FF2B5EF4-FFF2-40B4-BE49-F238E27FC236}">
                <a16:creationId xmlns:a16="http://schemas.microsoft.com/office/drawing/2014/main" id="{FA89B8B3-AA79-43B5-83C2-82538ED64424}"/>
              </a:ext>
            </a:extLst>
          </p:cNvPr>
          <p:cNvSpPr txBox="1"/>
          <p:nvPr/>
        </p:nvSpPr>
        <p:spPr>
          <a:xfrm>
            <a:off x="671511" y="4265559"/>
            <a:ext cx="1200152" cy="646331"/>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発表担当</a:t>
            </a:r>
            <a:endParaRPr kumimoji="1"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きど</a:t>
            </a:r>
            <a:endParaRPr kumimoji="1" lang="ja-JP" altLang="en-US"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188209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0052EA-F9A7-41FB-BA0C-317EFE23BF4C}"/>
              </a:ext>
            </a:extLst>
          </p:cNvPr>
          <p:cNvSpPr>
            <a:spLocks noGrp="1"/>
          </p:cNvSpPr>
          <p:nvPr>
            <p:ph type="title"/>
          </p:nvPr>
        </p:nvSpPr>
        <p:spPr/>
        <p:txBody>
          <a:bodyPr>
            <a:normAutofit/>
          </a:bodyPr>
          <a:lstStyle/>
          <a:p>
            <a:r>
              <a:rPr kumimoji="1" lang="ja-JP" altLang="en-US" sz="4000" dirty="0">
                <a:latin typeface="HG丸ｺﾞｼｯｸM-PRO" panose="020F0600000000000000" pitchFamily="50" charset="-128"/>
                <a:ea typeface="HG丸ｺﾞｼｯｸM-PRO" panose="020F0600000000000000" pitchFamily="50" charset="-128"/>
              </a:rPr>
              <a:t>まとめ</a:t>
            </a:r>
          </a:p>
        </p:txBody>
      </p:sp>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正方形/長方形 5">
            <a:extLst>
              <a:ext uri="{FF2B5EF4-FFF2-40B4-BE49-F238E27FC236}">
                <a16:creationId xmlns:a16="http://schemas.microsoft.com/office/drawing/2014/main" id="{86BDE0B9-BFAD-41DB-8637-CD761EAC0AD1}"/>
              </a:ext>
            </a:extLst>
          </p:cNvPr>
          <p:cNvSpPr/>
          <p:nvPr/>
        </p:nvSpPr>
        <p:spPr>
          <a:xfrm>
            <a:off x="1028701" y="1524000"/>
            <a:ext cx="10239374" cy="1450181"/>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F7D94850-D30A-46DE-963E-3E27A1176F85}"/>
              </a:ext>
            </a:extLst>
          </p:cNvPr>
          <p:cNvSpPr/>
          <p:nvPr/>
        </p:nvSpPr>
        <p:spPr>
          <a:xfrm>
            <a:off x="1028700" y="1526382"/>
            <a:ext cx="2047875" cy="59055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HG丸ｺﾞｼｯｸM-PRO" panose="020F0600000000000000" pitchFamily="50" charset="-128"/>
                <a:ea typeface="HG丸ｺﾞｼｯｸM-PRO" panose="020F0600000000000000" pitchFamily="50" charset="-128"/>
              </a:rPr>
              <a:t>課題</a:t>
            </a:r>
          </a:p>
        </p:txBody>
      </p:sp>
      <p:sp>
        <p:nvSpPr>
          <p:cNvPr id="8" name="正方形/長方形 7">
            <a:extLst>
              <a:ext uri="{FF2B5EF4-FFF2-40B4-BE49-F238E27FC236}">
                <a16:creationId xmlns:a16="http://schemas.microsoft.com/office/drawing/2014/main" id="{1578B148-9785-44DB-865A-790049504A0E}"/>
              </a:ext>
            </a:extLst>
          </p:cNvPr>
          <p:cNvSpPr/>
          <p:nvPr/>
        </p:nvSpPr>
        <p:spPr>
          <a:xfrm>
            <a:off x="1028700" y="3273425"/>
            <a:ext cx="10239375" cy="1443038"/>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B8FB5A1D-64FB-4636-953B-CF40EFE96E8E}"/>
              </a:ext>
            </a:extLst>
          </p:cNvPr>
          <p:cNvSpPr/>
          <p:nvPr/>
        </p:nvSpPr>
        <p:spPr>
          <a:xfrm>
            <a:off x="1028700" y="3273425"/>
            <a:ext cx="2047875" cy="59055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HG丸ｺﾞｼｯｸM-PRO" panose="020F0600000000000000" pitchFamily="50" charset="-128"/>
                <a:ea typeface="HG丸ｺﾞｼｯｸM-PRO" panose="020F0600000000000000" pitchFamily="50" charset="-128"/>
              </a:rPr>
              <a:t>システム概要</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0" name="正方形/長方形 9">
            <a:extLst>
              <a:ext uri="{FF2B5EF4-FFF2-40B4-BE49-F238E27FC236}">
                <a16:creationId xmlns:a16="http://schemas.microsoft.com/office/drawing/2014/main" id="{9E10B85D-65A5-4B14-913A-3F720D80B97F}"/>
              </a:ext>
            </a:extLst>
          </p:cNvPr>
          <p:cNvSpPr/>
          <p:nvPr/>
        </p:nvSpPr>
        <p:spPr>
          <a:xfrm>
            <a:off x="1028701" y="5015707"/>
            <a:ext cx="10239374" cy="1356518"/>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334AF6B-22AB-46B4-906D-CB9E9C847E50}"/>
              </a:ext>
            </a:extLst>
          </p:cNvPr>
          <p:cNvSpPr/>
          <p:nvPr/>
        </p:nvSpPr>
        <p:spPr>
          <a:xfrm>
            <a:off x="1028700" y="5013325"/>
            <a:ext cx="2047875" cy="59055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HG丸ｺﾞｼｯｸM-PRO" panose="020F0600000000000000" pitchFamily="50" charset="-128"/>
                <a:ea typeface="HG丸ｺﾞｼｯｸM-PRO" panose="020F0600000000000000" pitchFamily="50" charset="-128"/>
              </a:rPr>
              <a:t>成果</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2" name="テキスト ボックス 11">
            <a:extLst>
              <a:ext uri="{FF2B5EF4-FFF2-40B4-BE49-F238E27FC236}">
                <a16:creationId xmlns:a16="http://schemas.microsoft.com/office/drawing/2014/main" id="{4E02D010-5319-4C11-A31C-0A5ED06CB42E}"/>
              </a:ext>
            </a:extLst>
          </p:cNvPr>
          <p:cNvSpPr txBox="1"/>
          <p:nvPr/>
        </p:nvSpPr>
        <p:spPr>
          <a:xfrm>
            <a:off x="3338513" y="1712879"/>
            <a:ext cx="6296025" cy="1015663"/>
          </a:xfrm>
          <a:prstGeom prst="rect">
            <a:avLst/>
          </a:prstGeom>
          <a:noFill/>
        </p:spPr>
        <p:txBody>
          <a:bodyPr wrap="square" rtlCol="0">
            <a:spAutoFit/>
          </a:bodyPr>
          <a:lstStyle/>
          <a:p>
            <a:r>
              <a:rPr kumimoji="1" lang="ja-JP" altLang="en-US" sz="2000" dirty="0">
                <a:latin typeface="HG丸ｺﾞｼｯｸM-PRO" panose="020F0600000000000000" pitchFamily="50" charset="-128"/>
                <a:ea typeface="HG丸ｺﾞｼｯｸM-PRO" panose="020F0600000000000000" pitchFamily="50" charset="-128"/>
              </a:rPr>
              <a:t>・質問内容が管理されていない</a:t>
            </a:r>
            <a:endParaRPr kumimoji="1" lang="en-US" altLang="ja-JP" sz="2000" dirty="0">
              <a:latin typeface="HG丸ｺﾞｼｯｸM-PRO" panose="020F0600000000000000" pitchFamily="50" charset="-128"/>
              <a:ea typeface="HG丸ｺﾞｼｯｸM-PRO" panose="020F0600000000000000" pitchFamily="50" charset="-128"/>
            </a:endParaRPr>
          </a:p>
          <a:p>
            <a:r>
              <a:rPr lang="ja-JP" altLang="en-US" sz="2000" dirty="0">
                <a:latin typeface="HG丸ｺﾞｼｯｸM-PRO" panose="020F0600000000000000" pitchFamily="50" charset="-128"/>
                <a:ea typeface="HG丸ｺﾞｼｯｸM-PRO" panose="020F0600000000000000" pitchFamily="50" charset="-128"/>
              </a:rPr>
              <a:t>・</a:t>
            </a:r>
            <a:r>
              <a:rPr lang="en-US" altLang="ja-JP" sz="2000" dirty="0">
                <a:latin typeface="HG丸ｺﾞｼｯｸM-PRO" panose="020F0600000000000000" pitchFamily="50" charset="-128"/>
                <a:ea typeface="HG丸ｺﾞｼｯｸM-PRO" panose="020F0600000000000000" pitchFamily="50" charset="-128"/>
              </a:rPr>
              <a:t>slack</a:t>
            </a:r>
            <a:r>
              <a:rPr lang="ja-JP" altLang="en-US" sz="2000" dirty="0">
                <a:latin typeface="HG丸ｺﾞｼｯｸM-PRO" panose="020F0600000000000000" pitchFamily="50" charset="-128"/>
                <a:ea typeface="HG丸ｺﾞｼｯｸM-PRO" panose="020F0600000000000000" pitchFamily="50" charset="-128"/>
              </a:rPr>
              <a:t>の質問チャンネルで質問する人が少ない</a:t>
            </a:r>
            <a:endParaRPr lang="en-US" altLang="ja-JP" sz="2000" dirty="0">
              <a:latin typeface="HG丸ｺﾞｼｯｸM-PRO" panose="020F0600000000000000" pitchFamily="50" charset="-128"/>
              <a:ea typeface="HG丸ｺﾞｼｯｸM-PRO" panose="020F0600000000000000" pitchFamily="50" charset="-128"/>
            </a:endParaRPr>
          </a:p>
          <a:p>
            <a:r>
              <a:rPr kumimoji="1" lang="ja-JP" altLang="en-US" sz="2000" dirty="0">
                <a:latin typeface="HG丸ｺﾞｼｯｸM-PRO" panose="020F0600000000000000" pitchFamily="50" charset="-128"/>
                <a:ea typeface="HG丸ｺﾞｼｯｸM-PRO" panose="020F0600000000000000" pitchFamily="50" charset="-128"/>
              </a:rPr>
              <a:t>・質問の情報共有がしにくい</a:t>
            </a:r>
          </a:p>
        </p:txBody>
      </p:sp>
      <p:sp>
        <p:nvSpPr>
          <p:cNvPr id="13" name="テキスト ボックス 12">
            <a:extLst>
              <a:ext uri="{FF2B5EF4-FFF2-40B4-BE49-F238E27FC236}">
                <a16:creationId xmlns:a16="http://schemas.microsoft.com/office/drawing/2014/main" id="{D8A7D13B-CB97-4DD2-9392-ABD02532099F}"/>
              </a:ext>
            </a:extLst>
          </p:cNvPr>
          <p:cNvSpPr txBox="1"/>
          <p:nvPr/>
        </p:nvSpPr>
        <p:spPr>
          <a:xfrm>
            <a:off x="3338512" y="5186134"/>
            <a:ext cx="7672387" cy="1015663"/>
          </a:xfrm>
          <a:prstGeom prst="rect">
            <a:avLst/>
          </a:prstGeom>
          <a:noFill/>
        </p:spPr>
        <p:txBody>
          <a:bodyPr wrap="square" rtlCol="0">
            <a:spAutoFit/>
          </a:bodyPr>
          <a:lstStyle/>
          <a:p>
            <a:r>
              <a:rPr kumimoji="1" lang="ja-JP" altLang="en-US" sz="2000" dirty="0">
                <a:latin typeface="HG丸ｺﾞｼｯｸM-PRO" panose="020F0600000000000000" pitchFamily="50" charset="-128"/>
                <a:ea typeface="HG丸ｺﾞｼｯｸM-PRO" panose="020F0600000000000000" pitchFamily="50" charset="-128"/>
              </a:rPr>
              <a:t>・受講生、講師、事務局の三者からメリットが得られるシステムを開発することができた</a:t>
            </a:r>
            <a:endParaRPr kumimoji="1" lang="en-US" altLang="ja-JP" sz="2000" dirty="0">
              <a:latin typeface="HG丸ｺﾞｼｯｸM-PRO" panose="020F0600000000000000" pitchFamily="50" charset="-128"/>
              <a:ea typeface="HG丸ｺﾞｼｯｸM-PRO" panose="020F0600000000000000" pitchFamily="50" charset="-128"/>
            </a:endParaRPr>
          </a:p>
          <a:p>
            <a:r>
              <a:rPr lang="ja-JP" altLang="en-US" sz="2000" dirty="0">
                <a:latin typeface="HG丸ｺﾞｼｯｸM-PRO" panose="020F0600000000000000" pitchFamily="50" charset="-128"/>
                <a:ea typeface="HG丸ｺﾞｼｯｸM-PRO" panose="020F0600000000000000" pitchFamily="50" charset="-128"/>
              </a:rPr>
              <a:t>・個々の理解度を向上させることができた</a:t>
            </a:r>
            <a:endParaRPr kumimoji="1" lang="ja-JP" altLang="en-US" sz="2000" dirty="0">
              <a:latin typeface="HG丸ｺﾞｼｯｸM-PRO" panose="020F0600000000000000" pitchFamily="50" charset="-128"/>
              <a:ea typeface="HG丸ｺﾞｼｯｸM-PRO" panose="020F0600000000000000" pitchFamily="50" charset="-128"/>
            </a:endParaRPr>
          </a:p>
        </p:txBody>
      </p:sp>
      <p:sp>
        <p:nvSpPr>
          <p:cNvPr id="14" name="テキスト ボックス 13">
            <a:extLst>
              <a:ext uri="{FF2B5EF4-FFF2-40B4-BE49-F238E27FC236}">
                <a16:creationId xmlns:a16="http://schemas.microsoft.com/office/drawing/2014/main" id="{F5CA5E2F-79C2-473D-B539-A1C4220A85DC}"/>
              </a:ext>
            </a:extLst>
          </p:cNvPr>
          <p:cNvSpPr txBox="1"/>
          <p:nvPr/>
        </p:nvSpPr>
        <p:spPr>
          <a:xfrm>
            <a:off x="3338512" y="3473957"/>
            <a:ext cx="7672387" cy="1015663"/>
          </a:xfrm>
          <a:prstGeom prst="rect">
            <a:avLst/>
          </a:prstGeom>
          <a:noFill/>
        </p:spPr>
        <p:txBody>
          <a:bodyPr wrap="square" rtlCol="0">
            <a:spAutoFit/>
          </a:bodyPr>
          <a:lstStyle/>
          <a:p>
            <a:r>
              <a:rPr kumimoji="1" lang="ja-JP" altLang="en-US" sz="2000" dirty="0">
                <a:latin typeface="HG丸ｺﾞｼｯｸM-PRO" panose="020F0600000000000000" pitchFamily="50" charset="-128"/>
                <a:ea typeface="HG丸ｺﾞｼｯｸM-PRO" panose="020F0600000000000000" pitchFamily="50" charset="-128"/>
              </a:rPr>
              <a:t>・質問者は匿名性が得られる</a:t>
            </a:r>
            <a:endParaRPr kumimoji="1" lang="en-US" altLang="ja-JP" sz="2000" dirty="0">
              <a:latin typeface="HG丸ｺﾞｼｯｸM-PRO" panose="020F0600000000000000" pitchFamily="50" charset="-128"/>
              <a:ea typeface="HG丸ｺﾞｼｯｸM-PRO" panose="020F0600000000000000" pitchFamily="50" charset="-128"/>
            </a:endParaRPr>
          </a:p>
          <a:p>
            <a:r>
              <a:rPr lang="ja-JP" altLang="en-US" sz="2000" dirty="0">
                <a:latin typeface="HG丸ｺﾞｼｯｸM-PRO" panose="020F0600000000000000" pitchFamily="50" charset="-128"/>
                <a:ea typeface="HG丸ｺﾞｼｯｸM-PRO" panose="020F0600000000000000" pitchFamily="50" charset="-128"/>
              </a:rPr>
              <a:t>・回答者はマイページ上で自分の担当クラスの質問の閲覧が可能</a:t>
            </a:r>
            <a:endParaRPr lang="en-US" altLang="ja-JP" sz="2000" dirty="0">
              <a:latin typeface="HG丸ｺﾞｼｯｸM-PRO" panose="020F0600000000000000" pitchFamily="50" charset="-128"/>
              <a:ea typeface="HG丸ｺﾞｼｯｸM-PRO" panose="020F0600000000000000" pitchFamily="50" charset="-128"/>
            </a:endParaRPr>
          </a:p>
          <a:p>
            <a:r>
              <a:rPr kumimoji="1" lang="ja-JP" altLang="en-US" sz="2000" dirty="0">
                <a:latin typeface="HG丸ｺﾞｼｯｸM-PRO" panose="020F0600000000000000" pitchFamily="50" charset="-128"/>
                <a:ea typeface="HG丸ｺﾞｼｯｸM-PRO" panose="020F0600000000000000" pitchFamily="50" charset="-128"/>
              </a:rPr>
              <a:t>・過去の質問も蓄積されるので閲覧することが可能</a:t>
            </a:r>
          </a:p>
        </p:txBody>
      </p:sp>
      <mc:AlternateContent xmlns:mc="http://schemas.openxmlformats.org/markup-compatibility/2006">
        <mc:Choice xmlns:p14="http://schemas.microsoft.com/office/powerpoint/2010/main" Requires="p14">
          <p:contentPart p14:bwMode="auto" r:id="rId2">
            <p14:nvContentPartPr>
              <p14:cNvPr id="3" name="インク 2">
                <a:extLst>
                  <a:ext uri="{FF2B5EF4-FFF2-40B4-BE49-F238E27FC236}">
                    <a16:creationId xmlns:a16="http://schemas.microsoft.com/office/drawing/2014/main" id="{BACE4789-439C-4C48-86D5-D19D9A85F2A5}"/>
                  </a:ext>
                </a:extLst>
              </p14:cNvPr>
              <p14:cNvContentPartPr/>
              <p14:nvPr/>
            </p14:nvContentPartPr>
            <p14:xfrm>
              <a:off x="905061" y="1057129"/>
              <a:ext cx="1535040" cy="45000"/>
            </p14:xfrm>
          </p:contentPart>
        </mc:Choice>
        <mc:Fallback>
          <p:pic>
            <p:nvPicPr>
              <p:cNvPr id="3" name="インク 2">
                <a:extLst>
                  <a:ext uri="{FF2B5EF4-FFF2-40B4-BE49-F238E27FC236}">
                    <a16:creationId xmlns:a16="http://schemas.microsoft.com/office/drawing/2014/main" id="{BACE4789-439C-4C48-86D5-D19D9A85F2A5}"/>
                  </a:ext>
                </a:extLst>
              </p:cNvPr>
              <p:cNvPicPr/>
              <p:nvPr/>
            </p:nvPicPr>
            <p:blipFill>
              <a:blip r:embed="rId3"/>
              <a:stretch>
                <a:fillRect/>
              </a:stretch>
            </p:blipFill>
            <p:spPr>
              <a:xfrm>
                <a:off x="815421" y="877489"/>
                <a:ext cx="1714680" cy="404640"/>
              </a:xfrm>
              <a:prstGeom prst="rect">
                <a:avLst/>
              </a:prstGeom>
            </p:spPr>
          </p:pic>
        </mc:Fallback>
      </mc:AlternateContent>
    </p:spTree>
    <p:extLst>
      <p:ext uri="{BB962C8B-B14F-4D97-AF65-F5344CB8AC3E}">
        <p14:creationId xmlns:p14="http://schemas.microsoft.com/office/powerpoint/2010/main" val="4265543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0052EA-F9A7-41FB-BA0C-317EFE23BF4C}"/>
              </a:ext>
            </a:extLst>
          </p:cNvPr>
          <p:cNvSpPr>
            <a:spLocks noGrp="1"/>
          </p:cNvSpPr>
          <p:nvPr>
            <p:ph type="title"/>
          </p:nvPr>
        </p:nvSpPr>
        <p:spPr>
          <a:xfrm>
            <a:off x="838200" y="515144"/>
            <a:ext cx="9744076" cy="947738"/>
          </a:xfrm>
          <a:solidFill>
            <a:schemeClr val="bg1"/>
          </a:solidFill>
        </p:spPr>
        <p:txBody>
          <a:bodyPr>
            <a:normAutofit/>
          </a:bodyPr>
          <a:lstStyle/>
          <a:p>
            <a:r>
              <a:rPr kumimoji="1" lang="ja-JP" altLang="en-US" sz="4000" dirty="0">
                <a:latin typeface="HG丸ｺﾞｼｯｸM-PRO" panose="020F0600000000000000" pitchFamily="50" charset="-128"/>
                <a:ea typeface="HG丸ｺﾞｼｯｸM-PRO" panose="020F0600000000000000" pitchFamily="50" charset="-128"/>
              </a:rPr>
              <a:t>謝辞</a:t>
            </a:r>
          </a:p>
        </p:txBody>
      </p:sp>
      <p:sp>
        <p:nvSpPr>
          <p:cNvPr id="5" name="フレーム 4">
            <a:extLst>
              <a:ext uri="{FF2B5EF4-FFF2-40B4-BE49-F238E27FC236}">
                <a16:creationId xmlns:a16="http://schemas.microsoft.com/office/drawing/2014/main" id="{89E3D982-A656-422E-A1A8-6C9532BC15FE}"/>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6" name="Picture 2" descr="猫のアイコン">
            <a:extLst>
              <a:ext uri="{FF2B5EF4-FFF2-40B4-BE49-F238E27FC236}">
                <a16:creationId xmlns:a16="http://schemas.microsoft.com/office/drawing/2014/main" id="{06CD71B9-48B6-4F18-B651-C681303269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17090" y="5177933"/>
            <a:ext cx="1049174" cy="104917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ミツバチのアイコン">
            <a:extLst>
              <a:ext uri="{FF2B5EF4-FFF2-40B4-BE49-F238E27FC236}">
                <a16:creationId xmlns:a16="http://schemas.microsoft.com/office/drawing/2014/main" id="{EA9557D4-D97D-4655-9ECF-FD3284354B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4826" y="5185800"/>
            <a:ext cx="1049174" cy="104917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モンスターのアイコン9">
            <a:extLst>
              <a:ext uri="{FF2B5EF4-FFF2-40B4-BE49-F238E27FC236}">
                <a16:creationId xmlns:a16="http://schemas.microsoft.com/office/drawing/2014/main" id="{65C1AD7B-4BC1-4298-99B8-9288D57BFF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6899" y="5185800"/>
            <a:ext cx="1049174" cy="104917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象のアイコン">
            <a:extLst>
              <a:ext uri="{FF2B5EF4-FFF2-40B4-BE49-F238E27FC236}">
                <a16:creationId xmlns:a16="http://schemas.microsoft.com/office/drawing/2014/main" id="{3D966F65-5E84-4677-A6DB-8761675021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5557" y="5177933"/>
            <a:ext cx="1049174" cy="104917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男性の顔アイコン 4">
            <a:extLst>
              <a:ext uri="{FF2B5EF4-FFF2-40B4-BE49-F238E27FC236}">
                <a16:creationId xmlns:a16="http://schemas.microsoft.com/office/drawing/2014/main" id="{BAE5ECB1-E302-4C09-A5D9-1107398648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5300" y="5185801"/>
            <a:ext cx="1049173" cy="1049173"/>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四角形 3">
            <a:extLst>
              <a:ext uri="{FF2B5EF4-FFF2-40B4-BE49-F238E27FC236}">
                <a16:creationId xmlns:a16="http://schemas.microsoft.com/office/drawing/2014/main" id="{29FDFB14-991F-47DD-AE08-1441620C9A2C}"/>
              </a:ext>
            </a:extLst>
          </p:cNvPr>
          <p:cNvSpPr/>
          <p:nvPr/>
        </p:nvSpPr>
        <p:spPr>
          <a:xfrm>
            <a:off x="1022537" y="1462882"/>
            <a:ext cx="10331263" cy="3008125"/>
          </a:xfrm>
          <a:prstGeom prst="wedgeRectCallout">
            <a:avLst>
              <a:gd name="adj1" fmla="val -4603"/>
              <a:gd name="adj2" fmla="val 68640"/>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200" dirty="0">
                <a:latin typeface="HG丸ｺﾞｼｯｸM-PRO" panose="020F0600000000000000" pitchFamily="50" charset="-128"/>
                <a:ea typeface="HG丸ｺﾞｼｯｸM-PRO" panose="020F0600000000000000" pitchFamily="50" charset="-128"/>
              </a:rPr>
              <a:t>今回の開発演習に当たり、講師である樋口先生、冨原先生を始め、より円滑に作業が進むよう尽力してくださった</a:t>
            </a:r>
            <a:r>
              <a:rPr kumimoji="1" lang="en-US" altLang="ja-JP" sz="2200" dirty="0">
                <a:latin typeface="HG丸ｺﾞｼｯｸM-PRO" panose="020F0600000000000000" pitchFamily="50" charset="-128"/>
                <a:ea typeface="HG丸ｺﾞｼｯｸM-PRO" panose="020F0600000000000000" pitchFamily="50" charset="-128"/>
              </a:rPr>
              <a:t>SE</a:t>
            </a:r>
            <a:r>
              <a:rPr kumimoji="1" lang="ja-JP" altLang="en-US" sz="2200" dirty="0">
                <a:latin typeface="HG丸ｺﾞｼｯｸM-PRO" panose="020F0600000000000000" pitchFamily="50" charset="-128"/>
                <a:ea typeface="HG丸ｺﾞｼｯｸM-PRO" panose="020F0600000000000000" pitchFamily="50" charset="-128"/>
              </a:rPr>
              <a:t>プラスの社員の皆様には、温かいご支援・ご鞭撻を受け賜りました。</a:t>
            </a:r>
            <a:endParaRPr kumimoji="1" lang="en-US" altLang="ja-JP" sz="2200" dirty="0">
              <a:latin typeface="HG丸ｺﾞｼｯｸM-PRO" panose="020F0600000000000000" pitchFamily="50" charset="-128"/>
              <a:ea typeface="HG丸ｺﾞｼｯｸM-PRO" panose="020F0600000000000000" pitchFamily="50" charset="-128"/>
            </a:endParaRPr>
          </a:p>
          <a:p>
            <a:pPr algn="ctr"/>
            <a:r>
              <a:rPr lang="ja-JP" altLang="en-US" sz="2200" dirty="0">
                <a:latin typeface="HG丸ｺﾞｼｯｸM-PRO" panose="020F0600000000000000" pitchFamily="50" charset="-128"/>
                <a:ea typeface="HG丸ｺﾞｼｯｸM-PRO" panose="020F0600000000000000" pitchFamily="50" charset="-128"/>
              </a:rPr>
              <a:t>このような機会を設けてくださり、自分たちの成長を大いに感じられる研修となりました。</a:t>
            </a:r>
            <a:endParaRPr kumimoji="1" lang="en-US" altLang="ja-JP" sz="2200" dirty="0">
              <a:latin typeface="HG丸ｺﾞｼｯｸM-PRO" panose="020F0600000000000000" pitchFamily="50" charset="-128"/>
              <a:ea typeface="HG丸ｺﾞｼｯｸM-PRO" panose="020F0600000000000000" pitchFamily="50" charset="-128"/>
            </a:endParaRPr>
          </a:p>
          <a:p>
            <a:pPr algn="ctr"/>
            <a:r>
              <a:rPr lang="ja-JP" altLang="en-US" sz="2200" dirty="0">
                <a:latin typeface="HG丸ｺﾞｼｯｸM-PRO" panose="020F0600000000000000" pitchFamily="50" charset="-128"/>
                <a:ea typeface="HG丸ｺﾞｼｯｸM-PRO" panose="020F0600000000000000" pitchFamily="50" charset="-128"/>
              </a:rPr>
              <a:t>非常に貴重な経験をさせていただき、有難うございました。</a:t>
            </a:r>
            <a:endParaRPr kumimoji="1" lang="ja-JP" altLang="en-US" sz="2200" dirty="0">
              <a:latin typeface="HG丸ｺﾞｼｯｸM-PRO" panose="020F0600000000000000" pitchFamily="50" charset="-128"/>
              <a:ea typeface="HG丸ｺﾞｼｯｸM-PRO" panose="020F0600000000000000" pitchFamily="50" charset="-128"/>
            </a:endParaRPr>
          </a:p>
        </p:txBody>
      </p:sp>
      <mc:AlternateContent xmlns:mc="http://schemas.openxmlformats.org/markup-compatibility/2006">
        <mc:Choice xmlns:p14="http://schemas.microsoft.com/office/powerpoint/2010/main" Requires="p14">
          <p:contentPart p14:bwMode="auto" r:id="rId7">
            <p14:nvContentPartPr>
              <p14:cNvPr id="3" name="インク 2">
                <a:extLst>
                  <a:ext uri="{FF2B5EF4-FFF2-40B4-BE49-F238E27FC236}">
                    <a16:creationId xmlns:a16="http://schemas.microsoft.com/office/drawing/2014/main" id="{6D4F5030-7E22-4797-B1B3-05D5F9736EFF}"/>
                  </a:ext>
                </a:extLst>
              </p14:cNvPr>
              <p14:cNvContentPartPr/>
              <p14:nvPr/>
            </p14:nvContentPartPr>
            <p14:xfrm>
              <a:off x="1048341" y="1012129"/>
              <a:ext cx="860760" cy="19080"/>
            </p14:xfrm>
          </p:contentPart>
        </mc:Choice>
        <mc:Fallback>
          <p:pic>
            <p:nvPicPr>
              <p:cNvPr id="3" name="インク 2">
                <a:extLst>
                  <a:ext uri="{FF2B5EF4-FFF2-40B4-BE49-F238E27FC236}">
                    <a16:creationId xmlns:a16="http://schemas.microsoft.com/office/drawing/2014/main" id="{6D4F5030-7E22-4797-B1B3-05D5F9736EFF}"/>
                  </a:ext>
                </a:extLst>
              </p:cNvPr>
              <p:cNvPicPr/>
              <p:nvPr/>
            </p:nvPicPr>
            <p:blipFill>
              <a:blip r:embed="rId8"/>
              <a:stretch>
                <a:fillRect/>
              </a:stretch>
            </p:blipFill>
            <p:spPr>
              <a:xfrm>
                <a:off x="958341" y="832489"/>
                <a:ext cx="1040400" cy="378720"/>
              </a:xfrm>
              <a:prstGeom prst="rect">
                <a:avLst/>
              </a:prstGeom>
            </p:spPr>
          </p:pic>
        </mc:Fallback>
      </mc:AlternateContent>
    </p:spTree>
    <p:extLst>
      <p:ext uri="{BB962C8B-B14F-4D97-AF65-F5344CB8AC3E}">
        <p14:creationId xmlns:p14="http://schemas.microsoft.com/office/powerpoint/2010/main" val="2107435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FEEB24-FF44-4A73-AC3C-894CEDC7F02E}"/>
              </a:ext>
            </a:extLst>
          </p:cNvPr>
          <p:cNvSpPr>
            <a:spLocks noGrp="1"/>
          </p:cNvSpPr>
          <p:nvPr>
            <p:ph type="title"/>
          </p:nvPr>
        </p:nvSpPr>
        <p:spPr/>
        <p:txBody>
          <a:bodyPr/>
          <a:lstStyle/>
          <a:p>
            <a:r>
              <a:rPr kumimoji="1" lang="ja-JP" altLang="en-US" dirty="0">
                <a:latin typeface="HG丸ｺﾞｼｯｸM-PRO" panose="020F0600000000000000" pitchFamily="50" charset="-128"/>
                <a:ea typeface="HG丸ｺﾞｼｯｸM-PRO" panose="020F0600000000000000" pitchFamily="50" charset="-128"/>
              </a:rPr>
              <a:t>発表概要</a:t>
            </a:r>
          </a:p>
        </p:txBody>
      </p:sp>
      <p:sp>
        <p:nvSpPr>
          <p:cNvPr id="3" name="コンテンツ プレースホルダー 2">
            <a:extLst>
              <a:ext uri="{FF2B5EF4-FFF2-40B4-BE49-F238E27FC236}">
                <a16:creationId xmlns:a16="http://schemas.microsoft.com/office/drawing/2014/main" id="{5B36D3D2-21C0-4321-95C5-D29735FD0108}"/>
              </a:ext>
            </a:extLst>
          </p:cNvPr>
          <p:cNvSpPr>
            <a:spLocks noGrp="1"/>
          </p:cNvSpPr>
          <p:nvPr>
            <p:ph idx="1"/>
          </p:nvPr>
        </p:nvSpPr>
        <p:spPr>
          <a:xfrm>
            <a:off x="1394014" y="2685533"/>
            <a:ext cx="4065492" cy="4359275"/>
          </a:xfrm>
        </p:spPr>
        <p:txBody>
          <a:bodyPr/>
          <a:lstStyle/>
          <a:p>
            <a:r>
              <a:rPr lang="ja-JP" altLang="en-US" dirty="0"/>
              <a:t>問題点</a:t>
            </a:r>
            <a:endParaRPr lang="en-US" altLang="ja-JP" dirty="0"/>
          </a:p>
          <a:p>
            <a:r>
              <a:rPr lang="ja-JP" altLang="en-US" dirty="0"/>
              <a:t>概要</a:t>
            </a:r>
            <a:endParaRPr lang="en-US" altLang="ja-JP" dirty="0"/>
          </a:p>
          <a:p>
            <a:r>
              <a:rPr lang="ja-JP" altLang="en-US" dirty="0"/>
              <a:t>デモンストレーション</a:t>
            </a:r>
            <a:endParaRPr lang="en-US" altLang="ja-JP" dirty="0"/>
          </a:p>
          <a:p>
            <a:r>
              <a:rPr kumimoji="1" lang="ja-JP" altLang="en-US" dirty="0"/>
              <a:t>期待できること</a:t>
            </a:r>
            <a:endParaRPr kumimoji="1" lang="en-US" altLang="ja-JP" dirty="0"/>
          </a:p>
          <a:p>
            <a:r>
              <a:rPr lang="ja-JP" altLang="en-US" dirty="0"/>
              <a:t>成果</a:t>
            </a:r>
            <a:endParaRPr kumimoji="1" lang="ja-JP" altLang="en-US" dirty="0"/>
          </a:p>
        </p:txBody>
      </p:sp>
      <p:sp>
        <p:nvSpPr>
          <p:cNvPr id="4" name="フレーム 3">
            <a:extLst>
              <a:ext uri="{FF2B5EF4-FFF2-40B4-BE49-F238E27FC236}">
                <a16:creationId xmlns:a16="http://schemas.microsoft.com/office/drawing/2014/main" id="{7EC587C2-A8A9-4D4F-9C4F-102593EAE97C}"/>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フレーム 5">
            <a:extLst>
              <a:ext uri="{FF2B5EF4-FFF2-40B4-BE49-F238E27FC236}">
                <a16:creationId xmlns:a16="http://schemas.microsoft.com/office/drawing/2014/main" id="{C84B8FBA-5233-427A-8B8A-C31956518BB8}"/>
              </a:ext>
            </a:extLst>
          </p:cNvPr>
          <p:cNvSpPr/>
          <p:nvPr/>
        </p:nvSpPr>
        <p:spPr>
          <a:xfrm>
            <a:off x="1210235" y="1909482"/>
            <a:ext cx="4249271" cy="4171016"/>
          </a:xfrm>
          <a:prstGeom prst="frame">
            <a:avLst>
              <a:gd name="adj1" fmla="val 2265"/>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solidFill>
                <a:schemeClr val="tx1"/>
              </a:solidFill>
            </a:endParaRPr>
          </a:p>
        </p:txBody>
      </p:sp>
      <p:sp>
        <p:nvSpPr>
          <p:cNvPr id="7" name="テキスト ボックス 6">
            <a:extLst>
              <a:ext uri="{FF2B5EF4-FFF2-40B4-BE49-F238E27FC236}">
                <a16:creationId xmlns:a16="http://schemas.microsoft.com/office/drawing/2014/main" id="{42C11B47-687C-4598-ABA6-89BADE9A581A}"/>
              </a:ext>
            </a:extLst>
          </p:cNvPr>
          <p:cNvSpPr txBox="1"/>
          <p:nvPr/>
        </p:nvSpPr>
        <p:spPr>
          <a:xfrm>
            <a:off x="1631575" y="1673364"/>
            <a:ext cx="3406589" cy="523220"/>
          </a:xfrm>
          <a:prstGeom prst="rect">
            <a:avLst/>
          </a:prstGeom>
          <a:solidFill>
            <a:schemeClr val="bg1"/>
          </a:solidFill>
        </p:spPr>
        <p:txBody>
          <a:bodyPr wrap="square" rtlCol="0">
            <a:spAutoFit/>
          </a:bodyPr>
          <a:lstStyle/>
          <a:p>
            <a:r>
              <a:rPr kumimoji="1" lang="ja-JP" altLang="en-US" sz="2800" b="1" dirty="0"/>
              <a:t>プロダクトについて</a:t>
            </a:r>
          </a:p>
        </p:txBody>
      </p:sp>
      <p:sp>
        <p:nvSpPr>
          <p:cNvPr id="8" name="コンテンツ プレースホルダー 2">
            <a:extLst>
              <a:ext uri="{FF2B5EF4-FFF2-40B4-BE49-F238E27FC236}">
                <a16:creationId xmlns:a16="http://schemas.microsoft.com/office/drawing/2014/main" id="{BA438E5A-E8E2-44E5-BF37-CA2203E4EDB2}"/>
              </a:ext>
            </a:extLst>
          </p:cNvPr>
          <p:cNvSpPr txBox="1">
            <a:spLocks/>
          </p:cNvSpPr>
          <p:nvPr/>
        </p:nvSpPr>
        <p:spPr>
          <a:xfrm>
            <a:off x="6916273" y="2863007"/>
            <a:ext cx="4065492" cy="4359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グループ</a:t>
            </a:r>
            <a:endParaRPr lang="en-US" altLang="ja-JP" dirty="0"/>
          </a:p>
          <a:p>
            <a:r>
              <a:rPr lang="ja-JP" altLang="en-US" dirty="0"/>
              <a:t>個人</a:t>
            </a:r>
            <a:endParaRPr lang="en-US" altLang="ja-JP" dirty="0"/>
          </a:p>
          <a:p>
            <a:r>
              <a:rPr lang="ja-JP" altLang="en-US" dirty="0"/>
              <a:t>まとめ</a:t>
            </a:r>
            <a:endParaRPr lang="en-US" altLang="ja-JP" dirty="0"/>
          </a:p>
          <a:p>
            <a:r>
              <a:rPr lang="ja-JP" altLang="en-US" dirty="0"/>
              <a:t>謝辞</a:t>
            </a:r>
            <a:endParaRPr lang="en-US" altLang="ja-JP" dirty="0"/>
          </a:p>
        </p:txBody>
      </p:sp>
      <p:sp>
        <p:nvSpPr>
          <p:cNvPr id="9" name="フレーム 8">
            <a:extLst>
              <a:ext uri="{FF2B5EF4-FFF2-40B4-BE49-F238E27FC236}">
                <a16:creationId xmlns:a16="http://schemas.microsoft.com/office/drawing/2014/main" id="{C61AFA19-BAD0-4055-A514-1012BB04E132}"/>
              </a:ext>
            </a:extLst>
          </p:cNvPr>
          <p:cNvSpPr/>
          <p:nvPr/>
        </p:nvSpPr>
        <p:spPr>
          <a:xfrm>
            <a:off x="6490446" y="1909482"/>
            <a:ext cx="4249271" cy="4171016"/>
          </a:xfrm>
          <a:prstGeom prst="frame">
            <a:avLst>
              <a:gd name="adj1" fmla="val 2265"/>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651399FE-D36B-4E0D-B747-EEACC7F72635}"/>
              </a:ext>
            </a:extLst>
          </p:cNvPr>
          <p:cNvSpPr txBox="1"/>
          <p:nvPr/>
        </p:nvSpPr>
        <p:spPr>
          <a:xfrm>
            <a:off x="6739217" y="1646420"/>
            <a:ext cx="3756214" cy="523220"/>
          </a:xfrm>
          <a:prstGeom prst="rect">
            <a:avLst/>
          </a:prstGeom>
          <a:solidFill>
            <a:schemeClr val="bg1"/>
          </a:solidFill>
        </p:spPr>
        <p:txBody>
          <a:bodyPr wrap="square" rtlCol="0">
            <a:spAutoFit/>
          </a:bodyPr>
          <a:lstStyle/>
          <a:p>
            <a:r>
              <a:rPr kumimoji="1" lang="ja-JP" altLang="en-US" sz="2800" b="1" dirty="0"/>
              <a:t>プロジェクトについて</a:t>
            </a:r>
          </a:p>
        </p:txBody>
      </p:sp>
      <mc:AlternateContent xmlns:mc="http://schemas.openxmlformats.org/markup-compatibility/2006" xmlns:p14="http://schemas.microsoft.com/office/powerpoint/2010/main">
        <mc:Choice Requires="p14">
          <p:contentPart p14:bwMode="auto" r:id="rId2">
            <p14:nvContentPartPr>
              <p14:cNvPr id="35" name="インク 34">
                <a:extLst>
                  <a:ext uri="{FF2B5EF4-FFF2-40B4-BE49-F238E27FC236}">
                    <a16:creationId xmlns:a16="http://schemas.microsoft.com/office/drawing/2014/main" id="{92A31E80-C547-4A95-82C7-D48A0393D2EC}"/>
                  </a:ext>
                </a:extLst>
              </p14:cNvPr>
              <p14:cNvContentPartPr/>
              <p14:nvPr/>
            </p14:nvContentPartPr>
            <p14:xfrm>
              <a:off x="809355" y="1084710"/>
              <a:ext cx="2435040" cy="37800"/>
            </p14:xfrm>
          </p:contentPart>
        </mc:Choice>
        <mc:Fallback xmlns="">
          <p:pic>
            <p:nvPicPr>
              <p:cNvPr id="35" name="インク 34">
                <a:extLst>
                  <a:ext uri="{FF2B5EF4-FFF2-40B4-BE49-F238E27FC236}">
                    <a16:creationId xmlns:a16="http://schemas.microsoft.com/office/drawing/2014/main" id="{92A31E80-C547-4A95-82C7-D48A0393D2EC}"/>
                  </a:ext>
                </a:extLst>
              </p:cNvPr>
              <p:cNvPicPr/>
              <p:nvPr/>
            </p:nvPicPr>
            <p:blipFill>
              <a:blip r:embed="rId3"/>
              <a:stretch>
                <a:fillRect/>
              </a:stretch>
            </p:blipFill>
            <p:spPr>
              <a:xfrm>
                <a:off x="719715" y="904710"/>
                <a:ext cx="2614680" cy="397440"/>
              </a:xfrm>
              <a:prstGeom prst="rect">
                <a:avLst/>
              </a:prstGeom>
            </p:spPr>
          </p:pic>
        </mc:Fallback>
      </mc:AlternateContent>
    </p:spTree>
    <p:extLst>
      <p:ext uri="{BB962C8B-B14F-4D97-AF65-F5344CB8AC3E}">
        <p14:creationId xmlns:p14="http://schemas.microsoft.com/office/powerpoint/2010/main" val="2470499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0052EA-F9A7-41FB-BA0C-317EFE23BF4C}"/>
              </a:ext>
            </a:extLst>
          </p:cNvPr>
          <p:cNvSpPr>
            <a:spLocks noGrp="1"/>
          </p:cNvSpPr>
          <p:nvPr>
            <p:ph type="title"/>
          </p:nvPr>
        </p:nvSpPr>
        <p:spPr/>
        <p:txBody>
          <a:bodyPr>
            <a:normAutofit/>
          </a:bodyPr>
          <a:lstStyle/>
          <a:p>
            <a:r>
              <a:rPr kumimoji="1" lang="ja-JP" altLang="en-US" sz="4000" dirty="0">
                <a:latin typeface="HG丸ｺﾞｼｯｸM-PRO" panose="020F0600000000000000" pitchFamily="50" charset="-128"/>
                <a:ea typeface="HG丸ｺﾞｼｯｸM-PRO" panose="020F0600000000000000" pitchFamily="50" charset="-128"/>
              </a:rPr>
              <a:t>ヒアリングで見えた問題点</a:t>
            </a:r>
          </a:p>
        </p:txBody>
      </p:sp>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11" name="インク 10">
                <a:extLst>
                  <a:ext uri="{FF2B5EF4-FFF2-40B4-BE49-F238E27FC236}">
                    <a16:creationId xmlns:a16="http://schemas.microsoft.com/office/drawing/2014/main" id="{82FDD027-B9AF-4019-888A-959BF7B918E7}"/>
                  </a:ext>
                </a:extLst>
              </p14:cNvPr>
              <p14:cNvContentPartPr/>
              <p14:nvPr/>
            </p14:nvContentPartPr>
            <p14:xfrm>
              <a:off x="923835" y="1027815"/>
              <a:ext cx="6100200" cy="86760"/>
            </p14:xfrm>
          </p:contentPart>
        </mc:Choice>
        <mc:Fallback xmlns="">
          <p:pic>
            <p:nvPicPr>
              <p:cNvPr id="11" name="インク 10">
                <a:extLst>
                  <a:ext uri="{FF2B5EF4-FFF2-40B4-BE49-F238E27FC236}">
                    <a16:creationId xmlns:a16="http://schemas.microsoft.com/office/drawing/2014/main" id="{82FDD027-B9AF-4019-888A-959BF7B918E7}"/>
                  </a:ext>
                </a:extLst>
              </p:cNvPr>
              <p:cNvPicPr/>
              <p:nvPr/>
            </p:nvPicPr>
            <p:blipFill>
              <a:blip r:embed="rId3"/>
              <a:stretch>
                <a:fillRect/>
              </a:stretch>
            </p:blipFill>
            <p:spPr>
              <a:xfrm>
                <a:off x="833835" y="847815"/>
                <a:ext cx="6279840" cy="446400"/>
              </a:xfrm>
              <a:prstGeom prst="rect">
                <a:avLst/>
              </a:prstGeom>
            </p:spPr>
          </p:pic>
        </mc:Fallback>
      </mc:AlternateContent>
      <p:pic>
        <p:nvPicPr>
          <p:cNvPr id="6" name="Picture 6" descr="スーツを着た女性のイラスト（笑顔）">
            <a:extLst>
              <a:ext uri="{FF2B5EF4-FFF2-40B4-BE49-F238E27FC236}">
                <a16:creationId xmlns:a16="http://schemas.microsoft.com/office/drawing/2014/main" id="{696C0A77-FD3E-4762-82B9-A500B71E68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495" y="1836646"/>
            <a:ext cx="759596" cy="103346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スーツを着た男性のイラスト（笑顔）">
            <a:extLst>
              <a:ext uri="{FF2B5EF4-FFF2-40B4-BE49-F238E27FC236}">
                <a16:creationId xmlns:a16="http://schemas.microsoft.com/office/drawing/2014/main" id="{F6F15919-54CD-45F6-86D2-37FBE29292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8990" y="1836646"/>
            <a:ext cx="759596" cy="103346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14F05BB4-AA74-4DD1-B443-8FD0D7FF64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3700" y="2697167"/>
            <a:ext cx="920100" cy="921717"/>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F3D586BF-0DE2-4E3F-B50F-2C8DA73A2ADE}"/>
              </a:ext>
            </a:extLst>
          </p:cNvPr>
          <p:cNvSpPr txBox="1"/>
          <p:nvPr/>
        </p:nvSpPr>
        <p:spPr>
          <a:xfrm>
            <a:off x="10433700" y="2324978"/>
            <a:ext cx="1268505" cy="369332"/>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事務局</a:t>
            </a:r>
          </a:p>
        </p:txBody>
      </p:sp>
      <p:sp>
        <p:nvSpPr>
          <p:cNvPr id="5" name="吹き出し: 四角形 4">
            <a:extLst>
              <a:ext uri="{FF2B5EF4-FFF2-40B4-BE49-F238E27FC236}">
                <a16:creationId xmlns:a16="http://schemas.microsoft.com/office/drawing/2014/main" id="{D54B5B77-16DF-4416-BA82-BDCB2A7E22D3}"/>
              </a:ext>
            </a:extLst>
          </p:cNvPr>
          <p:cNvSpPr/>
          <p:nvPr/>
        </p:nvSpPr>
        <p:spPr>
          <a:xfrm>
            <a:off x="2743200" y="1836646"/>
            <a:ext cx="4280835" cy="921717"/>
          </a:xfrm>
          <a:prstGeom prst="wedgeRectCallout">
            <a:avLst>
              <a:gd name="adj1" fmla="val -60622"/>
              <a:gd name="adj2" fmla="val 6089"/>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latin typeface="HG丸ｺﾞｼｯｸM-PRO" panose="020F0600000000000000" pitchFamily="50" charset="-128"/>
                <a:ea typeface="HG丸ｺﾞｼｯｸM-PRO" panose="020F0600000000000000" pitchFamily="50" charset="-128"/>
              </a:rPr>
              <a:t>今抱えている問題はありますか？</a:t>
            </a:r>
          </a:p>
        </p:txBody>
      </p:sp>
      <p:sp>
        <p:nvSpPr>
          <p:cNvPr id="12" name="テキスト ボックス 11">
            <a:extLst>
              <a:ext uri="{FF2B5EF4-FFF2-40B4-BE49-F238E27FC236}">
                <a16:creationId xmlns:a16="http://schemas.microsoft.com/office/drawing/2014/main" id="{132FF8F6-58B0-4EE7-B0CA-2ED524714FE8}"/>
              </a:ext>
            </a:extLst>
          </p:cNvPr>
          <p:cNvSpPr txBox="1"/>
          <p:nvPr/>
        </p:nvSpPr>
        <p:spPr>
          <a:xfrm>
            <a:off x="1048501" y="1424746"/>
            <a:ext cx="871180"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受講生</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0" name="吹き出し: 四角形 9">
            <a:extLst>
              <a:ext uri="{FF2B5EF4-FFF2-40B4-BE49-F238E27FC236}">
                <a16:creationId xmlns:a16="http://schemas.microsoft.com/office/drawing/2014/main" id="{7EDF92EA-4D1D-4270-9C25-CF9F70D20311}"/>
              </a:ext>
            </a:extLst>
          </p:cNvPr>
          <p:cNvSpPr/>
          <p:nvPr/>
        </p:nvSpPr>
        <p:spPr>
          <a:xfrm>
            <a:off x="724495" y="3158025"/>
            <a:ext cx="9029093" cy="1647057"/>
          </a:xfrm>
          <a:prstGeom prst="wedgeRectCallout">
            <a:avLst>
              <a:gd name="adj1" fmla="val 57175"/>
              <a:gd name="adj2" fmla="val -44264"/>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latin typeface="HG丸ｺﾞｼｯｸM-PRO" panose="020F0600000000000000" pitchFamily="50" charset="-128"/>
                <a:ea typeface="HG丸ｺﾞｼｯｸM-PRO" panose="020F0600000000000000" pitchFamily="50" charset="-128"/>
              </a:rPr>
              <a:t>そうですね・・</a:t>
            </a:r>
            <a:endParaRPr kumimoji="1" lang="en-US" altLang="ja-JP" dirty="0">
              <a:latin typeface="HG丸ｺﾞｼｯｸM-PRO" panose="020F0600000000000000" pitchFamily="50" charset="-128"/>
              <a:ea typeface="HG丸ｺﾞｼｯｸM-PRO" panose="020F0600000000000000" pitchFamily="50" charset="-128"/>
            </a:endParaRPr>
          </a:p>
          <a:p>
            <a:pPr algn="ctr"/>
            <a:r>
              <a:rPr kumimoji="1" lang="ja-JP" altLang="en-US" dirty="0">
                <a:latin typeface="HG丸ｺﾞｼｯｸM-PRO" panose="020F0600000000000000" pitchFamily="50" charset="-128"/>
                <a:ea typeface="HG丸ｺﾞｼｯｸM-PRO" panose="020F0600000000000000" pitchFamily="50" charset="-128"/>
              </a:rPr>
              <a:t>オンラインになって顔と名前が覚えづらくなったことですね。</a:t>
            </a:r>
            <a:endParaRPr kumimoji="1" lang="en-US" altLang="ja-JP" dirty="0">
              <a:latin typeface="HG丸ｺﾞｼｯｸM-PRO" panose="020F0600000000000000" pitchFamily="50" charset="-128"/>
              <a:ea typeface="HG丸ｺﾞｼｯｸM-PRO" panose="020F0600000000000000" pitchFamily="50" charset="-128"/>
            </a:endParaRPr>
          </a:p>
          <a:p>
            <a:pPr algn="ctr"/>
            <a:r>
              <a:rPr kumimoji="1" lang="ja-JP" altLang="en-US" dirty="0">
                <a:latin typeface="HG丸ｺﾞｼｯｸM-PRO" panose="020F0600000000000000" pitchFamily="50" charset="-128"/>
                <a:ea typeface="HG丸ｺﾞｼｯｸM-PRO" panose="020F0600000000000000" pitchFamily="50" charset="-128"/>
              </a:rPr>
              <a:t>あとは、</a:t>
            </a:r>
            <a:r>
              <a:rPr kumimoji="1" lang="ja-JP" altLang="en-US" sz="2000" dirty="0">
                <a:solidFill>
                  <a:srgbClr val="FF0000"/>
                </a:solidFill>
                <a:latin typeface="HG丸ｺﾞｼｯｸM-PRO" panose="020F0600000000000000" pitchFamily="50" charset="-128"/>
                <a:ea typeface="HG丸ｺﾞｼｯｸM-PRO" panose="020F0600000000000000" pitchFamily="50" charset="-128"/>
              </a:rPr>
              <a:t>質問の情報共有ができていないこと</a:t>
            </a:r>
            <a:r>
              <a:rPr kumimoji="1" lang="ja-JP" altLang="en-US" dirty="0">
                <a:solidFill>
                  <a:schemeClr val="tx1"/>
                </a:solidFill>
                <a:latin typeface="HG丸ｺﾞｼｯｸM-PRO" panose="020F0600000000000000" pitchFamily="50" charset="-128"/>
                <a:ea typeface="HG丸ｺﾞｼｯｸM-PRO" panose="020F0600000000000000" pitchFamily="50" charset="-128"/>
              </a:rPr>
              <a:t>ですね。</a:t>
            </a:r>
            <a:endParaRPr kumimoji="1" lang="en-US" altLang="ja-JP" dirty="0">
              <a:solidFill>
                <a:schemeClr val="tx1"/>
              </a:solidFill>
              <a:latin typeface="HG丸ｺﾞｼｯｸM-PRO" panose="020F0600000000000000" pitchFamily="50" charset="-128"/>
              <a:ea typeface="HG丸ｺﾞｼｯｸM-PRO" panose="020F0600000000000000" pitchFamily="50" charset="-128"/>
            </a:endParaRPr>
          </a:p>
          <a:p>
            <a:pPr algn="ctr"/>
            <a:r>
              <a:rPr lang="ja-JP" altLang="en-US" dirty="0">
                <a:solidFill>
                  <a:schemeClr val="tx1"/>
                </a:solidFill>
                <a:latin typeface="HG丸ｺﾞｼｯｸM-PRO" panose="020F0600000000000000" pitchFamily="50" charset="-128"/>
                <a:ea typeface="HG丸ｺﾞｼｯｸM-PRO" panose="020F0600000000000000" pitchFamily="50" charset="-128"/>
              </a:rPr>
              <a:t>スラックは蓄積機能ではないので、</a:t>
            </a:r>
            <a:r>
              <a:rPr lang="ja-JP" altLang="en-US" sz="2000" dirty="0">
                <a:solidFill>
                  <a:srgbClr val="FF0000"/>
                </a:solidFill>
                <a:latin typeface="HG丸ｺﾞｼｯｸM-PRO" panose="020F0600000000000000" pitchFamily="50" charset="-128"/>
                <a:ea typeface="HG丸ｺﾞｼｯｸM-PRO" panose="020F0600000000000000" pitchFamily="50" charset="-128"/>
              </a:rPr>
              <a:t>同じ質問だったとき確かめられない</a:t>
            </a:r>
            <a:r>
              <a:rPr lang="ja-JP" altLang="en-US" dirty="0">
                <a:solidFill>
                  <a:schemeClr val="tx1"/>
                </a:solidFill>
                <a:latin typeface="HG丸ｺﾞｼｯｸM-PRO" panose="020F0600000000000000" pitchFamily="50" charset="-128"/>
                <a:ea typeface="HG丸ｺﾞｼｯｸM-PRO" panose="020F0600000000000000" pitchFamily="50" charset="-128"/>
              </a:rPr>
              <a:t>んです。</a:t>
            </a:r>
            <a:endParaRPr kumimoji="1" lang="ja-JP" altLang="en-US" dirty="0">
              <a:solidFill>
                <a:schemeClr val="tx1"/>
              </a:solidFill>
              <a:latin typeface="HG丸ｺﾞｼｯｸM-PRO" panose="020F0600000000000000" pitchFamily="50" charset="-128"/>
              <a:ea typeface="HG丸ｺﾞｼｯｸM-PRO" panose="020F0600000000000000" pitchFamily="50" charset="-128"/>
            </a:endParaRPr>
          </a:p>
        </p:txBody>
      </p:sp>
      <p:sp>
        <p:nvSpPr>
          <p:cNvPr id="14" name="矢印: ストライプ 13">
            <a:extLst>
              <a:ext uri="{FF2B5EF4-FFF2-40B4-BE49-F238E27FC236}">
                <a16:creationId xmlns:a16="http://schemas.microsoft.com/office/drawing/2014/main" id="{22F06A94-D396-423A-9691-C4D7543940C2}"/>
              </a:ext>
            </a:extLst>
          </p:cNvPr>
          <p:cNvSpPr/>
          <p:nvPr/>
        </p:nvSpPr>
        <p:spPr>
          <a:xfrm>
            <a:off x="2565140" y="5204744"/>
            <a:ext cx="1173143" cy="949215"/>
          </a:xfrm>
          <a:prstGeom prst="stripedRightArrow">
            <a:avLst>
              <a:gd name="adj1" fmla="val 56452"/>
              <a:gd name="adj2" fmla="val 46774"/>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A3B2C4D3-1133-488F-A875-039942FD6B74}"/>
              </a:ext>
            </a:extLst>
          </p:cNvPr>
          <p:cNvSpPr txBox="1"/>
          <p:nvPr/>
        </p:nvSpPr>
        <p:spPr>
          <a:xfrm>
            <a:off x="3973935" y="5448518"/>
            <a:ext cx="7221071" cy="461665"/>
          </a:xfrm>
          <a:prstGeom prst="rect">
            <a:avLst/>
          </a:prstGeom>
          <a:noFill/>
        </p:spPr>
        <p:txBody>
          <a:bodyPr wrap="square" rtlCol="0">
            <a:spAutoFit/>
          </a:bodyPr>
          <a:lstStyle/>
          <a:p>
            <a:r>
              <a:rPr lang="ja-JP" altLang="en-US" sz="2400" dirty="0">
                <a:solidFill>
                  <a:srgbClr val="FF0000"/>
                </a:solidFill>
                <a:latin typeface="HG丸ｺﾞｼｯｸM-PRO" panose="020F0600000000000000" pitchFamily="50" charset="-128"/>
                <a:ea typeface="HG丸ｺﾞｼｯｸM-PRO" panose="020F0600000000000000" pitchFamily="50" charset="-128"/>
              </a:rPr>
              <a:t>「質問」</a:t>
            </a:r>
            <a:r>
              <a:rPr lang="ja-JP" altLang="en-US" sz="2400" dirty="0">
                <a:latin typeface="HG丸ｺﾞｼｯｸM-PRO" panose="020F0600000000000000" pitchFamily="50" charset="-128"/>
                <a:ea typeface="HG丸ｺﾞｼｯｸM-PRO" panose="020F0600000000000000" pitchFamily="50" charset="-128"/>
              </a:rPr>
              <a:t>や</a:t>
            </a:r>
            <a:r>
              <a:rPr lang="ja-JP" altLang="en-US" sz="2400" dirty="0">
                <a:solidFill>
                  <a:srgbClr val="FF0000"/>
                </a:solidFill>
                <a:latin typeface="HG丸ｺﾞｼｯｸM-PRO" panose="020F0600000000000000" pitchFamily="50" charset="-128"/>
                <a:ea typeface="HG丸ｺﾞｼｯｸM-PRO" panose="020F0600000000000000" pitchFamily="50" charset="-128"/>
              </a:rPr>
              <a:t>「回答」</a:t>
            </a:r>
            <a:r>
              <a:rPr lang="ja-JP" altLang="en-US" sz="2400" dirty="0">
                <a:latin typeface="HG丸ｺﾞｼｯｸM-PRO" panose="020F0600000000000000" pitchFamily="50" charset="-128"/>
                <a:ea typeface="HG丸ｺﾞｼｯｸM-PRO" panose="020F0600000000000000" pitchFamily="50" charset="-128"/>
              </a:rPr>
              <a:t>に注目するのはどうだろう？</a:t>
            </a:r>
            <a:endParaRPr kumimoji="1" lang="ja-JP" altLang="en-US" sz="24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005647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0052EA-F9A7-41FB-BA0C-317EFE23BF4C}"/>
              </a:ext>
            </a:extLst>
          </p:cNvPr>
          <p:cNvSpPr>
            <a:spLocks noGrp="1"/>
          </p:cNvSpPr>
          <p:nvPr>
            <p:ph type="title"/>
          </p:nvPr>
        </p:nvSpPr>
        <p:spPr/>
        <p:txBody>
          <a:bodyPr>
            <a:normAutofit/>
          </a:bodyPr>
          <a:lstStyle/>
          <a:p>
            <a:r>
              <a:rPr kumimoji="1" lang="ja-JP" altLang="en-US" sz="4000" dirty="0">
                <a:latin typeface="HG丸ｺﾞｼｯｸM-PRO" panose="020F0600000000000000" pitchFamily="50" charset="-128"/>
                <a:ea typeface="HG丸ｺﾞｼｯｸM-PRO" panose="020F0600000000000000" pitchFamily="50" charset="-128"/>
              </a:rPr>
              <a:t>システム概要</a:t>
            </a:r>
          </a:p>
        </p:txBody>
      </p:sp>
      <p:sp>
        <p:nvSpPr>
          <p:cNvPr id="3" name="コンテンツ プレースホルダー 2">
            <a:extLst>
              <a:ext uri="{FF2B5EF4-FFF2-40B4-BE49-F238E27FC236}">
                <a16:creationId xmlns:a16="http://schemas.microsoft.com/office/drawing/2014/main" id="{C3F67336-AEF3-4088-9E02-583B7C424338}"/>
              </a:ext>
            </a:extLst>
          </p:cNvPr>
          <p:cNvSpPr>
            <a:spLocks noGrp="1"/>
          </p:cNvSpPr>
          <p:nvPr>
            <p:ph idx="1"/>
          </p:nvPr>
        </p:nvSpPr>
        <p:spPr/>
        <p:txBody>
          <a:bodyPr/>
          <a:lstStyle/>
          <a:p>
            <a:pPr marL="0" indent="0">
              <a:buNone/>
            </a:pPr>
            <a:r>
              <a:rPr kumimoji="1" lang="ja-JP" altLang="en-US" dirty="0">
                <a:latin typeface="HG丸ｺﾞｼｯｸM-PRO" panose="020F0600000000000000" pitchFamily="50" charset="-128"/>
                <a:ea typeface="HG丸ｺﾞｼｯｸM-PRO" panose="020F0600000000000000" pitchFamily="50" charset="-128"/>
              </a:rPr>
              <a:t>＜ターゲット＞</a:t>
            </a:r>
            <a:endParaRPr kumimoji="1" lang="en-US" altLang="ja-JP" dirty="0">
              <a:latin typeface="HG丸ｺﾞｼｯｸM-PRO" panose="020F0600000000000000" pitchFamily="50" charset="-128"/>
              <a:ea typeface="HG丸ｺﾞｼｯｸM-PRO" panose="020F0600000000000000" pitchFamily="50" charset="-128"/>
            </a:endParaRPr>
          </a:p>
          <a:p>
            <a:pPr marL="0" indent="0">
              <a:buNone/>
            </a:pPr>
            <a:r>
              <a:rPr lang="en-US" altLang="ja-JP" dirty="0">
                <a:latin typeface="HG丸ｺﾞｼｯｸM-PRO" panose="020F0600000000000000" pitchFamily="50" charset="-128"/>
                <a:ea typeface="HG丸ｺﾞｼｯｸM-PRO" panose="020F0600000000000000" pitchFamily="50" charset="-128"/>
              </a:rPr>
              <a:t>		</a:t>
            </a:r>
            <a:r>
              <a:rPr lang="ja-JP" altLang="en-US" dirty="0">
                <a:latin typeface="HG丸ｺﾞｼｯｸM-PRO" panose="020F0600000000000000" pitchFamily="50" charset="-128"/>
                <a:ea typeface="HG丸ｺﾞｼｯｸM-PRO" panose="020F0600000000000000" pitchFamily="50" charset="-128"/>
              </a:rPr>
              <a:t>受講生・講師・事務局</a:t>
            </a:r>
            <a:endParaRPr lang="en-US" altLang="ja-JP" dirty="0">
              <a:latin typeface="HG丸ｺﾞｼｯｸM-PRO" panose="020F0600000000000000" pitchFamily="50" charset="-128"/>
              <a:ea typeface="HG丸ｺﾞｼｯｸM-PRO" panose="020F0600000000000000" pitchFamily="50" charset="-128"/>
            </a:endParaRPr>
          </a:p>
          <a:p>
            <a:pPr marL="0" indent="0">
              <a:buNone/>
            </a:pPr>
            <a:endParaRPr kumimoji="1" lang="en-US" altLang="ja-JP" dirty="0">
              <a:latin typeface="HG丸ｺﾞｼｯｸM-PRO" panose="020F0600000000000000" pitchFamily="50" charset="-128"/>
              <a:ea typeface="HG丸ｺﾞｼｯｸM-PRO" panose="020F0600000000000000" pitchFamily="50" charset="-128"/>
            </a:endParaRPr>
          </a:p>
          <a:p>
            <a:pPr marL="0" indent="0">
              <a:buNone/>
            </a:pPr>
            <a:r>
              <a:rPr kumimoji="1" lang="ja-JP" altLang="en-US" dirty="0">
                <a:latin typeface="HG丸ｺﾞｼｯｸM-PRO" panose="020F0600000000000000" pitchFamily="50" charset="-128"/>
                <a:ea typeface="HG丸ｺﾞｼｯｸM-PRO" panose="020F0600000000000000" pitchFamily="50" charset="-128"/>
              </a:rPr>
              <a:t>＜概要＞</a:t>
            </a:r>
            <a:endParaRPr kumimoji="1" lang="en-US" altLang="ja-JP" dirty="0">
              <a:latin typeface="HG丸ｺﾞｼｯｸM-PRO" panose="020F0600000000000000" pitchFamily="50" charset="-128"/>
              <a:ea typeface="HG丸ｺﾞｼｯｸM-PRO" panose="020F0600000000000000" pitchFamily="50" charset="-128"/>
            </a:endParaRPr>
          </a:p>
          <a:p>
            <a:pPr marL="0" indent="0">
              <a:buNone/>
            </a:pPr>
            <a:r>
              <a:rPr kumimoji="1" lang="en-US" altLang="ja-JP" dirty="0">
                <a:latin typeface="HG丸ｺﾞｼｯｸM-PRO" panose="020F0600000000000000" pitchFamily="50" charset="-128"/>
                <a:ea typeface="HG丸ｺﾞｼｯｸM-PRO" panose="020F0600000000000000" pitchFamily="50" charset="-128"/>
              </a:rPr>
              <a:t>		</a:t>
            </a:r>
            <a:r>
              <a:rPr kumimoji="1" lang="ja-JP" altLang="en-US" dirty="0">
                <a:latin typeface="HG丸ｺﾞｼｯｸM-PRO" panose="020F0600000000000000" pitchFamily="50" charset="-128"/>
                <a:ea typeface="HG丸ｺﾞｼｯｸM-PRO" panose="020F0600000000000000" pitchFamily="50" charset="-128"/>
              </a:rPr>
              <a:t>これまでの質問を管理することができ、</a:t>
            </a:r>
            <a:endParaRPr kumimoji="1" lang="en-US" altLang="ja-JP" dirty="0">
              <a:latin typeface="HG丸ｺﾞｼｯｸM-PRO" panose="020F0600000000000000" pitchFamily="50" charset="-128"/>
              <a:ea typeface="HG丸ｺﾞｼｯｸM-PRO" panose="020F0600000000000000" pitchFamily="50" charset="-128"/>
            </a:endParaRPr>
          </a:p>
          <a:p>
            <a:pPr marL="0" indent="0">
              <a:buNone/>
            </a:pPr>
            <a:r>
              <a:rPr lang="en-US" altLang="ja-JP" dirty="0">
                <a:latin typeface="HG丸ｺﾞｼｯｸM-PRO" panose="020F0600000000000000" pitchFamily="50" charset="-128"/>
                <a:ea typeface="HG丸ｺﾞｼｯｸM-PRO" panose="020F0600000000000000" pitchFamily="50" charset="-128"/>
              </a:rPr>
              <a:t>		</a:t>
            </a:r>
            <a:r>
              <a:rPr lang="ja-JP" altLang="en-US" dirty="0">
                <a:latin typeface="HG丸ｺﾞｼｯｸM-PRO" panose="020F0600000000000000" pitchFamily="50" charset="-128"/>
                <a:ea typeface="HG丸ｺﾞｼｯｸM-PRO" panose="020F0600000000000000" pitchFamily="50" charset="-128"/>
              </a:rPr>
              <a:t>受講生・講師・事務局それぞれの立場で</a:t>
            </a:r>
            <a:endParaRPr lang="en-US" altLang="ja-JP" dirty="0">
              <a:latin typeface="HG丸ｺﾞｼｯｸM-PRO" panose="020F0600000000000000" pitchFamily="50" charset="-128"/>
              <a:ea typeface="HG丸ｺﾞｼｯｸM-PRO" panose="020F0600000000000000" pitchFamily="50" charset="-128"/>
            </a:endParaRPr>
          </a:p>
          <a:p>
            <a:pPr marL="0" indent="0">
              <a:buNone/>
            </a:pPr>
            <a:r>
              <a:rPr kumimoji="1" lang="en-US" altLang="ja-JP" dirty="0">
                <a:latin typeface="HG丸ｺﾞｼｯｸM-PRO" panose="020F0600000000000000" pitchFamily="50" charset="-128"/>
                <a:ea typeface="HG丸ｺﾞｼｯｸM-PRO" panose="020F0600000000000000" pitchFamily="50" charset="-128"/>
              </a:rPr>
              <a:t>		</a:t>
            </a:r>
            <a:r>
              <a:rPr kumimoji="1" lang="ja-JP" altLang="en-US" dirty="0">
                <a:latin typeface="HG丸ｺﾞｼｯｸM-PRO" panose="020F0600000000000000" pitchFamily="50" charset="-128"/>
                <a:ea typeface="HG丸ｺﾞｼｯｸM-PRO" panose="020F0600000000000000" pitchFamily="50" charset="-128"/>
              </a:rPr>
              <a:t>質問・回答が円滑にできるシステム</a:t>
            </a:r>
          </a:p>
        </p:txBody>
      </p:sp>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13" name="インク 12">
                <a:extLst>
                  <a:ext uri="{FF2B5EF4-FFF2-40B4-BE49-F238E27FC236}">
                    <a16:creationId xmlns:a16="http://schemas.microsoft.com/office/drawing/2014/main" id="{00A9DCC3-B9DF-4DB2-B281-E12A9D59D827}"/>
                  </a:ext>
                </a:extLst>
              </p14:cNvPr>
              <p14:cNvContentPartPr/>
              <p14:nvPr/>
            </p14:nvContentPartPr>
            <p14:xfrm>
              <a:off x="875955" y="951495"/>
              <a:ext cx="3013560" cy="86760"/>
            </p14:xfrm>
          </p:contentPart>
        </mc:Choice>
        <mc:Fallback xmlns="">
          <p:pic>
            <p:nvPicPr>
              <p:cNvPr id="13" name="インク 12">
                <a:extLst>
                  <a:ext uri="{FF2B5EF4-FFF2-40B4-BE49-F238E27FC236}">
                    <a16:creationId xmlns:a16="http://schemas.microsoft.com/office/drawing/2014/main" id="{00A9DCC3-B9DF-4DB2-B281-E12A9D59D827}"/>
                  </a:ext>
                </a:extLst>
              </p:cNvPr>
              <p:cNvPicPr/>
              <p:nvPr/>
            </p:nvPicPr>
            <p:blipFill>
              <a:blip r:embed="rId3"/>
              <a:stretch>
                <a:fillRect/>
              </a:stretch>
            </p:blipFill>
            <p:spPr>
              <a:xfrm>
                <a:off x="786315" y="771855"/>
                <a:ext cx="3193200" cy="446400"/>
              </a:xfrm>
              <a:prstGeom prst="rect">
                <a:avLst/>
              </a:prstGeom>
            </p:spPr>
          </p:pic>
        </mc:Fallback>
      </mc:AlternateContent>
      <p:sp>
        <p:nvSpPr>
          <p:cNvPr id="14" name="矢印: ストライプ 13">
            <a:extLst>
              <a:ext uri="{FF2B5EF4-FFF2-40B4-BE49-F238E27FC236}">
                <a16:creationId xmlns:a16="http://schemas.microsoft.com/office/drawing/2014/main" id="{41576B5F-B255-4CA6-A9E8-E99CEB29A12D}"/>
              </a:ext>
            </a:extLst>
          </p:cNvPr>
          <p:cNvSpPr/>
          <p:nvPr/>
        </p:nvSpPr>
        <p:spPr>
          <a:xfrm>
            <a:off x="1362634" y="2360268"/>
            <a:ext cx="962025" cy="590550"/>
          </a:xfrm>
          <a:prstGeom prst="stripedRightArrow">
            <a:avLst>
              <a:gd name="adj1" fmla="val 56452"/>
              <a:gd name="adj2" fmla="val 46774"/>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5" name="矢印: ストライプ 14">
            <a:extLst>
              <a:ext uri="{FF2B5EF4-FFF2-40B4-BE49-F238E27FC236}">
                <a16:creationId xmlns:a16="http://schemas.microsoft.com/office/drawing/2014/main" id="{4065485B-90B9-4732-8075-8FB1BC47C75F}"/>
              </a:ext>
            </a:extLst>
          </p:cNvPr>
          <p:cNvSpPr/>
          <p:nvPr/>
        </p:nvSpPr>
        <p:spPr>
          <a:xfrm>
            <a:off x="1420710" y="4268615"/>
            <a:ext cx="962025" cy="590550"/>
          </a:xfrm>
          <a:prstGeom prst="stripedRightArrow">
            <a:avLst>
              <a:gd name="adj1" fmla="val 56452"/>
              <a:gd name="adj2" fmla="val 46774"/>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30261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0052EA-F9A7-41FB-BA0C-317EFE23BF4C}"/>
              </a:ext>
            </a:extLst>
          </p:cNvPr>
          <p:cNvSpPr>
            <a:spLocks noGrp="1"/>
          </p:cNvSpPr>
          <p:nvPr>
            <p:ph type="title"/>
          </p:nvPr>
        </p:nvSpPr>
        <p:spPr>
          <a:xfrm>
            <a:off x="838200" y="182562"/>
            <a:ext cx="10515600" cy="1325563"/>
          </a:xfrm>
        </p:spPr>
        <p:txBody>
          <a:bodyPr>
            <a:normAutofit/>
          </a:bodyPr>
          <a:lstStyle/>
          <a:p>
            <a:r>
              <a:rPr lang="ja-JP" altLang="en-US" sz="4000" dirty="0">
                <a:latin typeface="HG丸ｺﾞｼｯｸM-PRO" panose="020F0600000000000000" pitchFamily="50" charset="-128"/>
                <a:ea typeface="HG丸ｺﾞｼｯｸM-PRO" panose="020F0600000000000000" pitchFamily="50" charset="-128"/>
              </a:rPr>
              <a:t>セールス</a:t>
            </a:r>
            <a:r>
              <a:rPr kumimoji="1" lang="ja-JP" altLang="en-US" sz="4000" dirty="0">
                <a:latin typeface="HG丸ｺﾞｼｯｸM-PRO" panose="020F0600000000000000" pitchFamily="50" charset="-128"/>
                <a:ea typeface="HG丸ｺﾞｼｯｸM-PRO" panose="020F0600000000000000" pitchFamily="50" charset="-128"/>
              </a:rPr>
              <a:t>ポイント</a:t>
            </a:r>
          </a:p>
        </p:txBody>
      </p:sp>
      <p:sp>
        <p:nvSpPr>
          <p:cNvPr id="3" name="コンテンツ プレースホルダー 2">
            <a:extLst>
              <a:ext uri="{FF2B5EF4-FFF2-40B4-BE49-F238E27FC236}">
                <a16:creationId xmlns:a16="http://schemas.microsoft.com/office/drawing/2014/main" id="{C3F67336-AEF3-4088-9E02-583B7C424338}"/>
              </a:ext>
            </a:extLst>
          </p:cNvPr>
          <p:cNvSpPr>
            <a:spLocks noGrp="1"/>
          </p:cNvSpPr>
          <p:nvPr>
            <p:ph idx="1"/>
          </p:nvPr>
        </p:nvSpPr>
        <p:spPr>
          <a:xfrm>
            <a:off x="342899" y="1508125"/>
            <a:ext cx="11649075" cy="4987925"/>
          </a:xfrm>
        </p:spPr>
        <p:txBody>
          <a:bodyPr>
            <a:normAutofit/>
          </a:bodyPr>
          <a:lstStyle/>
          <a:p>
            <a:pPr marL="0" indent="0">
              <a:buNone/>
            </a:pPr>
            <a:r>
              <a:rPr kumimoji="1" lang="ja-JP" altLang="en-US" sz="3000" dirty="0">
                <a:solidFill>
                  <a:srgbClr val="FF0000"/>
                </a:solidFill>
                <a:latin typeface="HG丸ｺﾞｼｯｸM-PRO" panose="020F0600000000000000" pitchFamily="50" charset="-128"/>
                <a:ea typeface="HG丸ｺﾞｼｯｸM-PRO" panose="020F0600000000000000" pitchFamily="50" charset="-128"/>
              </a:rPr>
              <a:t>匿名性</a:t>
            </a:r>
            <a:r>
              <a:rPr lang="en-US" altLang="ja-JP" dirty="0">
                <a:latin typeface="HG丸ｺﾞｼｯｸM-PRO" panose="020F0600000000000000" pitchFamily="50" charset="-128"/>
                <a:ea typeface="HG丸ｺﾞｼｯｸM-PRO" panose="020F0600000000000000" pitchFamily="50" charset="-128"/>
              </a:rPr>
              <a:t>		</a:t>
            </a:r>
          </a:p>
          <a:p>
            <a:pPr marL="0" indent="0">
              <a:buNone/>
            </a:pPr>
            <a:r>
              <a:rPr lang="en-US" altLang="ja-JP" sz="2600" dirty="0">
                <a:latin typeface="HG丸ｺﾞｼｯｸM-PRO" panose="020F0600000000000000" pitchFamily="50" charset="-128"/>
                <a:ea typeface="HG丸ｺﾞｼｯｸM-PRO" panose="020F0600000000000000" pitchFamily="50" charset="-128"/>
              </a:rPr>
              <a:t>		</a:t>
            </a:r>
            <a:r>
              <a:rPr lang="ja-JP" altLang="en-US" sz="2400" dirty="0">
                <a:latin typeface="HG丸ｺﾞｼｯｸM-PRO" panose="020F0600000000000000" pitchFamily="50" charset="-128"/>
                <a:ea typeface="HG丸ｺﾞｼｯｸM-PRO" panose="020F0600000000000000" pitchFamily="50" charset="-128"/>
              </a:rPr>
              <a:t>今まで全体スレッドで質問を躊躇っていた生徒も気軽に質問がで</a:t>
            </a:r>
            <a:r>
              <a:rPr lang="en-US" altLang="ja-JP" sz="2400" dirty="0">
                <a:latin typeface="HG丸ｺﾞｼｯｸM-PRO" panose="020F0600000000000000" pitchFamily="50" charset="-128"/>
                <a:ea typeface="HG丸ｺﾞｼｯｸM-PRO" panose="020F0600000000000000" pitchFamily="50" charset="-128"/>
              </a:rPr>
              <a:t>			</a:t>
            </a:r>
            <a:r>
              <a:rPr lang="ja-JP" altLang="en-US" sz="2400" dirty="0">
                <a:latin typeface="HG丸ｺﾞｼｯｸM-PRO" panose="020F0600000000000000" pitchFamily="50" charset="-128"/>
                <a:ea typeface="HG丸ｺﾞｼｯｸM-PRO" panose="020F0600000000000000" pitchFamily="50" charset="-128"/>
              </a:rPr>
              <a:t>きるように。</a:t>
            </a:r>
            <a:endParaRPr lang="en-US" altLang="ja-JP" sz="2400" dirty="0">
              <a:latin typeface="HG丸ｺﾞｼｯｸM-PRO" panose="020F0600000000000000" pitchFamily="50" charset="-128"/>
              <a:ea typeface="HG丸ｺﾞｼｯｸM-PRO" panose="020F0600000000000000" pitchFamily="50" charset="-128"/>
            </a:endParaRPr>
          </a:p>
          <a:p>
            <a:pPr marL="0" indent="0">
              <a:buNone/>
            </a:pPr>
            <a:endParaRPr lang="en-US" altLang="ja-JP" sz="2600" dirty="0">
              <a:latin typeface="HG丸ｺﾞｼｯｸM-PRO" panose="020F0600000000000000" pitchFamily="50" charset="-128"/>
              <a:ea typeface="HG丸ｺﾞｼｯｸM-PRO" panose="020F0600000000000000" pitchFamily="50" charset="-128"/>
            </a:endParaRPr>
          </a:p>
          <a:p>
            <a:pPr marL="0" indent="0">
              <a:buNone/>
            </a:pPr>
            <a:r>
              <a:rPr kumimoji="1" lang="en-US" altLang="ja-JP" sz="3000" dirty="0">
                <a:solidFill>
                  <a:srgbClr val="FF0000"/>
                </a:solidFill>
                <a:latin typeface="HG丸ｺﾞｼｯｸM-PRO" panose="020F0600000000000000" pitchFamily="50" charset="-128"/>
                <a:ea typeface="HG丸ｺﾞｼｯｸM-PRO" panose="020F0600000000000000" pitchFamily="50" charset="-128"/>
              </a:rPr>
              <a:t>1</a:t>
            </a:r>
            <a:r>
              <a:rPr kumimoji="1" lang="ja-JP" altLang="en-US" sz="3000" dirty="0">
                <a:solidFill>
                  <a:srgbClr val="FF0000"/>
                </a:solidFill>
                <a:latin typeface="HG丸ｺﾞｼｯｸM-PRO" panose="020F0600000000000000" pitchFamily="50" charset="-128"/>
                <a:ea typeface="HG丸ｺﾞｼｯｸM-PRO" panose="020F0600000000000000" pitchFamily="50" charset="-128"/>
              </a:rPr>
              <a:t>つの質問で複数のやり取り</a:t>
            </a:r>
            <a:endParaRPr kumimoji="1" lang="en-US" altLang="ja-JP" sz="3000" dirty="0">
              <a:solidFill>
                <a:srgbClr val="FF0000"/>
              </a:solidFill>
              <a:latin typeface="HG丸ｺﾞｼｯｸM-PRO" panose="020F0600000000000000" pitchFamily="50" charset="-128"/>
              <a:ea typeface="HG丸ｺﾞｼｯｸM-PRO" panose="020F0600000000000000" pitchFamily="50" charset="-128"/>
            </a:endParaRPr>
          </a:p>
          <a:p>
            <a:pPr marL="0" indent="0">
              <a:buNone/>
            </a:pPr>
            <a:r>
              <a:rPr lang="en-US" altLang="ja-JP" dirty="0">
                <a:latin typeface="HG丸ｺﾞｼｯｸM-PRO" panose="020F0600000000000000" pitchFamily="50" charset="-128"/>
                <a:ea typeface="HG丸ｺﾞｼｯｸM-PRO" panose="020F0600000000000000" pitchFamily="50" charset="-128"/>
              </a:rPr>
              <a:t>		</a:t>
            </a:r>
            <a:r>
              <a:rPr lang="ja-JP" altLang="en-US" sz="2400" dirty="0">
                <a:latin typeface="HG丸ｺﾞｼｯｸM-PRO" panose="020F0600000000000000" pitchFamily="50" charset="-128"/>
                <a:ea typeface="HG丸ｺﾞｼｯｸM-PRO" panose="020F0600000000000000" pitchFamily="50" charset="-128"/>
              </a:rPr>
              <a:t>生徒は自分が納得する回答を貰えるまでやり取りが可能になる。</a:t>
            </a:r>
            <a:endParaRPr lang="en-US" altLang="ja-JP" sz="2400" dirty="0">
              <a:latin typeface="HG丸ｺﾞｼｯｸM-PRO" panose="020F0600000000000000" pitchFamily="50" charset="-128"/>
              <a:ea typeface="HG丸ｺﾞｼｯｸM-PRO" panose="020F0600000000000000" pitchFamily="50" charset="-128"/>
            </a:endParaRPr>
          </a:p>
          <a:p>
            <a:pPr marL="0" indent="0">
              <a:buNone/>
            </a:pPr>
            <a:endParaRPr kumimoji="1" lang="en-US" altLang="ja-JP" dirty="0">
              <a:latin typeface="HG丸ｺﾞｼｯｸM-PRO" panose="020F0600000000000000" pitchFamily="50" charset="-128"/>
              <a:ea typeface="HG丸ｺﾞｼｯｸM-PRO" panose="020F0600000000000000" pitchFamily="50" charset="-128"/>
            </a:endParaRPr>
          </a:p>
          <a:p>
            <a:pPr marL="0" indent="0">
              <a:buNone/>
            </a:pPr>
            <a:r>
              <a:rPr lang="ja-JP" altLang="en-US" sz="3000" dirty="0">
                <a:solidFill>
                  <a:srgbClr val="FF0000"/>
                </a:solidFill>
                <a:latin typeface="HG丸ｺﾞｼｯｸM-PRO" panose="020F0600000000000000" pitchFamily="50" charset="-128"/>
                <a:ea typeface="HG丸ｺﾞｼｯｸM-PRO" panose="020F0600000000000000" pitchFamily="50" charset="-128"/>
              </a:rPr>
              <a:t>過去の質問を閲覧することができる</a:t>
            </a:r>
            <a:endParaRPr lang="en-US" altLang="ja-JP" sz="3000" dirty="0">
              <a:solidFill>
                <a:srgbClr val="FF0000"/>
              </a:solidFill>
              <a:latin typeface="HG丸ｺﾞｼｯｸM-PRO" panose="020F0600000000000000" pitchFamily="50" charset="-128"/>
              <a:ea typeface="HG丸ｺﾞｼｯｸM-PRO" panose="020F0600000000000000" pitchFamily="50" charset="-128"/>
            </a:endParaRPr>
          </a:p>
          <a:p>
            <a:pPr marL="0" indent="0">
              <a:buNone/>
            </a:pPr>
            <a:r>
              <a:rPr kumimoji="1" lang="en-US" altLang="ja-JP" dirty="0">
                <a:latin typeface="HG丸ｺﾞｼｯｸM-PRO" panose="020F0600000000000000" pitchFamily="50" charset="-128"/>
                <a:ea typeface="HG丸ｺﾞｼｯｸM-PRO" panose="020F0600000000000000" pitchFamily="50" charset="-128"/>
              </a:rPr>
              <a:t>		</a:t>
            </a:r>
            <a:r>
              <a:rPr kumimoji="1" lang="ja-JP" altLang="en-US" sz="2400" dirty="0">
                <a:latin typeface="HG丸ｺﾞｼｯｸM-PRO" panose="020F0600000000000000" pitchFamily="50" charset="-128"/>
                <a:ea typeface="HG丸ｺﾞｼｯｸM-PRO" panose="020F0600000000000000" pitchFamily="50" charset="-128"/>
              </a:rPr>
              <a:t>講師・・何度も同じ質問を対応しなければならない事態を避けられる。</a:t>
            </a:r>
            <a:endParaRPr kumimoji="1" lang="en-US" altLang="ja-JP" sz="2400" dirty="0">
              <a:latin typeface="HG丸ｺﾞｼｯｸM-PRO" panose="020F0600000000000000" pitchFamily="50" charset="-128"/>
              <a:ea typeface="HG丸ｺﾞｼｯｸM-PRO" panose="020F0600000000000000" pitchFamily="50" charset="-128"/>
            </a:endParaRPr>
          </a:p>
          <a:p>
            <a:pPr marL="0" indent="0">
              <a:buNone/>
            </a:pPr>
            <a:r>
              <a:rPr lang="en-US" altLang="ja-JP" sz="2400" dirty="0">
                <a:latin typeface="HG丸ｺﾞｼｯｸM-PRO" panose="020F0600000000000000" pitchFamily="50" charset="-128"/>
                <a:ea typeface="HG丸ｺﾞｼｯｸM-PRO" panose="020F0600000000000000" pitchFamily="50" charset="-128"/>
              </a:rPr>
              <a:t>		</a:t>
            </a:r>
            <a:r>
              <a:rPr lang="ja-JP" altLang="en-US" sz="2400" dirty="0">
                <a:latin typeface="HG丸ｺﾞｼｯｸM-PRO" panose="020F0600000000000000" pitchFamily="50" charset="-128"/>
                <a:ea typeface="HG丸ｺﾞｼｯｸM-PRO" panose="020F0600000000000000" pitchFamily="50" charset="-128"/>
              </a:rPr>
              <a:t>生徒・・質問しなくても自分で解決することが可能。</a:t>
            </a:r>
            <a:endParaRPr kumimoji="1" lang="en-US" altLang="ja-JP" sz="2400" dirty="0">
              <a:latin typeface="HG丸ｺﾞｼｯｸM-PRO" panose="020F0600000000000000" pitchFamily="50" charset="-128"/>
              <a:ea typeface="HG丸ｺﾞｼｯｸM-PRO" panose="020F0600000000000000" pitchFamily="50" charset="-128"/>
            </a:endParaRPr>
          </a:p>
        </p:txBody>
      </p:sp>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矢印: ストライプ 5">
            <a:extLst>
              <a:ext uri="{FF2B5EF4-FFF2-40B4-BE49-F238E27FC236}">
                <a16:creationId xmlns:a16="http://schemas.microsoft.com/office/drawing/2014/main" id="{C451DCBB-15ED-4BE0-8355-DD271859D4BA}"/>
              </a:ext>
            </a:extLst>
          </p:cNvPr>
          <p:cNvSpPr/>
          <p:nvPr/>
        </p:nvSpPr>
        <p:spPr>
          <a:xfrm>
            <a:off x="938213" y="2152651"/>
            <a:ext cx="962025" cy="590550"/>
          </a:xfrm>
          <a:prstGeom prst="stripedRightArrow">
            <a:avLst>
              <a:gd name="adj1" fmla="val 56452"/>
              <a:gd name="adj2" fmla="val 46774"/>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0" name="矢印: ストライプ 9">
            <a:extLst>
              <a:ext uri="{FF2B5EF4-FFF2-40B4-BE49-F238E27FC236}">
                <a16:creationId xmlns:a16="http://schemas.microsoft.com/office/drawing/2014/main" id="{B5A54D42-3A0B-48EA-AB08-1B59BD5B7B1A}"/>
              </a:ext>
            </a:extLst>
          </p:cNvPr>
          <p:cNvSpPr/>
          <p:nvPr/>
        </p:nvSpPr>
        <p:spPr>
          <a:xfrm>
            <a:off x="938213" y="3956050"/>
            <a:ext cx="962025" cy="590550"/>
          </a:xfrm>
          <a:prstGeom prst="stripedRightArrow">
            <a:avLst>
              <a:gd name="adj1" fmla="val 56452"/>
              <a:gd name="adj2" fmla="val 46774"/>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11" name="矢印: ストライプ 10">
            <a:extLst>
              <a:ext uri="{FF2B5EF4-FFF2-40B4-BE49-F238E27FC236}">
                <a16:creationId xmlns:a16="http://schemas.microsoft.com/office/drawing/2014/main" id="{B65FCAA1-150B-4088-83EC-B143540F2DF7}"/>
              </a:ext>
            </a:extLst>
          </p:cNvPr>
          <p:cNvSpPr/>
          <p:nvPr/>
        </p:nvSpPr>
        <p:spPr>
          <a:xfrm>
            <a:off x="938212" y="5576888"/>
            <a:ext cx="962025" cy="590550"/>
          </a:xfrm>
          <a:prstGeom prst="stripedRightArrow">
            <a:avLst>
              <a:gd name="adj1" fmla="val 56452"/>
              <a:gd name="adj2" fmla="val 46774"/>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mc:AlternateContent xmlns:mc="http://schemas.openxmlformats.org/markup-compatibility/2006">
        <mc:Choice xmlns:p14="http://schemas.microsoft.com/office/powerpoint/2010/main" Requires="p14">
          <p:contentPart p14:bwMode="auto" r:id="rId2">
            <p14:nvContentPartPr>
              <p14:cNvPr id="5" name="インク 4">
                <a:extLst>
                  <a:ext uri="{FF2B5EF4-FFF2-40B4-BE49-F238E27FC236}">
                    <a16:creationId xmlns:a16="http://schemas.microsoft.com/office/drawing/2014/main" id="{6BED0208-7300-4DAC-83D4-54504B4A1C84}"/>
                  </a:ext>
                </a:extLst>
              </p14:cNvPr>
              <p14:cNvContentPartPr/>
              <p14:nvPr/>
            </p14:nvContentPartPr>
            <p14:xfrm>
              <a:off x="1012701" y="832489"/>
              <a:ext cx="3907080" cy="154440"/>
            </p14:xfrm>
          </p:contentPart>
        </mc:Choice>
        <mc:Fallback>
          <p:pic>
            <p:nvPicPr>
              <p:cNvPr id="5" name="インク 4">
                <a:extLst>
                  <a:ext uri="{FF2B5EF4-FFF2-40B4-BE49-F238E27FC236}">
                    <a16:creationId xmlns:a16="http://schemas.microsoft.com/office/drawing/2014/main" id="{6BED0208-7300-4DAC-83D4-54504B4A1C84}"/>
                  </a:ext>
                </a:extLst>
              </p:cNvPr>
              <p:cNvPicPr/>
              <p:nvPr/>
            </p:nvPicPr>
            <p:blipFill>
              <a:blip r:embed="rId3"/>
              <a:stretch>
                <a:fillRect/>
              </a:stretch>
            </p:blipFill>
            <p:spPr>
              <a:xfrm>
                <a:off x="923061" y="652849"/>
                <a:ext cx="4086720" cy="514080"/>
              </a:xfrm>
              <a:prstGeom prst="rect">
                <a:avLst/>
              </a:prstGeom>
            </p:spPr>
          </p:pic>
        </mc:Fallback>
      </mc:AlternateContent>
    </p:spTree>
    <p:extLst>
      <p:ext uri="{BB962C8B-B14F-4D97-AF65-F5344CB8AC3E}">
        <p14:creationId xmlns:p14="http://schemas.microsoft.com/office/powerpoint/2010/main" val="206378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0052EA-F9A7-41FB-BA0C-317EFE23BF4C}"/>
              </a:ext>
            </a:extLst>
          </p:cNvPr>
          <p:cNvSpPr>
            <a:spLocks noGrp="1"/>
          </p:cNvSpPr>
          <p:nvPr>
            <p:ph type="title"/>
          </p:nvPr>
        </p:nvSpPr>
        <p:spPr/>
        <p:txBody>
          <a:bodyPr>
            <a:normAutofit/>
          </a:bodyPr>
          <a:lstStyle/>
          <a:p>
            <a:r>
              <a:rPr kumimoji="1" lang="ja-JP" altLang="en-US" sz="4000" dirty="0">
                <a:latin typeface="HG丸ｺﾞｼｯｸM-PRO" panose="020F0600000000000000" pitchFamily="50" charset="-128"/>
                <a:ea typeface="HG丸ｺﾞｼｯｸM-PRO" panose="020F0600000000000000" pitchFamily="50" charset="-128"/>
              </a:rPr>
              <a:t>期待できること</a:t>
            </a:r>
          </a:p>
        </p:txBody>
      </p:sp>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楕円 5">
            <a:extLst>
              <a:ext uri="{FF2B5EF4-FFF2-40B4-BE49-F238E27FC236}">
                <a16:creationId xmlns:a16="http://schemas.microsoft.com/office/drawing/2014/main" id="{B295419D-2F83-48D5-AB44-5635CA0386C7}"/>
              </a:ext>
            </a:extLst>
          </p:cNvPr>
          <p:cNvSpPr/>
          <p:nvPr/>
        </p:nvSpPr>
        <p:spPr>
          <a:xfrm>
            <a:off x="2762250" y="1790700"/>
            <a:ext cx="6600825" cy="22764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7" name="楕円 6">
            <a:extLst>
              <a:ext uri="{FF2B5EF4-FFF2-40B4-BE49-F238E27FC236}">
                <a16:creationId xmlns:a16="http://schemas.microsoft.com/office/drawing/2014/main" id="{9B86F6A6-9709-4258-9631-739FF8E20D43}"/>
              </a:ext>
            </a:extLst>
          </p:cNvPr>
          <p:cNvSpPr/>
          <p:nvPr/>
        </p:nvSpPr>
        <p:spPr>
          <a:xfrm>
            <a:off x="571500" y="4257674"/>
            <a:ext cx="5143500" cy="20859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8" name="楕円 7">
            <a:extLst>
              <a:ext uri="{FF2B5EF4-FFF2-40B4-BE49-F238E27FC236}">
                <a16:creationId xmlns:a16="http://schemas.microsoft.com/office/drawing/2014/main" id="{882236E2-A3A4-450D-8BBD-39774AF9EF9A}"/>
              </a:ext>
            </a:extLst>
          </p:cNvPr>
          <p:cNvSpPr/>
          <p:nvPr/>
        </p:nvSpPr>
        <p:spPr>
          <a:xfrm>
            <a:off x="6477002" y="4257674"/>
            <a:ext cx="5143500" cy="20859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pic>
        <p:nvPicPr>
          <p:cNvPr id="1026" name="Picture 2">
            <a:extLst>
              <a:ext uri="{FF2B5EF4-FFF2-40B4-BE49-F238E27FC236}">
                <a16:creationId xmlns:a16="http://schemas.microsoft.com/office/drawing/2014/main" id="{10458797-603B-4142-A4E3-375B97F6C4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5013" y="3571875"/>
            <a:ext cx="1226569" cy="12287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男性の顔アイコン 12">
            <a:extLst>
              <a:ext uri="{FF2B5EF4-FFF2-40B4-BE49-F238E27FC236}">
                <a16:creationId xmlns:a16="http://schemas.microsoft.com/office/drawing/2014/main" id="{6F54F77A-EB20-4556-8423-0B7A9D41FF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5" y="3643311"/>
            <a:ext cx="1228725" cy="12287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スーツを着た女性のイラスト（笑顔）">
            <a:extLst>
              <a:ext uri="{FF2B5EF4-FFF2-40B4-BE49-F238E27FC236}">
                <a16:creationId xmlns:a16="http://schemas.microsoft.com/office/drawing/2014/main" id="{C86B97C1-340E-4366-A0B2-6F9280E096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7527" y="833439"/>
            <a:ext cx="1085136" cy="14763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スーツを着た男性のイラスト（笑顔）">
            <a:extLst>
              <a:ext uri="{FF2B5EF4-FFF2-40B4-BE49-F238E27FC236}">
                <a16:creationId xmlns:a16="http://schemas.microsoft.com/office/drawing/2014/main" id="{0E40DF48-D900-44C6-A981-F882B369BB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799" y="833438"/>
            <a:ext cx="1085136" cy="1476376"/>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0BA1F182-8C3E-49A1-8654-B26910DBBBE9}"/>
              </a:ext>
            </a:extLst>
          </p:cNvPr>
          <p:cNvSpPr txBox="1"/>
          <p:nvPr/>
        </p:nvSpPr>
        <p:spPr>
          <a:xfrm>
            <a:off x="5584209" y="458273"/>
            <a:ext cx="871180" cy="369332"/>
          </a:xfrm>
          <a:prstGeom prst="rect">
            <a:avLst/>
          </a:prstGeom>
          <a:noFill/>
        </p:spPr>
        <p:txBody>
          <a:bodyPr wrap="square" rtlCol="0">
            <a:spAutoFit/>
          </a:bodyPr>
          <a:lstStyle/>
          <a:p>
            <a:r>
              <a:rPr lang="ja-JP" altLang="en-US" dirty="0">
                <a:latin typeface="HG丸ｺﾞｼｯｸM-PRO" panose="020F0600000000000000" pitchFamily="50" charset="-128"/>
                <a:ea typeface="HG丸ｺﾞｼｯｸM-PRO" panose="020F0600000000000000" pitchFamily="50" charset="-128"/>
              </a:rPr>
              <a:t>受講生</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4" name="テキスト ボックス 13">
            <a:extLst>
              <a:ext uri="{FF2B5EF4-FFF2-40B4-BE49-F238E27FC236}">
                <a16:creationId xmlns:a16="http://schemas.microsoft.com/office/drawing/2014/main" id="{4DE2495B-9BED-4209-A858-6332C02F2208}"/>
              </a:ext>
            </a:extLst>
          </p:cNvPr>
          <p:cNvSpPr txBox="1"/>
          <p:nvPr/>
        </p:nvSpPr>
        <p:spPr>
          <a:xfrm>
            <a:off x="923924" y="3178730"/>
            <a:ext cx="695325" cy="369332"/>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講師</a:t>
            </a:r>
          </a:p>
        </p:txBody>
      </p:sp>
      <p:sp>
        <p:nvSpPr>
          <p:cNvPr id="15" name="テキスト ボックス 14">
            <a:extLst>
              <a:ext uri="{FF2B5EF4-FFF2-40B4-BE49-F238E27FC236}">
                <a16:creationId xmlns:a16="http://schemas.microsoft.com/office/drawing/2014/main" id="{B79A0BC2-585A-4EF1-B202-07472C1E90F1}"/>
              </a:ext>
            </a:extLst>
          </p:cNvPr>
          <p:cNvSpPr txBox="1"/>
          <p:nvPr/>
        </p:nvSpPr>
        <p:spPr>
          <a:xfrm>
            <a:off x="9829801" y="3178730"/>
            <a:ext cx="1021782" cy="369332"/>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事務局</a:t>
            </a:r>
          </a:p>
        </p:txBody>
      </p:sp>
      <p:sp>
        <p:nvSpPr>
          <p:cNvPr id="11" name="テキスト ボックス 10">
            <a:extLst>
              <a:ext uri="{FF2B5EF4-FFF2-40B4-BE49-F238E27FC236}">
                <a16:creationId xmlns:a16="http://schemas.microsoft.com/office/drawing/2014/main" id="{2077C2A2-0F43-4062-B534-C0F1971B431C}"/>
              </a:ext>
            </a:extLst>
          </p:cNvPr>
          <p:cNvSpPr txBox="1"/>
          <p:nvPr/>
        </p:nvSpPr>
        <p:spPr>
          <a:xfrm>
            <a:off x="3078958" y="2542163"/>
            <a:ext cx="6162674" cy="646331"/>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・匿名性であるため、気兼ねなく質問をすることができる</a:t>
            </a:r>
          </a:p>
          <a:p>
            <a:r>
              <a:rPr kumimoji="1" lang="ja-JP" altLang="en-US" dirty="0">
                <a:latin typeface="HG丸ｺﾞｼｯｸM-PRO" panose="020F0600000000000000" pitchFamily="50" charset="-128"/>
                <a:ea typeface="HG丸ｺﾞｼｯｸM-PRO" panose="020F0600000000000000" pitchFamily="50" charset="-128"/>
              </a:rPr>
              <a:t>・過去の質問を見て知識を得ることができる</a:t>
            </a:r>
          </a:p>
        </p:txBody>
      </p:sp>
      <p:sp>
        <p:nvSpPr>
          <p:cNvPr id="12" name="テキスト ボックス 11">
            <a:extLst>
              <a:ext uri="{FF2B5EF4-FFF2-40B4-BE49-F238E27FC236}">
                <a16:creationId xmlns:a16="http://schemas.microsoft.com/office/drawing/2014/main" id="{29C1BB0F-7A98-410C-A7FC-B3070DB78AF2}"/>
              </a:ext>
            </a:extLst>
          </p:cNvPr>
          <p:cNvSpPr txBox="1"/>
          <p:nvPr/>
        </p:nvSpPr>
        <p:spPr>
          <a:xfrm>
            <a:off x="923924" y="4947223"/>
            <a:ext cx="4746009" cy="646331"/>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・同じ質問に何度も対応することを防ぐ</a:t>
            </a:r>
          </a:p>
          <a:p>
            <a:r>
              <a:rPr kumimoji="1" lang="ja-JP" altLang="en-US" dirty="0">
                <a:latin typeface="HG丸ｺﾞｼｯｸM-PRO" panose="020F0600000000000000" pitchFamily="50" charset="-128"/>
                <a:ea typeface="HG丸ｺﾞｼｯｸM-PRO" panose="020F0600000000000000" pitchFamily="50" charset="-128"/>
              </a:rPr>
              <a:t>・質問の管理がしやすい</a:t>
            </a:r>
          </a:p>
        </p:txBody>
      </p:sp>
      <p:sp>
        <p:nvSpPr>
          <p:cNvPr id="19" name="テキスト ボックス 18">
            <a:extLst>
              <a:ext uri="{FF2B5EF4-FFF2-40B4-BE49-F238E27FC236}">
                <a16:creationId xmlns:a16="http://schemas.microsoft.com/office/drawing/2014/main" id="{C95BC6C4-3965-4AAD-AA9C-903956651D13}"/>
              </a:ext>
            </a:extLst>
          </p:cNvPr>
          <p:cNvSpPr txBox="1"/>
          <p:nvPr/>
        </p:nvSpPr>
        <p:spPr>
          <a:xfrm>
            <a:off x="6868627" y="4947223"/>
            <a:ext cx="4746009" cy="369332"/>
          </a:xfrm>
          <a:prstGeom prst="rect">
            <a:avLst/>
          </a:prstGeom>
          <a:noFill/>
        </p:spPr>
        <p:txBody>
          <a:bodyPr wrap="square" rtlCol="0">
            <a:spAutoFit/>
          </a:bodyPr>
          <a:lstStyle/>
          <a:p>
            <a:r>
              <a:rPr kumimoji="1" lang="ja-JP" altLang="en-US" dirty="0">
                <a:latin typeface="HG丸ｺﾞｼｯｸM-PRO" panose="020F0600000000000000" pitchFamily="50" charset="-128"/>
                <a:ea typeface="HG丸ｺﾞｼｯｸM-PRO" panose="020F0600000000000000" pitchFamily="50" charset="-128"/>
              </a:rPr>
              <a:t>・質問の管理がしやすい</a:t>
            </a:r>
            <a:endParaRPr kumimoji="1" lang="en-US" altLang="ja-JP" dirty="0">
              <a:latin typeface="HG丸ｺﾞｼｯｸM-PRO" panose="020F0600000000000000" pitchFamily="50" charset="-128"/>
              <a:ea typeface="HG丸ｺﾞｼｯｸM-PRO" panose="020F0600000000000000" pitchFamily="50" charset="-128"/>
            </a:endParaRPr>
          </a:p>
        </p:txBody>
      </p:sp>
      <mc:AlternateContent xmlns:mc="http://schemas.openxmlformats.org/markup-compatibility/2006">
        <mc:Choice xmlns:p14="http://schemas.microsoft.com/office/powerpoint/2010/main" Requires="p14">
          <p:contentPart p14:bwMode="auto" r:id="rId6">
            <p14:nvContentPartPr>
              <p14:cNvPr id="3" name="インク 2">
                <a:extLst>
                  <a:ext uri="{FF2B5EF4-FFF2-40B4-BE49-F238E27FC236}">
                    <a16:creationId xmlns:a16="http://schemas.microsoft.com/office/drawing/2014/main" id="{1587BD2D-BBCB-460C-ADAA-5543A3AC63F1}"/>
                  </a:ext>
                </a:extLst>
              </p14:cNvPr>
              <p14:cNvContentPartPr/>
              <p14:nvPr/>
            </p14:nvContentPartPr>
            <p14:xfrm>
              <a:off x="896421" y="1074409"/>
              <a:ext cx="3577680" cy="46440"/>
            </p14:xfrm>
          </p:contentPart>
        </mc:Choice>
        <mc:Fallback>
          <p:pic>
            <p:nvPicPr>
              <p:cNvPr id="3" name="インク 2">
                <a:extLst>
                  <a:ext uri="{FF2B5EF4-FFF2-40B4-BE49-F238E27FC236}">
                    <a16:creationId xmlns:a16="http://schemas.microsoft.com/office/drawing/2014/main" id="{1587BD2D-BBCB-460C-ADAA-5543A3AC63F1}"/>
                  </a:ext>
                </a:extLst>
              </p:cNvPr>
              <p:cNvPicPr/>
              <p:nvPr/>
            </p:nvPicPr>
            <p:blipFill>
              <a:blip r:embed="rId7"/>
              <a:stretch>
                <a:fillRect/>
              </a:stretch>
            </p:blipFill>
            <p:spPr>
              <a:xfrm>
                <a:off x="806421" y="894769"/>
                <a:ext cx="3757320" cy="406080"/>
              </a:xfrm>
              <a:prstGeom prst="rect">
                <a:avLst/>
              </a:prstGeom>
            </p:spPr>
          </p:pic>
        </mc:Fallback>
      </mc:AlternateContent>
    </p:spTree>
    <p:extLst>
      <p:ext uri="{BB962C8B-B14F-4D97-AF65-F5344CB8AC3E}">
        <p14:creationId xmlns:p14="http://schemas.microsoft.com/office/powerpoint/2010/main" val="170496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0052EA-F9A7-41FB-BA0C-317EFE23BF4C}"/>
              </a:ext>
            </a:extLst>
          </p:cNvPr>
          <p:cNvSpPr>
            <a:spLocks noGrp="1"/>
          </p:cNvSpPr>
          <p:nvPr>
            <p:ph type="title"/>
          </p:nvPr>
        </p:nvSpPr>
        <p:spPr/>
        <p:txBody>
          <a:bodyPr>
            <a:normAutofit/>
          </a:bodyPr>
          <a:lstStyle/>
          <a:p>
            <a:r>
              <a:rPr kumimoji="1" lang="ja-JP" altLang="en-US" sz="4000" dirty="0">
                <a:latin typeface="HG丸ｺﾞｼｯｸM-PRO" panose="020F0600000000000000" pitchFamily="50" charset="-128"/>
                <a:ea typeface="HG丸ｺﾞｼｯｸM-PRO" panose="020F0600000000000000" pitchFamily="50" charset="-128"/>
              </a:rPr>
              <a:t>成果</a:t>
            </a:r>
          </a:p>
        </p:txBody>
      </p:sp>
      <p:sp>
        <p:nvSpPr>
          <p:cNvPr id="3" name="コンテンツ プレースホルダー 2">
            <a:extLst>
              <a:ext uri="{FF2B5EF4-FFF2-40B4-BE49-F238E27FC236}">
                <a16:creationId xmlns:a16="http://schemas.microsoft.com/office/drawing/2014/main" id="{C3F67336-AEF3-4088-9E02-583B7C424338}"/>
              </a:ext>
            </a:extLst>
          </p:cNvPr>
          <p:cNvSpPr>
            <a:spLocks noGrp="1"/>
          </p:cNvSpPr>
          <p:nvPr>
            <p:ph idx="1"/>
          </p:nvPr>
        </p:nvSpPr>
        <p:spPr/>
        <p:txBody>
          <a:bodyPr/>
          <a:lstStyle/>
          <a:p>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mc:Choice xmlns:p14="http://schemas.microsoft.com/office/powerpoint/2010/main" Requires="p14">
          <p:contentPart p14:bwMode="auto" r:id="rId2">
            <p14:nvContentPartPr>
              <p14:cNvPr id="5" name="インク 4">
                <a:extLst>
                  <a:ext uri="{FF2B5EF4-FFF2-40B4-BE49-F238E27FC236}">
                    <a16:creationId xmlns:a16="http://schemas.microsoft.com/office/drawing/2014/main" id="{A2B8E68C-A6F5-489E-9D78-A639F6075853}"/>
                  </a:ext>
                </a:extLst>
              </p14:cNvPr>
              <p14:cNvContentPartPr/>
              <p14:nvPr/>
            </p14:nvContentPartPr>
            <p14:xfrm>
              <a:off x="896421" y="1003849"/>
              <a:ext cx="998640" cy="26280"/>
            </p14:xfrm>
          </p:contentPart>
        </mc:Choice>
        <mc:Fallback>
          <p:pic>
            <p:nvPicPr>
              <p:cNvPr id="5" name="インク 4">
                <a:extLst>
                  <a:ext uri="{FF2B5EF4-FFF2-40B4-BE49-F238E27FC236}">
                    <a16:creationId xmlns:a16="http://schemas.microsoft.com/office/drawing/2014/main" id="{A2B8E68C-A6F5-489E-9D78-A639F6075853}"/>
                  </a:ext>
                </a:extLst>
              </p:cNvPr>
              <p:cNvPicPr/>
              <p:nvPr/>
            </p:nvPicPr>
            <p:blipFill>
              <a:blip r:embed="rId3"/>
              <a:stretch>
                <a:fillRect/>
              </a:stretch>
            </p:blipFill>
            <p:spPr>
              <a:xfrm>
                <a:off x="806421" y="823849"/>
                <a:ext cx="1178280" cy="385920"/>
              </a:xfrm>
              <a:prstGeom prst="rect">
                <a:avLst/>
              </a:prstGeom>
            </p:spPr>
          </p:pic>
        </mc:Fallback>
      </mc:AlternateContent>
    </p:spTree>
    <p:extLst>
      <p:ext uri="{BB962C8B-B14F-4D97-AF65-F5344CB8AC3E}">
        <p14:creationId xmlns:p14="http://schemas.microsoft.com/office/powerpoint/2010/main" val="3655081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0052EA-F9A7-41FB-BA0C-317EFE23BF4C}"/>
              </a:ext>
            </a:extLst>
          </p:cNvPr>
          <p:cNvSpPr>
            <a:spLocks noGrp="1"/>
          </p:cNvSpPr>
          <p:nvPr>
            <p:ph type="title"/>
          </p:nvPr>
        </p:nvSpPr>
        <p:spPr/>
        <p:txBody>
          <a:bodyPr>
            <a:normAutofit/>
          </a:bodyPr>
          <a:lstStyle/>
          <a:p>
            <a:r>
              <a:rPr kumimoji="1" lang="ja-JP" altLang="en-US" sz="4000" dirty="0">
                <a:latin typeface="HG丸ｺﾞｼｯｸM-PRO" panose="020F0600000000000000" pitchFamily="50" charset="-128"/>
                <a:ea typeface="HG丸ｺﾞｼｯｸM-PRO" panose="020F0600000000000000" pitchFamily="50" charset="-128"/>
              </a:rPr>
              <a:t>グループ～役割紹介～</a:t>
            </a:r>
          </a:p>
        </p:txBody>
      </p:sp>
      <p:sp>
        <p:nvSpPr>
          <p:cNvPr id="4" name="フレーム 3">
            <a:extLst>
              <a:ext uri="{FF2B5EF4-FFF2-40B4-BE49-F238E27FC236}">
                <a16:creationId xmlns:a16="http://schemas.microsoft.com/office/drawing/2014/main" id="{9061ED0C-2A66-439A-B304-1558BAF77192}"/>
              </a:ext>
            </a:extLst>
          </p:cNvPr>
          <p:cNvSpPr/>
          <p:nvPr/>
        </p:nvSpPr>
        <p:spPr>
          <a:xfrm>
            <a:off x="0" y="1"/>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楕円 5">
            <a:extLst>
              <a:ext uri="{FF2B5EF4-FFF2-40B4-BE49-F238E27FC236}">
                <a16:creationId xmlns:a16="http://schemas.microsoft.com/office/drawing/2014/main" id="{B9C3A525-A8B5-40DE-8D16-82FAF3D8C4C2}"/>
              </a:ext>
            </a:extLst>
          </p:cNvPr>
          <p:cNvSpPr/>
          <p:nvPr/>
        </p:nvSpPr>
        <p:spPr>
          <a:xfrm>
            <a:off x="8143875" y="1676353"/>
            <a:ext cx="2914650" cy="1131888"/>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solidFill>
                  <a:schemeClr val="tx1"/>
                </a:solidFill>
                <a:latin typeface="HG丸ｺﾞｼｯｸM-PRO" panose="020F0600000000000000" pitchFamily="50" charset="-128"/>
                <a:ea typeface="HG丸ｺﾞｼｯｸM-PRO" panose="020F0600000000000000" pitchFamily="50" charset="-128"/>
              </a:rPr>
              <a:t>梶井ももか</a:t>
            </a:r>
            <a:endParaRPr kumimoji="1" lang="en-US" altLang="ja-JP" dirty="0">
              <a:solidFill>
                <a:schemeClr val="tx1"/>
              </a:solidFill>
              <a:latin typeface="HG丸ｺﾞｼｯｸM-PRO" panose="020F0600000000000000" pitchFamily="50" charset="-128"/>
              <a:ea typeface="HG丸ｺﾞｼｯｸM-PRO" panose="020F0600000000000000" pitchFamily="50" charset="-128"/>
            </a:endParaRPr>
          </a:p>
          <a:p>
            <a:pPr algn="ctr"/>
            <a:r>
              <a:rPr kumimoji="1" lang="en-US" altLang="ja-JP" dirty="0">
                <a:solidFill>
                  <a:schemeClr val="tx1"/>
                </a:solidFill>
                <a:latin typeface="HG丸ｺﾞｼｯｸM-PRO" panose="020F0600000000000000" pitchFamily="50" charset="-128"/>
                <a:ea typeface="HG丸ｺﾞｼｯｸM-PRO" panose="020F0600000000000000" pitchFamily="50" charset="-128"/>
              </a:rPr>
              <a:t>DB</a:t>
            </a:r>
            <a:r>
              <a:rPr kumimoji="1" lang="ja-JP" altLang="en-US" dirty="0">
                <a:solidFill>
                  <a:schemeClr val="tx1"/>
                </a:solidFill>
                <a:latin typeface="HG丸ｺﾞｼｯｸM-PRO" panose="020F0600000000000000" pitchFamily="50" charset="-128"/>
                <a:ea typeface="HG丸ｺﾞｼｯｸM-PRO" panose="020F0600000000000000" pitchFamily="50" charset="-128"/>
              </a:rPr>
              <a:t>担当</a:t>
            </a:r>
          </a:p>
        </p:txBody>
      </p:sp>
      <p:sp>
        <p:nvSpPr>
          <p:cNvPr id="8" name="楕円 7">
            <a:extLst>
              <a:ext uri="{FF2B5EF4-FFF2-40B4-BE49-F238E27FC236}">
                <a16:creationId xmlns:a16="http://schemas.microsoft.com/office/drawing/2014/main" id="{342C6168-2E08-4659-9A23-E822B9FEF1DF}"/>
              </a:ext>
            </a:extLst>
          </p:cNvPr>
          <p:cNvSpPr/>
          <p:nvPr/>
        </p:nvSpPr>
        <p:spPr>
          <a:xfrm>
            <a:off x="4381500" y="1676353"/>
            <a:ext cx="3181350" cy="1131888"/>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dirty="0">
                <a:solidFill>
                  <a:schemeClr val="tx1"/>
                </a:solidFill>
                <a:latin typeface="HG丸ｺﾞｼｯｸM-PRO" panose="020F0600000000000000" pitchFamily="50" charset="-128"/>
                <a:ea typeface="HG丸ｺﾞｼｯｸM-PRO" panose="020F0600000000000000" pitchFamily="50" charset="-128"/>
              </a:rPr>
              <a:t>近藤隆矢</a:t>
            </a:r>
            <a:endParaRPr lang="en-US" altLang="ja-JP" dirty="0">
              <a:solidFill>
                <a:schemeClr val="tx1"/>
              </a:solidFill>
              <a:latin typeface="HG丸ｺﾞｼｯｸM-PRO" panose="020F0600000000000000" pitchFamily="50" charset="-128"/>
              <a:ea typeface="HG丸ｺﾞｼｯｸM-PRO" panose="020F0600000000000000" pitchFamily="50" charset="-128"/>
            </a:endParaRPr>
          </a:p>
          <a:p>
            <a:pPr algn="ctr"/>
            <a:r>
              <a:rPr lang="ja-JP" altLang="en-US" dirty="0">
                <a:solidFill>
                  <a:schemeClr val="tx1"/>
                </a:solidFill>
                <a:latin typeface="HG丸ｺﾞｼｯｸM-PRO" panose="020F0600000000000000" pitchFamily="50" charset="-128"/>
                <a:ea typeface="HG丸ｺﾞｼｯｸM-PRO" panose="020F0600000000000000" pitchFamily="50" charset="-128"/>
              </a:rPr>
              <a:t>構成管理・品質管理</a:t>
            </a:r>
            <a:endParaRPr kumimoji="1" lang="en-US" altLang="ja-JP" dirty="0">
              <a:solidFill>
                <a:schemeClr val="tx1"/>
              </a:solidFill>
              <a:latin typeface="HG丸ｺﾞｼｯｸM-PRO" panose="020F0600000000000000" pitchFamily="50" charset="-128"/>
              <a:ea typeface="HG丸ｺﾞｼｯｸM-PRO" panose="020F0600000000000000" pitchFamily="50" charset="-128"/>
            </a:endParaRPr>
          </a:p>
        </p:txBody>
      </p:sp>
      <p:sp>
        <p:nvSpPr>
          <p:cNvPr id="9" name="楕円 8">
            <a:extLst>
              <a:ext uri="{FF2B5EF4-FFF2-40B4-BE49-F238E27FC236}">
                <a16:creationId xmlns:a16="http://schemas.microsoft.com/office/drawing/2014/main" id="{7996DC24-B4B5-40C9-B9BD-559DECA90B87}"/>
              </a:ext>
            </a:extLst>
          </p:cNvPr>
          <p:cNvSpPr/>
          <p:nvPr/>
        </p:nvSpPr>
        <p:spPr>
          <a:xfrm>
            <a:off x="990600" y="1676353"/>
            <a:ext cx="2914650" cy="1131888"/>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solidFill>
                  <a:schemeClr val="tx1"/>
                </a:solidFill>
                <a:latin typeface="HG丸ｺﾞｼｯｸM-PRO" panose="020F0600000000000000" pitchFamily="50" charset="-128"/>
                <a:ea typeface="HG丸ｺﾞｼｯｸM-PRO" panose="020F0600000000000000" pitchFamily="50" charset="-128"/>
              </a:rPr>
              <a:t>矢島鉄平</a:t>
            </a:r>
            <a:endParaRPr kumimoji="1" lang="en-US" altLang="ja-JP" dirty="0">
              <a:solidFill>
                <a:schemeClr val="tx1"/>
              </a:solidFill>
              <a:latin typeface="HG丸ｺﾞｼｯｸM-PRO" panose="020F0600000000000000" pitchFamily="50" charset="-128"/>
              <a:ea typeface="HG丸ｺﾞｼｯｸM-PRO" panose="020F0600000000000000" pitchFamily="50" charset="-128"/>
            </a:endParaRPr>
          </a:p>
          <a:p>
            <a:pPr algn="ctr"/>
            <a:r>
              <a:rPr lang="ja-JP" altLang="en-US" dirty="0">
                <a:solidFill>
                  <a:schemeClr val="tx1"/>
                </a:solidFill>
                <a:latin typeface="HG丸ｺﾞｼｯｸM-PRO" panose="020F0600000000000000" pitchFamily="50" charset="-128"/>
                <a:ea typeface="HG丸ｺﾞｼｯｸM-PRO" panose="020F0600000000000000" pitchFamily="50" charset="-128"/>
              </a:rPr>
              <a:t>チームリーダー</a:t>
            </a:r>
            <a:endParaRPr kumimoji="1" lang="ja-JP" altLang="en-US" dirty="0">
              <a:solidFill>
                <a:schemeClr val="tx1"/>
              </a:solidFill>
              <a:latin typeface="HG丸ｺﾞｼｯｸM-PRO" panose="020F0600000000000000" pitchFamily="50" charset="-128"/>
              <a:ea typeface="HG丸ｺﾞｼｯｸM-PRO" panose="020F0600000000000000" pitchFamily="50" charset="-128"/>
            </a:endParaRPr>
          </a:p>
        </p:txBody>
      </p:sp>
      <p:sp>
        <p:nvSpPr>
          <p:cNvPr id="10" name="楕円 9">
            <a:extLst>
              <a:ext uri="{FF2B5EF4-FFF2-40B4-BE49-F238E27FC236}">
                <a16:creationId xmlns:a16="http://schemas.microsoft.com/office/drawing/2014/main" id="{20A67684-32BB-4FE0-913D-1E77E9E2AB90}"/>
              </a:ext>
            </a:extLst>
          </p:cNvPr>
          <p:cNvSpPr/>
          <p:nvPr/>
        </p:nvSpPr>
        <p:spPr>
          <a:xfrm>
            <a:off x="2152650" y="3149624"/>
            <a:ext cx="3943350" cy="1131888"/>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1800" dirty="0">
                <a:solidFill>
                  <a:schemeClr val="tx1"/>
                </a:solidFill>
                <a:latin typeface="HG丸ｺﾞｼｯｸM-PRO" panose="020F0600000000000000" pitchFamily="50" charset="-128"/>
                <a:ea typeface="HG丸ｺﾞｼｯｸM-PRO" panose="020F0600000000000000" pitchFamily="50" charset="-128"/>
              </a:rPr>
              <a:t>安居院眞結　</a:t>
            </a:r>
            <a:endParaRPr kumimoji="1" lang="en-US" altLang="ja-JP" dirty="0">
              <a:solidFill>
                <a:schemeClr val="tx1"/>
              </a:solidFill>
              <a:latin typeface="HG丸ｺﾞｼｯｸM-PRO" panose="020F0600000000000000" pitchFamily="50" charset="-128"/>
              <a:ea typeface="HG丸ｺﾞｼｯｸM-PRO" panose="020F0600000000000000" pitchFamily="50" charset="-128"/>
            </a:endParaRPr>
          </a:p>
          <a:p>
            <a:pPr algn="ctr"/>
            <a:r>
              <a:rPr kumimoji="1" lang="ja-JP" altLang="en-US" dirty="0">
                <a:solidFill>
                  <a:schemeClr val="tx1"/>
                </a:solidFill>
                <a:latin typeface="HG丸ｺﾞｼｯｸM-PRO" panose="020F0600000000000000" pitchFamily="50" charset="-128"/>
                <a:ea typeface="HG丸ｺﾞｼｯｸM-PRO" panose="020F0600000000000000" pitchFamily="50" charset="-128"/>
              </a:rPr>
              <a:t>コミュニケーション担当</a:t>
            </a:r>
          </a:p>
        </p:txBody>
      </p:sp>
      <p:sp>
        <p:nvSpPr>
          <p:cNvPr id="13" name="楕円 12">
            <a:extLst>
              <a:ext uri="{FF2B5EF4-FFF2-40B4-BE49-F238E27FC236}">
                <a16:creationId xmlns:a16="http://schemas.microsoft.com/office/drawing/2014/main" id="{D18E61F3-A3F5-4938-81CA-2F6F39ADC925}"/>
              </a:ext>
            </a:extLst>
          </p:cNvPr>
          <p:cNvSpPr/>
          <p:nvPr/>
        </p:nvSpPr>
        <p:spPr>
          <a:xfrm>
            <a:off x="6686550" y="3176961"/>
            <a:ext cx="2914650" cy="1131888"/>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dirty="0">
                <a:solidFill>
                  <a:schemeClr val="tx1"/>
                </a:solidFill>
                <a:latin typeface="HG丸ｺﾞｼｯｸM-PRO" panose="020F0600000000000000" pitchFamily="50" charset="-128"/>
                <a:ea typeface="HG丸ｺﾞｼｯｸM-PRO" panose="020F0600000000000000" pitchFamily="50" charset="-128"/>
              </a:rPr>
              <a:t>城戸沙月</a:t>
            </a:r>
            <a:endParaRPr kumimoji="1" lang="en-US" altLang="ja-JP" dirty="0">
              <a:solidFill>
                <a:schemeClr val="tx1"/>
              </a:solidFill>
              <a:latin typeface="HG丸ｺﾞｼｯｸM-PRO" panose="020F0600000000000000" pitchFamily="50" charset="-128"/>
              <a:ea typeface="HG丸ｺﾞｼｯｸM-PRO" panose="020F0600000000000000" pitchFamily="50" charset="-128"/>
            </a:endParaRPr>
          </a:p>
          <a:p>
            <a:pPr algn="ctr"/>
            <a:r>
              <a:rPr kumimoji="1" lang="ja-JP" altLang="en-US" dirty="0">
                <a:solidFill>
                  <a:schemeClr val="tx1"/>
                </a:solidFill>
                <a:latin typeface="HG丸ｺﾞｼｯｸM-PRO" panose="020F0600000000000000" pitchFamily="50" charset="-128"/>
                <a:ea typeface="HG丸ｺﾞｼｯｸM-PRO" panose="020F0600000000000000" pitchFamily="50" charset="-128"/>
              </a:rPr>
              <a:t>発表担当</a:t>
            </a:r>
          </a:p>
        </p:txBody>
      </p:sp>
      <p:sp>
        <p:nvSpPr>
          <p:cNvPr id="11" name="吹き出し: 角を丸めた四角形 10">
            <a:extLst>
              <a:ext uri="{FF2B5EF4-FFF2-40B4-BE49-F238E27FC236}">
                <a16:creationId xmlns:a16="http://schemas.microsoft.com/office/drawing/2014/main" id="{CA249E97-8BB4-44D6-B7B6-78CA05C633A0}"/>
              </a:ext>
            </a:extLst>
          </p:cNvPr>
          <p:cNvSpPr/>
          <p:nvPr/>
        </p:nvSpPr>
        <p:spPr>
          <a:xfrm>
            <a:off x="2085976" y="4815705"/>
            <a:ext cx="6200774" cy="1276350"/>
          </a:xfrm>
          <a:prstGeom prst="wedgeRoundRectCallout">
            <a:avLst>
              <a:gd name="adj1" fmla="val 64559"/>
              <a:gd name="adj2" fmla="val 17724"/>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latin typeface="HG丸ｺﾞｼｯｸM-PRO" panose="020F0600000000000000" pitchFamily="50" charset="-128"/>
                <a:ea typeface="HG丸ｺﾞｼｯｸM-PRO" panose="020F0600000000000000" pitchFamily="50" charset="-128"/>
              </a:rPr>
              <a:t>温厚な人が多い、平和に進みそう・・</a:t>
            </a:r>
            <a:endParaRPr kumimoji="1" lang="en-US" altLang="ja-JP" dirty="0">
              <a:latin typeface="HG丸ｺﾞｼｯｸM-PRO" panose="020F0600000000000000" pitchFamily="50" charset="-128"/>
              <a:ea typeface="HG丸ｺﾞｼｯｸM-PRO" panose="020F0600000000000000" pitchFamily="50" charset="-128"/>
            </a:endParaRPr>
          </a:p>
          <a:p>
            <a:pPr algn="ctr"/>
            <a:r>
              <a:rPr lang="ja-JP" altLang="en-US" dirty="0">
                <a:latin typeface="HG丸ｺﾞｼｯｸM-PRO" panose="020F0600000000000000" pitchFamily="50" charset="-128"/>
                <a:ea typeface="HG丸ｺﾞｼｯｸM-PRO" panose="020F0600000000000000" pitchFamily="50" charset="-128"/>
              </a:rPr>
              <a:t>ついでにリーダーの名前をもじってみよう！</a:t>
            </a:r>
            <a:endParaRPr kumimoji="1" lang="ja-JP" altLang="en-US" dirty="0">
              <a:latin typeface="HG丸ｺﾞｼｯｸM-PRO" panose="020F0600000000000000" pitchFamily="50" charset="-128"/>
              <a:ea typeface="HG丸ｺﾞｼｯｸM-PRO" panose="020F0600000000000000" pitchFamily="50" charset="-128"/>
            </a:endParaRPr>
          </a:p>
        </p:txBody>
      </p:sp>
      <p:pic>
        <p:nvPicPr>
          <p:cNvPr id="3076" name="Picture 4" descr="無人島のイラスト">
            <a:extLst>
              <a:ext uri="{FF2B5EF4-FFF2-40B4-BE49-F238E27FC236}">
                <a16:creationId xmlns:a16="http://schemas.microsoft.com/office/drawing/2014/main" id="{A914047D-F93A-4748-B089-5E2BB4AECC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3526" y="4568078"/>
            <a:ext cx="2394058" cy="1771603"/>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8C51BE11-481E-453D-83EA-701B976A520D}"/>
              </a:ext>
            </a:extLst>
          </p:cNvPr>
          <p:cNvSpPr txBox="1"/>
          <p:nvPr/>
        </p:nvSpPr>
        <p:spPr>
          <a:xfrm rot="19857887">
            <a:off x="9649231" y="4631039"/>
            <a:ext cx="495301" cy="369332"/>
          </a:xfrm>
          <a:prstGeom prst="rect">
            <a:avLst/>
          </a:prstGeom>
          <a:noFill/>
        </p:spPr>
        <p:txBody>
          <a:bodyPr wrap="square" rtlCol="0">
            <a:spAutoFit/>
          </a:bodyPr>
          <a:lstStyle/>
          <a:p>
            <a:r>
              <a:rPr kumimoji="1" lang="ja-JP" altLang="en-US" dirty="0"/>
              <a:t>平</a:t>
            </a:r>
          </a:p>
        </p:txBody>
      </p:sp>
      <p:sp>
        <p:nvSpPr>
          <p:cNvPr id="18" name="テキスト ボックス 17">
            <a:extLst>
              <a:ext uri="{FF2B5EF4-FFF2-40B4-BE49-F238E27FC236}">
                <a16:creationId xmlns:a16="http://schemas.microsoft.com/office/drawing/2014/main" id="{15830F66-6FF7-4DBC-9D01-D4D7D48117C4}"/>
              </a:ext>
            </a:extLst>
          </p:cNvPr>
          <p:cNvSpPr txBox="1"/>
          <p:nvPr/>
        </p:nvSpPr>
        <p:spPr>
          <a:xfrm>
            <a:off x="10061683" y="4535788"/>
            <a:ext cx="495301" cy="369332"/>
          </a:xfrm>
          <a:prstGeom prst="rect">
            <a:avLst/>
          </a:prstGeom>
          <a:noFill/>
        </p:spPr>
        <p:txBody>
          <a:bodyPr wrap="square" rtlCol="0">
            <a:spAutoFit/>
          </a:bodyPr>
          <a:lstStyle/>
          <a:p>
            <a:r>
              <a:rPr lang="ja-JP" altLang="en-US" dirty="0"/>
              <a:t>和</a:t>
            </a:r>
            <a:endParaRPr kumimoji="1" lang="ja-JP" altLang="en-US" dirty="0"/>
          </a:p>
        </p:txBody>
      </p:sp>
      <p:sp>
        <p:nvSpPr>
          <p:cNvPr id="19" name="テキスト ボックス 18">
            <a:extLst>
              <a:ext uri="{FF2B5EF4-FFF2-40B4-BE49-F238E27FC236}">
                <a16:creationId xmlns:a16="http://schemas.microsoft.com/office/drawing/2014/main" id="{2DCE8C2B-D06F-4A9F-89D5-78F2C1818E99}"/>
              </a:ext>
            </a:extLst>
          </p:cNvPr>
          <p:cNvSpPr txBox="1"/>
          <p:nvPr/>
        </p:nvSpPr>
        <p:spPr>
          <a:xfrm rot="1037289">
            <a:off x="10480783" y="4631039"/>
            <a:ext cx="495301" cy="369332"/>
          </a:xfrm>
          <a:prstGeom prst="rect">
            <a:avLst/>
          </a:prstGeom>
          <a:noFill/>
        </p:spPr>
        <p:txBody>
          <a:bodyPr wrap="square" rtlCol="0">
            <a:spAutoFit/>
          </a:bodyPr>
          <a:lstStyle/>
          <a:p>
            <a:r>
              <a:rPr lang="ja-JP" altLang="en-US" dirty="0"/>
              <a:t>島</a:t>
            </a:r>
            <a:endParaRPr kumimoji="1" lang="ja-JP" altLang="en-US" dirty="0"/>
          </a:p>
        </p:txBody>
      </p:sp>
      <p:sp>
        <p:nvSpPr>
          <p:cNvPr id="20" name="テキスト ボックス 19">
            <a:extLst>
              <a:ext uri="{FF2B5EF4-FFF2-40B4-BE49-F238E27FC236}">
                <a16:creationId xmlns:a16="http://schemas.microsoft.com/office/drawing/2014/main" id="{523D900E-6E18-49A1-AEFA-334AC8C04C03}"/>
              </a:ext>
            </a:extLst>
          </p:cNvPr>
          <p:cNvSpPr txBox="1"/>
          <p:nvPr/>
        </p:nvSpPr>
        <p:spPr>
          <a:xfrm rot="4507268">
            <a:off x="9407165" y="4827752"/>
            <a:ext cx="495301" cy="369332"/>
          </a:xfrm>
          <a:prstGeom prst="rect">
            <a:avLst/>
          </a:prstGeom>
          <a:noFill/>
        </p:spPr>
        <p:txBody>
          <a:bodyPr wrap="square" rtlCol="0">
            <a:spAutoFit/>
          </a:bodyPr>
          <a:lstStyle/>
          <a:p>
            <a:r>
              <a:rPr lang="ja-JP" altLang="en-US" dirty="0"/>
              <a:t>／</a:t>
            </a:r>
            <a:endParaRPr kumimoji="1" lang="ja-JP" altLang="en-US" dirty="0"/>
          </a:p>
        </p:txBody>
      </p:sp>
      <p:sp>
        <p:nvSpPr>
          <p:cNvPr id="21" name="テキスト ボックス 20">
            <a:extLst>
              <a:ext uri="{FF2B5EF4-FFF2-40B4-BE49-F238E27FC236}">
                <a16:creationId xmlns:a16="http://schemas.microsoft.com/office/drawing/2014/main" id="{A90130B1-5961-4069-838C-E7FF1DD924BC}"/>
              </a:ext>
            </a:extLst>
          </p:cNvPr>
          <p:cNvSpPr txBox="1"/>
          <p:nvPr/>
        </p:nvSpPr>
        <p:spPr>
          <a:xfrm>
            <a:off x="10702216" y="4726290"/>
            <a:ext cx="495301" cy="369332"/>
          </a:xfrm>
          <a:prstGeom prst="rect">
            <a:avLst/>
          </a:prstGeom>
          <a:noFill/>
        </p:spPr>
        <p:txBody>
          <a:bodyPr wrap="square" rtlCol="0">
            <a:spAutoFit/>
          </a:bodyPr>
          <a:lstStyle/>
          <a:p>
            <a:r>
              <a:rPr lang="ja-JP" altLang="en-US" dirty="0"/>
              <a:t>／</a:t>
            </a:r>
            <a:endParaRPr kumimoji="1" lang="ja-JP" altLang="en-US" dirty="0"/>
          </a:p>
        </p:txBody>
      </p:sp>
      <mc:AlternateContent xmlns:mc="http://schemas.openxmlformats.org/markup-compatibility/2006">
        <mc:Choice xmlns:p14="http://schemas.microsoft.com/office/powerpoint/2010/main" Requires="p14">
          <p:contentPart p14:bwMode="auto" r:id="rId3">
            <p14:nvContentPartPr>
              <p14:cNvPr id="3" name="インク 2">
                <a:extLst>
                  <a:ext uri="{FF2B5EF4-FFF2-40B4-BE49-F238E27FC236}">
                    <a16:creationId xmlns:a16="http://schemas.microsoft.com/office/drawing/2014/main" id="{B9272ADB-2AAB-4EA7-B84B-F1DC73884DCA}"/>
                  </a:ext>
                </a:extLst>
              </p14:cNvPr>
              <p14:cNvContentPartPr/>
              <p14:nvPr/>
            </p14:nvContentPartPr>
            <p14:xfrm>
              <a:off x="923061" y="904129"/>
              <a:ext cx="5213160" cy="129240"/>
            </p14:xfrm>
          </p:contentPart>
        </mc:Choice>
        <mc:Fallback>
          <p:pic>
            <p:nvPicPr>
              <p:cNvPr id="3" name="インク 2">
                <a:extLst>
                  <a:ext uri="{FF2B5EF4-FFF2-40B4-BE49-F238E27FC236}">
                    <a16:creationId xmlns:a16="http://schemas.microsoft.com/office/drawing/2014/main" id="{B9272ADB-2AAB-4EA7-B84B-F1DC73884DCA}"/>
                  </a:ext>
                </a:extLst>
              </p:cNvPr>
              <p:cNvPicPr/>
              <p:nvPr/>
            </p:nvPicPr>
            <p:blipFill>
              <a:blip r:embed="rId4"/>
              <a:stretch>
                <a:fillRect/>
              </a:stretch>
            </p:blipFill>
            <p:spPr>
              <a:xfrm>
                <a:off x="833061" y="724489"/>
                <a:ext cx="5392800" cy="488880"/>
              </a:xfrm>
              <a:prstGeom prst="rect">
                <a:avLst/>
              </a:prstGeom>
            </p:spPr>
          </p:pic>
        </mc:Fallback>
      </mc:AlternateContent>
    </p:spTree>
    <p:extLst>
      <p:ext uri="{BB962C8B-B14F-4D97-AF65-F5344CB8AC3E}">
        <p14:creationId xmlns:p14="http://schemas.microsoft.com/office/powerpoint/2010/main" val="817066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0052EA-F9A7-41FB-BA0C-317EFE23BF4C}"/>
              </a:ext>
            </a:extLst>
          </p:cNvPr>
          <p:cNvSpPr>
            <a:spLocks noGrp="1"/>
          </p:cNvSpPr>
          <p:nvPr>
            <p:ph type="title"/>
          </p:nvPr>
        </p:nvSpPr>
        <p:spPr>
          <a:xfrm>
            <a:off x="838199" y="131762"/>
            <a:ext cx="10515600" cy="1325563"/>
          </a:xfrm>
        </p:spPr>
        <p:txBody>
          <a:bodyPr>
            <a:normAutofit/>
          </a:bodyPr>
          <a:lstStyle/>
          <a:p>
            <a:r>
              <a:rPr lang="ja-JP" altLang="en-US" sz="4000" dirty="0">
                <a:latin typeface="HG丸ｺﾞｼｯｸM-PRO" panose="020F0600000000000000" pitchFamily="50" charset="-128"/>
                <a:ea typeface="HG丸ｺﾞｼｯｸM-PRO" panose="020F0600000000000000" pitchFamily="50" charset="-128"/>
              </a:rPr>
              <a:t>グループ</a:t>
            </a:r>
            <a:endParaRPr kumimoji="1" lang="ja-JP" altLang="en-US" sz="4000" dirty="0">
              <a:latin typeface="HG丸ｺﾞｼｯｸM-PRO" panose="020F0600000000000000" pitchFamily="50" charset="-128"/>
              <a:ea typeface="HG丸ｺﾞｼｯｸM-PRO" panose="020F0600000000000000" pitchFamily="50" charset="-128"/>
            </a:endParaRPr>
          </a:p>
        </p:txBody>
      </p:sp>
      <p:sp>
        <p:nvSpPr>
          <p:cNvPr id="4" name="フレーム 3">
            <a:extLst>
              <a:ext uri="{FF2B5EF4-FFF2-40B4-BE49-F238E27FC236}">
                <a16:creationId xmlns:a16="http://schemas.microsoft.com/office/drawing/2014/main" id="{9061ED0C-2A66-439A-B304-1558BAF77192}"/>
              </a:ext>
            </a:extLst>
          </p:cNvPr>
          <p:cNvSpPr/>
          <p:nvPr/>
        </p:nvSpPr>
        <p:spPr>
          <a:xfrm>
            <a:off x="0" y="0"/>
            <a:ext cx="12192000" cy="6858000"/>
          </a:xfrm>
          <a:prstGeom prst="frame">
            <a:avLst>
              <a:gd name="adj1" fmla="val 4395"/>
            </a:avLst>
          </a:prstGeom>
          <a:solidFill>
            <a:schemeClr val="accent4">
              <a:lumMod val="60000"/>
              <a:lumOff val="40000"/>
            </a:schemeClr>
          </a:solid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テキスト ボックス 7">
            <a:extLst>
              <a:ext uri="{FF2B5EF4-FFF2-40B4-BE49-F238E27FC236}">
                <a16:creationId xmlns:a16="http://schemas.microsoft.com/office/drawing/2014/main" id="{317BC431-20DD-4729-A6A8-CD8E57E72464}"/>
              </a:ext>
            </a:extLst>
          </p:cNvPr>
          <p:cNvSpPr txBox="1"/>
          <p:nvPr/>
        </p:nvSpPr>
        <p:spPr>
          <a:xfrm>
            <a:off x="1357312" y="1504155"/>
            <a:ext cx="9477375" cy="1325563"/>
          </a:xfrm>
          <a:prstGeom prst="rect">
            <a:avLst/>
          </a:prstGeom>
          <a:noFill/>
          <a:ln>
            <a:solidFill>
              <a:schemeClr val="accent6">
                <a:lumMod val="60000"/>
                <a:lumOff val="40000"/>
              </a:schemeClr>
            </a:solidFill>
          </a:ln>
        </p:spPr>
        <p:txBody>
          <a:bodyPr wrap="square" rtlCol="0">
            <a:spAutoFit/>
          </a:bodyPr>
          <a:lstStyle/>
          <a:p>
            <a:endParaRPr kumimoji="1" lang="ja-JP" altLang="en-US" dirty="0"/>
          </a:p>
        </p:txBody>
      </p:sp>
      <p:sp>
        <p:nvSpPr>
          <p:cNvPr id="7" name="スクロール: 横 6">
            <a:extLst>
              <a:ext uri="{FF2B5EF4-FFF2-40B4-BE49-F238E27FC236}">
                <a16:creationId xmlns:a16="http://schemas.microsoft.com/office/drawing/2014/main" id="{264458B8-5A5F-4C20-B119-3E2F1394B837}"/>
              </a:ext>
            </a:extLst>
          </p:cNvPr>
          <p:cNvSpPr/>
          <p:nvPr/>
        </p:nvSpPr>
        <p:spPr>
          <a:xfrm>
            <a:off x="1781175" y="1151730"/>
            <a:ext cx="2600325" cy="704850"/>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a:latin typeface="HG丸ｺﾞｼｯｸM-PRO" panose="020F0600000000000000" pitchFamily="50" charset="-128"/>
                <a:ea typeface="HG丸ｺﾞｼｯｸM-PRO" panose="020F0600000000000000" pitchFamily="50" charset="-128"/>
              </a:rPr>
              <a:t>課題・苦労したこと</a:t>
            </a:r>
          </a:p>
        </p:txBody>
      </p:sp>
      <p:sp>
        <p:nvSpPr>
          <p:cNvPr id="9" name="テキスト ボックス 8">
            <a:extLst>
              <a:ext uri="{FF2B5EF4-FFF2-40B4-BE49-F238E27FC236}">
                <a16:creationId xmlns:a16="http://schemas.microsoft.com/office/drawing/2014/main" id="{6A65759B-E635-4E4F-A107-04EEFA07ECE3}"/>
              </a:ext>
            </a:extLst>
          </p:cNvPr>
          <p:cNvSpPr txBox="1"/>
          <p:nvPr/>
        </p:nvSpPr>
        <p:spPr>
          <a:xfrm>
            <a:off x="1357312" y="3318669"/>
            <a:ext cx="9477375" cy="1325563"/>
          </a:xfrm>
          <a:prstGeom prst="rect">
            <a:avLst/>
          </a:prstGeom>
          <a:noFill/>
          <a:ln>
            <a:solidFill>
              <a:schemeClr val="accent6">
                <a:lumMod val="60000"/>
                <a:lumOff val="40000"/>
              </a:schemeClr>
            </a:solidFill>
          </a:ln>
        </p:spPr>
        <p:txBody>
          <a:bodyPr wrap="square" rtlCol="0">
            <a:spAutoFit/>
          </a:bodyPr>
          <a:lstStyle/>
          <a:p>
            <a:endParaRPr kumimoji="1" lang="ja-JP" altLang="en-US" dirty="0"/>
          </a:p>
        </p:txBody>
      </p:sp>
      <p:sp>
        <p:nvSpPr>
          <p:cNvPr id="10" name="スクロール: 横 9">
            <a:extLst>
              <a:ext uri="{FF2B5EF4-FFF2-40B4-BE49-F238E27FC236}">
                <a16:creationId xmlns:a16="http://schemas.microsoft.com/office/drawing/2014/main" id="{4011881A-DF2F-48DB-A234-70F1492BA09E}"/>
              </a:ext>
            </a:extLst>
          </p:cNvPr>
          <p:cNvSpPr/>
          <p:nvPr/>
        </p:nvSpPr>
        <p:spPr>
          <a:xfrm>
            <a:off x="1781175" y="2966244"/>
            <a:ext cx="2600325" cy="704850"/>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dirty="0">
                <a:latin typeface="HG丸ｺﾞｼｯｸM-PRO" panose="020F0600000000000000" pitchFamily="50" charset="-128"/>
                <a:ea typeface="HG丸ｺﾞｼｯｸM-PRO" panose="020F0600000000000000" pitchFamily="50" charset="-128"/>
              </a:rPr>
              <a:t>解決策</a:t>
            </a:r>
            <a:endParaRPr kumimoji="1" lang="ja-JP" altLang="en-US" dirty="0">
              <a:latin typeface="HG丸ｺﾞｼｯｸM-PRO" panose="020F0600000000000000" pitchFamily="50" charset="-128"/>
              <a:ea typeface="HG丸ｺﾞｼｯｸM-PRO" panose="020F0600000000000000" pitchFamily="50" charset="-128"/>
            </a:endParaRPr>
          </a:p>
        </p:txBody>
      </p:sp>
      <p:sp>
        <p:nvSpPr>
          <p:cNvPr id="11" name="テキスト ボックス 10">
            <a:extLst>
              <a:ext uri="{FF2B5EF4-FFF2-40B4-BE49-F238E27FC236}">
                <a16:creationId xmlns:a16="http://schemas.microsoft.com/office/drawing/2014/main" id="{60137443-4E43-4BDB-B199-F3DC1C3F1E04}"/>
              </a:ext>
            </a:extLst>
          </p:cNvPr>
          <p:cNvSpPr txBox="1"/>
          <p:nvPr/>
        </p:nvSpPr>
        <p:spPr>
          <a:xfrm>
            <a:off x="1357312" y="5133183"/>
            <a:ext cx="9477375" cy="1325563"/>
          </a:xfrm>
          <a:prstGeom prst="rect">
            <a:avLst/>
          </a:prstGeom>
          <a:noFill/>
          <a:ln>
            <a:solidFill>
              <a:schemeClr val="accent6">
                <a:lumMod val="60000"/>
                <a:lumOff val="40000"/>
              </a:schemeClr>
            </a:solidFill>
          </a:ln>
        </p:spPr>
        <p:txBody>
          <a:bodyPr wrap="square" rtlCol="0">
            <a:spAutoFit/>
          </a:bodyPr>
          <a:lstStyle/>
          <a:p>
            <a:endParaRPr kumimoji="1" lang="ja-JP" altLang="en-US" dirty="0"/>
          </a:p>
        </p:txBody>
      </p:sp>
      <p:sp>
        <p:nvSpPr>
          <p:cNvPr id="12" name="スクロール: 横 11">
            <a:extLst>
              <a:ext uri="{FF2B5EF4-FFF2-40B4-BE49-F238E27FC236}">
                <a16:creationId xmlns:a16="http://schemas.microsoft.com/office/drawing/2014/main" id="{B6DCD596-6DEB-4585-9AC2-C00CE1C7BB27}"/>
              </a:ext>
            </a:extLst>
          </p:cNvPr>
          <p:cNvSpPr/>
          <p:nvPr/>
        </p:nvSpPr>
        <p:spPr>
          <a:xfrm>
            <a:off x="1781175" y="4780758"/>
            <a:ext cx="2600325" cy="704850"/>
          </a:xfrm>
          <a:prstGeom prst="horizont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a:latin typeface="HG丸ｺﾞｼｯｸM-PRO" panose="020F0600000000000000" pitchFamily="50" charset="-128"/>
                <a:ea typeface="HG丸ｺﾞｼｯｸM-PRO" panose="020F0600000000000000" pitchFamily="50" charset="-128"/>
              </a:rPr>
              <a:t>成果</a:t>
            </a:r>
          </a:p>
        </p:txBody>
      </p:sp>
      <mc:AlternateContent xmlns:mc="http://schemas.openxmlformats.org/markup-compatibility/2006">
        <mc:Choice xmlns:p14="http://schemas.microsoft.com/office/powerpoint/2010/main" Requires="p14">
          <p:contentPart p14:bwMode="auto" r:id="rId2">
            <p14:nvContentPartPr>
              <p14:cNvPr id="5" name="インク 4">
                <a:extLst>
                  <a:ext uri="{FF2B5EF4-FFF2-40B4-BE49-F238E27FC236}">
                    <a16:creationId xmlns:a16="http://schemas.microsoft.com/office/drawing/2014/main" id="{8E97BBEF-F9A6-4CCE-A0C5-FD427F08BB5E}"/>
                  </a:ext>
                </a:extLst>
              </p14:cNvPr>
              <p14:cNvContentPartPr/>
              <p14:nvPr/>
            </p14:nvContentPartPr>
            <p14:xfrm>
              <a:off x="869061" y="787489"/>
              <a:ext cx="2190960" cy="118800"/>
            </p14:xfrm>
          </p:contentPart>
        </mc:Choice>
        <mc:Fallback>
          <p:pic>
            <p:nvPicPr>
              <p:cNvPr id="5" name="インク 4">
                <a:extLst>
                  <a:ext uri="{FF2B5EF4-FFF2-40B4-BE49-F238E27FC236}">
                    <a16:creationId xmlns:a16="http://schemas.microsoft.com/office/drawing/2014/main" id="{8E97BBEF-F9A6-4CCE-A0C5-FD427F08BB5E}"/>
                  </a:ext>
                </a:extLst>
              </p:cNvPr>
              <p:cNvPicPr/>
              <p:nvPr/>
            </p:nvPicPr>
            <p:blipFill>
              <a:blip r:embed="rId3"/>
              <a:stretch>
                <a:fillRect/>
              </a:stretch>
            </p:blipFill>
            <p:spPr>
              <a:xfrm>
                <a:off x="779421" y="607489"/>
                <a:ext cx="2370600" cy="478440"/>
              </a:xfrm>
              <a:prstGeom prst="rect">
                <a:avLst/>
              </a:prstGeom>
            </p:spPr>
          </p:pic>
        </mc:Fallback>
      </mc:AlternateContent>
    </p:spTree>
    <p:extLst>
      <p:ext uri="{BB962C8B-B14F-4D97-AF65-F5344CB8AC3E}">
        <p14:creationId xmlns:p14="http://schemas.microsoft.com/office/powerpoint/2010/main" val="84738158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1192</TotalTime>
  <Words>759</Words>
  <Application>Microsoft Office PowerPoint</Application>
  <PresentationFormat>ワイド画面</PresentationFormat>
  <Paragraphs>141</Paragraphs>
  <Slides>16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16</vt:i4>
      </vt:variant>
    </vt:vector>
  </HeadingPairs>
  <TitlesOfParts>
    <vt:vector size="21" baseType="lpstr">
      <vt:lpstr>HG丸ｺﾞｼｯｸM-PRO</vt:lpstr>
      <vt:lpstr>游ゴシック</vt:lpstr>
      <vt:lpstr>游ゴシック Light</vt:lpstr>
      <vt:lpstr>Arial</vt:lpstr>
      <vt:lpstr>Office テーマ</vt:lpstr>
      <vt:lpstr>PowerPoint プレゼンテーション</vt:lpstr>
      <vt:lpstr>発表概要</vt:lpstr>
      <vt:lpstr>ヒアリングで見えた問題点</vt:lpstr>
      <vt:lpstr>システム概要</vt:lpstr>
      <vt:lpstr>セールスポイント</vt:lpstr>
      <vt:lpstr>期待できること</vt:lpstr>
      <vt:lpstr>成果</vt:lpstr>
      <vt:lpstr>グループ～役割紹介～</vt:lpstr>
      <vt:lpstr>グループ</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まとめ</vt:lpstr>
      <vt:lpstr>謝辞</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QAManagement ～～</dc:title>
  <dc:creator>城戸　沙月</dc:creator>
  <cp:lastModifiedBy>城戸　沙月</cp:lastModifiedBy>
  <cp:revision>46</cp:revision>
  <dcterms:created xsi:type="dcterms:W3CDTF">2021-06-20T13:49:23Z</dcterms:created>
  <dcterms:modified xsi:type="dcterms:W3CDTF">2021-06-23T02:35:53Z</dcterms:modified>
</cp:coreProperties>
</file>