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8"/>
  </p:notesMasterIdLst>
  <p:handoutMasterIdLst>
    <p:handoutMasterId r:id="rId9"/>
  </p:handoutMasterIdLst>
  <p:sldIdLst>
    <p:sldId id="345" r:id="rId2"/>
    <p:sldId id="346" r:id="rId3"/>
    <p:sldId id="314" r:id="rId4"/>
    <p:sldId id="347" r:id="rId5"/>
    <p:sldId id="348" r:id="rId6"/>
    <p:sldId id="349" r:id="rId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2379" autoAdjust="0"/>
  </p:normalViewPr>
  <p:slideViewPr>
    <p:cSldViewPr snapToGrid="0" snapToObjects="1">
      <p:cViewPr varScale="1">
        <p:scale>
          <a:sx n="32" d="100"/>
          <a:sy n="32" d="100"/>
        </p:scale>
        <p:origin x="90" y="79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2021/6/25</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2021/6/25</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a:t>
            </a:fld>
            <a:endParaRPr lang="en-US" dirty="0"/>
          </a:p>
        </p:txBody>
      </p:sp>
    </p:spTree>
    <p:extLst>
      <p:ext uri="{BB962C8B-B14F-4D97-AF65-F5344CB8AC3E}">
        <p14:creationId xmlns:p14="http://schemas.microsoft.com/office/powerpoint/2010/main" val="24640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4</a:t>
            </a:fld>
            <a:endParaRPr lang="en-US" dirty="0"/>
          </a:p>
        </p:txBody>
      </p:sp>
    </p:spTree>
    <p:extLst>
      <p:ext uri="{BB962C8B-B14F-4D97-AF65-F5344CB8AC3E}">
        <p14:creationId xmlns:p14="http://schemas.microsoft.com/office/powerpoint/2010/main" val="250184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5</a:t>
            </a:fld>
            <a:endParaRPr lang="en-US" dirty="0"/>
          </a:p>
        </p:txBody>
      </p:sp>
    </p:spTree>
    <p:extLst>
      <p:ext uri="{BB962C8B-B14F-4D97-AF65-F5344CB8AC3E}">
        <p14:creationId xmlns:p14="http://schemas.microsoft.com/office/powerpoint/2010/main" val="326973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2021/6/25</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55865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2021/6/25</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2021/6/25</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5.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構成管理担当として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上甲 健太郎 </a:t>
            </a:r>
            <a:r>
              <a:rPr lang="en-US" altLang="ja-JP" b="0" dirty="0"/>
              <a:t>/ </a:t>
            </a:r>
            <a:r>
              <a:rPr lang="ja-JP" altLang="en-US" b="0" dirty="0"/>
              <a:t>構成管理担当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70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サブ講師</a:t>
            </a:r>
            <a:r>
              <a:rPr kumimoji="1" lang="en-US" altLang="ja-JP" sz="2000" dirty="0"/>
              <a:t>(</a:t>
            </a:r>
            <a:r>
              <a:rPr kumimoji="1" lang="ja-JP" altLang="en-US" sz="2000" dirty="0"/>
              <a:t>的な存在</a:t>
            </a:r>
            <a:r>
              <a:rPr kumimoji="1" lang="en-US" altLang="ja-JP" sz="2000" dirty="0"/>
              <a:t>)</a:t>
            </a:r>
            <a:r>
              <a:rPr kumimoji="1" lang="ja-JP" altLang="en-US" sz="2800" dirty="0"/>
              <a:t>になる！</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10482098" cy="2230867"/>
          </a:xfrm>
          <a:prstGeom prst="rect">
            <a:avLst/>
          </a:prstGeom>
          <a:noFill/>
        </p:spPr>
        <p:txBody>
          <a:bodyPr wrap="square" rtlCol="0">
            <a:spAutoFit/>
          </a:bodyPr>
          <a:lstStyle/>
          <a:p>
            <a:pPr>
              <a:lnSpc>
                <a:spcPct val="150000"/>
              </a:lnSpc>
            </a:pPr>
            <a:r>
              <a:rPr kumimoji="1" lang="ja-JP" altLang="en-US" sz="2400" dirty="0"/>
              <a:t>・人に教えることは難しく、最も勉強になる</a:t>
            </a:r>
            <a:endParaRPr kumimoji="1" lang="en-US" altLang="ja-JP" sz="2400" dirty="0"/>
          </a:p>
          <a:p>
            <a:pPr>
              <a:lnSpc>
                <a:spcPct val="150000"/>
              </a:lnSpc>
            </a:pPr>
            <a:r>
              <a:rPr kumimoji="1" lang="ja-JP" altLang="en-US" sz="2400" dirty="0"/>
              <a:t>→いつ聞かれても良い体勢を</a:t>
            </a:r>
            <a:endParaRPr kumimoji="1" lang="en-US" altLang="ja-JP" sz="2400" dirty="0"/>
          </a:p>
          <a:p>
            <a:pPr>
              <a:lnSpc>
                <a:spcPct val="150000"/>
              </a:lnSpc>
            </a:pPr>
            <a:r>
              <a:rPr kumimoji="1" lang="ja-JP" altLang="en-US" sz="2400" dirty="0"/>
              <a:t>・メンバーのプログラム関連の成長を肌で感じた</a:t>
            </a:r>
            <a:endParaRPr kumimoji="1" lang="en-US" altLang="ja-JP" sz="2400" dirty="0"/>
          </a:p>
          <a:p>
            <a:pPr>
              <a:lnSpc>
                <a:spcPct val="150000"/>
              </a:lnSpc>
            </a:pPr>
            <a:r>
              <a:rPr kumimoji="1" lang="ja-JP" altLang="en-US" sz="2400" dirty="0"/>
              <a:t>→プログラミング技術だけでは市場価値は高まらないのでは</a:t>
            </a:r>
            <a:endParaRPr kumimoji="1" lang="en-US" altLang="ja-JP" sz="2400" dirty="0"/>
          </a:p>
        </p:txBody>
      </p:sp>
    </p:spTree>
    <p:extLst>
      <p:ext uri="{BB962C8B-B14F-4D97-AF65-F5344CB8AC3E}">
        <p14:creationId xmlns:p14="http://schemas.microsoft.com/office/powerpoint/2010/main" val="378992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全体を通してチームの雰囲気が良かったのは間違いなく蔭山さんのおかげです！雰囲気作りだけでなく、地味に面倒くさい作業をたくさんやっていただいたと</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上甲から蔭山さんへ</a:t>
            </a:r>
            <a:endParaRPr kumimoji="1" lang="en-US" altLang="ja-JP" sz="2800" dirty="0"/>
          </a:p>
        </p:txBody>
      </p:sp>
    </p:spTree>
    <p:extLst>
      <p:ext uri="{BB962C8B-B14F-4D97-AF65-F5344CB8AC3E}">
        <p14:creationId xmlns:p14="http://schemas.microsoft.com/office/powerpoint/2010/main" val="124110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皆さん周知のことだと思いますが、すごすぎる！</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透明性が非常に高くて本当にやりやすかったです。正直楽させていただきました。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上甲から小林さんへ</a:t>
            </a:r>
            <a:endParaRPr kumimoji="1" lang="en-US" altLang="ja-JP" sz="2800" dirty="0"/>
          </a:p>
        </p:txBody>
      </p:sp>
    </p:spTree>
    <p:extLst>
      <p:ext uri="{BB962C8B-B14F-4D97-AF65-F5344CB8AC3E}">
        <p14:creationId xmlns:p14="http://schemas.microsoft.com/office/powerpoint/2010/main" val="97387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個人的にチームで</a:t>
            </a:r>
            <a:r>
              <a:rPr kumimoji="1" lang="en-US" altLang="ja-JP" dirty="0">
                <a:solidFill>
                  <a:sysClr val="windowText" lastClr="000000"/>
                </a:solidFill>
              </a:rPr>
              <a:t>1</a:t>
            </a:r>
            <a:r>
              <a:rPr kumimoji="1" lang="ja-JP" altLang="en-US" dirty="0">
                <a:solidFill>
                  <a:sysClr val="windowText" lastClr="000000"/>
                </a:solidFill>
              </a:rPr>
              <a:t>番成長しんたんじゃないかと思ってます。恐ろしいです。技術面以外でも、何か意見を出したときや何か教えたときに全力でほめてくれるのがうれしすぎました。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上甲から杉森さんへ</a:t>
            </a:r>
            <a:endParaRPr kumimoji="1" lang="en-US" altLang="ja-JP" sz="2800" dirty="0"/>
          </a:p>
        </p:txBody>
      </p:sp>
    </p:spTree>
    <p:extLst>
      <p:ext uri="{BB962C8B-B14F-4D97-AF65-F5344CB8AC3E}">
        <p14:creationId xmlns:p14="http://schemas.microsoft.com/office/powerpoint/2010/main" val="16858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自信を持ってほしいと思います！</a:t>
            </a:r>
            <a:endParaRPr kumimoji="1" lang="en-US" altLang="ja-JP" dirty="0">
              <a:solidFill>
                <a:sysClr val="windowText" lastClr="000000"/>
              </a:solidFill>
            </a:endParaRPr>
          </a:p>
          <a:p>
            <a:pPr algn="ctr">
              <a:lnSpc>
                <a:spcPct val="150000"/>
              </a:lnSpc>
            </a:pPr>
            <a:r>
              <a:rPr kumimoji="1" lang="en-US" altLang="ja-JP" dirty="0">
                <a:solidFill>
                  <a:sysClr val="windowText" lastClr="000000"/>
                </a:solidFill>
              </a:rPr>
              <a:t>CSS</a:t>
            </a:r>
            <a:r>
              <a:rPr kumimoji="1" lang="ja-JP" altLang="en-US" dirty="0">
                <a:solidFill>
                  <a:sysClr val="windowText" lastClr="000000"/>
                </a:solidFill>
              </a:rPr>
              <a:t>をほとんどやっていただきましたが、だれにでもできることではないと思います（自分は無理）。</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舟見さんのおかげで品質もかなり上がったことは確実です</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上甲から舟見さんへ</a:t>
            </a:r>
            <a:endParaRPr kumimoji="1" lang="en-US" altLang="ja-JP" sz="2800" dirty="0"/>
          </a:p>
        </p:txBody>
      </p:sp>
    </p:spTree>
    <p:extLst>
      <p:ext uri="{BB962C8B-B14F-4D97-AF65-F5344CB8AC3E}">
        <p14:creationId xmlns:p14="http://schemas.microsoft.com/office/powerpoint/2010/main" val="189303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自分も水井さんからたくさん学びました。</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特にプログラムに関して、「あ、こんな書き方あるのか」という発見がたくさんありました。感謝しています。</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上甲から水井さんへ</a:t>
            </a:r>
            <a:endParaRPr kumimoji="1" lang="en-US" altLang="ja-JP" sz="2800" dirty="0"/>
          </a:p>
        </p:txBody>
      </p:sp>
    </p:spTree>
    <p:extLst>
      <p:ext uri="{BB962C8B-B14F-4D97-AF65-F5344CB8AC3E}">
        <p14:creationId xmlns:p14="http://schemas.microsoft.com/office/powerpoint/2010/main" val="1790336369"/>
      </p:ext>
    </p:extLst>
  </p:cSld>
  <p:clrMapOvr>
    <a:masterClrMapping/>
  </p:clrMapOvr>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1733</TotalTime>
  <Words>398</Words>
  <Application>Microsoft Office PowerPoint</Application>
  <PresentationFormat>ワイド画面</PresentationFormat>
  <Paragraphs>78</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HGP教科書体</vt:lpstr>
      <vt:lpstr>Meiryo UI</vt:lpstr>
      <vt:lpstr>Arial</vt:lpstr>
      <vt:lpstr>Calibri</vt:lpstr>
      <vt:lpstr>Wingdings</vt:lpstr>
      <vt:lpstr>最小およびミュート_ALT</vt:lpstr>
      <vt:lpstr>上甲 健太郎 / 構成管理担当</vt:lpstr>
      <vt:lpstr>姓 名 / 担当</vt:lpstr>
      <vt:lpstr>姓 名 / 担当</vt:lpstr>
      <vt:lpstr>姓 名 / 担当</vt:lpstr>
      <vt:lpstr>姓 名 / 担当</vt:lpstr>
      <vt:lpstr>姓 名 / 担当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上甲　健太郎</cp:lastModifiedBy>
  <cp:revision>146</cp:revision>
  <dcterms:created xsi:type="dcterms:W3CDTF">2021-06-22T06:56:37Z</dcterms:created>
  <dcterms:modified xsi:type="dcterms:W3CDTF">2021-06-25T09:04:04Z</dcterms:modified>
</cp:coreProperties>
</file>