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3"/>
  </p:notesMasterIdLst>
  <p:handoutMasterIdLst>
    <p:handoutMasterId r:id="rId24"/>
  </p:handoutMasterIdLst>
  <p:sldIdLst>
    <p:sldId id="296" r:id="rId2"/>
    <p:sldId id="317" r:id="rId3"/>
    <p:sldId id="336" r:id="rId4"/>
    <p:sldId id="321" r:id="rId5"/>
    <p:sldId id="322" r:id="rId6"/>
    <p:sldId id="305" r:id="rId7"/>
    <p:sldId id="352" r:id="rId8"/>
    <p:sldId id="320" r:id="rId9"/>
    <p:sldId id="346" r:id="rId10"/>
    <p:sldId id="341" r:id="rId11"/>
    <p:sldId id="323" r:id="rId12"/>
    <p:sldId id="324" r:id="rId13"/>
    <p:sldId id="316" r:id="rId14"/>
    <p:sldId id="325" r:id="rId15"/>
    <p:sldId id="314" r:id="rId16"/>
    <p:sldId id="343" r:id="rId17"/>
    <p:sldId id="348" r:id="rId18"/>
    <p:sldId id="351" r:id="rId19"/>
    <p:sldId id="350" r:id="rId20"/>
    <p:sldId id="349" r:id="rId21"/>
    <p:sldId id="304" r:id="rId2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FEFBF5"/>
    <a:srgbClr val="FFFFFF"/>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2600" autoAdjust="0"/>
  </p:normalViewPr>
  <p:slideViewPr>
    <p:cSldViewPr snapToGrid="0" snapToObjects="1">
      <p:cViewPr varScale="1">
        <p:scale>
          <a:sx n="59" d="100"/>
          <a:sy n="59" d="100"/>
        </p:scale>
        <p:origin x="42" y="156"/>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2021/6/28</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11</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2021/6/28</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2021/6/28</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2021/6/28</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15</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2021/6/28</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2021/6/28</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2021/6/28</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2021/6/28</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3792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24618"/>
            <a:ext cx="9467478" cy="1966820"/>
          </a:xfrm>
          <a:prstGeom prst="rect">
            <a:avLst/>
          </a:prstGeom>
          <a:noFill/>
        </p:spPr>
        <p:txBody>
          <a:bodyPr wrap="square" rtlCol="0">
            <a:spAutoFit/>
          </a:bodyPr>
          <a:lstStyle/>
          <a:p>
            <a:pPr>
              <a:lnSpc>
                <a:spcPct val="150000"/>
              </a:lnSpc>
            </a:pPr>
            <a:r>
              <a:rPr kumimoji="1" lang="ja-JP" altLang="en-US" sz="2000" dirty="0"/>
              <a:t>・プログラミング面で、あまりチームの役に立てなかったことが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・提供するものはあくまでシステム。コミュニケーションだけできても意味がない。</a:t>
            </a:r>
            <a:endParaRPr kumimoji="1" lang="en-US" altLang="ja-JP" sz="2000" dirty="0"/>
          </a:p>
          <a:p>
            <a:pPr>
              <a:lnSpc>
                <a:spcPct val="150000"/>
              </a:lnSpc>
            </a:pPr>
            <a:r>
              <a:rPr kumimoji="1" lang="ja-JP" altLang="en-US" sz="2000" dirty="0"/>
              <a:t>　→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6877907" y="443494"/>
            <a:ext cx="5278007"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23365"/>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804377" y="610778"/>
            <a:ext cx="6370132" cy="923330"/>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1064942"/>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667897"/>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527534"/>
            <a:ext cx="11409623" cy="25898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797332"/>
            <a:ext cx="10482098"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587584" y="383484"/>
            <a:ext cx="577929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5665804" y="557171"/>
            <a:ext cx="652727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チームの影の立役者</a:t>
            </a:r>
          </a:p>
          <a:p>
            <a:pPr algn="ctr"/>
            <a:endParaRPr kumimoji="1" lang="ja-JP" altLang="en-US" sz="5400" dirty="0">
              <a:solidFill>
                <a:schemeClr val="accent1">
                  <a:lumMod val="75000"/>
                </a:schemeClr>
              </a:solidFill>
              <a:latin typeface="HGS明朝B" panose="02020800000000000000" pitchFamily="18" charset="-128"/>
              <a:ea typeface="HGS明朝B" panose="02020800000000000000" pitchFamily="18" charset="-128"/>
            </a:endParaRP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480402"/>
            <a:ext cx="577929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500995"/>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651509" y="878853"/>
            <a:ext cx="577929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4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r>
              <a:rPr kumimoji="1" lang="ja-JP" altLang="en-US" sz="2400" dirty="0">
                <a:solidFill>
                  <a:schemeClr val="tx1"/>
                </a:solidFill>
              </a:rPr>
              <a:t>さらに共有もできる！検索もできるしお気に入りもできる！</a:t>
            </a: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2059996" y="3961668"/>
            <a:ext cx="3455508"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2311</TotalTime>
  <Words>1252</Words>
  <Application>Microsoft Office PowerPoint</Application>
  <PresentationFormat>ワイド画面</PresentationFormat>
  <Paragraphs>283</Paragraphs>
  <Slides>21</Slides>
  <Notes>18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BIZ UDPゴシック</vt:lpstr>
      <vt:lpstr>HGP教科書体</vt:lpstr>
      <vt:lpstr>HGS明朝B</vt:lpstr>
      <vt:lpstr>Meiryo UI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発表の流れ</vt:lpstr>
      <vt:lpstr>システムについて</vt:lpstr>
      <vt:lpstr>システムについて</vt:lpstr>
      <vt:lpstr>システムについて</vt:lpstr>
      <vt:lpstr>システムについて</vt:lpstr>
      <vt:lpstr>システムについて</vt:lpstr>
      <vt:lpstr>発表の流れ</vt:lpstr>
      <vt:lpstr>発表の流れ</vt:lpstr>
      <vt:lpstr>チームの振り返り</vt:lpstr>
      <vt:lpstr>発表の流れ</vt:lpstr>
      <vt:lpstr>蔭山 ゆり / 発表担当</vt:lpstr>
      <vt:lpstr>小林 葵 / チームリーダー</vt:lpstr>
      <vt:lpstr>上甲 健太郎 / 構成管理担当</vt:lpstr>
      <vt:lpstr>水井健人 / DB、コミュニケーション担当</vt:lpstr>
      <vt:lpstr>舟見　玲奈 / 品質管理担当</vt:lpstr>
      <vt:lpstr>杉森　佑樹 / DB、コミュニケーション担当</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226</cp:revision>
  <dcterms:created xsi:type="dcterms:W3CDTF">2021-06-22T06:56:37Z</dcterms:created>
  <dcterms:modified xsi:type="dcterms:W3CDTF">2021-06-28T08:39:31Z</dcterms:modified>
</cp:coreProperties>
</file>