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5"/>
  </p:notesMasterIdLst>
  <p:handoutMasterIdLst>
    <p:handoutMasterId r:id="rId36"/>
  </p:handoutMasterIdLst>
  <p:sldIdLst>
    <p:sldId id="296" r:id="rId2"/>
    <p:sldId id="317" r:id="rId3"/>
    <p:sldId id="336" r:id="rId4"/>
    <p:sldId id="321" r:id="rId5"/>
    <p:sldId id="338" r:id="rId6"/>
    <p:sldId id="322" r:id="rId7"/>
    <p:sldId id="305" r:id="rId8"/>
    <p:sldId id="352" r:id="rId9"/>
    <p:sldId id="320" r:id="rId10"/>
    <p:sldId id="346" r:id="rId11"/>
    <p:sldId id="356" r:id="rId12"/>
    <p:sldId id="341" r:id="rId13"/>
    <p:sldId id="328" r:id="rId14"/>
    <p:sldId id="323" r:id="rId15"/>
    <p:sldId id="324" r:id="rId16"/>
    <p:sldId id="316" r:id="rId17"/>
    <p:sldId id="331" r:id="rId18"/>
    <p:sldId id="325" r:id="rId19"/>
    <p:sldId id="357" r:id="rId20"/>
    <p:sldId id="343" r:id="rId21"/>
    <p:sldId id="348" r:id="rId22"/>
    <p:sldId id="351" r:id="rId23"/>
    <p:sldId id="350" r:id="rId24"/>
    <p:sldId id="349" r:id="rId25"/>
    <p:sldId id="342" r:id="rId26"/>
    <p:sldId id="353" r:id="rId27"/>
    <p:sldId id="304" r:id="rId28"/>
    <p:sldId id="355" r:id="rId29"/>
    <p:sldId id="309" r:id="rId30"/>
    <p:sldId id="315" r:id="rId31"/>
    <p:sldId id="335" r:id="rId32"/>
    <p:sldId id="345" r:id="rId33"/>
    <p:sldId id="354" r:id="rId3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92600" autoAdjust="0"/>
  </p:normalViewPr>
  <p:slideViewPr>
    <p:cSldViewPr snapToGrid="0" snapToObjects="1">
      <p:cViewPr varScale="1">
        <p:scale>
          <a:sx n="66" d="100"/>
          <a:sy n="66" d="100"/>
        </p:scale>
        <p:origin x="750" y="108"/>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11</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703A6E2-E052-462A-8736-4777B1517D18}" type="datetime1">
              <a:rPr lang="ja-JP" altLang="en-US" noProof="0" smtClean="0"/>
              <a:t>2021/6/29</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DF175A64-DB18-49A6-BAA5-C6CE016A16F5}" type="datetime1">
              <a:rPr lang="ja-JP" altLang="en-US" noProof="0" smtClean="0"/>
              <a:t>2021/6/29</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3522AE-1792-4F16-AD61-355CDB1120DB}"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16CC28D4-2B5F-4A2A-AFE6-5EF7703AADFA}" type="datetime1">
              <a:rPr lang="ja-JP" altLang="en-US" noProof="0" smtClean="0"/>
              <a:t>2021/6/29</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01FD943-2140-4C60-BF05-8AAD3347764A}" type="datetime1">
              <a:rPr lang="ja-JP" altLang="en-US" noProof="0" smtClean="0"/>
              <a:t>2021/6/29</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01FD943-2140-4C60-BF05-8AAD3347764A}" type="datetime1">
              <a:rPr lang="ja-JP" altLang="en-US" noProof="0" smtClean="0"/>
              <a:t>2021/6/29</a:t>
            </a:fld>
            <a:endParaRPr lang="en-US" noProof="0" dirty="0"/>
          </a:p>
        </p:txBody>
      </p:sp>
    </p:spTree>
    <p:extLst>
      <p:ext uri="{BB962C8B-B14F-4D97-AF65-F5344CB8AC3E}">
        <p14:creationId xmlns:p14="http://schemas.microsoft.com/office/powerpoint/2010/main" val="66787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33</a:t>
            </a:fld>
            <a:endParaRPr lang="en-US" dirty="0"/>
          </a:p>
        </p:txBody>
      </p:sp>
    </p:spTree>
    <p:extLst>
      <p:ext uri="{BB962C8B-B14F-4D97-AF65-F5344CB8AC3E}">
        <p14:creationId xmlns:p14="http://schemas.microsoft.com/office/powerpoint/2010/main" val="1053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3D7BA25-12A8-4443-A677-FA576EAB8EF7}" type="datetime1">
              <a:rPr lang="ja-JP" altLang="en-US" noProof="0" smtClean="0"/>
              <a:t>2021/6/29</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5.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809BD30D-A6A9-449E-A7A9-31C2CA60A8C5}"/>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4D72890A-F161-43B5-8302-CBCFF2BFF1C9}"/>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発表担当として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65</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発表準備を滞りなく進めるための、先を見据えた準備を意識する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グループの雰囲気づくり、発想、どれも素晴らしく、大変助かりました。</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プログラミング面で、あまりチームの役に立てなかったことが</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非常に悔しい！</a:t>
            </a:r>
            <a:endParaRPr kumimoji="1" lang="en-US" altLang="ja-JP" sz="2400" b="1"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提供するものはあくまでシステム。コミュニケーションだけできても意味がない。</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この</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悔しさ</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が今回の一番大きな収穫。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今後はもっと技術・知識の吸収に集中し、</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エンジニア</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としての力を付ける。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5D35-D126-3B47-A82C-2A13EA9E0A67}" type="slidenum">
              <a:rPr kumimoji="0" lang="en-US" sz="700" b="0" i="0" u="none" strike="noStrike" kern="1200" cap="none" spc="0" normalizeH="0" baseline="0" noProof="0" smtClean="0">
                <a:ln>
                  <a:noFill/>
                </a:ln>
                <a:solidFill>
                  <a:srgbClr val="231B23">
                    <a:tint val="75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700" b="0" i="0" u="none" strike="noStrike" kern="1200" cap="none" spc="0" normalizeH="0" baseline="0" noProof="0" dirty="0">
              <a:ln>
                <a:noFill/>
              </a:ln>
              <a:solidFill>
                <a:srgbClr val="231B23">
                  <a:tint val="75000"/>
                </a:srgbClr>
              </a:solidFill>
              <a:effectLst/>
              <a:uLnTx/>
              <a:uFillTx/>
              <a:latin typeface="Meiryo UI"/>
              <a:ea typeface="+mn-ea"/>
              <a:cs typeface="+mn-cs"/>
            </a:endParaRPr>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5400" b="0" i="0" u="none" strike="noStrike" kern="1200" cap="none" spc="0" normalizeH="0" baseline="0" noProof="0" dirty="0">
                <a:ln>
                  <a:noFill/>
                </a:ln>
                <a:solidFill>
                  <a:srgbClr val="FDA431">
                    <a:lumMod val="75000"/>
                  </a:srgbClr>
                </a:solidFill>
                <a:effectLst/>
                <a:uLnTx/>
                <a:uFillTx/>
                <a:latin typeface="HGS明朝B" panose="02020800000000000000" pitchFamily="18" charset="-128"/>
                <a:ea typeface="HGS明朝B" panose="02020800000000000000" pitchFamily="18" charset="-128"/>
                <a:cs typeface="+mn-cs"/>
              </a:rPr>
              <a:t>とにかく明るい蔭山</a:t>
            </a:r>
            <a:endParaRPr kumimoji="1" lang="en-US" altLang="ja-JP" sz="5400" b="0" i="0" u="none" strike="noStrike" kern="1200" cap="none" spc="0" normalizeH="0" baseline="0" noProof="0" dirty="0">
              <a:ln>
                <a:noFill/>
              </a:ln>
              <a:solidFill>
                <a:srgbClr val="FDA431">
                  <a:lumMod val="75000"/>
                </a:srgbClr>
              </a:solidFill>
              <a:effectLst/>
              <a:uLnTx/>
              <a:uFillTx/>
              <a:latin typeface="Meiryo UI"/>
              <a:ea typeface="+mn-ea"/>
              <a:cs typeface="+mn-cs"/>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ja-JP"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rPr>
              <a:t>M</a:t>
            </a:r>
            <a:endParaRPr kumimoji="1" lang="ja" altLang="en-US"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endParaRPr>
          </a:p>
        </p:txBody>
      </p:sp>
    </p:spTree>
    <p:extLst>
      <p:ext uri="{BB962C8B-B14F-4D97-AF65-F5344CB8AC3E}">
        <p14:creationId xmlns:p14="http://schemas.microsoft.com/office/powerpoint/2010/main" val="7181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23</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24</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grpSp>
        <p:nvGrpSpPr>
          <p:cNvPr id="3" name="グループ化 2">
            <a:extLst>
              <a:ext uri="{FF2B5EF4-FFF2-40B4-BE49-F238E27FC236}">
                <a16:creationId xmlns:a16="http://schemas.microsoft.com/office/drawing/2014/main" id="{0102B725-898A-45AA-872E-1546C22A2164}"/>
              </a:ext>
            </a:extLst>
          </p:cNvPr>
          <p:cNvGrpSpPr/>
          <p:nvPr/>
        </p:nvGrpSpPr>
        <p:grpSpPr>
          <a:xfrm>
            <a:off x="1473581" y="2869659"/>
            <a:ext cx="9244838" cy="1931723"/>
            <a:chOff x="1473581" y="2869659"/>
            <a:chExt cx="9244838" cy="1931723"/>
          </a:xfrm>
        </p:grpSpPr>
        <p:sp>
          <p:nvSpPr>
            <p:cNvPr id="2" name="テキスト ボックス 1">
              <a:extLst>
                <a:ext uri="{FF2B5EF4-FFF2-40B4-BE49-F238E27FC236}">
                  <a16:creationId xmlns:a16="http://schemas.microsoft.com/office/drawing/2014/main" id="{2A1941D4-FFA3-47CB-8F19-F6519D6B5CE5}"/>
                </a:ext>
              </a:extLst>
            </p:cNvPr>
            <p:cNvSpPr txBox="1"/>
            <p:nvPr/>
          </p:nvSpPr>
          <p:spPr>
            <a:xfrm>
              <a:off x="1473581"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3307416" y="2869659"/>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2023424" y="4401272"/>
              <a:ext cx="1938976" cy="400110"/>
            </a:xfrm>
            <a:prstGeom prst="rect">
              <a:avLst/>
            </a:prstGeom>
            <a:noFill/>
          </p:spPr>
          <p:txBody>
            <a:bodyPr wrap="square" rtlCol="0">
              <a:spAutoFit/>
            </a:bodyPr>
            <a:lstStyle/>
            <a:p>
              <a:r>
                <a:rPr kumimoji="1" lang="ja-JP" altLang="en-US" sz="2000" dirty="0">
                  <a:solidFill>
                    <a:schemeClr val="bg1">
                      <a:lumMod val="50000"/>
                    </a:schemeClr>
                  </a:solidFill>
                </a:rPr>
                <a:t>（</a:t>
              </a:r>
              <a:r>
                <a:rPr kumimoji="1" lang="en-US" altLang="ja-JP" sz="2000" dirty="0">
                  <a:solidFill>
                    <a:schemeClr val="bg1">
                      <a:lumMod val="50000"/>
                    </a:schemeClr>
                  </a:solidFill>
                </a:rPr>
                <a:t>worldMap</a:t>
              </a:r>
              <a:r>
                <a:rPr kumimoji="1" lang="ja-JP" altLang="en-US" sz="2000" dirty="0">
                  <a:solidFill>
                    <a:schemeClr val="bg1">
                      <a:lumMod val="50000"/>
                    </a:schemeClr>
                  </a:solidFill>
                </a:rPr>
                <a:t>）</a:t>
              </a:r>
              <a:endParaRPr kumimoji="1" lang="en-US" altLang="ja-JP" sz="2000" dirty="0">
                <a:solidFill>
                  <a:schemeClr val="bg1">
                    <a:lumMod val="50000"/>
                  </a:schemeClr>
                </a:solidFill>
              </a:endParaRPr>
            </a:p>
          </p:txBody>
        </p:sp>
      </p:grpSp>
      <p:sp>
        <p:nvSpPr>
          <p:cNvPr id="4" name="スライド番号プレースホルダー 3">
            <a:extLst>
              <a:ext uri="{FF2B5EF4-FFF2-40B4-BE49-F238E27FC236}">
                <a16:creationId xmlns:a16="http://schemas.microsoft.com/office/drawing/2014/main" id="{770DD0AB-3996-4071-9EFB-2DBEADB7E233}"/>
              </a:ext>
            </a:extLst>
          </p:cNvPr>
          <p:cNvSpPr>
            <a:spLocks noGrp="1"/>
          </p:cNvSpPr>
          <p:nvPr>
            <p:ph type="sldNum" sz="quarter" idx="12"/>
          </p:nvPr>
        </p:nvSpPr>
        <p:spPr/>
        <p:txBody>
          <a:bodyPr/>
          <a:lstStyle/>
          <a:p>
            <a:fld id="{6F705D35-D126-3B47-A82C-2A13EA9E0A67}" type="slidenum">
              <a:rPr lang="en-US" smtClean="0"/>
              <a:pPr/>
              <a:t>25</a:t>
            </a:fld>
            <a:endParaRPr lang="en-US" dirty="0"/>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1870323" y="3585382"/>
            <a:ext cx="8451353" cy="523220"/>
          </a:xfrm>
          <a:prstGeom prst="rect">
            <a:avLst/>
          </a:prstGeom>
          <a:noFill/>
        </p:spPr>
        <p:txBody>
          <a:bodyPr wrap="non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a:t>
            </a: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26</a:t>
            </a:fld>
            <a:endParaRPr lang="en-US" dirty="0"/>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27</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989013" y="1800626"/>
            <a:ext cx="6652758" cy="5161991"/>
          </a:xfrm>
          <a:prstGeom prst="rect">
            <a:avLst/>
          </a:prstGeom>
          <a:noFill/>
        </p:spPr>
        <p:txBody>
          <a:bodyPr wrap="square" rtlCol="0">
            <a:spAutoFit/>
          </a:bodyPr>
          <a:lstStyle/>
          <a:p>
            <a:pPr>
              <a:lnSpc>
                <a:spcPct val="150000"/>
              </a:lnSpc>
            </a:pPr>
            <a:r>
              <a:rPr kumimoji="1" lang="ja-JP" altLang="en-US" sz="2800" dirty="0">
                <a:latin typeface="HGS明朝B" panose="02020800000000000000" pitchFamily="18" charset="-128"/>
                <a:ea typeface="HGS明朝B" panose="02020800000000000000" pitchFamily="18" charset="-128"/>
              </a:rPr>
              <a:t>キャッチフレーズ</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小林：俺たちのリーダー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上甲：圧倒的包容力　ほとんど仏</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水井：チームの影の立役者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杉森：恐怖！成長モンスター！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舟見：システムデザイン全権保持者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蔭山：とにかく明るい蔭山</a:t>
            </a:r>
            <a:endParaRPr kumimoji="1" lang="en-US" altLang="ja-JP" sz="2800" dirty="0">
              <a:latin typeface="HGS明朝B" panose="02020800000000000000" pitchFamily="18" charset="-128"/>
              <a:ea typeface="HGS明朝B" panose="02020800000000000000" pitchFamily="18" charset="-128"/>
            </a:endParaRPr>
          </a:p>
          <a:p>
            <a:pPr>
              <a:lnSpc>
                <a:spcPct val="150000"/>
              </a:lnSpc>
            </a:pPr>
            <a:endParaRPr kumimoji="1" lang="ja-JP" altLang="en-US" sz="2800" dirty="0">
              <a:latin typeface="HGS明朝B" panose="02020800000000000000" pitchFamily="18" charset="-128"/>
              <a:ea typeface="HGS明朝B" panose="02020800000000000000" pitchFamily="18" charset="-128"/>
            </a:endParaRP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28</a:t>
            </a:fld>
            <a:endParaRPr lang="en-US" dirty="0"/>
          </a:p>
        </p:txBody>
      </p:sp>
    </p:spTree>
    <p:extLst>
      <p:ext uri="{BB962C8B-B14F-4D97-AF65-F5344CB8AC3E}">
        <p14:creationId xmlns:p14="http://schemas.microsoft.com/office/powerpoint/2010/main" val="177075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E110D504-BDCE-44AF-922D-3641DE97694D}"/>
              </a:ext>
            </a:extLst>
          </p:cNvPr>
          <p:cNvSpPr>
            <a:spLocks noGrp="1"/>
          </p:cNvSpPr>
          <p:nvPr>
            <p:ph type="sldNum" sz="quarter" idx="12"/>
          </p:nvPr>
        </p:nvSpPr>
        <p:spPr/>
        <p:txBody>
          <a:bodyPr/>
          <a:lstStyle/>
          <a:p>
            <a:fld id="{6F705D35-D126-3B47-A82C-2A13EA9E0A67}" type="slidenum">
              <a:rPr lang="en-US" smtClean="0"/>
              <a:pPr/>
              <a:t>29</a:t>
            </a:fld>
            <a:endParaRPr lang="en-US" dirty="0"/>
          </a:p>
        </p:txBody>
      </p:sp>
    </p:spTree>
    <p:extLst>
      <p:ext uri="{BB962C8B-B14F-4D97-AF65-F5344CB8AC3E}">
        <p14:creationId xmlns:p14="http://schemas.microsoft.com/office/powerpoint/2010/main" val="1713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AA3C296D-DB7E-474A-B0A0-93EFF008D7DF}"/>
              </a:ext>
            </a:extLst>
          </p:cNvPr>
          <p:cNvSpPr>
            <a:spLocks noGrp="1"/>
          </p:cNvSpPr>
          <p:nvPr>
            <p:ph type="sldNum" sz="quarter" idx="12"/>
          </p:nvPr>
        </p:nvSpPr>
        <p:spPr/>
        <p:txBody>
          <a:bodyPr/>
          <a:lstStyle/>
          <a:p>
            <a:fld id="{6F705D35-D126-3B47-A82C-2A13EA9E0A67}" type="slidenum">
              <a:rPr lang="en-US" smtClean="0"/>
              <a:pPr/>
              <a:t>30</a:t>
            </a:fld>
            <a:endParaRPr lang="en-US" dirty="0"/>
          </a:p>
        </p:txBody>
      </p:sp>
    </p:spTree>
    <p:extLst>
      <p:ext uri="{BB962C8B-B14F-4D97-AF65-F5344CB8AC3E}">
        <p14:creationId xmlns:p14="http://schemas.microsoft.com/office/powerpoint/2010/main" val="379924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
        <p:nvSpPr>
          <p:cNvPr id="5" name="スライド番号プレースホルダー 4">
            <a:extLst>
              <a:ext uri="{FF2B5EF4-FFF2-40B4-BE49-F238E27FC236}">
                <a16:creationId xmlns:a16="http://schemas.microsoft.com/office/drawing/2014/main" id="{28ED723F-A306-4870-A866-475254944CF5}"/>
              </a:ext>
            </a:extLst>
          </p:cNvPr>
          <p:cNvSpPr>
            <a:spLocks noGrp="1"/>
          </p:cNvSpPr>
          <p:nvPr>
            <p:ph type="sldNum" sz="quarter" idx="12"/>
          </p:nvPr>
        </p:nvSpPr>
        <p:spPr/>
        <p:txBody>
          <a:bodyPr/>
          <a:lstStyle/>
          <a:p>
            <a:fld id="{6F705D35-D126-3B47-A82C-2A13EA9E0A67}" type="slidenum">
              <a:rPr lang="en-US" smtClean="0"/>
              <a:pPr/>
              <a:t>31</a:t>
            </a:fld>
            <a:endParaRPr lang="en-US" dirty="0"/>
          </a:p>
        </p:txBody>
      </p:sp>
    </p:spTree>
    <p:extLst>
      <p:ext uri="{BB962C8B-B14F-4D97-AF65-F5344CB8AC3E}">
        <p14:creationId xmlns:p14="http://schemas.microsoft.com/office/powerpoint/2010/main" val="53230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
        <p:nvSpPr>
          <p:cNvPr id="5" name="スライド番号プレースホルダー 4">
            <a:extLst>
              <a:ext uri="{FF2B5EF4-FFF2-40B4-BE49-F238E27FC236}">
                <a16:creationId xmlns:a16="http://schemas.microsoft.com/office/drawing/2014/main" id="{BC99C95B-0ED8-489C-8223-DECD6238CE05}"/>
              </a:ext>
            </a:extLst>
          </p:cNvPr>
          <p:cNvSpPr>
            <a:spLocks noGrp="1"/>
          </p:cNvSpPr>
          <p:nvPr>
            <p:ph type="sldNum" sz="quarter" idx="12"/>
          </p:nvPr>
        </p:nvSpPr>
        <p:spPr/>
        <p:txBody>
          <a:bodyPr/>
          <a:lstStyle/>
          <a:p>
            <a:fld id="{6F705D35-D126-3B47-A82C-2A13EA9E0A67}" type="slidenum">
              <a:rPr lang="en-US" smtClean="0"/>
              <a:pPr/>
              <a:t>32</a:t>
            </a:fld>
            <a:endParaRPr lang="en-US" dirty="0"/>
          </a:p>
        </p:txBody>
      </p:sp>
    </p:spTree>
    <p:extLst>
      <p:ext uri="{BB962C8B-B14F-4D97-AF65-F5344CB8AC3E}">
        <p14:creationId xmlns:p14="http://schemas.microsoft.com/office/powerpoint/2010/main" val="1739246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33</a:t>
            </a:fld>
            <a:endParaRPr lang="en-US" dirty="0"/>
          </a:p>
        </p:txBody>
      </p:sp>
    </p:spTree>
    <p:extLst>
      <p:ext uri="{BB962C8B-B14F-4D97-AF65-F5344CB8AC3E}">
        <p14:creationId xmlns:p14="http://schemas.microsoft.com/office/powerpoint/2010/main" val="22209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
        <p:nvSpPr>
          <p:cNvPr id="4" name="スライド番号プレースホルダー 3">
            <a:extLst>
              <a:ext uri="{FF2B5EF4-FFF2-40B4-BE49-F238E27FC236}">
                <a16:creationId xmlns:a16="http://schemas.microsoft.com/office/drawing/2014/main" id="{9AFB6426-8DC2-4421-B554-A1665BC3F8DA}"/>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2380</TotalTime>
  <Words>2191</Words>
  <Application>Microsoft Office PowerPoint</Application>
  <PresentationFormat>ワイド画面</PresentationFormat>
  <Paragraphs>454</Paragraphs>
  <Slides>33</Slides>
  <Notes>26</Notes>
  <HiddenSlides>8</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33</vt:i4>
      </vt:variant>
    </vt:vector>
  </HeadingPairs>
  <TitlesOfParts>
    <vt:vector size="45" baseType="lpstr">
      <vt:lpstr>BIZ UDPゴシック</vt:lpstr>
      <vt:lpstr>HGP教科書体</vt:lpstr>
      <vt:lpstr>HGS明朝B</vt:lpstr>
      <vt:lpstr>Meiryo UI</vt:lpstr>
      <vt:lpstr>NotoSansJP</vt:lpstr>
      <vt:lpstr>Abadi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小林 葵 / チームリーダー</vt:lpstr>
      <vt:lpstr>上甲 健太郎 / 構成管理担当</vt:lpstr>
      <vt:lpstr>水井 健人 / DB、コミュニケーション担当</vt:lpstr>
      <vt:lpstr>舟見 玲奈 / 品質管理担当</vt:lpstr>
      <vt:lpstr>杉森 佑樹 / DB、コミュニケーション担当</vt:lpstr>
      <vt:lpstr>さいごに</vt:lpstr>
      <vt:lpstr>さいごに</vt:lpstr>
      <vt:lpstr>PowerPoint プレゼンテーション</vt:lpstr>
      <vt:lpstr>さいごに</vt:lpstr>
      <vt:lpstr>チームの振り返り</vt:lpstr>
      <vt:lpstr>PowerPoint プレゼンテーション</vt:lpstr>
      <vt:lpstr>PowerPoint プレゼンテーション</vt:lpstr>
      <vt:lpstr>PowerPoint プレゼンテーション</vt:lpstr>
      <vt:lpstr>システムについて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235</cp:revision>
  <dcterms:created xsi:type="dcterms:W3CDTF">2021-06-22T06:56:37Z</dcterms:created>
  <dcterms:modified xsi:type="dcterms:W3CDTF">2021-06-29T01:08:59Z</dcterms:modified>
</cp:coreProperties>
</file>