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29"/>
  </p:notesMasterIdLst>
  <p:handoutMasterIdLst>
    <p:handoutMasterId r:id="rId30"/>
  </p:handoutMasterIdLst>
  <p:sldIdLst>
    <p:sldId id="296" r:id="rId2"/>
    <p:sldId id="317" r:id="rId3"/>
    <p:sldId id="336" r:id="rId4"/>
    <p:sldId id="321" r:id="rId5"/>
    <p:sldId id="338" r:id="rId6"/>
    <p:sldId id="322" r:id="rId7"/>
    <p:sldId id="305" r:id="rId8"/>
    <p:sldId id="337" r:id="rId9"/>
    <p:sldId id="311" r:id="rId10"/>
    <p:sldId id="341" r:id="rId11"/>
    <p:sldId id="328" r:id="rId12"/>
    <p:sldId id="323" r:id="rId13"/>
    <p:sldId id="320" r:id="rId14"/>
    <p:sldId id="330" r:id="rId15"/>
    <p:sldId id="324" r:id="rId16"/>
    <p:sldId id="316" r:id="rId17"/>
    <p:sldId id="331" r:id="rId18"/>
    <p:sldId id="325" r:id="rId19"/>
    <p:sldId id="314" r:id="rId20"/>
    <p:sldId id="344" r:id="rId21"/>
    <p:sldId id="343" r:id="rId22"/>
    <p:sldId id="342" r:id="rId23"/>
    <p:sldId id="304" r:id="rId24"/>
    <p:sldId id="309" r:id="rId25"/>
    <p:sldId id="315" r:id="rId26"/>
    <p:sldId id="335" r:id="rId27"/>
    <p:sldId id="345" r:id="rId28"/>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9292"/>
    <a:srgbClr val="FEFBF5"/>
    <a:srgbClr val="FFFFFF"/>
    <a:srgbClr val="231B23"/>
    <a:srgbClr val="5A5A5A"/>
    <a:srgbClr val="B96F03"/>
    <a:srgbClr val="B18114"/>
    <a:srgbClr val="292C48"/>
    <a:srgbClr val="2C2D39"/>
    <a:srgbClr val="2426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79" autoAdjust="0"/>
    <p:restoredTop sz="92379" autoAdjust="0"/>
  </p:normalViewPr>
  <p:slideViewPr>
    <p:cSldViewPr snapToGrid="0" snapToObjects="1">
      <p:cViewPr varScale="1">
        <p:scale>
          <a:sx n="59" d="100"/>
          <a:sy n="59" d="100"/>
        </p:scale>
        <p:origin x="102" y="204"/>
      </p:cViewPr>
      <p:guideLst/>
    </p:cSldViewPr>
  </p:slideViewPr>
  <p:notesTextViewPr>
    <p:cViewPr>
      <p:scale>
        <a:sx n="1" d="1"/>
        <a:sy n="1" d="1"/>
      </p:scale>
      <p:origin x="0" y="0"/>
    </p:cViewPr>
  </p:notesTextViewPr>
  <p:notesViewPr>
    <p:cSldViewPr snapToGrid="0" snapToObjects="1">
      <p:cViewPr varScale="1">
        <p:scale>
          <a:sx n="120" d="100"/>
          <a:sy n="120" d="100"/>
        </p:scale>
        <p:origin x="504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C946E2A-EE88-487B-B56A-E18686956C5B}" type="datetime1">
              <a:rPr lang="ja-JP" altLang="en-US" smtClean="0">
                <a:latin typeface="Meiryo UI" panose="020B0604030504040204" pitchFamily="50" charset="-128"/>
                <a:ea typeface="Meiryo UI" panose="020B0604030504040204" pitchFamily="50" charset="-128"/>
              </a:rPr>
              <a:t>2021/6/25</a:t>
            </a:fld>
            <a:endParaRPr lang="en-US"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F57D167-9BB5-2048-9DDA-7DF8E5D94DC9}" type="slidenum">
              <a:rPr lang="en-US" smtClean="0">
                <a:latin typeface="Meiryo UI" panose="020B0604030504040204" pitchFamily="50" charset="-128"/>
                <a:ea typeface="Meiryo UI" panose="020B0604030504040204" pitchFamily="50" charset="-128"/>
              </a:rPr>
              <a:t>‹#›</a:t>
            </a:fld>
            <a:endParaRPr 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75C12AA9-855C-4BEA-B07F-DB8A0CF7ED54}" type="datetime1">
              <a:rPr lang="ja-JP" altLang="en-US" smtClean="0"/>
              <a:pPr/>
              <a:t>2021/6/25</a:t>
            </a:fld>
            <a:endParaRPr 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 noProof="0"/>
              <a:t>マスター テキストの書式設定</a:t>
            </a:r>
          </a:p>
          <a:p>
            <a:pPr lvl="1" rtl="0"/>
            <a:r>
              <a:rPr lang="ja" noProof="0"/>
              <a:t>第 2 レベル</a:t>
            </a:r>
          </a:p>
          <a:p>
            <a:pPr lvl="2" rtl="0"/>
            <a:r>
              <a:rPr lang="ja" noProof="0"/>
              <a:t>第 3 レベル</a:t>
            </a:r>
          </a:p>
          <a:p>
            <a:pPr lvl="3" rtl="0"/>
            <a:r>
              <a:rPr lang="ja" noProof="0"/>
              <a:t>第 4 レベル</a:t>
            </a:r>
          </a:p>
          <a:p>
            <a:pPr lvl="4" rtl="0"/>
            <a:r>
              <a:rPr lang="ja" noProof="0"/>
              <a:t>第 5 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DB303FA8-A3F3-7640-B13D-36C73B3E5587}" type="slidenum">
              <a:rPr lang="en-US" smtClean="0"/>
              <a:pPr/>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5"/>
          </p:nvPr>
        </p:nvSpPr>
        <p:spPr/>
        <p:txBody>
          <a:bodyPr rtlCol="0"/>
          <a:lstStyle/>
          <a:p>
            <a:pPr rtl="0"/>
            <a:fld id="{DB303FA8-A3F3-7640-B13D-36C73B3E5587}" type="slidenum">
              <a:rPr lang="en-US" smtClean="0"/>
              <a:t>1</a:t>
            </a:fld>
            <a:endParaRPr lang="en-US" dirty="0"/>
          </a:p>
        </p:txBody>
      </p:sp>
      <p:sp>
        <p:nvSpPr>
          <p:cNvPr id="5" name="日付プレースホルダー 4">
            <a:extLst>
              <a:ext uri="{FF2B5EF4-FFF2-40B4-BE49-F238E27FC236}">
                <a16:creationId xmlns:a16="http://schemas.microsoft.com/office/drawing/2014/main" id="{A47FB200-AFBE-4A04-ADDF-72F6C30DF075}"/>
              </a:ext>
            </a:extLst>
          </p:cNvPr>
          <p:cNvSpPr>
            <a:spLocks noGrp="1"/>
          </p:cNvSpPr>
          <p:nvPr>
            <p:ph type="dt" idx="1"/>
          </p:nvPr>
        </p:nvSpPr>
        <p:spPr/>
        <p:txBody>
          <a:bodyPr/>
          <a:lstStyle/>
          <a:p>
            <a:pPr rtl="0"/>
            <a:fld id="{EE4C7EB7-95BF-454D-AFC4-1D00DDF31289}" type="datetime1">
              <a:rPr lang="ja-JP" altLang="en-US" noProof="0" smtClean="0"/>
              <a:t>2021/6/25</a:t>
            </a:fld>
            <a:endParaRPr lang="en-US" noProof="0" dirty="0"/>
          </a:p>
        </p:txBody>
      </p:sp>
    </p:spTree>
    <p:extLst>
      <p:ext uri="{BB962C8B-B14F-4D97-AF65-F5344CB8AC3E}">
        <p14:creationId xmlns:p14="http://schemas.microsoft.com/office/powerpoint/2010/main" val="1465011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12</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2021/6/25</a:t>
            </a:fld>
            <a:endParaRPr lang="en-US" noProof="0" dirty="0"/>
          </a:p>
        </p:txBody>
      </p:sp>
    </p:spTree>
    <p:extLst>
      <p:ext uri="{BB962C8B-B14F-4D97-AF65-F5344CB8AC3E}">
        <p14:creationId xmlns:p14="http://schemas.microsoft.com/office/powerpoint/2010/main" val="3370555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C12AA9-855C-4BEA-B07F-DB8A0CF7ED54}" type="datetime1">
              <a:rPr lang="ja-JP" altLang="en-US" smtClean="0"/>
              <a:pPr/>
              <a:t>2021/6/25</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13</a:t>
            </a:fld>
            <a:endParaRPr lang="en-US" dirty="0"/>
          </a:p>
        </p:txBody>
      </p:sp>
    </p:spTree>
    <p:extLst>
      <p:ext uri="{BB962C8B-B14F-4D97-AF65-F5344CB8AC3E}">
        <p14:creationId xmlns:p14="http://schemas.microsoft.com/office/powerpoint/2010/main" val="2772772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14</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2021/6/25</a:t>
            </a:fld>
            <a:endParaRPr lang="en-US" noProof="0" dirty="0"/>
          </a:p>
        </p:txBody>
      </p:sp>
    </p:spTree>
    <p:extLst>
      <p:ext uri="{BB962C8B-B14F-4D97-AF65-F5344CB8AC3E}">
        <p14:creationId xmlns:p14="http://schemas.microsoft.com/office/powerpoint/2010/main" val="1301899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15</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2021/6/25</a:t>
            </a:fld>
            <a:endParaRPr lang="en-US" noProof="0" dirty="0"/>
          </a:p>
        </p:txBody>
      </p:sp>
    </p:spTree>
    <p:extLst>
      <p:ext uri="{BB962C8B-B14F-4D97-AF65-F5344CB8AC3E}">
        <p14:creationId xmlns:p14="http://schemas.microsoft.com/office/powerpoint/2010/main" val="4168808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17</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2021/6/25</a:t>
            </a:fld>
            <a:endParaRPr lang="en-US" noProof="0" dirty="0"/>
          </a:p>
        </p:txBody>
      </p:sp>
    </p:spTree>
    <p:extLst>
      <p:ext uri="{BB962C8B-B14F-4D97-AF65-F5344CB8AC3E}">
        <p14:creationId xmlns:p14="http://schemas.microsoft.com/office/powerpoint/2010/main" val="1349334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18</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2021/6/25</a:t>
            </a:fld>
            <a:endParaRPr lang="en-US" noProof="0" dirty="0"/>
          </a:p>
        </p:txBody>
      </p:sp>
    </p:spTree>
    <p:extLst>
      <p:ext uri="{BB962C8B-B14F-4D97-AF65-F5344CB8AC3E}">
        <p14:creationId xmlns:p14="http://schemas.microsoft.com/office/powerpoint/2010/main" val="3121433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C12AA9-855C-4BEA-B07F-DB8A0CF7ED54}" type="datetime1">
              <a:rPr lang="ja-JP" altLang="en-US" smtClean="0"/>
              <a:pPr/>
              <a:t>2021/6/25</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19</a:t>
            </a:fld>
            <a:endParaRPr lang="en-US" dirty="0"/>
          </a:p>
        </p:txBody>
      </p:sp>
    </p:spTree>
    <p:extLst>
      <p:ext uri="{BB962C8B-B14F-4D97-AF65-F5344CB8AC3E}">
        <p14:creationId xmlns:p14="http://schemas.microsoft.com/office/powerpoint/2010/main" val="307823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C12AA9-855C-4BEA-B07F-DB8A0CF7ED54}" type="datetime1">
              <a:rPr lang="ja-JP" altLang="en-US" smtClean="0"/>
              <a:pPr/>
              <a:t>2021/6/25</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20</a:t>
            </a:fld>
            <a:endParaRPr lang="en-US" dirty="0"/>
          </a:p>
        </p:txBody>
      </p:sp>
    </p:spTree>
    <p:extLst>
      <p:ext uri="{BB962C8B-B14F-4D97-AF65-F5344CB8AC3E}">
        <p14:creationId xmlns:p14="http://schemas.microsoft.com/office/powerpoint/2010/main" val="4235314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C12AA9-855C-4BEA-B07F-DB8A0CF7ED54}" type="datetime1">
              <a:rPr lang="ja-JP" altLang="en-US" smtClean="0"/>
              <a:pPr/>
              <a:t>2021/6/25</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21</a:t>
            </a:fld>
            <a:endParaRPr lang="en-US" dirty="0"/>
          </a:p>
        </p:txBody>
      </p:sp>
    </p:spTree>
    <p:extLst>
      <p:ext uri="{BB962C8B-B14F-4D97-AF65-F5344CB8AC3E}">
        <p14:creationId xmlns:p14="http://schemas.microsoft.com/office/powerpoint/2010/main" val="27667901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22</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2021/6/25</a:t>
            </a:fld>
            <a:endParaRPr lang="en-US" noProof="0" dirty="0"/>
          </a:p>
        </p:txBody>
      </p:sp>
    </p:spTree>
    <p:extLst>
      <p:ext uri="{BB962C8B-B14F-4D97-AF65-F5344CB8AC3E}">
        <p14:creationId xmlns:p14="http://schemas.microsoft.com/office/powerpoint/2010/main" val="1225537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2</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2021/6/25</a:t>
            </a:fld>
            <a:endParaRPr lang="en-US" noProof="0" dirty="0"/>
          </a:p>
        </p:txBody>
      </p:sp>
    </p:spTree>
    <p:extLst>
      <p:ext uri="{BB962C8B-B14F-4D97-AF65-F5344CB8AC3E}">
        <p14:creationId xmlns:p14="http://schemas.microsoft.com/office/powerpoint/2010/main" val="961409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3</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2021/6/25</a:t>
            </a:fld>
            <a:endParaRPr lang="en-US" noProof="0" dirty="0"/>
          </a:p>
        </p:txBody>
      </p:sp>
    </p:spTree>
    <p:extLst>
      <p:ext uri="{BB962C8B-B14F-4D97-AF65-F5344CB8AC3E}">
        <p14:creationId xmlns:p14="http://schemas.microsoft.com/office/powerpoint/2010/main" val="488550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4</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2021/6/25</a:t>
            </a:fld>
            <a:endParaRPr lang="en-US" noProof="0" dirty="0"/>
          </a:p>
        </p:txBody>
      </p:sp>
    </p:spTree>
    <p:extLst>
      <p:ext uri="{BB962C8B-B14F-4D97-AF65-F5344CB8AC3E}">
        <p14:creationId xmlns:p14="http://schemas.microsoft.com/office/powerpoint/2010/main" val="3233281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5</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2021/6/25</a:t>
            </a:fld>
            <a:endParaRPr lang="en-US" noProof="0" dirty="0"/>
          </a:p>
        </p:txBody>
      </p:sp>
    </p:spTree>
    <p:extLst>
      <p:ext uri="{BB962C8B-B14F-4D97-AF65-F5344CB8AC3E}">
        <p14:creationId xmlns:p14="http://schemas.microsoft.com/office/powerpoint/2010/main" val="3215478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6</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2021/6/25</a:t>
            </a:fld>
            <a:endParaRPr lang="en-US" noProof="0" dirty="0"/>
          </a:p>
        </p:txBody>
      </p:sp>
    </p:spTree>
    <p:extLst>
      <p:ext uri="{BB962C8B-B14F-4D97-AF65-F5344CB8AC3E}">
        <p14:creationId xmlns:p14="http://schemas.microsoft.com/office/powerpoint/2010/main" val="3024921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C12AA9-855C-4BEA-B07F-DB8A0CF7ED54}" type="datetime1">
              <a:rPr lang="ja-JP" altLang="en-US" smtClean="0"/>
              <a:pPr/>
              <a:t>2021/6/25</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7</a:t>
            </a:fld>
            <a:endParaRPr lang="en-US" dirty="0"/>
          </a:p>
        </p:txBody>
      </p:sp>
    </p:spTree>
    <p:extLst>
      <p:ext uri="{BB962C8B-B14F-4D97-AF65-F5344CB8AC3E}">
        <p14:creationId xmlns:p14="http://schemas.microsoft.com/office/powerpoint/2010/main" val="1890237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C12AA9-855C-4BEA-B07F-DB8A0CF7ED54}" type="datetime1">
              <a:rPr lang="ja-JP" altLang="en-US" smtClean="0"/>
              <a:pPr/>
              <a:t>2021/6/25</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8</a:t>
            </a:fld>
            <a:endParaRPr lang="en-US" dirty="0"/>
          </a:p>
        </p:txBody>
      </p:sp>
    </p:spTree>
    <p:extLst>
      <p:ext uri="{BB962C8B-B14F-4D97-AF65-F5344CB8AC3E}">
        <p14:creationId xmlns:p14="http://schemas.microsoft.com/office/powerpoint/2010/main" val="2741982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11</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2021/6/25</a:t>
            </a:fld>
            <a:endParaRPr lang="en-US" noProof="0" dirty="0"/>
          </a:p>
        </p:txBody>
      </p:sp>
    </p:spTree>
    <p:extLst>
      <p:ext uri="{BB962C8B-B14F-4D97-AF65-F5344CB8AC3E}">
        <p14:creationId xmlns:p14="http://schemas.microsoft.com/office/powerpoint/2010/main" val="2932355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bg>
      <p:bgPr>
        <a:solidFill>
          <a:schemeClr val="bg1">
            <a:alpha val="30000"/>
          </a:schemeClr>
        </a:solidFill>
        <a:effectLst/>
      </p:bgPr>
    </p:bg>
    <p:spTree>
      <p:nvGrpSpPr>
        <p:cNvPr id="1" name=""/>
        <p:cNvGrpSpPr/>
        <p:nvPr/>
      </p:nvGrpSpPr>
      <p:grpSpPr>
        <a:xfrm>
          <a:off x="0" y="0"/>
          <a:ext cx="0" cy="0"/>
          <a:chOff x="0" y="0"/>
          <a:chExt cx="0" cy="0"/>
        </a:xfrm>
      </p:grpSpPr>
      <p:sp>
        <p:nvSpPr>
          <p:cNvPr id="7" name="長方形 6">
            <a:extLst>
              <a:ext uri="{FF2B5EF4-FFF2-40B4-BE49-F238E27FC236}">
                <a16:creationId xmlns:a16="http://schemas.microsoft.com/office/drawing/2014/main" id="{4CC33A90-B87E-634E-AF2A-F4C3C8923FED}"/>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3" name="長方形 12">
            <a:extLst>
              <a:ext uri="{FF2B5EF4-FFF2-40B4-BE49-F238E27FC236}">
                <a16:creationId xmlns:a16="http://schemas.microsoft.com/office/drawing/2014/main" id="{41147E0E-4AE4-D149-A315-F2528623D5EA}"/>
              </a:ext>
            </a:extLst>
          </p:cNvPr>
          <p:cNvSpPr/>
          <p:nvPr userDrawn="1"/>
        </p:nvSpPr>
        <p:spPr>
          <a:xfrm>
            <a:off x="763425" y="2818150"/>
            <a:ext cx="6207001" cy="25718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6" name="長方形 2">
            <a:extLst>
              <a:ext uri="{FF2B5EF4-FFF2-40B4-BE49-F238E27FC236}">
                <a16:creationId xmlns:a16="http://schemas.microsoft.com/office/drawing/2014/main" id="{AA222472-5BC8-7B4F-AB2F-B6A10019B606}"/>
              </a:ext>
            </a:extLst>
          </p:cNvPr>
          <p:cNvSpPr>
            <a:spLocks noChangeArrowheads="1"/>
          </p:cNvSpPr>
          <p:nvPr userDrawn="1"/>
        </p:nvSpPr>
        <p:spPr bwMode="auto">
          <a:xfrm>
            <a:off x="3105150" y="323759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noProof="0" dirty="0">
                <a:ln>
                  <a:noFill/>
                </a:ln>
                <a:solidFill>
                  <a:schemeClr val="tx1"/>
                </a:solidFill>
                <a:effectLst/>
                <a:latin typeface="+mj-lt"/>
              </a:rPr>
            </a:br>
            <a:endParaRPr kumimoji="0" lang="en-US" altLang="en-US" sz="1800" b="0" i="0" u="none" strike="noStrike" cap="none" normalizeH="0" baseline="0" noProof="0" dirty="0">
              <a:ln>
                <a:noFill/>
              </a:ln>
              <a:solidFill>
                <a:schemeClr val="tx1"/>
              </a:solidFill>
              <a:effectLst/>
              <a:latin typeface="+mj-lt"/>
            </a:endParaRPr>
          </a:p>
        </p:txBody>
      </p:sp>
      <p:sp>
        <p:nvSpPr>
          <p:cNvPr id="18" name="タイトル 1">
            <a:extLst>
              <a:ext uri="{FF2B5EF4-FFF2-40B4-BE49-F238E27FC236}">
                <a16:creationId xmlns:a16="http://schemas.microsoft.com/office/drawing/2014/main" id="{E3ED0903-C4AC-F843-878E-D66CB7BFB0E9}"/>
              </a:ext>
            </a:extLst>
          </p:cNvPr>
          <p:cNvSpPr>
            <a:spLocks noGrp="1"/>
          </p:cNvSpPr>
          <p:nvPr>
            <p:ph type="title" hasCustomPrompt="1"/>
          </p:nvPr>
        </p:nvSpPr>
        <p:spPr>
          <a:xfrm>
            <a:off x="1108430" y="3267744"/>
            <a:ext cx="5651293" cy="1086304"/>
          </a:xfrm>
          <a:prstGeom prst="rect">
            <a:avLst/>
          </a:prstGeom>
        </p:spPr>
        <p:txBody>
          <a:bodyPr lIns="91440" rIns="91440" rtlCol="0" anchor="ctr" anchorCtr="0">
            <a:noAutofit/>
          </a:bodyPr>
          <a:lstStyle>
            <a:lvl1pPr algn="l">
              <a:defRPr sz="8800" b="1" i="0" spc="150" baseline="0">
                <a:solidFill>
                  <a:schemeClr val="tx1"/>
                </a:solidFill>
                <a:latin typeface="+mj-lt"/>
                <a:ea typeface="Meiryo UI" panose="020B0604030504040204" pitchFamily="34" charset="-128"/>
              </a:defRPr>
            </a:lvl1pPr>
          </a:lstStyle>
          <a:p>
            <a:pPr rtl="0"/>
            <a:r>
              <a:rPr lang="ja" noProof="0"/>
              <a:t>タイトル</a:t>
            </a:r>
          </a:p>
        </p:txBody>
      </p:sp>
      <p:sp>
        <p:nvSpPr>
          <p:cNvPr id="11" name="図プレースホルダー 10">
            <a:extLst>
              <a:ext uri="{FF2B5EF4-FFF2-40B4-BE49-F238E27FC236}">
                <a16:creationId xmlns:a16="http://schemas.microsoft.com/office/drawing/2014/main" id="{C8F278E7-697F-D34E-BB55-5D254AF87F94}"/>
              </a:ext>
            </a:extLst>
          </p:cNvPr>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tx1"/>
          </a:solidFill>
        </p:spPr>
        <p:txBody>
          <a:bodyPr wrap="square" rtlCol="0">
            <a:noAutofit/>
          </a:bodyPr>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3" name="テキスト プレースホルダー 2">
            <a:extLst>
              <a:ext uri="{FF2B5EF4-FFF2-40B4-BE49-F238E27FC236}">
                <a16:creationId xmlns:a16="http://schemas.microsoft.com/office/drawing/2014/main" id="{762719C4-9998-4B9C-8E34-87A64F6BCDAE}"/>
              </a:ext>
            </a:extLst>
          </p:cNvPr>
          <p:cNvSpPr>
            <a:spLocks noGrp="1"/>
          </p:cNvSpPr>
          <p:nvPr>
            <p:ph type="body" sz="quarter" idx="15" hasCustomPrompt="1"/>
          </p:nvPr>
        </p:nvSpPr>
        <p:spPr>
          <a:xfrm>
            <a:off x="1124261" y="4354048"/>
            <a:ext cx="5651500" cy="704088"/>
          </a:xfrm>
        </p:spPr>
        <p:txBody>
          <a:bodyPr rtlCol="0" anchor="ctr">
            <a:normAutofit/>
          </a:bodyPr>
          <a:lstStyle>
            <a:lvl1pPr marL="0" indent="0">
              <a:buNone/>
              <a:defRPr sz="2400" b="1" i="0" cap="all" spc="600" baseline="0">
                <a:latin typeface="+mj-lt"/>
              </a:defRPr>
            </a:lvl1pPr>
          </a:lstStyle>
          <a:p>
            <a:pPr lvl="0" rtl="0"/>
            <a:r>
              <a:rPr lang="ja" noProof="0"/>
              <a:t>サブタイトル</a:t>
            </a:r>
          </a:p>
        </p:txBody>
      </p:sp>
    </p:spTree>
    <p:extLst>
      <p:ext uri="{BB962C8B-B14F-4D97-AF65-F5344CB8AC3E}">
        <p14:creationId xmlns:p14="http://schemas.microsoft.com/office/powerpoint/2010/main" val="147982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
    <p:bg>
      <p:bgPr>
        <a:solidFill>
          <a:schemeClr val="bg2">
            <a:alpha val="40000"/>
          </a:schemeClr>
        </a:solidFill>
        <a:effectLst/>
      </p:bgPr>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A2C8279F-4F17-4988-81F9-6030F363FD13}" type="datetime1">
              <a:rPr lang="ja-JP" altLang="en-US" smtClean="0"/>
              <a:t>2021/6/25</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5" name="長方形 4">
            <a:extLst>
              <a:ext uri="{FF2B5EF4-FFF2-40B4-BE49-F238E27FC236}">
                <a16:creationId xmlns:a16="http://schemas.microsoft.com/office/drawing/2014/main" id="{F9B59AC0-ACCA-0548-A037-BC61068B8FE2}"/>
              </a:ext>
            </a:extLst>
          </p:cNvPr>
          <p:cNvSpPr/>
          <p:nvPr userDrawn="1"/>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6" name="長方形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latin typeface="+mj-lt"/>
              <a:ea typeface="Meiryo" panose="020B0604030504040204" pitchFamily="34" charset="-128"/>
            </a:endParaRPr>
          </a:p>
        </p:txBody>
      </p:sp>
      <p:sp>
        <p:nvSpPr>
          <p:cNvPr id="8" name="タイトル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0" name="コンテンツ プレースホルダー 9">
            <a:extLst>
              <a:ext uri="{FF2B5EF4-FFF2-40B4-BE49-F238E27FC236}">
                <a16:creationId xmlns:a16="http://schemas.microsoft.com/office/drawing/2014/main" id="{A6B69B4E-3A48-4F14-8C09-ECC8E58C7321}"/>
              </a:ext>
            </a:extLst>
          </p:cNvPr>
          <p:cNvSpPr>
            <a:spLocks noGrp="1"/>
          </p:cNvSpPr>
          <p:nvPr>
            <p:ph sz="quarter" idx="13"/>
          </p:nvPr>
        </p:nvSpPr>
        <p:spPr>
          <a:xfrm>
            <a:off x="639763" y="1470025"/>
            <a:ext cx="10904088" cy="4706938"/>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Tree>
    <p:extLst>
      <p:ext uri="{BB962C8B-B14F-4D97-AF65-F5344CB8AC3E}">
        <p14:creationId xmlns:p14="http://schemas.microsoft.com/office/powerpoint/2010/main" val="649630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コンテンツ ">
    <p:bg>
      <p:bgPr>
        <a:solidFill>
          <a:schemeClr val="bg2">
            <a:alpha val="40000"/>
          </a:schemeClr>
        </a:solidFill>
        <a:effectLst/>
      </p:bgPr>
    </p:bg>
    <p:spTree>
      <p:nvGrpSpPr>
        <p:cNvPr id="1" name=""/>
        <p:cNvGrpSpPr/>
        <p:nvPr/>
      </p:nvGrpSpPr>
      <p:grpSpPr>
        <a:xfrm>
          <a:off x="0" y="0"/>
          <a:ext cx="0" cy="0"/>
          <a:chOff x="0" y="0"/>
          <a:chExt cx="0" cy="0"/>
        </a:xfrm>
      </p:grpSpPr>
      <p:sp>
        <p:nvSpPr>
          <p:cNvPr id="6" name="長方形 5">
            <a:extLst>
              <a:ext uri="{FF2B5EF4-FFF2-40B4-BE49-F238E27FC236}">
                <a16:creationId xmlns:a16="http://schemas.microsoft.com/office/drawing/2014/main" id="{987C56A2-F952-8343-A875-78793BA51A34}"/>
              </a:ext>
            </a:extLst>
          </p:cNvPr>
          <p:cNvSpPr/>
          <p:nvPr userDrawn="1"/>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7" name="長方形 6">
            <a:extLst>
              <a:ext uri="{FF2B5EF4-FFF2-40B4-BE49-F238E27FC236}">
                <a16:creationId xmlns:a16="http://schemas.microsoft.com/office/drawing/2014/main" id="{81BB3689-72F8-2345-BF30-38C81BDD487E}"/>
              </a:ext>
            </a:extLst>
          </p:cNvPr>
          <p:cNvSpPr/>
          <p:nvPr userDrawn="1"/>
        </p:nvSpPr>
        <p:spPr>
          <a:xfrm>
            <a:off x="5002306" y="0"/>
            <a:ext cx="7189694"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9AB98020-A33C-4C88-A83B-3B246C41FC40}" type="datetime1">
              <a:rPr lang="ja-JP" altLang="en-US" smtClean="0"/>
              <a:t>2021/6/25</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9" name="タイトル 1">
            <a:extLst>
              <a:ext uri="{FF2B5EF4-FFF2-40B4-BE49-F238E27FC236}">
                <a16:creationId xmlns:a16="http://schemas.microsoft.com/office/drawing/2014/main" id="{656FB1BA-653F-254C-9C39-2A5BDD763EE8}"/>
              </a:ext>
            </a:extLst>
          </p:cNvPr>
          <p:cNvSpPr>
            <a:spLocks noGrp="1"/>
          </p:cNvSpPr>
          <p:nvPr>
            <p:ph type="title"/>
          </p:nvPr>
        </p:nvSpPr>
        <p:spPr>
          <a:xfrm>
            <a:off x="6761117" y="681037"/>
            <a:ext cx="4791637"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2" name="図プレースホルダー 10">
            <a:extLst>
              <a:ext uri="{FF2B5EF4-FFF2-40B4-BE49-F238E27FC236}">
                <a16:creationId xmlns:a16="http://schemas.microsoft.com/office/drawing/2014/main" id="{CB2BF900-EE78-604F-A9A8-83394228A684}"/>
              </a:ext>
            </a:extLst>
          </p:cNvPr>
          <p:cNvSpPr>
            <a:spLocks noGrp="1"/>
          </p:cNvSpPr>
          <p:nvPr>
            <p:ph type="pic" sz="quarter" idx="14"/>
          </p:nvPr>
        </p:nvSpPr>
        <p:spPr>
          <a:xfrm>
            <a:off x="542925" y="571500"/>
            <a:ext cx="5553075" cy="5715000"/>
          </a:xfrm>
          <a:prstGeom prst="rect">
            <a:avLst/>
          </a:prstGeom>
          <a:solidFill>
            <a:schemeClr val="tx1"/>
          </a:solidFill>
        </p:spPr>
        <p:txBody>
          <a:bodyPr rtlCol="0"/>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10" name="コンテンツ プレースホルダー 9">
            <a:extLst>
              <a:ext uri="{FF2B5EF4-FFF2-40B4-BE49-F238E27FC236}">
                <a16:creationId xmlns:a16="http://schemas.microsoft.com/office/drawing/2014/main" id="{C4C04996-C3BC-4E03-A361-2BA33F3CA305}"/>
              </a:ext>
            </a:extLst>
          </p:cNvPr>
          <p:cNvSpPr>
            <a:spLocks noGrp="1"/>
          </p:cNvSpPr>
          <p:nvPr>
            <p:ph sz="quarter" idx="15"/>
          </p:nvPr>
        </p:nvSpPr>
        <p:spPr>
          <a:xfrm>
            <a:off x="6761163" y="1265238"/>
            <a:ext cx="4791591" cy="4911725"/>
          </a:xfrm>
        </p:spPr>
        <p:txBody>
          <a:bodyPr rtlCol="0"/>
          <a:lstStyle>
            <a:lvl1pPr>
              <a:lnSpc>
                <a:spcPct val="200000"/>
              </a:lnSpc>
              <a:spcBef>
                <a:spcPts val="1000"/>
              </a:spcBef>
              <a:buClrTx/>
              <a:defRPr>
                <a:latin typeface="+mj-lt"/>
              </a:defRPr>
            </a:lvl1pPr>
            <a:lvl2pPr>
              <a:lnSpc>
                <a:spcPct val="200000"/>
              </a:lnSpc>
              <a:spcBef>
                <a:spcPts val="1000"/>
              </a:spcBef>
              <a:buClrTx/>
              <a:defRPr/>
            </a:lvl2pPr>
            <a:lvl3pPr>
              <a:lnSpc>
                <a:spcPct val="200000"/>
              </a:lnSpc>
              <a:spcBef>
                <a:spcPts val="1000"/>
              </a:spcBef>
              <a:buClrTx/>
              <a:defRPr/>
            </a:lvl3pPr>
            <a:lvl4pPr>
              <a:lnSpc>
                <a:spcPct val="200000"/>
              </a:lnSpc>
              <a:spcBef>
                <a:spcPts val="1000"/>
              </a:spcBef>
              <a:buClrTx/>
              <a:defRPr/>
            </a:lvl4pPr>
            <a:lvl5pPr>
              <a:lnSpc>
                <a:spcPct val="200000"/>
              </a:lnSpc>
              <a:spcBef>
                <a:spcPts val="1000"/>
              </a:spcBef>
              <a:buClrTx/>
              <a:defRPr/>
            </a:lvl5pPr>
          </a:lstStyle>
          <a:p>
            <a:pPr lvl="0" rtl="0"/>
            <a:r>
              <a:rPr lang="ja-JP" altLang="en-US" noProof="0"/>
              <a:t>マスター テキストの書式設定</a:t>
            </a:r>
          </a:p>
        </p:txBody>
      </p:sp>
    </p:spTree>
    <p:extLst>
      <p:ext uri="{BB962C8B-B14F-4D97-AF65-F5344CB8AC3E}">
        <p14:creationId xmlns:p14="http://schemas.microsoft.com/office/powerpoint/2010/main" val="2859269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較">
    <p:bg>
      <p:bgPr>
        <a:solidFill>
          <a:schemeClr val="bg2">
            <a:alpha val="40000"/>
          </a:schemeClr>
        </a:solidFill>
        <a:effectLst/>
      </p:bgPr>
    </p:bg>
    <p:spTree>
      <p:nvGrpSpPr>
        <p:cNvPr id="1" name=""/>
        <p:cNvGrpSpPr/>
        <p:nvPr/>
      </p:nvGrpSpPr>
      <p:grpSpPr>
        <a:xfrm>
          <a:off x="0" y="0"/>
          <a:ext cx="0" cy="0"/>
          <a:chOff x="0" y="0"/>
          <a:chExt cx="0" cy="0"/>
        </a:xfrm>
      </p:grpSpPr>
      <p:sp>
        <p:nvSpPr>
          <p:cNvPr id="16" name="長方形 15">
            <a:extLst>
              <a:ext uri="{FF2B5EF4-FFF2-40B4-BE49-F238E27FC236}">
                <a16:creationId xmlns:a16="http://schemas.microsoft.com/office/drawing/2014/main" id="{F2F96941-79C9-A34B-8AB5-C167A4D72D51}"/>
              </a:ext>
            </a:extLst>
          </p:cNvPr>
          <p:cNvSpPr/>
          <p:nvPr userDrawn="1"/>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A0764A3B-2FBD-4BC8-90B1-E50D4EF69B94}" type="datetime1">
              <a:rPr lang="ja-JP" altLang="en-US" smtClean="0"/>
              <a:t>2021/6/25</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6" name="長方形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solidFill>
                <a:schemeClr val="bg1"/>
              </a:solidFill>
              <a:latin typeface="+mj-lt"/>
              <a:ea typeface="Meiryo" panose="020B0604030504040204" pitchFamily="34" charset="-128"/>
            </a:endParaRPr>
          </a:p>
        </p:txBody>
      </p:sp>
      <p:sp>
        <p:nvSpPr>
          <p:cNvPr id="8" name="タイトル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0" name="テキスト プレースホルダー 2">
            <a:extLst>
              <a:ext uri="{FF2B5EF4-FFF2-40B4-BE49-F238E27FC236}">
                <a16:creationId xmlns:a16="http://schemas.microsoft.com/office/drawing/2014/main" id="{62F811A9-08B1-C746-B30D-69D7B4A6CD59}"/>
              </a:ext>
            </a:extLst>
          </p:cNvPr>
          <p:cNvSpPr>
            <a:spLocks noGrp="1"/>
          </p:cNvSpPr>
          <p:nvPr>
            <p:ph type="body" idx="1"/>
          </p:nvPr>
        </p:nvSpPr>
        <p:spPr>
          <a:xfrm>
            <a:off x="838201"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12" name="テキスト プレースホルダー 2">
            <a:extLst>
              <a:ext uri="{FF2B5EF4-FFF2-40B4-BE49-F238E27FC236}">
                <a16:creationId xmlns:a16="http://schemas.microsoft.com/office/drawing/2014/main" id="{54F0B191-C947-1640-8AD2-EEEAA1ED57C9}"/>
              </a:ext>
            </a:extLst>
          </p:cNvPr>
          <p:cNvSpPr>
            <a:spLocks noGrp="1"/>
          </p:cNvSpPr>
          <p:nvPr>
            <p:ph type="body" idx="14"/>
          </p:nvPr>
        </p:nvSpPr>
        <p:spPr>
          <a:xfrm>
            <a:off x="6501205"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cxnSp>
        <p:nvCxnSpPr>
          <p:cNvPr id="14" name="直線​​コネクタ(S) 13">
            <a:extLst>
              <a:ext uri="{FF2B5EF4-FFF2-40B4-BE49-F238E27FC236}">
                <a16:creationId xmlns:a16="http://schemas.microsoft.com/office/drawing/2014/main" id="{E8B92D52-6B55-2C4B-95E4-CE89611E590B}"/>
              </a:ext>
            </a:extLst>
          </p:cNvPr>
          <p:cNvCxnSpPr>
            <a:cxnSpLocks/>
          </p:cNvCxnSpPr>
          <p:nvPr userDrawn="1"/>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コンテンツ プレースホルダー 6">
            <a:extLst>
              <a:ext uri="{FF2B5EF4-FFF2-40B4-BE49-F238E27FC236}">
                <a16:creationId xmlns:a16="http://schemas.microsoft.com/office/drawing/2014/main" id="{F0F9EB4B-EC9F-404E-A98B-1EA3F6FF116A}"/>
              </a:ext>
            </a:extLst>
          </p:cNvPr>
          <p:cNvSpPr>
            <a:spLocks noGrp="1"/>
          </p:cNvSpPr>
          <p:nvPr>
            <p:ph sz="quarter" idx="15"/>
          </p:nvPr>
        </p:nvSpPr>
        <p:spPr>
          <a:xfrm>
            <a:off x="838199" y="2894013"/>
            <a:ext cx="5042647" cy="3094037"/>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
        <p:nvSpPr>
          <p:cNvPr id="15" name="コンテンツ プレースホルダー 6">
            <a:extLst>
              <a:ext uri="{FF2B5EF4-FFF2-40B4-BE49-F238E27FC236}">
                <a16:creationId xmlns:a16="http://schemas.microsoft.com/office/drawing/2014/main" id="{7A648C0A-27FE-4582-8D3C-7FF280E14591}"/>
              </a:ext>
            </a:extLst>
          </p:cNvPr>
          <p:cNvSpPr>
            <a:spLocks noGrp="1"/>
          </p:cNvSpPr>
          <p:nvPr>
            <p:ph sz="quarter" idx="16"/>
          </p:nvPr>
        </p:nvSpPr>
        <p:spPr>
          <a:xfrm>
            <a:off x="6501205" y="2894013"/>
            <a:ext cx="5042647" cy="3094037"/>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Tree>
    <p:extLst>
      <p:ext uri="{BB962C8B-B14F-4D97-AF65-F5344CB8AC3E}">
        <p14:creationId xmlns:p14="http://schemas.microsoft.com/office/powerpoint/2010/main" val="3315996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画像とキャプション">
    <p:bg>
      <p:bgPr>
        <a:solidFill>
          <a:schemeClr val="bg2">
            <a:alpha val="40000"/>
          </a:schemeClr>
        </a:solidFill>
        <a:effectLst/>
      </p:bgPr>
    </p:bg>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14A22209-F6F4-814A-9719-87CDCD23C55F}"/>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1" name="長方形 10">
            <a:extLst>
              <a:ext uri="{FF2B5EF4-FFF2-40B4-BE49-F238E27FC236}">
                <a16:creationId xmlns:a16="http://schemas.microsoft.com/office/drawing/2014/main" id="{51817374-D7A2-2F4D-91C6-E24955F0018B}"/>
              </a:ext>
            </a:extLst>
          </p:cNvPr>
          <p:cNvSpPr/>
          <p:nvPr userDrawn="1"/>
        </p:nvSpPr>
        <p:spPr>
          <a:xfrm>
            <a:off x="5951621" y="1803214"/>
            <a:ext cx="6240379" cy="32528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918C3803-BF19-42EE-A538-5DEF4008F470}" type="datetime1">
              <a:rPr lang="ja-JP" altLang="en-US" smtClean="0"/>
              <a:t>2021/6/25</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9" name="タイトル 1">
            <a:extLst>
              <a:ext uri="{FF2B5EF4-FFF2-40B4-BE49-F238E27FC236}">
                <a16:creationId xmlns:a16="http://schemas.microsoft.com/office/drawing/2014/main" id="{656FB1BA-653F-254C-9C39-2A5BDD763EE8}"/>
              </a:ext>
            </a:extLst>
          </p:cNvPr>
          <p:cNvSpPr>
            <a:spLocks noGrp="1"/>
          </p:cNvSpPr>
          <p:nvPr>
            <p:ph type="title"/>
          </p:nvPr>
        </p:nvSpPr>
        <p:spPr>
          <a:xfrm>
            <a:off x="6494545" y="2028031"/>
            <a:ext cx="5058209"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3" name="図プレースホルダー 10">
            <a:extLst>
              <a:ext uri="{FF2B5EF4-FFF2-40B4-BE49-F238E27FC236}">
                <a16:creationId xmlns:a16="http://schemas.microsoft.com/office/drawing/2014/main" id="{AD5E91DA-7D30-8C45-9BE7-5F82AA824B11}"/>
              </a:ext>
            </a:extLst>
          </p:cNvPr>
          <p:cNvSpPr>
            <a:spLocks noGrp="1"/>
          </p:cNvSpPr>
          <p:nvPr>
            <p:ph type="pic" sz="quarter" idx="14"/>
          </p:nvPr>
        </p:nvSpPr>
        <p:spPr>
          <a:xfrm>
            <a:off x="542925" y="0"/>
            <a:ext cx="5408696" cy="6858000"/>
          </a:xfrm>
          <a:prstGeom prst="rect">
            <a:avLst/>
          </a:prstGeom>
          <a:solidFill>
            <a:schemeClr val="tx1"/>
          </a:solidFill>
        </p:spPr>
        <p:txBody>
          <a:bodyPr rtlCol="0"/>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6" name="コンテンツ プレースホルダー 5">
            <a:extLst>
              <a:ext uri="{FF2B5EF4-FFF2-40B4-BE49-F238E27FC236}">
                <a16:creationId xmlns:a16="http://schemas.microsoft.com/office/drawing/2014/main" id="{A94B5840-E92F-4CFE-B3C0-0873B2740891}"/>
              </a:ext>
            </a:extLst>
          </p:cNvPr>
          <p:cNvSpPr>
            <a:spLocks noGrp="1"/>
          </p:cNvSpPr>
          <p:nvPr>
            <p:ph sz="quarter" idx="15"/>
          </p:nvPr>
        </p:nvSpPr>
        <p:spPr>
          <a:xfrm>
            <a:off x="6494463" y="2611438"/>
            <a:ext cx="5058291" cy="2165350"/>
          </a:xfrm>
        </p:spPr>
        <p:txBody>
          <a:bodyPr rtlCol="0"/>
          <a:lstStyle>
            <a:lvl1pPr marL="0" indent="0">
              <a:lnSpc>
                <a:spcPct val="200000"/>
              </a:lnSpc>
              <a:spcBef>
                <a:spcPts val="1900"/>
              </a:spcBef>
              <a:buNone/>
              <a:defRPr>
                <a:latin typeface="+mj-lt"/>
              </a:defRPr>
            </a:lvl1pPr>
          </a:lstStyle>
          <a:p>
            <a:pPr lvl="0" rtl="0"/>
            <a:r>
              <a:rPr lang="ja-JP" altLang="en-US" noProof="0"/>
              <a:t>マスター テキストの書式設定</a:t>
            </a:r>
          </a:p>
        </p:txBody>
      </p:sp>
    </p:spTree>
    <p:extLst>
      <p:ext uri="{BB962C8B-B14F-4D97-AF65-F5344CB8AC3E}">
        <p14:creationId xmlns:p14="http://schemas.microsoft.com/office/powerpoint/2010/main" val="202084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accent4">
            <a:alpha val="40000"/>
          </a:schemeClr>
        </a:solidFill>
        <a:effectLst/>
      </p:bgPr>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1F228067-30A9-4940-BBA9-0D031C83E0C4}" type="datetime1">
              <a:rPr lang="ja-JP" altLang="en-US" smtClean="0"/>
              <a:t>2021/6/25</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1077179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B9EAC25-66D1-1245-97FD-3B5840132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ja" noProof="0"/>
              <a:t>マスター タイトルの書式設定</a:t>
            </a:r>
          </a:p>
        </p:txBody>
      </p:sp>
      <p:sp>
        <p:nvSpPr>
          <p:cNvPr id="3" name="テキスト プレースホルダー 2">
            <a:extLst>
              <a:ext uri="{FF2B5EF4-FFF2-40B4-BE49-F238E27FC236}">
                <a16:creationId xmlns:a16="http://schemas.microsoft.com/office/drawing/2014/main" id="{FE2069B3-0468-584A-914E-91C8C91C7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ja" noProof="0"/>
              <a:t>マスター テキストの書式設定</a:t>
            </a:r>
          </a:p>
          <a:p>
            <a:pPr lvl="1" rtl="0"/>
            <a:r>
              <a:rPr lang="ja" noProof="0"/>
              <a:t>第 2 レベル</a:t>
            </a:r>
          </a:p>
          <a:p>
            <a:pPr lvl="2" rtl="0"/>
            <a:r>
              <a:rPr lang="ja" noProof="0"/>
              <a:t>第 3 レベル</a:t>
            </a:r>
          </a:p>
          <a:p>
            <a:pPr lvl="3" rtl="0"/>
            <a:r>
              <a:rPr lang="ja" noProof="0"/>
              <a:t>第 4 レベル</a:t>
            </a:r>
          </a:p>
          <a:p>
            <a:pPr lvl="4" rtl="0"/>
            <a:r>
              <a:rPr lang="ja" noProof="0"/>
              <a:t>第 5 レベル</a:t>
            </a:r>
          </a:p>
        </p:txBody>
      </p:sp>
      <p:sp>
        <p:nvSpPr>
          <p:cNvPr id="4" name="日付プレースホルダー 3">
            <a:extLst>
              <a:ext uri="{FF2B5EF4-FFF2-40B4-BE49-F238E27FC236}">
                <a16:creationId xmlns:a16="http://schemas.microsoft.com/office/drawing/2014/main" id="{EDBDB421-E3C9-A140-878A-F3A967799A02}"/>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700">
                <a:solidFill>
                  <a:schemeClr val="tx1">
                    <a:tint val="75000"/>
                  </a:schemeClr>
                </a:solidFill>
                <a:latin typeface="+mj-lt"/>
              </a:defRPr>
            </a:lvl1pPr>
          </a:lstStyle>
          <a:p>
            <a:fld id="{E04AC4CE-8F4C-419D-AA1F-71C6B87C5859}" type="datetime1">
              <a:rPr lang="ja-JP" altLang="en-US" smtClean="0"/>
              <a:t>2021/6/25</a:t>
            </a:fld>
            <a:endParaRPr lang="en-US" dirty="0"/>
          </a:p>
        </p:txBody>
      </p:sp>
      <p:sp>
        <p:nvSpPr>
          <p:cNvPr id="5" name="フッター プレースホルダー 4">
            <a:extLst>
              <a:ext uri="{FF2B5EF4-FFF2-40B4-BE49-F238E27FC236}">
                <a16:creationId xmlns:a16="http://schemas.microsoft.com/office/drawing/2014/main" id="{147A988C-554B-E64F-A698-DE3EF9CA0774}"/>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700">
                <a:solidFill>
                  <a:schemeClr val="tx1">
                    <a:tint val="75000"/>
                  </a:schemeClr>
                </a:solidFill>
                <a:latin typeface="+mj-lt"/>
              </a:defRPr>
            </a:lvl1pPr>
          </a:lstStyle>
          <a:p>
            <a:endParaRPr lang="en-US" dirty="0"/>
          </a:p>
        </p:txBody>
      </p:sp>
      <p:sp>
        <p:nvSpPr>
          <p:cNvPr id="6" name="スライド番号プレースホルダー 5">
            <a:extLst>
              <a:ext uri="{FF2B5EF4-FFF2-40B4-BE49-F238E27FC236}">
                <a16:creationId xmlns:a16="http://schemas.microsoft.com/office/drawing/2014/main" id="{098157E6-BBF7-AB4A-B5DD-B39A65C17B0B}"/>
              </a:ext>
            </a:extLst>
          </p:cNvPr>
          <p:cNvSpPr>
            <a:spLocks noGrp="1"/>
          </p:cNvSpPr>
          <p:nvPr>
            <p:ph type="sldNum" sz="quarter" idx="4"/>
          </p:nvPr>
        </p:nvSpPr>
        <p:spPr>
          <a:xfrm>
            <a:off x="8610600" y="6492875"/>
            <a:ext cx="2743200" cy="228600"/>
          </a:xfrm>
          <a:prstGeom prst="rect">
            <a:avLst/>
          </a:prstGeom>
        </p:spPr>
        <p:txBody>
          <a:bodyPr vert="horz" lIns="91440" tIns="45720" rIns="91440" bIns="45720" rtlCol="0" anchor="ctr"/>
          <a:lstStyle>
            <a:lvl1pPr algn="r">
              <a:defRPr sz="700">
                <a:solidFill>
                  <a:schemeClr val="tx1">
                    <a:tint val="75000"/>
                  </a:schemeClr>
                </a:solidFill>
                <a:latin typeface="+mj-lt"/>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79630877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30" r:id="rId5"/>
    <p:sldLayoutId id="2147483729" r:id="rId6"/>
  </p:sldLayoutIdLst>
  <p:hf sldNum="0" hdr="0" ftr="0"/>
  <p:txStyles>
    <p:titleStyle>
      <a:lvl1pPr algn="l" defTabSz="914400" rtl="0" eaLnBrk="1" latinLnBrk="0" hangingPunct="1">
        <a:lnSpc>
          <a:spcPct val="90000"/>
        </a:lnSpc>
        <a:spcBef>
          <a:spcPct val="0"/>
        </a:spcBef>
        <a:buNone/>
        <a:defRPr kumimoji="1" sz="4400" kern="1200">
          <a:solidFill>
            <a:schemeClr val="tx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5.svg"/><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18.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8.sv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9.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7.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6.svg"/><Relationship Id="rId2" Type="http://schemas.openxmlformats.org/officeDocument/2006/relationships/notesSlide" Target="../notesSlides/notesSlide16.xml"/><Relationship Id="rId16" Type="http://schemas.openxmlformats.org/officeDocument/2006/relationships/image" Target="../media/image30.svg"/><Relationship Id="rId1" Type="http://schemas.openxmlformats.org/officeDocument/2006/relationships/slideLayout" Target="../slideLayouts/slideLayout2.xml"/><Relationship Id="rId6" Type="http://schemas.openxmlformats.org/officeDocument/2006/relationships/image" Target="../media/image22.svg"/><Relationship Id="rId11" Type="http://schemas.openxmlformats.org/officeDocument/2006/relationships/image" Target="../media/image25.png"/><Relationship Id="rId5" Type="http://schemas.openxmlformats.org/officeDocument/2006/relationships/image" Target="../media/image21.png"/><Relationship Id="rId15" Type="http://schemas.openxmlformats.org/officeDocument/2006/relationships/image" Target="../media/image29.png"/><Relationship Id="rId10" Type="http://schemas.openxmlformats.org/officeDocument/2006/relationships/image" Target="../media/image5.svg"/><Relationship Id="rId4" Type="http://schemas.openxmlformats.org/officeDocument/2006/relationships/image" Target="../media/image20.svg"/><Relationship Id="rId9" Type="http://schemas.openxmlformats.org/officeDocument/2006/relationships/image" Target="../media/image4.png"/><Relationship Id="rId14" Type="http://schemas.openxmlformats.org/officeDocument/2006/relationships/image" Target="../media/image28.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7.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6.svg"/><Relationship Id="rId2" Type="http://schemas.openxmlformats.org/officeDocument/2006/relationships/notesSlide" Target="../notesSlides/notesSlide17.xml"/><Relationship Id="rId16" Type="http://schemas.openxmlformats.org/officeDocument/2006/relationships/image" Target="../media/image30.svg"/><Relationship Id="rId1" Type="http://schemas.openxmlformats.org/officeDocument/2006/relationships/slideLayout" Target="../slideLayouts/slideLayout2.xml"/><Relationship Id="rId6" Type="http://schemas.openxmlformats.org/officeDocument/2006/relationships/image" Target="../media/image22.svg"/><Relationship Id="rId11" Type="http://schemas.openxmlformats.org/officeDocument/2006/relationships/image" Target="../media/image25.png"/><Relationship Id="rId5" Type="http://schemas.openxmlformats.org/officeDocument/2006/relationships/image" Target="../media/image21.png"/><Relationship Id="rId15" Type="http://schemas.openxmlformats.org/officeDocument/2006/relationships/image" Target="../media/image29.png"/><Relationship Id="rId10" Type="http://schemas.openxmlformats.org/officeDocument/2006/relationships/image" Target="../media/image5.svg"/><Relationship Id="rId4" Type="http://schemas.openxmlformats.org/officeDocument/2006/relationships/image" Target="../media/image20.svg"/><Relationship Id="rId9" Type="http://schemas.openxmlformats.org/officeDocument/2006/relationships/image" Target="../media/image4.png"/><Relationship Id="rId14" Type="http://schemas.openxmlformats.org/officeDocument/2006/relationships/image" Target="../media/image28.svg"/></Relationships>
</file>

<file path=ppt/slides/_rels/slide21.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7.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6.svg"/><Relationship Id="rId2" Type="http://schemas.openxmlformats.org/officeDocument/2006/relationships/notesSlide" Target="../notesSlides/notesSlide18.xml"/><Relationship Id="rId16" Type="http://schemas.openxmlformats.org/officeDocument/2006/relationships/image" Target="../media/image30.svg"/><Relationship Id="rId1" Type="http://schemas.openxmlformats.org/officeDocument/2006/relationships/slideLayout" Target="../slideLayouts/slideLayout2.xml"/><Relationship Id="rId6" Type="http://schemas.openxmlformats.org/officeDocument/2006/relationships/image" Target="../media/image22.svg"/><Relationship Id="rId11" Type="http://schemas.openxmlformats.org/officeDocument/2006/relationships/image" Target="../media/image25.png"/><Relationship Id="rId5" Type="http://schemas.openxmlformats.org/officeDocument/2006/relationships/image" Target="../media/image21.png"/><Relationship Id="rId15" Type="http://schemas.openxmlformats.org/officeDocument/2006/relationships/image" Target="../media/image29.png"/><Relationship Id="rId10" Type="http://schemas.openxmlformats.org/officeDocument/2006/relationships/image" Target="../media/image5.svg"/><Relationship Id="rId4" Type="http://schemas.openxmlformats.org/officeDocument/2006/relationships/image" Target="../media/image20.svg"/><Relationship Id="rId9" Type="http://schemas.openxmlformats.org/officeDocument/2006/relationships/image" Target="../media/image4.png"/><Relationship Id="rId14" Type="http://schemas.openxmlformats.org/officeDocument/2006/relationships/image" Target="../media/image28.sv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2.svg"/><Relationship Id="rId3" Type="http://schemas.openxmlformats.org/officeDocument/2006/relationships/image" Target="../media/image32.svg"/><Relationship Id="rId7" Type="http://schemas.openxmlformats.org/officeDocument/2006/relationships/image" Target="../media/image34.svg"/><Relationship Id="rId12" Type="http://schemas.openxmlformats.org/officeDocument/2006/relationships/image" Target="../media/image21.png"/><Relationship Id="rId17" Type="http://schemas.openxmlformats.org/officeDocument/2006/relationships/image" Target="../media/image38.svg"/><Relationship Id="rId2" Type="http://schemas.openxmlformats.org/officeDocument/2006/relationships/image" Target="../media/image31.png"/><Relationship Id="rId16"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6.svg"/><Relationship Id="rId5" Type="http://schemas.openxmlformats.org/officeDocument/2006/relationships/image" Target="../media/image28.svg"/><Relationship Id="rId15" Type="http://schemas.openxmlformats.org/officeDocument/2006/relationships/image" Target="../media/image24.svg"/><Relationship Id="rId10" Type="http://schemas.openxmlformats.org/officeDocument/2006/relationships/image" Target="../media/image35.png"/><Relationship Id="rId4" Type="http://schemas.openxmlformats.org/officeDocument/2006/relationships/image" Target="../media/image27.png"/><Relationship Id="rId9" Type="http://schemas.openxmlformats.org/officeDocument/2006/relationships/image" Target="../media/image20.svg"/><Relationship Id="rId14" Type="http://schemas.openxmlformats.org/officeDocument/2006/relationships/image" Target="../media/image23.png"/></Relationships>
</file>

<file path=ppt/slides/_rels/slide25.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0.svg"/><Relationship Id="rId3" Type="http://schemas.openxmlformats.org/officeDocument/2006/relationships/image" Target="../media/image32.svg"/><Relationship Id="rId7" Type="http://schemas.openxmlformats.org/officeDocument/2006/relationships/image" Target="../media/image36.svg"/><Relationship Id="rId12" Type="http://schemas.openxmlformats.org/officeDocument/2006/relationships/image" Target="../media/image39.png"/><Relationship Id="rId2" Type="http://schemas.openxmlformats.org/officeDocument/2006/relationships/image" Target="../media/image31.png"/><Relationship Id="rId1" Type="http://schemas.openxmlformats.org/officeDocument/2006/relationships/slideLayout" Target="../slideLayouts/slideLayout3.xml"/><Relationship Id="rId6" Type="http://schemas.openxmlformats.org/officeDocument/2006/relationships/image" Target="../media/image35.png"/><Relationship Id="rId11" Type="http://schemas.openxmlformats.org/officeDocument/2006/relationships/image" Target="../media/image26.svg"/><Relationship Id="rId5" Type="http://schemas.openxmlformats.org/officeDocument/2006/relationships/image" Target="../media/image34.svg"/><Relationship Id="rId10" Type="http://schemas.openxmlformats.org/officeDocument/2006/relationships/image" Target="../media/image25.png"/><Relationship Id="rId4" Type="http://schemas.openxmlformats.org/officeDocument/2006/relationships/image" Target="../media/image33.png"/><Relationship Id="rId9" Type="http://schemas.openxmlformats.org/officeDocument/2006/relationships/image" Target="../media/image38.sv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2">
            <a:extLst>
              <a:ext uri="{FF2B5EF4-FFF2-40B4-BE49-F238E27FC236}">
                <a16:creationId xmlns:a16="http://schemas.microsoft.com/office/drawing/2014/main" id="{CBFBD991-430D-46CF-88F9-EF11070A20AA}"/>
              </a:ext>
            </a:extLst>
          </p:cNvPr>
          <p:cNvSpPr txBox="1">
            <a:spLocks/>
          </p:cNvSpPr>
          <p:nvPr/>
        </p:nvSpPr>
        <p:spPr>
          <a:xfrm>
            <a:off x="1108430" y="3267744"/>
            <a:ext cx="5651293" cy="1620140"/>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kumimoji="1" sz="8800" b="1" i="0" kern="1200" spc="150" baseline="0">
                <a:solidFill>
                  <a:schemeClr val="tx1"/>
                </a:solidFill>
                <a:latin typeface="+mj-lt"/>
                <a:ea typeface="Meiryo UI" panose="020B0604030504040204" pitchFamily="34" charset="-128"/>
                <a:cs typeface="+mj-cs"/>
              </a:defRPr>
            </a:lvl1pPr>
          </a:lstStyle>
          <a:p>
            <a:pPr>
              <a:spcAft>
                <a:spcPts val="600"/>
              </a:spcAft>
            </a:pPr>
            <a:r>
              <a:rPr kumimoji="1" lang="en-US" altLang="ja" sz="6800" b="1" i="0" kern="1200" spc="150" baseline="0" dirty="0">
                <a:latin typeface="+mj-lt"/>
                <a:ea typeface="Meiryo UI" panose="020B0604030504040204" pitchFamily="34" charset="-128"/>
                <a:cs typeface="+mj-cs"/>
              </a:rPr>
              <a:t>mynote++</a:t>
            </a:r>
            <a:endParaRPr kumimoji="1" lang="ja" altLang="en-US" sz="6800" b="1" i="0" kern="1200" spc="150" baseline="0" dirty="0">
              <a:latin typeface="+mj-lt"/>
              <a:ea typeface="Meiryo UI" panose="020B0604030504040204" pitchFamily="34" charset="-128"/>
              <a:cs typeface="+mj-cs"/>
            </a:endParaRPr>
          </a:p>
        </p:txBody>
      </p:sp>
      <p:pic>
        <p:nvPicPr>
          <p:cNvPr id="40" name="図 39" descr="図形&#10;&#10;低い精度で自動的に生成された説明">
            <a:extLst>
              <a:ext uri="{FF2B5EF4-FFF2-40B4-BE49-F238E27FC236}">
                <a16:creationId xmlns:a16="http://schemas.microsoft.com/office/drawing/2014/main" id="{D412396F-BC00-4D5D-95C0-2357310BB29A}"/>
              </a:ext>
            </a:extLst>
          </p:cNvPr>
          <p:cNvPicPr>
            <a:picLocks noChangeAspect="1"/>
          </p:cNvPicPr>
          <p:nvPr/>
        </p:nvPicPr>
        <p:blipFill rotWithShape="1">
          <a:blip r:embed="rId3"/>
          <a:srcRect l="7127" r="1465" b="2"/>
          <a:stretch/>
        </p:blipFill>
        <p:spPr>
          <a:xfrm>
            <a:off x="5923125" y="11"/>
            <a:ext cx="6264000" cy="6852657"/>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noFill/>
        </p:spPr>
      </p:pic>
      <p:pic>
        <p:nvPicPr>
          <p:cNvPr id="2074" name="フリーフォーム: 図形 4">
            <a:extLst>
              <a:ext uri="{FF2B5EF4-FFF2-40B4-BE49-F238E27FC236}">
                <a16:creationId xmlns:a16="http://schemas.microsoft.com/office/drawing/2014/main" id="{8ABED0B2-7EA2-4D50-ACEB-DCDBBA24C86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10663" y="12604750"/>
            <a:ext cx="33353375" cy="222789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二等辺三角形 34">
            <a:extLst>
              <a:ext uri="{FF2B5EF4-FFF2-40B4-BE49-F238E27FC236}">
                <a16:creationId xmlns:a16="http://schemas.microsoft.com/office/drawing/2014/main" id="{8DD78789-F6F2-4788-8242-28837E39F1B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692412">
            <a:off x="20383500" y="30772100"/>
            <a:ext cx="16552863" cy="17880013"/>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80405269-BBFB-4257-A369-64B8FCDFDF67}"/>
              </a:ext>
            </a:extLst>
          </p:cNvPr>
          <p:cNvSpPr txBox="1"/>
          <p:nvPr/>
        </p:nvSpPr>
        <p:spPr>
          <a:xfrm>
            <a:off x="5339222" y="4904509"/>
            <a:ext cx="1513556" cy="369332"/>
          </a:xfrm>
          <a:prstGeom prst="rect">
            <a:avLst/>
          </a:prstGeom>
          <a:noFill/>
        </p:spPr>
        <p:txBody>
          <a:bodyPr wrap="none" rtlCol="0">
            <a:spAutoFit/>
          </a:bodyPr>
          <a:lstStyle/>
          <a:p>
            <a:r>
              <a:rPr kumimoji="1" lang="en-US" altLang="ja-JP" dirty="0"/>
              <a:t>@worldMap</a:t>
            </a:r>
            <a:endParaRPr kumimoji="1" lang="ja-JP" altLang="en-US" dirty="0"/>
          </a:p>
        </p:txBody>
      </p:sp>
    </p:spTree>
    <p:extLst>
      <p:ext uri="{BB962C8B-B14F-4D97-AF65-F5344CB8AC3E}">
        <p14:creationId xmlns:p14="http://schemas.microsoft.com/office/powerpoint/2010/main" val="361142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3">
            <a:extLst>
              <a:ext uri="{FF2B5EF4-FFF2-40B4-BE49-F238E27FC236}">
                <a16:creationId xmlns:a16="http://schemas.microsoft.com/office/drawing/2014/main" id="{A9F2C10F-B6CF-4074-BBCD-84567EEAA614}"/>
              </a:ext>
            </a:extLst>
          </p:cNvPr>
          <p:cNvSpPr txBox="1">
            <a:spLocks/>
          </p:cNvSpPr>
          <p:nvPr/>
        </p:nvSpPr>
        <p:spPr>
          <a:xfrm>
            <a:off x="747198" y="1305035"/>
            <a:ext cx="10904088" cy="1017638"/>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altLang="ja-JP" sz="6000" dirty="0">
                <a:latin typeface="Arial Black" panose="020B0A04020102020204" pitchFamily="34" charset="0"/>
              </a:rPr>
              <a:t>mynote++</a:t>
            </a:r>
          </a:p>
          <a:p>
            <a:pPr marL="0" indent="0" algn="ctr">
              <a:lnSpc>
                <a:spcPct val="100000"/>
              </a:lnSpc>
              <a:buFont typeface="Wingdings" panose="05000000000000000000" pitchFamily="2" charset="2"/>
              <a:buNone/>
            </a:pPr>
            <a:endParaRPr lang="ja-JP" altLang="en-US" sz="6000" dirty="0">
              <a:latin typeface="Arial Black" panose="020B0A04020102020204" pitchFamily="34" charset="0"/>
            </a:endParaRPr>
          </a:p>
        </p:txBody>
      </p:sp>
      <p:sp>
        <p:nvSpPr>
          <p:cNvPr id="12" name="正方形/長方形 11">
            <a:extLst>
              <a:ext uri="{FF2B5EF4-FFF2-40B4-BE49-F238E27FC236}">
                <a16:creationId xmlns:a16="http://schemas.microsoft.com/office/drawing/2014/main" id="{AD48C59D-5AAE-4E44-9164-5E5811051218}"/>
              </a:ext>
            </a:extLst>
          </p:cNvPr>
          <p:cNvSpPr/>
          <p:nvPr/>
        </p:nvSpPr>
        <p:spPr>
          <a:xfrm>
            <a:off x="1093843" y="2469737"/>
            <a:ext cx="10024100" cy="390482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4000" dirty="0">
                <a:solidFill>
                  <a:schemeClr val="tx1"/>
                </a:solidFill>
              </a:rPr>
              <a:t>			</a:t>
            </a:r>
            <a:r>
              <a:rPr kumimoji="1" lang="ja-JP" altLang="en-US" sz="4000" dirty="0">
                <a:solidFill>
                  <a:schemeClr val="tx1"/>
                </a:solidFill>
              </a:rPr>
              <a:t>　ノートの管理</a:t>
            </a:r>
            <a:endParaRPr kumimoji="1" lang="en-US" altLang="ja-JP" sz="4000" dirty="0">
              <a:solidFill>
                <a:schemeClr val="tx1"/>
              </a:solidFill>
            </a:endParaRPr>
          </a:p>
          <a:p>
            <a:r>
              <a:rPr kumimoji="1" lang="en-US" altLang="ja-JP" sz="4000" dirty="0">
                <a:solidFill>
                  <a:schemeClr val="tx1"/>
                </a:solidFill>
              </a:rPr>
              <a:t>	</a:t>
            </a:r>
          </a:p>
          <a:p>
            <a:r>
              <a:rPr kumimoji="1" lang="en-US" altLang="ja-JP" sz="4000" dirty="0">
                <a:solidFill>
                  <a:schemeClr val="tx1"/>
                </a:solidFill>
              </a:rPr>
              <a:t>			</a:t>
            </a:r>
            <a:r>
              <a:rPr kumimoji="1" lang="ja-JP" altLang="en-US" sz="4000" dirty="0">
                <a:solidFill>
                  <a:schemeClr val="tx1"/>
                </a:solidFill>
              </a:rPr>
              <a:t>　ノートの検索</a:t>
            </a:r>
            <a:endParaRPr kumimoji="1" lang="en-US" altLang="ja-JP" sz="4000" dirty="0">
              <a:solidFill>
                <a:schemeClr val="tx1"/>
              </a:solidFill>
            </a:endParaRPr>
          </a:p>
          <a:p>
            <a:endParaRPr kumimoji="1" lang="en-US" altLang="ja-JP" sz="4000" dirty="0">
              <a:solidFill>
                <a:schemeClr val="tx1"/>
              </a:solidFill>
            </a:endParaRPr>
          </a:p>
          <a:p>
            <a:r>
              <a:rPr kumimoji="1" lang="en-US" altLang="ja-JP" sz="4000" dirty="0">
                <a:solidFill>
                  <a:schemeClr val="tx1"/>
                </a:solidFill>
              </a:rPr>
              <a:t>			</a:t>
            </a:r>
            <a:r>
              <a:rPr kumimoji="1" lang="ja-JP" altLang="en-US" sz="4000" dirty="0">
                <a:solidFill>
                  <a:schemeClr val="tx1"/>
                </a:solidFill>
              </a:rPr>
              <a:t>　ノートのお気に入り登録</a:t>
            </a: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391006" y="2026348"/>
            <a:ext cx="2503829" cy="825910"/>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主な機能</a:t>
            </a:r>
          </a:p>
        </p:txBody>
      </p:sp>
      <p:pic>
        <p:nvPicPr>
          <p:cNvPr id="18" name="グラフィックス 17" descr="閉じた本 単色塗りつぶし">
            <a:extLst>
              <a:ext uri="{FF2B5EF4-FFF2-40B4-BE49-F238E27FC236}">
                <a16:creationId xmlns:a16="http://schemas.microsoft.com/office/drawing/2014/main" id="{7CA5206C-829C-4BAE-815B-E32EB578F9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2774344"/>
            <a:ext cx="812965" cy="812965"/>
          </a:xfrm>
          <a:prstGeom prst="rect">
            <a:avLst/>
          </a:prstGeom>
        </p:spPr>
      </p:pic>
      <p:sp>
        <p:nvSpPr>
          <p:cNvPr id="23" name="タイトル 1">
            <a:extLst>
              <a:ext uri="{FF2B5EF4-FFF2-40B4-BE49-F238E27FC236}">
                <a16:creationId xmlns:a16="http://schemas.microsoft.com/office/drawing/2014/main" id="{0ACA70C5-26BF-440B-86C3-0ACEECEF9FF3}"/>
              </a:ext>
            </a:extLst>
          </p:cNvPr>
          <p:cNvSpPr>
            <a:spLocks noGrp="1"/>
          </p:cNvSpPr>
          <p:nvPr>
            <p:ph type="title"/>
          </p:nvPr>
        </p:nvSpPr>
        <p:spPr>
          <a:xfrm>
            <a:off x="1378975" y="483440"/>
            <a:ext cx="10164876" cy="583800"/>
          </a:xfrm>
        </p:spPr>
        <p:txBody>
          <a:bodyPr rtlCol="0"/>
          <a:lstStyle/>
          <a:p>
            <a:pPr rtl="0"/>
            <a:r>
              <a:rPr lang="ja-JP" altLang="en-US" sz="3200" dirty="0"/>
              <a:t>システムについて</a:t>
            </a:r>
            <a:endParaRPr lang="ja" sz="3200" dirty="0"/>
          </a:p>
        </p:txBody>
      </p:sp>
      <p:pic>
        <p:nvPicPr>
          <p:cNvPr id="24" name="グラフィックス 23" descr="地球: 南北アメリカ 単色塗りつぶし">
            <a:extLst>
              <a:ext uri="{FF2B5EF4-FFF2-40B4-BE49-F238E27FC236}">
                <a16:creationId xmlns:a16="http://schemas.microsoft.com/office/drawing/2014/main" id="{17D3D4D2-571F-4684-8F78-93879FB32D9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9052" y="385379"/>
            <a:ext cx="779922" cy="779922"/>
          </a:xfrm>
          <a:prstGeom prst="rect">
            <a:avLst/>
          </a:prstGeom>
        </p:spPr>
      </p:pic>
      <p:pic>
        <p:nvPicPr>
          <p:cNvPr id="25" name="グラフィックス 24" descr="閉じた本 単色塗りつぶし">
            <a:extLst>
              <a:ext uri="{FF2B5EF4-FFF2-40B4-BE49-F238E27FC236}">
                <a16:creationId xmlns:a16="http://schemas.microsoft.com/office/drawing/2014/main" id="{3FC7B9B3-D324-4E43-99B6-3F4AEC4A96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4015665"/>
            <a:ext cx="812965" cy="812965"/>
          </a:xfrm>
          <a:prstGeom prst="rect">
            <a:avLst/>
          </a:prstGeom>
        </p:spPr>
      </p:pic>
      <p:pic>
        <p:nvPicPr>
          <p:cNvPr id="26" name="グラフィックス 25" descr="閉じた本 単色塗りつぶし">
            <a:extLst>
              <a:ext uri="{FF2B5EF4-FFF2-40B4-BE49-F238E27FC236}">
                <a16:creationId xmlns:a16="http://schemas.microsoft.com/office/drawing/2014/main" id="{63D2BA33-4B95-43C5-82FB-13BB3A9F46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5256986"/>
            <a:ext cx="812965" cy="812965"/>
          </a:xfrm>
          <a:prstGeom prst="rect">
            <a:avLst/>
          </a:prstGeom>
        </p:spPr>
      </p:pic>
    </p:spTree>
    <p:extLst>
      <p:ext uri="{BB962C8B-B14F-4D97-AF65-F5344CB8AC3E}">
        <p14:creationId xmlns:p14="http://schemas.microsoft.com/office/powerpoint/2010/main" val="53792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animEffect transition="in" filter="fade">
                                      <p:cBhvr>
                                        <p:cTn id="17"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1">
                    <a:lumMod val="75000"/>
                  </a:schemeClr>
                </a:solidFill>
              </a:rPr>
              <a:t>❹</a:t>
            </a:r>
            <a:r>
              <a:rPr lang="ja-JP" altLang="en-US" sz="4000" dirty="0"/>
              <a:t> チームの振り返り</a:t>
            </a:r>
            <a:endParaRPr lang="en-US" altLang="ja-JP" sz="4000" dirty="0"/>
          </a:p>
          <a:p>
            <a:pPr marL="0" indent="0">
              <a:buNone/>
            </a:pPr>
            <a:r>
              <a:rPr lang="ja-JP" altLang="en-US" sz="4000" dirty="0">
                <a:solidFill>
                  <a:schemeClr val="accent1">
                    <a:lumMod val="75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3429000"/>
            <a:ext cx="8577707" cy="322118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999961"/>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Tree>
    <p:extLst>
      <p:ext uri="{BB962C8B-B14F-4D97-AF65-F5344CB8AC3E}">
        <p14:creationId xmlns:p14="http://schemas.microsoft.com/office/powerpoint/2010/main" val="996702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1">
                    <a:lumMod val="75000"/>
                  </a:schemeClr>
                </a:solidFill>
              </a:rPr>
              <a:t>❹</a:t>
            </a:r>
            <a:r>
              <a:rPr lang="ja-JP" altLang="en-US" sz="4000" dirty="0"/>
              <a:t> チームの振り返り</a:t>
            </a:r>
            <a:endParaRPr lang="en-US" altLang="ja-JP" sz="4000" dirty="0"/>
          </a:p>
          <a:p>
            <a:pPr marL="0" indent="0">
              <a:buNone/>
            </a:pPr>
            <a:r>
              <a:rPr lang="ja-JP" altLang="en-US" sz="4000" dirty="0">
                <a:solidFill>
                  <a:schemeClr val="accent1">
                    <a:lumMod val="75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4431322"/>
            <a:ext cx="8577707" cy="2218859"/>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203375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Tree>
    <p:extLst>
      <p:ext uri="{BB962C8B-B14F-4D97-AF65-F5344CB8AC3E}">
        <p14:creationId xmlns:p14="http://schemas.microsoft.com/office/powerpoint/2010/main" val="25013749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413186" y="1833487"/>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3255264" y="1541586"/>
            <a:ext cx="5431535"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rPr>
              <a:t>の いいところ</a:t>
            </a: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 </a:t>
            </a:r>
            <a:r>
              <a:rPr lang="en-US" altLang="ja-JP" sz="3200" b="0" dirty="0"/>
              <a:t>– </a:t>
            </a:r>
            <a:r>
              <a:rPr lang="ja-JP" altLang="en-US" sz="3200" b="0" dirty="0"/>
              <a:t>まとめ</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834015" y="4435504"/>
            <a:ext cx="3455508" cy="222217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ノートが管理できる！</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アップロード </a:t>
            </a:r>
            <a:r>
              <a:rPr kumimoji="1" lang="en-US" altLang="ja-JP" sz="2000" dirty="0">
                <a:solidFill>
                  <a:schemeClr val="tx1"/>
                </a:solidFill>
              </a:rPr>
              <a:t>/ </a:t>
            </a:r>
            <a:r>
              <a:rPr kumimoji="1" lang="ja-JP" altLang="en-US" sz="2000" dirty="0">
                <a:solidFill>
                  <a:schemeClr val="tx1"/>
                </a:solidFill>
              </a:rPr>
              <a:t>ダウンロード</a:t>
            </a:r>
            <a:endParaRPr kumimoji="1" lang="en-US" altLang="ja-JP" sz="2000" dirty="0">
              <a:solidFill>
                <a:schemeClr val="tx1"/>
              </a:solidFill>
            </a:endParaRPr>
          </a:p>
          <a:p>
            <a:pPr algn="ctr">
              <a:lnSpc>
                <a:spcPct val="150000"/>
              </a:lnSpc>
            </a:pPr>
            <a:r>
              <a:rPr kumimoji="1" lang="ja-JP" altLang="en-US" sz="2000" dirty="0">
                <a:solidFill>
                  <a:schemeClr val="tx1"/>
                </a:solidFill>
              </a:rPr>
              <a:t>他ユーザーへの共有</a:t>
            </a:r>
            <a:endParaRPr kumimoji="1" lang="en-US" altLang="ja-JP" sz="2000"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pic>
        <p:nvPicPr>
          <p:cNvPr id="5" name="グラフィックス 4" descr="人と循環 単色塗りつぶし">
            <a:extLst>
              <a:ext uri="{FF2B5EF4-FFF2-40B4-BE49-F238E27FC236}">
                <a16:creationId xmlns:a16="http://schemas.microsoft.com/office/drawing/2014/main" id="{467634A0-4EE8-48A3-892A-889A72941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45083" y="2238285"/>
            <a:ext cx="1502819" cy="1502819"/>
          </a:xfrm>
          <a:prstGeom prst="rect">
            <a:avLst/>
          </a:prstGeom>
        </p:spPr>
      </p:pic>
      <p:pic>
        <p:nvPicPr>
          <p:cNvPr id="7" name="グラフィックス 6" descr="棚の本 単色塗りつぶし">
            <a:extLst>
              <a:ext uri="{FF2B5EF4-FFF2-40B4-BE49-F238E27FC236}">
                <a16:creationId xmlns:a16="http://schemas.microsoft.com/office/drawing/2014/main" id="{25CD75AF-EDAD-4D6B-95D2-3434713331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810360" y="3101275"/>
            <a:ext cx="1502819" cy="1502819"/>
          </a:xfrm>
          <a:prstGeom prst="rect">
            <a:avLst/>
          </a:prstGeom>
        </p:spPr>
      </p:pic>
      <p:pic>
        <p:nvPicPr>
          <p:cNvPr id="9" name="グラフィックス 8" descr="食事をしている人 単色塗りつぶし">
            <a:extLst>
              <a:ext uri="{FF2B5EF4-FFF2-40B4-BE49-F238E27FC236}">
                <a16:creationId xmlns:a16="http://schemas.microsoft.com/office/drawing/2014/main" id="{2F523BBC-74A2-4933-A76E-878D13EA33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878821" y="3101275"/>
            <a:ext cx="1502819" cy="1502819"/>
          </a:xfrm>
          <a:prstGeom prst="rect">
            <a:avLst/>
          </a:prstGeom>
        </p:spPr>
      </p:pic>
      <p:sp>
        <p:nvSpPr>
          <p:cNvPr id="24" name="正方形/長方形 23">
            <a:extLst>
              <a:ext uri="{FF2B5EF4-FFF2-40B4-BE49-F238E27FC236}">
                <a16:creationId xmlns:a16="http://schemas.microsoft.com/office/drawing/2014/main" id="{AB4C6667-43F2-4F1D-AE63-BD5DD0B921B6}"/>
              </a:ext>
            </a:extLst>
          </p:cNvPr>
          <p:cNvSpPr/>
          <p:nvPr/>
        </p:nvSpPr>
        <p:spPr>
          <a:xfrm>
            <a:off x="4368738" y="3572514"/>
            <a:ext cx="3455508" cy="28020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教え教わりを簡単に！</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他人のノートが見られる</a:t>
            </a:r>
            <a:endParaRPr kumimoji="1" lang="en-US" altLang="ja-JP" sz="2000" dirty="0">
              <a:solidFill>
                <a:schemeClr val="tx1"/>
              </a:solidFill>
            </a:endParaRPr>
          </a:p>
          <a:p>
            <a:pPr algn="ctr">
              <a:lnSpc>
                <a:spcPct val="150000"/>
              </a:lnSpc>
            </a:pPr>
            <a:r>
              <a:rPr kumimoji="1" lang="ja-JP" altLang="en-US" sz="2000" dirty="0">
                <a:solidFill>
                  <a:schemeClr val="tx1"/>
                </a:solidFill>
              </a:rPr>
              <a:t>他人にノートを見せられる</a:t>
            </a:r>
            <a:endParaRPr kumimoji="1" lang="en-US" altLang="ja-JP" sz="2000" dirty="0">
              <a:solidFill>
                <a:schemeClr val="tx1"/>
              </a:solidFill>
            </a:endParaRPr>
          </a:p>
          <a:p>
            <a:pPr algn="ctr">
              <a:lnSpc>
                <a:spcPct val="150000"/>
              </a:lnSpc>
            </a:pPr>
            <a:r>
              <a:rPr kumimoji="1" lang="ja-JP" altLang="en-US" sz="2000" dirty="0">
                <a:solidFill>
                  <a:schemeClr val="tx1"/>
                </a:solidFill>
              </a:rPr>
              <a:t>参考になればお気に入り</a:t>
            </a:r>
            <a:endParaRPr kumimoji="1" lang="en-US" altLang="ja-JP" sz="2000" dirty="0">
              <a:solidFill>
                <a:schemeClr val="tx1"/>
              </a:solidFill>
            </a:endParaRPr>
          </a:p>
          <a:p>
            <a:pPr algn="ctr">
              <a:lnSpc>
                <a:spcPct val="150000"/>
              </a:lnSpc>
            </a:pPr>
            <a:r>
              <a:rPr kumimoji="1" lang="ja-JP" altLang="en-US" sz="2000" b="1" u="sng" dirty="0">
                <a:solidFill>
                  <a:schemeClr val="tx1"/>
                </a:solidFill>
              </a:rPr>
              <a:t>なんといっても匿名！</a:t>
            </a:r>
            <a:endParaRPr kumimoji="1" lang="en-US" altLang="ja-JP" sz="2000" b="1" u="sng"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25" name="正方形/長方形 24">
            <a:extLst>
              <a:ext uri="{FF2B5EF4-FFF2-40B4-BE49-F238E27FC236}">
                <a16:creationId xmlns:a16="http://schemas.microsoft.com/office/drawing/2014/main" id="{AB4E6D0A-21BC-42B7-8068-B68FE7CC4DBD}"/>
              </a:ext>
            </a:extLst>
          </p:cNvPr>
          <p:cNvSpPr/>
          <p:nvPr/>
        </p:nvSpPr>
        <p:spPr>
          <a:xfrm>
            <a:off x="7902477" y="4435504"/>
            <a:ext cx="3455508" cy="17835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学びの質</a:t>
            </a:r>
            <a:r>
              <a:rPr kumimoji="1" lang="en-US" altLang="ja-JP" sz="2800" b="1" dirty="0">
                <a:solidFill>
                  <a:schemeClr val="bg1">
                    <a:lumMod val="50000"/>
                  </a:schemeClr>
                </a:solidFill>
              </a:rPr>
              <a:t>UP</a:t>
            </a:r>
            <a:r>
              <a:rPr kumimoji="1" lang="ja-JP" altLang="en-US" sz="2800" b="1" dirty="0">
                <a:solidFill>
                  <a:schemeClr val="bg1">
                    <a:lumMod val="50000"/>
                  </a:schemeClr>
                </a:solidFill>
              </a:rPr>
              <a:t>！</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「見せる」ノート作り</a:t>
            </a:r>
            <a:endParaRPr kumimoji="1" lang="en-US" altLang="ja-JP" sz="2000" dirty="0">
              <a:solidFill>
                <a:schemeClr val="tx1"/>
              </a:solidFill>
            </a:endParaRPr>
          </a:p>
          <a:p>
            <a:pPr algn="ctr">
              <a:lnSpc>
                <a:spcPct val="150000"/>
              </a:lnSpc>
            </a:pPr>
            <a:r>
              <a:rPr kumimoji="1" lang="ja-JP" altLang="en-US" sz="2000" dirty="0">
                <a:solidFill>
                  <a:schemeClr val="tx1"/>
                </a:solidFill>
              </a:rPr>
              <a:t>アウトプットとインプットの場</a:t>
            </a:r>
            <a:endParaRPr kumimoji="1" lang="en-US" altLang="ja-JP" sz="2000"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Tree>
    <p:extLst>
      <p:ext uri="{BB962C8B-B14F-4D97-AF65-F5344CB8AC3E}">
        <p14:creationId xmlns:p14="http://schemas.microsoft.com/office/powerpoint/2010/main" val="612911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100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grpId="1" nodeType="clickEffect">
                                  <p:stCondLst>
                                    <p:cond delay="0"/>
                                  </p:stCondLst>
                                  <p:childTnLst>
                                    <p:animEffect transition="out" filter="fade">
                                      <p:cBhvr>
                                        <p:cTn id="26" dur="500" tmFilter="0, 0; .2, .5; .8, .5; 1, 0"/>
                                        <p:tgtEl>
                                          <p:spTgt spid="10"/>
                                        </p:tgtEl>
                                      </p:cBhvr>
                                    </p:animEffect>
                                    <p:animScale>
                                      <p:cBhvr>
                                        <p:cTn id="27" dur="250" autoRev="1" fill="hold"/>
                                        <p:tgtEl>
                                          <p:spTgt spid="10"/>
                                        </p:tgtEl>
                                      </p:cBhvr>
                                      <p:by x="105000" y="105000"/>
                                    </p:animScale>
                                  </p:childTnLst>
                                </p:cTn>
                              </p:par>
                              <p:par>
                                <p:cTn id="28" presetID="26" presetClass="emph" presetSubtype="0" fill="hold" nodeType="withEffect">
                                  <p:stCondLst>
                                    <p:cond delay="0"/>
                                  </p:stCondLst>
                                  <p:childTnLst>
                                    <p:animEffect transition="out" filter="fade">
                                      <p:cBhvr>
                                        <p:cTn id="29" dur="500" tmFilter="0, 0; .2, .5; .8, .5; 1, 0"/>
                                        <p:tgtEl>
                                          <p:spTgt spid="7"/>
                                        </p:tgtEl>
                                      </p:cBhvr>
                                    </p:animEffect>
                                    <p:animScale>
                                      <p:cBhvr>
                                        <p:cTn id="30" dur="250" autoRev="1" fill="hold"/>
                                        <p:tgtEl>
                                          <p:spTgt spid="7"/>
                                        </p:tgtEl>
                                      </p:cBhvr>
                                      <p:by x="105000" y="105000"/>
                                    </p:animScale>
                                  </p:childTnLst>
                                </p:cTn>
                              </p:par>
                            </p:childTnLst>
                          </p:cTn>
                        </p:par>
                      </p:childTnLst>
                    </p:cTn>
                  </p:par>
                  <p:par>
                    <p:cTn id="31" fill="hold">
                      <p:stCondLst>
                        <p:cond delay="indefinite"/>
                      </p:stCondLst>
                      <p:childTnLst>
                        <p:par>
                          <p:cTn id="32" fill="hold">
                            <p:stCondLst>
                              <p:cond delay="0"/>
                            </p:stCondLst>
                            <p:childTnLst>
                              <p:par>
                                <p:cTn id="33" presetID="26" presetClass="emph" presetSubtype="0" fill="hold" grpId="1" nodeType="clickEffect">
                                  <p:stCondLst>
                                    <p:cond delay="0"/>
                                  </p:stCondLst>
                                  <p:childTnLst>
                                    <p:animEffect transition="out" filter="fade">
                                      <p:cBhvr>
                                        <p:cTn id="34" dur="500" tmFilter="0, 0; .2, .5; .8, .5; 1, 0"/>
                                        <p:tgtEl>
                                          <p:spTgt spid="24"/>
                                        </p:tgtEl>
                                      </p:cBhvr>
                                    </p:animEffect>
                                    <p:animScale>
                                      <p:cBhvr>
                                        <p:cTn id="35" dur="250" autoRev="1" fill="hold"/>
                                        <p:tgtEl>
                                          <p:spTgt spid="24"/>
                                        </p:tgtEl>
                                      </p:cBhvr>
                                      <p:by x="105000" y="105000"/>
                                    </p:animScale>
                                  </p:childTnLst>
                                </p:cTn>
                              </p:par>
                              <p:par>
                                <p:cTn id="36" presetID="26" presetClass="emph" presetSubtype="0" fill="hold" nodeType="withEffect">
                                  <p:stCondLst>
                                    <p:cond delay="0"/>
                                  </p:stCondLst>
                                  <p:childTnLst>
                                    <p:animEffect transition="out" filter="fade">
                                      <p:cBhvr>
                                        <p:cTn id="37" dur="500" tmFilter="0, 0; .2, .5; .8, .5; 1, 0"/>
                                        <p:tgtEl>
                                          <p:spTgt spid="5"/>
                                        </p:tgtEl>
                                      </p:cBhvr>
                                    </p:animEffect>
                                    <p:animScale>
                                      <p:cBhvr>
                                        <p:cTn id="38" dur="250" autoRev="1" fill="hold"/>
                                        <p:tgtEl>
                                          <p:spTgt spid="5"/>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nodeType="clickEffect">
                                  <p:stCondLst>
                                    <p:cond delay="0"/>
                                  </p:stCondLst>
                                  <p:childTnLst>
                                    <p:animEffect transition="out" filter="fade">
                                      <p:cBhvr>
                                        <p:cTn id="42" dur="500" tmFilter="0, 0; .2, .5; .8, .5; 1, 0"/>
                                        <p:tgtEl>
                                          <p:spTgt spid="9"/>
                                        </p:tgtEl>
                                      </p:cBhvr>
                                    </p:animEffect>
                                    <p:animScale>
                                      <p:cBhvr>
                                        <p:cTn id="43" dur="250" autoRev="1" fill="hold"/>
                                        <p:tgtEl>
                                          <p:spTgt spid="9"/>
                                        </p:tgtEl>
                                      </p:cBhvr>
                                      <p:by x="105000" y="105000"/>
                                    </p:animScale>
                                  </p:childTnLst>
                                </p:cTn>
                              </p:par>
                              <p:par>
                                <p:cTn id="44" presetID="26" presetClass="emph" presetSubtype="0" fill="hold" grpId="1" nodeType="withEffect">
                                  <p:stCondLst>
                                    <p:cond delay="0"/>
                                  </p:stCondLst>
                                  <p:childTnLst>
                                    <p:animEffect transition="out" filter="fade">
                                      <p:cBhvr>
                                        <p:cTn id="45" dur="500" tmFilter="0, 0; .2, .5; .8, .5; 1, 0"/>
                                        <p:tgtEl>
                                          <p:spTgt spid="25"/>
                                        </p:tgtEl>
                                      </p:cBhvr>
                                    </p:animEffect>
                                    <p:animScale>
                                      <p:cBhvr>
                                        <p:cTn id="46" dur="250" autoRev="1" fill="hold"/>
                                        <p:tgtEl>
                                          <p:spTgt spid="2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24" grpId="0"/>
      <p:bldP spid="24" grpId="1"/>
      <p:bldP spid="25" grpId="0"/>
      <p:bldP spid="25"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1">
                    <a:lumMod val="75000"/>
                  </a:schemeClr>
                </a:solidFill>
              </a:rPr>
              <a:t>❹</a:t>
            </a:r>
            <a:r>
              <a:rPr lang="ja-JP" altLang="en-US" sz="4000" dirty="0"/>
              <a:t> チームの振り返り</a:t>
            </a:r>
            <a:endParaRPr lang="en-US" altLang="ja-JP" sz="4000" dirty="0"/>
          </a:p>
          <a:p>
            <a:pPr marL="0" indent="0">
              <a:buNone/>
            </a:pPr>
            <a:r>
              <a:rPr lang="ja-JP" altLang="en-US" sz="4000" dirty="0">
                <a:solidFill>
                  <a:schemeClr val="accent1">
                    <a:lumMod val="75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4431322"/>
            <a:ext cx="8577707" cy="2218859"/>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203375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Tree>
    <p:extLst>
      <p:ext uri="{BB962C8B-B14F-4D97-AF65-F5344CB8AC3E}">
        <p14:creationId xmlns:p14="http://schemas.microsoft.com/office/powerpoint/2010/main" val="2211624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1">
                    <a:lumMod val="75000"/>
                  </a:schemeClr>
                </a:solidFill>
              </a:rPr>
              <a:t>❹</a:t>
            </a:r>
            <a:r>
              <a:rPr lang="ja-JP" altLang="en-US" sz="4000" dirty="0"/>
              <a:t> チームの振り返り</a:t>
            </a:r>
            <a:endParaRPr lang="en-US" altLang="ja-JP" sz="4000" dirty="0"/>
          </a:p>
          <a:p>
            <a:pPr marL="0" indent="0">
              <a:buNone/>
            </a:pPr>
            <a:r>
              <a:rPr lang="ja-JP" altLang="en-US" sz="4000" dirty="0">
                <a:solidFill>
                  <a:schemeClr val="accent1">
                    <a:lumMod val="75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5560811"/>
            <a:ext cx="8577707" cy="108937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303607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Tree>
    <p:extLst>
      <p:ext uri="{BB962C8B-B14F-4D97-AF65-F5344CB8AC3E}">
        <p14:creationId xmlns:p14="http://schemas.microsoft.com/office/powerpoint/2010/main" val="10770282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a:extLst>
              <a:ext uri="{FF2B5EF4-FFF2-40B4-BE49-F238E27FC236}">
                <a16:creationId xmlns:a16="http://schemas.microsoft.com/office/drawing/2014/main" id="{D29274BA-731E-4977-B62A-BF3B95C6FDD8}"/>
              </a:ext>
            </a:extLst>
          </p:cNvPr>
          <p:cNvSpPr/>
          <p:nvPr/>
        </p:nvSpPr>
        <p:spPr>
          <a:xfrm>
            <a:off x="873876" y="2347588"/>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活発なコミュニケーション</a:t>
            </a:r>
            <a:endParaRPr kumimoji="1" lang="en-US" altLang="ja-JP" sz="3200" dirty="0">
              <a:solidFill>
                <a:schemeClr val="tx1"/>
              </a:solidFill>
            </a:endParaRPr>
          </a:p>
        </p:txBody>
      </p:sp>
      <p:sp>
        <p:nvSpPr>
          <p:cNvPr id="23" name="四角形: 対角を切り取る 22">
            <a:extLst>
              <a:ext uri="{FF2B5EF4-FFF2-40B4-BE49-F238E27FC236}">
                <a16:creationId xmlns:a16="http://schemas.microsoft.com/office/drawing/2014/main" id="{7731424A-E4D9-48C8-A8BE-EE0019498699}"/>
              </a:ext>
            </a:extLst>
          </p:cNvPr>
          <p:cNvSpPr/>
          <p:nvPr/>
        </p:nvSpPr>
        <p:spPr>
          <a:xfrm>
            <a:off x="415427" y="1358570"/>
            <a:ext cx="11361146" cy="693174"/>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よかった点（やはり原因が弱い）（失敗と学び）</a:t>
            </a:r>
          </a:p>
        </p:txBody>
      </p:sp>
      <p:sp>
        <p:nvSpPr>
          <p:cNvPr id="27" name="正方形/長方形 26">
            <a:extLst>
              <a:ext uri="{FF2B5EF4-FFF2-40B4-BE49-F238E27FC236}">
                <a16:creationId xmlns:a16="http://schemas.microsoft.com/office/drawing/2014/main" id="{2EB804FC-E82F-4738-B193-92EFB54745EF}"/>
              </a:ext>
            </a:extLst>
          </p:cNvPr>
          <p:cNvSpPr/>
          <p:nvPr/>
        </p:nvSpPr>
        <p:spPr>
          <a:xfrm>
            <a:off x="873876" y="3685574"/>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的確な分業</a:t>
            </a:r>
            <a:endParaRPr kumimoji="1" lang="en-US" altLang="ja-JP" sz="3200" dirty="0">
              <a:solidFill>
                <a:schemeClr val="tx1"/>
              </a:solidFill>
            </a:endParaRPr>
          </a:p>
        </p:txBody>
      </p:sp>
      <p:sp>
        <p:nvSpPr>
          <p:cNvPr id="28" name="正方形/長方形 27">
            <a:extLst>
              <a:ext uri="{FF2B5EF4-FFF2-40B4-BE49-F238E27FC236}">
                <a16:creationId xmlns:a16="http://schemas.microsoft.com/office/drawing/2014/main" id="{D4E2213F-DBD6-486C-8877-0AF79F3D445A}"/>
              </a:ext>
            </a:extLst>
          </p:cNvPr>
          <p:cNvSpPr/>
          <p:nvPr/>
        </p:nvSpPr>
        <p:spPr>
          <a:xfrm>
            <a:off x="873876" y="5023560"/>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諦めた機能の少なさ</a:t>
            </a:r>
            <a:endParaRPr kumimoji="1" lang="en-US" altLang="ja-JP" sz="3200" dirty="0">
              <a:solidFill>
                <a:schemeClr val="tx1"/>
              </a:solidFill>
            </a:endParaRPr>
          </a:p>
        </p:txBody>
      </p:sp>
      <p:sp>
        <p:nvSpPr>
          <p:cNvPr id="29" name="タイトル 1">
            <a:extLst>
              <a:ext uri="{FF2B5EF4-FFF2-40B4-BE49-F238E27FC236}">
                <a16:creationId xmlns:a16="http://schemas.microsoft.com/office/drawing/2014/main" id="{33125BA4-F190-4B68-9927-90EA3EF1DDF9}"/>
              </a:ext>
            </a:extLst>
          </p:cNvPr>
          <p:cNvSpPr>
            <a:spLocks noGrp="1"/>
          </p:cNvSpPr>
          <p:nvPr>
            <p:ph type="title"/>
          </p:nvPr>
        </p:nvSpPr>
        <p:spPr>
          <a:xfrm>
            <a:off x="1378975" y="483440"/>
            <a:ext cx="10164876" cy="583800"/>
          </a:xfrm>
        </p:spPr>
        <p:txBody>
          <a:bodyPr rtlCol="0"/>
          <a:lstStyle/>
          <a:p>
            <a:pPr rtl="0"/>
            <a:r>
              <a:rPr lang="ja-JP" altLang="en-US" sz="3200" b="0" dirty="0"/>
              <a:t>チームの振り返り</a:t>
            </a:r>
            <a:endParaRPr lang="ja" sz="3200" b="0" dirty="0"/>
          </a:p>
        </p:txBody>
      </p:sp>
      <p:pic>
        <p:nvPicPr>
          <p:cNvPr id="30" name="グラフィックス 29" descr="地球: 南北アメリカ 単色塗りつぶし">
            <a:extLst>
              <a:ext uri="{FF2B5EF4-FFF2-40B4-BE49-F238E27FC236}">
                <a16:creationId xmlns:a16="http://schemas.microsoft.com/office/drawing/2014/main" id="{519C7BA6-860D-40D3-8A14-A3C334FD9C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9052" y="385379"/>
            <a:ext cx="779922" cy="779922"/>
          </a:xfrm>
          <a:prstGeom prst="rect">
            <a:avLst/>
          </a:prstGeom>
        </p:spPr>
      </p:pic>
      <p:pic>
        <p:nvPicPr>
          <p:cNvPr id="31" name="グラフィックス 30" descr="山形の矢印 単色塗りつぶし">
            <a:extLst>
              <a:ext uri="{FF2B5EF4-FFF2-40B4-BE49-F238E27FC236}">
                <a16:creationId xmlns:a16="http://schemas.microsoft.com/office/drawing/2014/main" id="{1436B39A-75E0-46F7-A214-49B93CC68B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2592224"/>
            <a:ext cx="615476" cy="615476"/>
          </a:xfrm>
          <a:prstGeom prst="rect">
            <a:avLst/>
          </a:prstGeom>
        </p:spPr>
      </p:pic>
      <p:pic>
        <p:nvPicPr>
          <p:cNvPr id="32" name="グラフィックス 31" descr="山形の矢印 単色塗りつぶし">
            <a:extLst>
              <a:ext uri="{FF2B5EF4-FFF2-40B4-BE49-F238E27FC236}">
                <a16:creationId xmlns:a16="http://schemas.microsoft.com/office/drawing/2014/main" id="{B5F26FF7-502F-46F6-AA99-5681B85B1B6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3928572"/>
            <a:ext cx="615476" cy="615476"/>
          </a:xfrm>
          <a:prstGeom prst="rect">
            <a:avLst/>
          </a:prstGeom>
        </p:spPr>
      </p:pic>
      <p:pic>
        <p:nvPicPr>
          <p:cNvPr id="33" name="グラフィックス 32" descr="山形の矢印 単色塗りつぶし">
            <a:extLst>
              <a:ext uri="{FF2B5EF4-FFF2-40B4-BE49-F238E27FC236}">
                <a16:creationId xmlns:a16="http://schemas.microsoft.com/office/drawing/2014/main" id="{C9ED969D-7636-43E5-97D2-6DFBFF08BBC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5268196"/>
            <a:ext cx="615476" cy="615476"/>
          </a:xfrm>
          <a:prstGeom prst="rect">
            <a:avLst/>
          </a:prstGeom>
        </p:spPr>
      </p:pic>
      <p:sp>
        <p:nvSpPr>
          <p:cNvPr id="34" name="正方形/長方形 33">
            <a:extLst>
              <a:ext uri="{FF2B5EF4-FFF2-40B4-BE49-F238E27FC236}">
                <a16:creationId xmlns:a16="http://schemas.microsoft.com/office/drawing/2014/main" id="{B5887343-2F66-4187-A37B-36E7673570F4}"/>
              </a:ext>
            </a:extLst>
          </p:cNvPr>
          <p:cNvSpPr/>
          <p:nvPr/>
        </p:nvSpPr>
        <p:spPr>
          <a:xfrm>
            <a:off x="7148076" y="2347589"/>
            <a:ext cx="4473744"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スムーズな意見交換！</a:t>
            </a:r>
            <a:endParaRPr kumimoji="1" lang="en-US" altLang="ja-JP" sz="2400" dirty="0">
              <a:solidFill>
                <a:schemeClr val="tx1"/>
              </a:solidFill>
            </a:endParaRPr>
          </a:p>
          <a:p>
            <a:pPr>
              <a:lnSpc>
                <a:spcPct val="150000"/>
              </a:lnSpc>
            </a:pPr>
            <a:r>
              <a:rPr kumimoji="1" lang="ja-JP" altLang="en-US" sz="2400" dirty="0">
                <a:solidFill>
                  <a:schemeClr val="tx1"/>
                </a:solidFill>
              </a:rPr>
              <a:t>・ メンバーによる より良い空気づくり</a:t>
            </a:r>
            <a:endParaRPr kumimoji="1" lang="en-US" altLang="ja-JP" sz="2400" dirty="0">
              <a:solidFill>
                <a:schemeClr val="tx1"/>
              </a:solidFill>
            </a:endParaRPr>
          </a:p>
        </p:txBody>
      </p:sp>
      <p:sp>
        <p:nvSpPr>
          <p:cNvPr id="35" name="正方形/長方形 34">
            <a:extLst>
              <a:ext uri="{FF2B5EF4-FFF2-40B4-BE49-F238E27FC236}">
                <a16:creationId xmlns:a16="http://schemas.microsoft.com/office/drawing/2014/main" id="{9E901198-FD41-40FA-B6CC-BDF7F21928C8}"/>
              </a:ext>
            </a:extLst>
          </p:cNvPr>
          <p:cNvSpPr/>
          <p:nvPr/>
        </p:nvSpPr>
        <p:spPr>
          <a:xfrm>
            <a:off x="7148076" y="3685574"/>
            <a:ext cx="4473744"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スムーズな個人作業！</a:t>
            </a:r>
            <a:endParaRPr kumimoji="1" lang="en-US" altLang="ja-JP" sz="2400" dirty="0">
              <a:solidFill>
                <a:schemeClr val="tx1"/>
              </a:solidFill>
            </a:endParaRPr>
          </a:p>
          <a:p>
            <a:pPr>
              <a:lnSpc>
                <a:spcPct val="150000"/>
              </a:lnSpc>
            </a:pPr>
            <a:r>
              <a:rPr kumimoji="1" lang="ja-JP" altLang="en-US" sz="2400" dirty="0">
                <a:solidFill>
                  <a:schemeClr val="tx1"/>
                </a:solidFill>
              </a:rPr>
              <a:t>・ チーム内での問題解決力の高さ</a:t>
            </a:r>
            <a:endParaRPr kumimoji="1" lang="en-US" altLang="ja-JP" sz="2400" dirty="0">
              <a:solidFill>
                <a:schemeClr val="tx1"/>
              </a:solidFill>
            </a:endParaRPr>
          </a:p>
        </p:txBody>
      </p:sp>
      <p:sp>
        <p:nvSpPr>
          <p:cNvPr id="36" name="正方形/長方形 35">
            <a:extLst>
              <a:ext uri="{FF2B5EF4-FFF2-40B4-BE49-F238E27FC236}">
                <a16:creationId xmlns:a16="http://schemas.microsoft.com/office/drawing/2014/main" id="{9C2242E6-87B6-40EA-97D8-55D4E5820676}"/>
              </a:ext>
            </a:extLst>
          </p:cNvPr>
          <p:cNvSpPr/>
          <p:nvPr/>
        </p:nvSpPr>
        <p:spPr>
          <a:xfrm>
            <a:off x="7148075" y="5023559"/>
            <a:ext cx="5043925"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スムーズな開発！</a:t>
            </a:r>
            <a:endParaRPr kumimoji="1" lang="en-US" altLang="ja-JP" sz="2400" dirty="0">
              <a:solidFill>
                <a:schemeClr val="tx1"/>
              </a:solidFill>
            </a:endParaRPr>
          </a:p>
          <a:p>
            <a:pPr>
              <a:lnSpc>
                <a:spcPct val="150000"/>
              </a:lnSpc>
            </a:pPr>
            <a:r>
              <a:rPr kumimoji="1" lang="ja-JP" altLang="en-US" sz="2400" dirty="0">
                <a:solidFill>
                  <a:schemeClr val="tx1"/>
                </a:solidFill>
              </a:rPr>
              <a:t>・ 予定していた機能はほぼ実装</a:t>
            </a:r>
            <a:endParaRPr kumimoji="1" lang="en-US" altLang="ja-JP" sz="2400" dirty="0">
              <a:solidFill>
                <a:schemeClr val="tx1"/>
              </a:solidFill>
            </a:endParaRPr>
          </a:p>
        </p:txBody>
      </p:sp>
      <p:pic>
        <p:nvPicPr>
          <p:cNvPr id="7" name="グラフィックス 6" descr="再生 単色塗りつぶし">
            <a:extLst>
              <a:ext uri="{FF2B5EF4-FFF2-40B4-BE49-F238E27FC236}">
                <a16:creationId xmlns:a16="http://schemas.microsoft.com/office/drawing/2014/main" id="{A049B393-77CC-4009-BC96-A5D70BB4DC4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3183643" y="3210142"/>
            <a:ext cx="709589" cy="709589"/>
          </a:xfrm>
          <a:prstGeom prst="rect">
            <a:avLst/>
          </a:prstGeom>
        </p:spPr>
      </p:pic>
      <p:pic>
        <p:nvPicPr>
          <p:cNvPr id="20" name="グラフィックス 19" descr="再生 単色塗りつぶし">
            <a:extLst>
              <a:ext uri="{FF2B5EF4-FFF2-40B4-BE49-F238E27FC236}">
                <a16:creationId xmlns:a16="http://schemas.microsoft.com/office/drawing/2014/main" id="{599BFB2A-3B31-465E-B6D4-5E2AFC9D637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3183643" y="4583654"/>
            <a:ext cx="709589" cy="709589"/>
          </a:xfrm>
          <a:prstGeom prst="rect">
            <a:avLst/>
          </a:prstGeom>
        </p:spPr>
      </p:pic>
    </p:spTree>
    <p:extLst>
      <p:ext uri="{BB962C8B-B14F-4D97-AF65-F5344CB8AC3E}">
        <p14:creationId xmlns:p14="http://schemas.microsoft.com/office/powerpoint/2010/main" val="2961115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down)">
                                      <p:cBhvr>
                                        <p:cTn id="15" dur="500"/>
                                        <p:tgtEl>
                                          <p:spTgt spid="35"/>
                                        </p:tgtEl>
                                      </p:cBhvr>
                                    </p:animEffect>
                                  </p:childTnLst>
                                </p:cTn>
                              </p:par>
                              <p:par>
                                <p:cTn id="16" presetID="22" presetClass="entr" presetSubtype="4"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wipe(down)">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500"/>
                                        <p:tgtEl>
                                          <p:spTgt spid="3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1">
                    <a:lumMod val="75000"/>
                  </a:schemeClr>
                </a:solidFill>
              </a:rPr>
              <a:t>❹</a:t>
            </a:r>
            <a:r>
              <a:rPr lang="ja-JP" altLang="en-US" sz="4000" dirty="0"/>
              <a:t> チームの振り返り</a:t>
            </a:r>
            <a:endParaRPr lang="en-US" altLang="ja-JP" sz="4000" dirty="0"/>
          </a:p>
          <a:p>
            <a:pPr marL="0" indent="0">
              <a:buNone/>
            </a:pPr>
            <a:r>
              <a:rPr lang="ja-JP" altLang="en-US" sz="4000" dirty="0">
                <a:solidFill>
                  <a:schemeClr val="accent1">
                    <a:lumMod val="75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5560811"/>
            <a:ext cx="8577707" cy="108937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303607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Tree>
    <p:extLst>
      <p:ext uri="{BB962C8B-B14F-4D97-AF65-F5344CB8AC3E}">
        <p14:creationId xmlns:p14="http://schemas.microsoft.com/office/powerpoint/2010/main" val="4208215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1">
                    <a:lumMod val="75000"/>
                  </a:schemeClr>
                </a:solidFill>
              </a:rPr>
              <a:t>❹</a:t>
            </a:r>
            <a:r>
              <a:rPr lang="ja-JP" altLang="en-US" sz="4000" dirty="0"/>
              <a:t> チームの振り返り</a:t>
            </a:r>
            <a:endParaRPr lang="en-US" altLang="ja-JP" sz="4000" dirty="0"/>
          </a:p>
          <a:p>
            <a:pPr marL="0" indent="0">
              <a:buNone/>
            </a:pPr>
            <a:r>
              <a:rPr lang="ja-JP" altLang="en-US" sz="4000" dirty="0">
                <a:solidFill>
                  <a:schemeClr val="accent1">
                    <a:lumMod val="75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6" name="正方形/長方形 5">
            <a:extLst>
              <a:ext uri="{FF2B5EF4-FFF2-40B4-BE49-F238E27FC236}">
                <a16:creationId xmlns:a16="http://schemas.microsoft.com/office/drawing/2014/main" id="{A173B472-E0E4-4A29-A33F-DB2A5C2F7C6C}"/>
              </a:ext>
            </a:extLst>
          </p:cNvPr>
          <p:cNvSpPr/>
          <p:nvPr/>
        </p:nvSpPr>
        <p:spPr>
          <a:xfrm>
            <a:off x="1995948" y="1297188"/>
            <a:ext cx="8577707" cy="4165561"/>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Tree>
    <p:extLst>
      <p:ext uri="{BB962C8B-B14F-4D97-AF65-F5344CB8AC3E}">
        <p14:creationId xmlns:p14="http://schemas.microsoft.com/office/powerpoint/2010/main" val="25165450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○○担当として</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自己採点</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a:p>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06698" y="471586"/>
            <a:ext cx="735351" cy="735351"/>
          </a:xfrm>
          <a:prstGeom prst="rect">
            <a:avLst/>
          </a:prstGeom>
        </p:spPr>
      </p:pic>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01856" y="5553518"/>
            <a:ext cx="735351" cy="735351"/>
          </a:xfrm>
          <a:prstGeom prst="rect">
            <a:avLst/>
          </a:prstGeom>
        </p:spPr>
      </p:pic>
      <p:pic>
        <p:nvPicPr>
          <p:cNvPr id="20" name="グラフィックス 19" descr="困った顔 (塗りつぶしなし) 単色塗りつぶし">
            <a:extLst>
              <a:ext uri="{FF2B5EF4-FFF2-40B4-BE49-F238E27FC236}">
                <a16:creationId xmlns:a16="http://schemas.microsoft.com/office/drawing/2014/main" id="{17D369F9-96BE-477B-A209-6B76E05CA83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97523" y="471585"/>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姓 名 </a:t>
            </a:r>
            <a:r>
              <a:rPr lang="en-US" altLang="ja-JP" b="0" dirty="0"/>
              <a:t>/ </a:t>
            </a:r>
            <a:r>
              <a:rPr lang="ja-JP" altLang="en-US" b="0" dirty="0"/>
              <a:t>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r>
              <a:rPr kumimoji="1" lang="en-US" altLang="ja-JP" sz="4400" dirty="0">
                <a:solidFill>
                  <a:schemeClr val="accent3">
                    <a:lumMod val="50000"/>
                  </a:schemeClr>
                </a:solidFill>
              </a:rPr>
              <a:t>00</a:t>
            </a:r>
            <a:r>
              <a:rPr kumimoji="1" lang="en-US" altLang="ja-JP" sz="2000" dirty="0">
                <a:solidFill>
                  <a:schemeClr val="accent3">
                    <a:lumMod val="50000"/>
                  </a:schemeClr>
                </a:solidFill>
              </a:rPr>
              <a:t> </a:t>
            </a:r>
            <a:r>
              <a:rPr kumimoji="1" lang="en-US" altLang="ja-JP" sz="2000" dirty="0">
                <a:solidFill>
                  <a:srgbClr val="929292"/>
                </a:solidFill>
              </a:rPr>
              <a:t>/ 100</a:t>
            </a:r>
            <a:endParaRPr kumimoji="1" lang="ja-JP" altLang="en-US" sz="2000" dirty="0">
              <a:solidFill>
                <a:srgbClr val="929292"/>
              </a:solidFill>
            </a:endParaRPr>
          </a:p>
        </p:txBody>
      </p:sp>
      <p:pic>
        <p:nvPicPr>
          <p:cNvPr id="31" name="グラフィックス 30" descr="目が回った顔 (塗りつぶしなし) 単色塗りつぶし">
            <a:extLst>
              <a:ext uri="{FF2B5EF4-FFF2-40B4-BE49-F238E27FC236}">
                <a16:creationId xmlns:a16="http://schemas.microsoft.com/office/drawing/2014/main" id="{8E39D110-D9B4-4719-84D6-44AA20793FE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021453" y="479347"/>
            <a:ext cx="735351" cy="735351"/>
          </a:xfrm>
          <a:prstGeom prst="rect">
            <a:avLst/>
          </a:prstGeom>
        </p:spPr>
      </p:pic>
      <p:pic>
        <p:nvPicPr>
          <p:cNvPr id="36" name="グラフィックス 35" descr="無表情な顔 (塗りつぶしなし) 単色塗りつぶし">
            <a:extLst>
              <a:ext uri="{FF2B5EF4-FFF2-40B4-BE49-F238E27FC236}">
                <a16:creationId xmlns:a16="http://schemas.microsoft.com/office/drawing/2014/main" id="{1EA1EA56-EAD2-4274-AC28-BDC5780DFB6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569786" y="471586"/>
            <a:ext cx="735351" cy="735351"/>
          </a:xfrm>
          <a:prstGeom prst="rect">
            <a:avLst/>
          </a:prstGeom>
        </p:spPr>
      </p:pic>
      <p:sp>
        <p:nvSpPr>
          <p:cNvPr id="41" name="テキスト ボックス 40">
            <a:extLst>
              <a:ext uri="{FF2B5EF4-FFF2-40B4-BE49-F238E27FC236}">
                <a16:creationId xmlns:a16="http://schemas.microsoft.com/office/drawing/2014/main" id="{F5B6F027-05F2-4C6D-AE1E-9A8D41C0E830}"/>
              </a:ext>
            </a:extLst>
          </p:cNvPr>
          <p:cNvSpPr txBox="1"/>
          <p:nvPr/>
        </p:nvSpPr>
        <p:spPr>
          <a:xfrm>
            <a:off x="599052" y="1721413"/>
            <a:ext cx="6269106" cy="568874"/>
          </a:xfrm>
          <a:prstGeom prst="rect">
            <a:avLst/>
          </a:prstGeom>
          <a:noFill/>
        </p:spPr>
        <p:txBody>
          <a:bodyPr wrap="square" rtlCol="0">
            <a:spAutoFit/>
          </a:bodyPr>
          <a:lstStyle/>
          <a:p>
            <a:pPr>
              <a:lnSpc>
                <a:spcPct val="150000"/>
              </a:lnSpc>
            </a:pPr>
            <a:r>
              <a:rPr kumimoji="1" lang="ja-JP" altLang="en-US" sz="2400" dirty="0"/>
              <a:t>わわわ～</a:t>
            </a:r>
            <a:endParaRPr kumimoji="1" lang="en-US" altLang="ja-JP" sz="2400" dirty="0"/>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わわ</a:t>
            </a:r>
            <a:endParaRPr kumimoji="1" lang="en-US" altLang="ja-JP" dirty="0">
              <a:solidFill>
                <a:sysClr val="windowText" lastClr="000000"/>
              </a:solidFill>
            </a:endParaRPr>
          </a:p>
        </p:txBody>
      </p:sp>
      <p:sp>
        <p:nvSpPr>
          <p:cNvPr id="46" name="正方形/長方形 45">
            <a:extLst>
              <a:ext uri="{FF2B5EF4-FFF2-40B4-BE49-F238E27FC236}">
                <a16:creationId xmlns:a16="http://schemas.microsoft.com/office/drawing/2014/main" id="{B1DF4E41-4A2A-468E-8D3F-B72036B54478}"/>
              </a:ext>
            </a:extLst>
          </p:cNvPr>
          <p:cNvSpPr/>
          <p:nvPr/>
        </p:nvSpPr>
        <p:spPr>
          <a:xfrm>
            <a:off x="9771596" y="480180"/>
            <a:ext cx="1130260" cy="583800"/>
          </a:xfrm>
          <a:prstGeom prst="rect">
            <a:avLst/>
          </a:prstGeom>
          <a:noFill/>
          <a:ln w="28575">
            <a:noFill/>
          </a:ln>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kumimoji="1" lang="ja-JP" altLang="en-US" sz="2800" b="1" dirty="0">
                <a:solidFill>
                  <a:schemeClr val="accent3">
                    <a:lumMod val="50000"/>
                  </a:schemeClr>
                </a:solidFill>
                <a:latin typeface="HGP教科書体" panose="02020600000000000000" pitchFamily="18" charset="-128"/>
                <a:ea typeface="HGP教科書体" panose="02020600000000000000" pitchFamily="18" charset="-128"/>
              </a:rPr>
              <a:t>達成</a:t>
            </a:r>
            <a:endParaRPr kumimoji="1" lang="en-US" altLang="ja-JP" sz="2800" b="1" dirty="0">
              <a:solidFill>
                <a:schemeClr val="tx1"/>
              </a:solidFill>
              <a:latin typeface="HGP教科書体" panose="02020600000000000000" pitchFamily="18" charset="-128"/>
              <a:ea typeface="HGP教科書体" panose="02020600000000000000" pitchFamily="18" charset="-128"/>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632948"/>
            <a:ext cx="11409623" cy="24844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一番言いたいこと</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25833" y="2933743"/>
            <a:ext cx="5805596" cy="568874"/>
          </a:xfrm>
          <a:prstGeom prst="rect">
            <a:avLst/>
          </a:prstGeom>
          <a:noFill/>
        </p:spPr>
        <p:txBody>
          <a:bodyPr wrap="square" rtlCol="0">
            <a:spAutoFit/>
          </a:bodyPr>
          <a:lstStyle/>
          <a:p>
            <a:pPr>
              <a:lnSpc>
                <a:spcPct val="150000"/>
              </a:lnSpc>
            </a:pPr>
            <a:r>
              <a:rPr kumimoji="1" lang="en-US" altLang="ja-JP" sz="2400" dirty="0"/>
              <a:t>Awa~</a:t>
            </a:r>
          </a:p>
        </p:txBody>
      </p:sp>
    </p:spTree>
    <p:extLst>
      <p:ext uri="{BB962C8B-B14F-4D97-AF65-F5344CB8AC3E}">
        <p14:creationId xmlns:p14="http://schemas.microsoft.com/office/powerpoint/2010/main" val="973871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1">
                    <a:lumMod val="75000"/>
                  </a:schemeClr>
                </a:solidFill>
              </a:rPr>
              <a:t>❹</a:t>
            </a:r>
            <a:r>
              <a:rPr lang="ja-JP" altLang="en-US" sz="4000" dirty="0"/>
              <a:t> チームの振り返り</a:t>
            </a:r>
            <a:endParaRPr lang="en-US" altLang="ja-JP" sz="4000" dirty="0"/>
          </a:p>
          <a:p>
            <a:pPr marL="0" indent="0">
              <a:buNone/>
            </a:pPr>
            <a:r>
              <a:rPr lang="ja-JP" altLang="en-US" sz="4000" dirty="0">
                <a:solidFill>
                  <a:schemeClr val="accent1">
                    <a:lumMod val="75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Tree>
    <p:extLst>
      <p:ext uri="{BB962C8B-B14F-4D97-AF65-F5344CB8AC3E}">
        <p14:creationId xmlns:p14="http://schemas.microsoft.com/office/powerpoint/2010/main" val="2815231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メンバーより</a:t>
            </a: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自己採点</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a:p>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06698" y="471586"/>
            <a:ext cx="735351" cy="735351"/>
          </a:xfrm>
          <a:prstGeom prst="rect">
            <a:avLst/>
          </a:prstGeom>
        </p:spPr>
      </p:pic>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01856" y="5553518"/>
            <a:ext cx="735351" cy="735351"/>
          </a:xfrm>
          <a:prstGeom prst="rect">
            <a:avLst/>
          </a:prstGeom>
        </p:spPr>
      </p:pic>
      <p:pic>
        <p:nvPicPr>
          <p:cNvPr id="20" name="グラフィックス 19" descr="困った顔 (塗りつぶしなし) 単色塗りつぶし">
            <a:extLst>
              <a:ext uri="{FF2B5EF4-FFF2-40B4-BE49-F238E27FC236}">
                <a16:creationId xmlns:a16="http://schemas.microsoft.com/office/drawing/2014/main" id="{17D369F9-96BE-477B-A209-6B76E05CA83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97523" y="471585"/>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蔭山 ゆり </a:t>
            </a:r>
            <a:r>
              <a:rPr lang="en-US" altLang="ja-JP" b="0" dirty="0"/>
              <a:t>/ </a:t>
            </a:r>
            <a:r>
              <a:rPr lang="ja-JP" altLang="en-US" b="0" dirty="0"/>
              <a:t>発表担当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r>
              <a:rPr kumimoji="1" lang="en-US" altLang="ja-JP" sz="4400" dirty="0">
                <a:solidFill>
                  <a:schemeClr val="accent3">
                    <a:lumMod val="50000"/>
                  </a:schemeClr>
                </a:solidFill>
              </a:rPr>
              <a:t>60</a:t>
            </a:r>
            <a:r>
              <a:rPr kumimoji="1" lang="en-US" altLang="ja-JP" sz="2000" dirty="0">
                <a:solidFill>
                  <a:schemeClr val="accent3">
                    <a:lumMod val="50000"/>
                  </a:schemeClr>
                </a:solidFill>
              </a:rPr>
              <a:t> </a:t>
            </a:r>
            <a:r>
              <a:rPr kumimoji="1" lang="en-US" altLang="ja-JP" sz="2000" dirty="0">
                <a:solidFill>
                  <a:srgbClr val="929292"/>
                </a:solidFill>
              </a:rPr>
              <a:t>/ 100</a:t>
            </a:r>
            <a:endParaRPr kumimoji="1" lang="ja-JP" altLang="en-US" sz="2000" dirty="0">
              <a:solidFill>
                <a:srgbClr val="929292"/>
              </a:solidFill>
            </a:endParaRPr>
          </a:p>
        </p:txBody>
      </p:sp>
      <p:pic>
        <p:nvPicPr>
          <p:cNvPr id="31" name="グラフィックス 30" descr="目が回った顔 (塗りつぶしなし) 単色塗りつぶし">
            <a:extLst>
              <a:ext uri="{FF2B5EF4-FFF2-40B4-BE49-F238E27FC236}">
                <a16:creationId xmlns:a16="http://schemas.microsoft.com/office/drawing/2014/main" id="{8E39D110-D9B4-4719-84D6-44AA20793FE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021453" y="479347"/>
            <a:ext cx="735351" cy="735351"/>
          </a:xfrm>
          <a:prstGeom prst="rect">
            <a:avLst/>
          </a:prstGeom>
        </p:spPr>
      </p:pic>
      <p:pic>
        <p:nvPicPr>
          <p:cNvPr id="36" name="グラフィックス 35" descr="無表情な顔 (塗りつぶしなし) 単色塗りつぶし">
            <a:extLst>
              <a:ext uri="{FF2B5EF4-FFF2-40B4-BE49-F238E27FC236}">
                <a16:creationId xmlns:a16="http://schemas.microsoft.com/office/drawing/2014/main" id="{1EA1EA56-EAD2-4274-AC28-BDC5780DFB6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569786" y="471586"/>
            <a:ext cx="735351" cy="735351"/>
          </a:xfrm>
          <a:prstGeom prst="rect">
            <a:avLst/>
          </a:prstGeom>
        </p:spPr>
      </p:pic>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わわ</a:t>
            </a:r>
            <a:endParaRPr kumimoji="1" lang="en-US" altLang="ja-JP" dirty="0">
              <a:solidFill>
                <a:sysClr val="windowText" lastClr="000000"/>
              </a:solidFill>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1377127"/>
            <a:ext cx="11415528" cy="3740231"/>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algn="ctr"/>
            <a:r>
              <a:rPr kumimoji="1" lang="ja-JP" altLang="en-US" sz="2400" dirty="0">
                <a:solidFill>
                  <a:schemeClr val="tx1"/>
                </a:solidFill>
                <a:latin typeface="HGP教科書体" panose="02020600000000000000" pitchFamily="18" charset="-128"/>
                <a:ea typeface="HGP教科書体" panose="02020600000000000000" pitchFamily="18" charset="-128"/>
              </a:rPr>
              <a:t>フリースペース</a:t>
            </a:r>
            <a:endParaRPr kumimoji="1" lang="en-US" altLang="ja-JP" sz="2400" dirty="0">
              <a:solidFill>
                <a:schemeClr val="tx1"/>
              </a:solidFill>
              <a:latin typeface="HGP教科書体" panose="02020600000000000000" pitchFamily="18" charset="-128"/>
              <a:ea typeface="HGP教科書体" panose="02020600000000000000" pitchFamily="18" charset="-128"/>
            </a:endParaRPr>
          </a:p>
        </p:txBody>
      </p:sp>
    </p:spTree>
    <p:extLst>
      <p:ext uri="{BB962C8B-B14F-4D97-AF65-F5344CB8AC3E}">
        <p14:creationId xmlns:p14="http://schemas.microsoft.com/office/powerpoint/2010/main" val="3479868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15528"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目標</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自己採点</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a:p>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06698" y="471586"/>
            <a:ext cx="735351" cy="735351"/>
          </a:xfrm>
          <a:prstGeom prst="rect">
            <a:avLst/>
          </a:prstGeom>
        </p:spPr>
      </p:pic>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01856" y="5553518"/>
            <a:ext cx="735351" cy="735351"/>
          </a:xfrm>
          <a:prstGeom prst="rect">
            <a:avLst/>
          </a:prstGeom>
        </p:spPr>
      </p:pic>
      <p:pic>
        <p:nvPicPr>
          <p:cNvPr id="20" name="グラフィックス 19" descr="困った顔 (塗りつぶしなし) 単色塗りつぶし">
            <a:extLst>
              <a:ext uri="{FF2B5EF4-FFF2-40B4-BE49-F238E27FC236}">
                <a16:creationId xmlns:a16="http://schemas.microsoft.com/office/drawing/2014/main" id="{17D369F9-96BE-477B-A209-6B76E05CA83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97523" y="471585"/>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姓 名 </a:t>
            </a:r>
            <a:r>
              <a:rPr lang="en-US" altLang="ja-JP" b="0" dirty="0"/>
              <a:t>/ </a:t>
            </a:r>
            <a:r>
              <a:rPr lang="ja-JP" altLang="en-US" b="0" dirty="0"/>
              <a:t>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r>
              <a:rPr kumimoji="1" lang="en-US" altLang="ja-JP" sz="4400" dirty="0">
                <a:solidFill>
                  <a:schemeClr val="accent3">
                    <a:lumMod val="50000"/>
                  </a:schemeClr>
                </a:solidFill>
              </a:rPr>
              <a:t>00</a:t>
            </a:r>
            <a:r>
              <a:rPr kumimoji="1" lang="en-US" altLang="ja-JP" sz="2000" dirty="0">
                <a:solidFill>
                  <a:schemeClr val="accent3">
                    <a:lumMod val="50000"/>
                  </a:schemeClr>
                </a:solidFill>
              </a:rPr>
              <a:t> </a:t>
            </a:r>
            <a:r>
              <a:rPr kumimoji="1" lang="en-US" altLang="ja-JP" sz="2000" dirty="0">
                <a:solidFill>
                  <a:srgbClr val="929292"/>
                </a:solidFill>
              </a:rPr>
              <a:t>/ 100</a:t>
            </a:r>
            <a:endParaRPr kumimoji="1" lang="ja-JP" altLang="en-US" sz="2000" dirty="0">
              <a:solidFill>
                <a:srgbClr val="929292"/>
              </a:solidFill>
            </a:endParaRPr>
          </a:p>
        </p:txBody>
      </p:sp>
      <p:pic>
        <p:nvPicPr>
          <p:cNvPr id="31" name="グラフィックス 30" descr="目が回った顔 (塗りつぶしなし) 単色塗りつぶし">
            <a:extLst>
              <a:ext uri="{FF2B5EF4-FFF2-40B4-BE49-F238E27FC236}">
                <a16:creationId xmlns:a16="http://schemas.microsoft.com/office/drawing/2014/main" id="{8E39D110-D9B4-4719-84D6-44AA20793FE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021453" y="479347"/>
            <a:ext cx="735351" cy="735351"/>
          </a:xfrm>
          <a:prstGeom prst="rect">
            <a:avLst/>
          </a:prstGeom>
        </p:spPr>
      </p:pic>
      <p:pic>
        <p:nvPicPr>
          <p:cNvPr id="36" name="グラフィックス 35" descr="無表情な顔 (塗りつぶしなし) 単色塗りつぶし">
            <a:extLst>
              <a:ext uri="{FF2B5EF4-FFF2-40B4-BE49-F238E27FC236}">
                <a16:creationId xmlns:a16="http://schemas.microsoft.com/office/drawing/2014/main" id="{1EA1EA56-EAD2-4274-AC28-BDC5780DFB6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569786" y="471586"/>
            <a:ext cx="735351" cy="735351"/>
          </a:xfrm>
          <a:prstGeom prst="rect">
            <a:avLst/>
          </a:prstGeom>
        </p:spPr>
      </p:pic>
      <p:sp>
        <p:nvSpPr>
          <p:cNvPr id="41" name="テキスト ボックス 40">
            <a:extLst>
              <a:ext uri="{FF2B5EF4-FFF2-40B4-BE49-F238E27FC236}">
                <a16:creationId xmlns:a16="http://schemas.microsoft.com/office/drawing/2014/main" id="{F5B6F027-05F2-4C6D-AE1E-9A8D41C0E830}"/>
              </a:ext>
            </a:extLst>
          </p:cNvPr>
          <p:cNvSpPr txBox="1"/>
          <p:nvPr/>
        </p:nvSpPr>
        <p:spPr>
          <a:xfrm>
            <a:off x="1152773" y="1325775"/>
            <a:ext cx="6269106" cy="568874"/>
          </a:xfrm>
          <a:prstGeom prst="rect">
            <a:avLst/>
          </a:prstGeom>
          <a:noFill/>
        </p:spPr>
        <p:txBody>
          <a:bodyPr wrap="square" rtlCol="0">
            <a:spAutoFit/>
          </a:bodyPr>
          <a:lstStyle/>
          <a:p>
            <a:pPr>
              <a:lnSpc>
                <a:spcPct val="150000"/>
              </a:lnSpc>
            </a:pPr>
            <a:r>
              <a:rPr kumimoji="1" lang="ja-JP" altLang="en-US" sz="2400" dirty="0"/>
              <a:t>あ</a:t>
            </a:r>
            <a:endParaRPr kumimoji="1" lang="en-US" altLang="ja-JP" sz="2400" dirty="0"/>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わわ</a:t>
            </a:r>
            <a:endParaRPr kumimoji="1" lang="en-US" altLang="ja-JP" dirty="0">
              <a:solidFill>
                <a:sysClr val="windowText" lastClr="000000"/>
              </a:solidFill>
            </a:endParaRPr>
          </a:p>
        </p:txBody>
      </p:sp>
      <p:sp>
        <p:nvSpPr>
          <p:cNvPr id="46" name="正方形/長方形 45">
            <a:extLst>
              <a:ext uri="{FF2B5EF4-FFF2-40B4-BE49-F238E27FC236}">
                <a16:creationId xmlns:a16="http://schemas.microsoft.com/office/drawing/2014/main" id="{B1DF4E41-4A2A-468E-8D3F-B72036B54478}"/>
              </a:ext>
            </a:extLst>
          </p:cNvPr>
          <p:cNvSpPr/>
          <p:nvPr/>
        </p:nvSpPr>
        <p:spPr>
          <a:xfrm>
            <a:off x="9032874" y="1859757"/>
            <a:ext cx="1130260" cy="583800"/>
          </a:xfrm>
          <a:prstGeom prst="rect">
            <a:avLst/>
          </a:prstGeom>
          <a:noFill/>
          <a:ln w="28575">
            <a:noFill/>
          </a:ln>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kumimoji="1" lang="ja-JP" altLang="en-US" sz="2800" b="1" dirty="0">
                <a:solidFill>
                  <a:schemeClr val="accent3">
                    <a:lumMod val="50000"/>
                  </a:schemeClr>
                </a:solidFill>
                <a:latin typeface="HGP教科書体" panose="02020600000000000000" pitchFamily="18" charset="-128"/>
                <a:ea typeface="HGP教科書体" panose="02020600000000000000" pitchFamily="18" charset="-128"/>
              </a:rPr>
              <a:t>達成</a:t>
            </a:r>
            <a:endParaRPr kumimoji="1" lang="en-US" altLang="ja-JP" sz="2800" b="1" dirty="0">
              <a:solidFill>
                <a:schemeClr val="tx1"/>
              </a:solidFill>
              <a:latin typeface="HGP教科書体" panose="02020600000000000000" pitchFamily="18" charset="-128"/>
              <a:ea typeface="HGP教科書体" panose="02020600000000000000" pitchFamily="18" charset="-128"/>
            </a:endParaRPr>
          </a:p>
        </p:txBody>
      </p:sp>
      <p:sp>
        <p:nvSpPr>
          <p:cNvPr id="40" name="正方形/長方形 39">
            <a:extLst>
              <a:ext uri="{FF2B5EF4-FFF2-40B4-BE49-F238E27FC236}">
                <a16:creationId xmlns:a16="http://schemas.microsoft.com/office/drawing/2014/main" id="{99CF4FAB-8655-42E9-B80C-81EAC462BDC5}"/>
              </a:ext>
            </a:extLst>
          </p:cNvPr>
          <p:cNvSpPr/>
          <p:nvPr/>
        </p:nvSpPr>
        <p:spPr>
          <a:xfrm>
            <a:off x="9021453" y="1391238"/>
            <a:ext cx="1797948" cy="507425"/>
          </a:xfrm>
          <a:prstGeom prst="rect">
            <a:avLst/>
          </a:prstGeom>
          <a:noFill/>
          <a:ln w="28575">
            <a:noFill/>
          </a:ln>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kumimoji="1" lang="ja-JP" altLang="en-US" sz="2800" b="1" dirty="0">
                <a:solidFill>
                  <a:schemeClr val="bg1">
                    <a:lumMod val="50000"/>
                  </a:schemeClr>
                </a:solidFill>
                <a:latin typeface="HGP教科書体" panose="02020600000000000000" pitchFamily="18" charset="-128"/>
                <a:ea typeface="HGP教科書体" panose="02020600000000000000" pitchFamily="18" charset="-128"/>
              </a:rPr>
              <a:t>達成ならず</a:t>
            </a:r>
            <a:endParaRPr kumimoji="1" lang="en-US" altLang="ja-JP" sz="2800" b="1" dirty="0">
              <a:solidFill>
                <a:schemeClr val="bg1">
                  <a:lumMod val="50000"/>
                </a:schemeClr>
              </a:solidFill>
              <a:latin typeface="HGP教科書体" panose="02020600000000000000" pitchFamily="18" charset="-128"/>
              <a:ea typeface="HGP教科書体" panose="02020600000000000000" pitchFamily="18" charset="-128"/>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642632"/>
            <a:ext cx="11415528" cy="24747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いちばん言いたいこと</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19" name="テキスト ボックス 18">
            <a:extLst>
              <a:ext uri="{FF2B5EF4-FFF2-40B4-BE49-F238E27FC236}">
                <a16:creationId xmlns:a16="http://schemas.microsoft.com/office/drawing/2014/main" id="{6234C2C2-1210-4AC3-BEF2-42585446F70A}"/>
              </a:ext>
            </a:extLst>
          </p:cNvPr>
          <p:cNvSpPr txBox="1"/>
          <p:nvPr/>
        </p:nvSpPr>
        <p:spPr>
          <a:xfrm>
            <a:off x="734786" y="3144563"/>
            <a:ext cx="10678885" cy="568874"/>
          </a:xfrm>
          <a:prstGeom prst="rect">
            <a:avLst/>
          </a:prstGeom>
          <a:noFill/>
        </p:spPr>
        <p:txBody>
          <a:bodyPr wrap="square" rtlCol="0">
            <a:spAutoFit/>
          </a:bodyPr>
          <a:lstStyle/>
          <a:p>
            <a:pPr>
              <a:lnSpc>
                <a:spcPct val="150000"/>
              </a:lnSpc>
            </a:pPr>
            <a:r>
              <a:rPr kumimoji="1" lang="ja-JP" altLang="en-US" sz="2400" dirty="0"/>
              <a:t>あ</a:t>
            </a:r>
            <a:endParaRPr kumimoji="1" lang="en-US" altLang="ja-JP" sz="2400" dirty="0"/>
          </a:p>
        </p:txBody>
      </p:sp>
    </p:spTree>
    <p:extLst>
      <p:ext uri="{BB962C8B-B14F-4D97-AF65-F5344CB8AC3E}">
        <p14:creationId xmlns:p14="http://schemas.microsoft.com/office/powerpoint/2010/main" val="1191541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オチ</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7" name="正方形/長方形 6">
            <a:extLst>
              <a:ext uri="{FF2B5EF4-FFF2-40B4-BE49-F238E27FC236}">
                <a16:creationId xmlns:a16="http://schemas.microsoft.com/office/drawing/2014/main" id="{1E4D88A1-CD8E-4272-9259-2F3D107D1D1F}"/>
              </a:ext>
            </a:extLst>
          </p:cNvPr>
          <p:cNvSpPr/>
          <p:nvPr/>
        </p:nvSpPr>
        <p:spPr>
          <a:xfrm>
            <a:off x="2773512" y="2955108"/>
            <a:ext cx="6380407" cy="1586406"/>
          </a:xfrm>
          <a:prstGeom prst="rect">
            <a:avLst/>
          </a:prstGeom>
          <a:solidFill>
            <a:schemeClr val="accent2">
              <a:lumMod val="20000"/>
              <a:lumOff val="80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kumimoji="1" lang="ja-JP" altLang="en-US" sz="2400" b="1" dirty="0">
                <a:solidFill>
                  <a:schemeClr val="tx1"/>
                </a:solidFill>
                <a:latin typeface="Abadi" panose="020B0604020202020204" pitchFamily="34" charset="0"/>
              </a:rPr>
              <a:t>杉森「</a:t>
            </a:r>
            <a:r>
              <a:rPr kumimoji="1" lang="en-US" altLang="ja-JP" sz="2400" b="1" dirty="0">
                <a:solidFill>
                  <a:schemeClr val="tx1"/>
                </a:solidFill>
                <a:latin typeface="Abadi" panose="020B0604020202020204" pitchFamily="34" charset="0"/>
              </a:rPr>
              <a:t>Ajax</a:t>
            </a:r>
            <a:r>
              <a:rPr kumimoji="1" lang="ja-JP" altLang="en-US" sz="2400" b="1" dirty="0">
                <a:solidFill>
                  <a:schemeClr val="tx1"/>
                </a:solidFill>
                <a:latin typeface="Abadi" panose="020B0604020202020204" pitchFamily="34" charset="0"/>
              </a:rPr>
              <a:t>使わないなら楽勝じゃん！」</a:t>
            </a:r>
            <a:endParaRPr kumimoji="1" lang="en-US" altLang="ja-JP" sz="2400" b="1" dirty="0">
              <a:solidFill>
                <a:schemeClr val="tx1"/>
              </a:solidFill>
              <a:latin typeface="Abadi" panose="020B0604020202020204" pitchFamily="34" charset="0"/>
            </a:endParaRPr>
          </a:p>
        </p:txBody>
      </p:sp>
    </p:spTree>
    <p:extLst>
      <p:ext uri="{BB962C8B-B14F-4D97-AF65-F5344CB8AC3E}">
        <p14:creationId xmlns:p14="http://schemas.microsoft.com/office/powerpoint/2010/main" val="23489009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58CF9080-741F-424D-ABBB-D1B689C0949C}"/>
              </a:ext>
            </a:extLst>
          </p:cNvPr>
          <p:cNvSpPr/>
          <p:nvPr/>
        </p:nvSpPr>
        <p:spPr>
          <a:xfrm>
            <a:off x="0" y="1562793"/>
            <a:ext cx="7614458" cy="2926080"/>
          </a:xfrm>
          <a:prstGeom prst="rect">
            <a:avLst/>
          </a:prstGeom>
          <a:solidFill>
            <a:srgbClr val="231B23"/>
          </a:solidFill>
          <a:ln>
            <a:solidFill>
              <a:srgbClr val="231B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400" dirty="0">
                <a:latin typeface="+mj-lt"/>
              </a:rPr>
              <a:t>謝辞</a:t>
            </a:r>
          </a:p>
        </p:txBody>
      </p:sp>
      <p:sp>
        <p:nvSpPr>
          <p:cNvPr id="3" name="コンテンツ プレースホルダー 2">
            <a:extLst>
              <a:ext uri="{FF2B5EF4-FFF2-40B4-BE49-F238E27FC236}">
                <a16:creationId xmlns:a16="http://schemas.microsoft.com/office/drawing/2014/main" id="{76760457-6671-4A0F-B90A-93BAFECC0638}"/>
              </a:ext>
            </a:extLst>
          </p:cNvPr>
          <p:cNvSpPr txBox="1">
            <a:spLocks/>
          </p:cNvSpPr>
          <p:nvPr/>
        </p:nvSpPr>
        <p:spPr>
          <a:xfrm>
            <a:off x="6096000" y="5975898"/>
            <a:ext cx="6391241" cy="882102"/>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ja-JP" altLang="en-US" sz="4800" dirty="0"/>
              <a:t>ありがとうございました！</a:t>
            </a:r>
            <a:endParaRPr lang="en-US" altLang="ja-JP" sz="4800" dirty="0"/>
          </a:p>
        </p:txBody>
      </p:sp>
    </p:spTree>
    <p:extLst>
      <p:ext uri="{BB962C8B-B14F-4D97-AF65-F5344CB8AC3E}">
        <p14:creationId xmlns:p14="http://schemas.microsoft.com/office/powerpoint/2010/main" val="2422208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0C5F4C60-BC99-44C9-B4B8-F0E8FC76152D}"/>
              </a:ext>
            </a:extLst>
          </p:cNvPr>
          <p:cNvSpPr>
            <a:spLocks noGrp="1"/>
          </p:cNvSpPr>
          <p:nvPr>
            <p:ph type="title"/>
          </p:nvPr>
        </p:nvSpPr>
        <p:spPr/>
        <p:txBody>
          <a:bodyPr/>
          <a:lstStyle/>
          <a:p>
            <a:r>
              <a:rPr kumimoji="1" lang="ja-JP" altLang="en-US" sz="2800" dirty="0"/>
              <a:t>チームの振り返り</a:t>
            </a:r>
            <a:endParaRPr kumimoji="1" lang="ja-JP" altLang="en-US" dirty="0"/>
          </a:p>
        </p:txBody>
      </p:sp>
      <p:pic>
        <p:nvPicPr>
          <p:cNvPr id="18" name="グラフィックス 17" descr="ハート付きの笑顔 (塗りつぶし) 単色塗りつぶし">
            <a:extLst>
              <a:ext uri="{FF2B5EF4-FFF2-40B4-BE49-F238E27FC236}">
                <a16:creationId xmlns:a16="http://schemas.microsoft.com/office/drawing/2014/main" id="{8763B349-4173-406D-839B-A2FB0C9EEF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37927" y="2955108"/>
            <a:ext cx="914400" cy="914400"/>
          </a:xfrm>
          <a:prstGeom prst="rect">
            <a:avLst/>
          </a:prstGeom>
        </p:spPr>
      </p:pic>
      <p:pic>
        <p:nvPicPr>
          <p:cNvPr id="14" name="グラフィックス 13" descr="無表情な顔 (塗りつぶしなし) 単色塗りつぶし">
            <a:extLst>
              <a:ext uri="{FF2B5EF4-FFF2-40B4-BE49-F238E27FC236}">
                <a16:creationId xmlns:a16="http://schemas.microsoft.com/office/drawing/2014/main" id="{1D4D3A17-F77C-43E3-AD6A-EF67D59BEB0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77033" y="1322446"/>
            <a:ext cx="914400" cy="914400"/>
          </a:xfrm>
          <a:prstGeom prst="rect">
            <a:avLst/>
          </a:prstGeom>
        </p:spPr>
      </p:pic>
      <p:pic>
        <p:nvPicPr>
          <p:cNvPr id="16" name="グラフィックス 15" descr="困った顔 (塗りつぶし) 単色塗りつぶし">
            <a:extLst>
              <a:ext uri="{FF2B5EF4-FFF2-40B4-BE49-F238E27FC236}">
                <a16:creationId xmlns:a16="http://schemas.microsoft.com/office/drawing/2014/main" id="{395972D5-1757-4CBC-800A-EFAFA39E51A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18871" y="2158233"/>
            <a:ext cx="914400" cy="914400"/>
          </a:xfrm>
          <a:prstGeom prst="rect">
            <a:avLst/>
          </a:prstGeom>
        </p:spPr>
      </p:pic>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30413" y="1330215"/>
            <a:ext cx="914400" cy="914400"/>
          </a:xfrm>
          <a:prstGeom prst="rect">
            <a:avLst/>
          </a:prstGeom>
        </p:spPr>
      </p:pic>
      <p:pic>
        <p:nvPicPr>
          <p:cNvPr id="8" name="コンテンツ プレースホルダー 7" descr="ニヤリとした顔 (塗りつぶし) 単色塗りつぶし">
            <a:extLst>
              <a:ext uri="{FF2B5EF4-FFF2-40B4-BE49-F238E27FC236}">
                <a16:creationId xmlns:a16="http://schemas.microsoft.com/office/drawing/2014/main" id="{4E66C924-0D37-4E75-AF98-9037CC978C73}"/>
              </a:ext>
            </a:extLst>
          </p:cNvPr>
          <p:cNvPicPr>
            <a:picLocks noGrp="1" noChangeAspect="1"/>
          </p:cNvPicPr>
          <p:nvPr>
            <p:ph sz="quarter" idx="13"/>
          </p:nvPr>
        </p:nvPicPr>
        <p:blipFill>
          <a:blip r:embed="rId10">
            <a:extLst>
              <a:ext uri="{96DAC541-7B7A-43D3-8B79-37D633B846F1}">
                <asvg:svgBlip xmlns:asvg="http://schemas.microsoft.com/office/drawing/2016/SVG/main" r:embed="rId11"/>
              </a:ext>
            </a:extLst>
          </a:blip>
          <a:stretch>
            <a:fillRect/>
          </a:stretch>
        </p:blipFill>
        <p:spPr>
          <a:xfrm>
            <a:off x="10172251" y="2122410"/>
            <a:ext cx="914400" cy="914400"/>
          </a:xfrm>
        </p:spPr>
      </p:pic>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086651" y="2122410"/>
            <a:ext cx="914400" cy="914400"/>
          </a:xfrm>
          <a:prstGeom prst="rect">
            <a:avLst/>
          </a:prstGeom>
        </p:spPr>
      </p:pic>
      <p:pic>
        <p:nvPicPr>
          <p:cNvPr id="20" name="グラフィックス 19" descr="困った顔 (塗りつぶしなし) 単色塗りつぶし">
            <a:extLst>
              <a:ext uri="{FF2B5EF4-FFF2-40B4-BE49-F238E27FC236}">
                <a16:creationId xmlns:a16="http://schemas.microsoft.com/office/drawing/2014/main" id="{17D369F9-96BE-477B-A209-6B76E05CA83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744813" y="1423223"/>
            <a:ext cx="914400" cy="914400"/>
          </a:xfrm>
          <a:prstGeom prst="rect">
            <a:avLst/>
          </a:prstGeom>
        </p:spPr>
      </p:pic>
      <p:pic>
        <p:nvPicPr>
          <p:cNvPr id="12" name="グラフィックス 11" descr="無表情な顔 (塗りつぶし) 単色塗りつぶし">
            <a:extLst>
              <a:ext uri="{FF2B5EF4-FFF2-40B4-BE49-F238E27FC236}">
                <a16:creationId xmlns:a16="http://schemas.microsoft.com/office/drawing/2014/main" id="{2DEBA532-EB78-4D7F-9949-F904D9D6D78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1086651" y="2971800"/>
            <a:ext cx="914400" cy="914400"/>
          </a:xfrm>
          <a:prstGeom prst="rect">
            <a:avLst/>
          </a:prstGeom>
        </p:spPr>
      </p:pic>
      <p:sp>
        <p:nvSpPr>
          <p:cNvPr id="15" name="正方形/長方形 14">
            <a:extLst>
              <a:ext uri="{FF2B5EF4-FFF2-40B4-BE49-F238E27FC236}">
                <a16:creationId xmlns:a16="http://schemas.microsoft.com/office/drawing/2014/main" id="{3A2DC42A-4C9D-4E42-9289-2751B209B606}"/>
              </a:ext>
            </a:extLst>
          </p:cNvPr>
          <p:cNvSpPr/>
          <p:nvPr/>
        </p:nvSpPr>
        <p:spPr>
          <a:xfrm>
            <a:off x="311846" y="1043099"/>
            <a:ext cx="5644841" cy="5535554"/>
          </a:xfrm>
          <a:prstGeom prst="rect">
            <a:avLst/>
          </a:prstGeom>
          <a:solidFill>
            <a:schemeClr val="accent5">
              <a:lumMod val="25000"/>
              <a:lumOff val="75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algn="ctr"/>
            <a:r>
              <a:rPr kumimoji="1" lang="ja-JP" altLang="en-US" sz="2000" dirty="0">
                <a:solidFill>
                  <a:schemeClr val="tx1"/>
                </a:solidFill>
                <a:latin typeface="Abadi" panose="020B0604020202020204" pitchFamily="34" charset="0"/>
              </a:rPr>
              <a:t>よかったところ</a:t>
            </a:r>
            <a:endParaRPr kumimoji="1" lang="en-US" altLang="ja-JP" sz="2000" dirty="0">
              <a:solidFill>
                <a:schemeClr val="tx1"/>
              </a:solidFill>
              <a:latin typeface="Abadi" panose="020B0604020202020204" pitchFamily="34" charset="0"/>
            </a:endParaRPr>
          </a:p>
          <a:p>
            <a:pPr algn="ctr"/>
            <a:endParaRPr kumimoji="1" lang="en-US" altLang="ja-JP" sz="2000"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全員でコミュニケーションがとれていた</a:t>
            </a:r>
            <a:endParaRPr kumimoji="1" lang="en-US" altLang="ja-JP" b="1" dirty="0">
              <a:solidFill>
                <a:schemeClr val="tx1"/>
              </a:solidFill>
              <a:highlight>
                <a:srgbClr val="FFFF00"/>
              </a:highlight>
              <a:latin typeface="Abadi" panose="020B0604020202020204" pitchFamily="34" charset="0"/>
            </a:endParaRPr>
          </a:p>
          <a:p>
            <a:r>
              <a:rPr kumimoji="1" lang="ja-JP" altLang="en-US" dirty="0">
                <a:solidFill>
                  <a:schemeClr val="tx1"/>
                </a:solidFill>
                <a:latin typeface="Abadi" panose="020B0604020202020204" pitchFamily="34" charset="0"/>
              </a:rPr>
              <a:t>　　</a:t>
            </a:r>
            <a:r>
              <a:rPr kumimoji="1" lang="ja-JP" altLang="en-US" sz="1400" dirty="0">
                <a:solidFill>
                  <a:schemeClr val="tx1"/>
                </a:solidFill>
                <a:latin typeface="Abadi" panose="020B0604020202020204" pitchFamily="34" charset="0"/>
              </a:rPr>
              <a:t>→誰かの意見に偏らずに進められた</a:t>
            </a:r>
            <a:endParaRPr kumimoji="1" lang="en-US" altLang="ja-JP" sz="1400"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・リーダーがすごい</a:t>
            </a:r>
            <a:endParaRPr kumimoji="1" lang="en-US" altLang="ja-JP" dirty="0">
              <a:solidFill>
                <a:schemeClr val="tx1"/>
              </a:solidFill>
              <a:latin typeface="Abadi" panose="020B0604020202020204" pitchFamily="34" charset="0"/>
            </a:endParaRPr>
          </a:p>
          <a:p>
            <a:r>
              <a:rPr kumimoji="1" lang="ja-JP" altLang="en-US" sz="1200" dirty="0">
                <a:solidFill>
                  <a:schemeClr val="tx1"/>
                </a:solidFill>
                <a:latin typeface="Abadi" panose="020B0604020202020204" pitchFamily="34" charset="0"/>
              </a:rPr>
              <a:t>　</a:t>
            </a:r>
            <a:r>
              <a:rPr kumimoji="1" lang="ja-JP" altLang="en-US" sz="1400" dirty="0">
                <a:solidFill>
                  <a:schemeClr val="tx1"/>
                </a:solidFill>
                <a:latin typeface="Abadi" panose="020B0604020202020204" pitchFamily="34" charset="0"/>
              </a:rPr>
              <a:t>→スケジュール管理、進捗確認、情報共有、</a:t>
            </a:r>
            <a:endParaRPr kumimoji="1" lang="en-US" altLang="ja-JP" sz="1400" dirty="0">
              <a:solidFill>
                <a:schemeClr val="tx1"/>
              </a:solidFill>
              <a:latin typeface="Abadi" panose="020B0604020202020204" pitchFamily="34" charset="0"/>
            </a:endParaRPr>
          </a:p>
          <a:p>
            <a:r>
              <a:rPr kumimoji="1" lang="ja-JP" altLang="en-US" sz="1400" dirty="0">
                <a:solidFill>
                  <a:schemeClr val="tx1"/>
                </a:solidFill>
                <a:latin typeface="Abadi" panose="020B0604020202020204" pitchFamily="34" charset="0"/>
              </a:rPr>
              <a:t>　　ルールの共有等々　感謝</a:t>
            </a:r>
            <a:endParaRPr kumimoji="1" lang="en-US" altLang="ja-JP" sz="1400"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捨てた機能が少ない</a:t>
            </a:r>
            <a:endParaRPr kumimoji="1" lang="en-US" altLang="ja-JP" b="1" dirty="0">
              <a:solidFill>
                <a:schemeClr val="tx1"/>
              </a:solidFill>
              <a:highlight>
                <a:srgbClr val="FFFF00"/>
              </a:highlight>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・外部設計を焦らずにしっかり詰めたので機能・進行面で大きな問題が起きなかった</a:t>
            </a:r>
            <a:endParaRPr kumimoji="1" lang="en-US" altLang="ja-JP"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latin typeface="Abadi" panose="020B0604020202020204" pitchFamily="34" charset="0"/>
              </a:rPr>
              <a:t>講師に聞かずとも、メンバーに聞けば大体解決できた（前半）</a:t>
            </a:r>
            <a:endParaRPr kumimoji="1" lang="en-US" altLang="ja-JP" b="1" dirty="0">
              <a:solidFill>
                <a:schemeClr val="tx1"/>
              </a:solidFill>
              <a:latin typeface="Abadi" panose="020B0604020202020204" pitchFamily="34" charset="0"/>
            </a:endParaRPr>
          </a:p>
          <a:p>
            <a:r>
              <a:rPr kumimoji="1" lang="ja-JP" altLang="en-US" b="1" dirty="0">
                <a:solidFill>
                  <a:schemeClr val="tx1"/>
                </a:solidFill>
                <a:latin typeface="Abadi" panose="020B0604020202020204" pitchFamily="34" charset="0"/>
              </a:rPr>
              <a:t>　→聞きやすい空気感</a:t>
            </a:r>
            <a:endParaRPr kumimoji="1" lang="en-US" altLang="ja-JP" b="1"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latin typeface="Abadi" panose="020B0604020202020204" pitchFamily="34" charset="0"/>
              </a:rPr>
              <a:t>いい分業ができていた　適材適所</a:t>
            </a:r>
            <a:endParaRPr kumimoji="1" lang="en-US" altLang="ja-JP" b="1" dirty="0">
              <a:solidFill>
                <a:schemeClr val="tx1"/>
              </a:solidFill>
              <a:latin typeface="Abadi" panose="020B0604020202020204" pitchFamily="34" charset="0"/>
            </a:endParaRPr>
          </a:p>
          <a:p>
            <a:r>
              <a:rPr kumimoji="1" lang="ja-JP" altLang="en-US" b="1" dirty="0">
                <a:solidFill>
                  <a:schemeClr val="tx1"/>
                </a:solidFill>
                <a:latin typeface="Abadi" panose="020B0604020202020204" pitchFamily="34" charset="0"/>
              </a:rPr>
              <a:t>　個別にやる力のあるメンバーが多かった</a:t>
            </a:r>
            <a:r>
              <a:rPr kumimoji="1" lang="ja-JP" altLang="en-US" sz="1400" dirty="0">
                <a:solidFill>
                  <a:schemeClr val="tx1"/>
                </a:solidFill>
                <a:latin typeface="Abadi" panose="020B0604020202020204" pitchFamily="34" charset="0"/>
              </a:rPr>
              <a:t>（一部除く）</a:t>
            </a:r>
            <a:endParaRPr kumimoji="1" lang="ja-JP" altLang="en-US" dirty="0">
              <a:solidFill>
                <a:schemeClr val="tx1"/>
              </a:solidFill>
              <a:latin typeface="Abadi" panose="020B0604020202020204" pitchFamily="34" charset="0"/>
            </a:endParaRPr>
          </a:p>
        </p:txBody>
      </p:sp>
      <p:sp>
        <p:nvSpPr>
          <p:cNvPr id="17" name="正方形/長方形 16">
            <a:extLst>
              <a:ext uri="{FF2B5EF4-FFF2-40B4-BE49-F238E27FC236}">
                <a16:creationId xmlns:a16="http://schemas.microsoft.com/office/drawing/2014/main" id="{400D0627-BCFC-4ED9-9D85-2761382EC1A0}"/>
              </a:ext>
            </a:extLst>
          </p:cNvPr>
          <p:cNvSpPr/>
          <p:nvPr/>
        </p:nvSpPr>
        <p:spPr>
          <a:xfrm>
            <a:off x="6134444" y="482465"/>
            <a:ext cx="5745710" cy="3658576"/>
          </a:xfrm>
          <a:prstGeom prst="rect">
            <a:avLst/>
          </a:prstGeom>
          <a:solidFill>
            <a:schemeClr val="accent5">
              <a:lumMod val="25000"/>
              <a:lumOff val="75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algn="ctr"/>
            <a:r>
              <a:rPr kumimoji="1" lang="ja-JP" altLang="en-US" sz="2000" dirty="0">
                <a:solidFill>
                  <a:schemeClr val="tx1"/>
                </a:solidFill>
                <a:latin typeface="Abadi" panose="020B0604020202020204" pitchFamily="34" charset="0"/>
              </a:rPr>
              <a:t>課題など</a:t>
            </a:r>
            <a:endParaRPr kumimoji="1" lang="en-US" altLang="ja-JP" sz="2000"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外部設計に時間を費やしすぎた（当初の予定より</a:t>
            </a:r>
            <a:r>
              <a:rPr kumimoji="1" lang="en-US" altLang="ja-JP" b="1" dirty="0">
                <a:solidFill>
                  <a:schemeClr val="tx1"/>
                </a:solidFill>
                <a:highlight>
                  <a:srgbClr val="FFFF00"/>
                </a:highlight>
                <a:latin typeface="Abadi" panose="020B0604020202020204" pitchFamily="34" charset="0"/>
              </a:rPr>
              <a:t>2</a:t>
            </a:r>
            <a:r>
              <a:rPr kumimoji="1" lang="ja-JP" altLang="en-US" b="1" dirty="0">
                <a:solidFill>
                  <a:schemeClr val="tx1"/>
                </a:solidFill>
                <a:highlight>
                  <a:srgbClr val="FFFF00"/>
                </a:highlight>
                <a:latin typeface="Abadi" panose="020B0604020202020204" pitchFamily="34" charset="0"/>
              </a:rPr>
              <a:t>日オーバー）（知識の薄さ故）</a:t>
            </a:r>
            <a:endParaRPr kumimoji="1" lang="en-US" altLang="ja-JP" b="1" dirty="0">
              <a:solidFill>
                <a:schemeClr val="tx1"/>
              </a:solidFill>
              <a:highlight>
                <a:srgbClr val="FFFF00"/>
              </a:highlight>
              <a:latin typeface="Abadi" panose="020B0604020202020204" pitchFamily="34" charset="0"/>
            </a:endParaRPr>
          </a:p>
          <a:p>
            <a:r>
              <a:rPr kumimoji="1" lang="ja-JP" altLang="en-US" b="1" dirty="0">
                <a:solidFill>
                  <a:schemeClr val="tx1"/>
                </a:solidFill>
                <a:highlight>
                  <a:srgbClr val="FFFF00"/>
                </a:highlight>
                <a:latin typeface="Abadi" panose="020B0604020202020204" pitchFamily="34" charset="0"/>
              </a:rPr>
              <a:t>　</a:t>
            </a:r>
            <a:r>
              <a:rPr kumimoji="1" lang="ja-JP" altLang="en-US" sz="1400" b="1" dirty="0">
                <a:solidFill>
                  <a:schemeClr val="tx1"/>
                </a:solidFill>
                <a:highlight>
                  <a:srgbClr val="FFFF00"/>
                </a:highlight>
                <a:latin typeface="Abadi" panose="020B0604020202020204" pitchFamily="34" charset="0"/>
              </a:rPr>
              <a:t>→ここがスムーズだったら機能にもっと凝れていたかも</a:t>
            </a:r>
            <a:endParaRPr kumimoji="1" lang="en-US" altLang="ja-JP" sz="1400" b="1" dirty="0">
              <a:solidFill>
                <a:schemeClr val="tx1"/>
              </a:solidFill>
              <a:highlight>
                <a:srgbClr val="FFFF00"/>
              </a:highlight>
              <a:latin typeface="Abadi" panose="020B0604020202020204" pitchFamily="34" charset="0"/>
            </a:endParaRPr>
          </a:p>
          <a:p>
            <a:r>
              <a:rPr kumimoji="1" lang="ja-JP" altLang="en-US" sz="1400" b="1" dirty="0">
                <a:solidFill>
                  <a:schemeClr val="tx1"/>
                </a:solidFill>
                <a:highlight>
                  <a:srgbClr val="FFFF00"/>
                </a:highlight>
                <a:latin typeface="Abadi" panose="020B0604020202020204" pitchFamily="34" charset="0"/>
              </a:rPr>
              <a:t>　→小さな疑問点やアイデアもバンバン発言していたというのも要因、良い点でもある！</a:t>
            </a:r>
            <a:endParaRPr kumimoji="1" lang="en-US" altLang="ja-JP" sz="1400" b="1" dirty="0">
              <a:solidFill>
                <a:schemeClr val="tx1"/>
              </a:solidFill>
              <a:highlight>
                <a:srgbClr val="FFFF00"/>
              </a:highlight>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・リアルタイムで進捗確認ができるツールを活用したらよかった（</a:t>
            </a:r>
            <a:r>
              <a:rPr kumimoji="1" lang="en-US" altLang="ja-JP" dirty="0">
                <a:solidFill>
                  <a:schemeClr val="tx1"/>
                </a:solidFill>
                <a:latin typeface="Abadi" panose="020B0604020202020204" pitchFamily="34" charset="0"/>
              </a:rPr>
              <a:t>Google</a:t>
            </a:r>
            <a:r>
              <a:rPr kumimoji="1" lang="ja-JP" altLang="en-US" dirty="0">
                <a:solidFill>
                  <a:schemeClr val="tx1"/>
                </a:solidFill>
                <a:latin typeface="Abadi" panose="020B0604020202020204" pitchFamily="34" charset="0"/>
              </a:rPr>
              <a:t>ドキュメントとか）</a:t>
            </a: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　</a:t>
            </a:r>
            <a:r>
              <a:rPr kumimoji="1" lang="ja-JP" altLang="en-US" sz="1400" dirty="0">
                <a:solidFill>
                  <a:schemeClr val="tx1"/>
                </a:solidFill>
                <a:latin typeface="Abadi" panose="020B0604020202020204" pitchFamily="34" charset="0"/>
              </a:rPr>
              <a:t>→リーダーの反省点として</a:t>
            </a:r>
            <a:endParaRPr kumimoji="1" lang="en-US" altLang="ja-JP" sz="1400" dirty="0">
              <a:solidFill>
                <a:schemeClr val="tx1"/>
              </a:solidFill>
              <a:latin typeface="Abadi" panose="020B0604020202020204" pitchFamily="34" charset="0"/>
            </a:endParaRPr>
          </a:p>
          <a:p>
            <a:endParaRPr kumimoji="1" lang="en-US" altLang="ja-JP" sz="1400" dirty="0">
              <a:solidFill>
                <a:schemeClr val="tx1"/>
              </a:solidFill>
              <a:latin typeface="Abadi" panose="020B0604020202020204" pitchFamily="34" charset="0"/>
            </a:endParaRPr>
          </a:p>
          <a:p>
            <a:r>
              <a:rPr kumimoji="1" lang="ja-JP" altLang="en-US" dirty="0">
                <a:solidFill>
                  <a:schemeClr val="tx1"/>
                </a:solidFill>
                <a:highlight>
                  <a:srgbClr val="FFFF00"/>
                </a:highlight>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スケジュール管理</a:t>
            </a:r>
            <a:r>
              <a:rPr kumimoji="1" lang="ja-JP" altLang="en-US" sz="1400" b="1" dirty="0">
                <a:solidFill>
                  <a:schemeClr val="tx1"/>
                </a:solidFill>
                <a:highlight>
                  <a:srgbClr val="FFFF00"/>
                </a:highlight>
                <a:latin typeface="Abadi" panose="020B0604020202020204" pitchFamily="34" charset="0"/>
              </a:rPr>
              <a:t>（次はもっとうまくできる）</a:t>
            </a:r>
            <a:endParaRPr kumimoji="1" lang="en-US" altLang="ja-JP" b="1" dirty="0">
              <a:solidFill>
                <a:schemeClr val="tx1"/>
              </a:solidFill>
              <a:highlight>
                <a:srgbClr val="FFFF00"/>
              </a:highlight>
              <a:latin typeface="Abadi" panose="020B0604020202020204" pitchFamily="34" charset="0"/>
            </a:endParaRPr>
          </a:p>
        </p:txBody>
      </p:sp>
      <p:sp>
        <p:nvSpPr>
          <p:cNvPr id="19" name="正方形/長方形 18">
            <a:extLst>
              <a:ext uri="{FF2B5EF4-FFF2-40B4-BE49-F238E27FC236}">
                <a16:creationId xmlns:a16="http://schemas.microsoft.com/office/drawing/2014/main" id="{39A746C2-D318-435F-A541-F9C3F2B8E237}"/>
              </a:ext>
            </a:extLst>
          </p:cNvPr>
          <p:cNvSpPr/>
          <p:nvPr/>
        </p:nvSpPr>
        <p:spPr>
          <a:xfrm>
            <a:off x="6134444" y="4396247"/>
            <a:ext cx="5745710" cy="2167953"/>
          </a:xfrm>
          <a:prstGeom prst="rect">
            <a:avLst/>
          </a:prstGeom>
          <a:solidFill>
            <a:schemeClr val="accent5">
              <a:lumMod val="25000"/>
              <a:lumOff val="75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algn="ctr"/>
            <a:r>
              <a:rPr kumimoji="1" lang="en-US" altLang="ja-JP" dirty="0">
                <a:solidFill>
                  <a:schemeClr val="tx1"/>
                </a:solidFill>
                <a:latin typeface="Abadi" panose="020B0604020202020204" pitchFamily="34" charset="0"/>
              </a:rPr>
              <a:t>6</a:t>
            </a:r>
            <a:r>
              <a:rPr kumimoji="1" lang="ja-JP" altLang="en-US" dirty="0">
                <a:solidFill>
                  <a:schemeClr val="tx1"/>
                </a:solidFill>
                <a:latin typeface="Abadi" panose="020B0604020202020204" pitchFamily="34" charset="0"/>
              </a:rPr>
              <a:t>人チームだったわけですが</a:t>
            </a:r>
            <a:r>
              <a:rPr kumimoji="1" lang="en-US" altLang="ja-JP" dirty="0">
                <a:solidFill>
                  <a:schemeClr val="tx1"/>
                </a:solidFill>
                <a:latin typeface="Abadi" panose="020B0604020202020204" pitchFamily="34" charset="0"/>
              </a:rPr>
              <a:t>…</a:t>
            </a:r>
          </a:p>
          <a:p>
            <a:pPr algn="ct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・アイデアがたくさん出た</a:t>
            </a: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・まとめるのがむずい</a:t>
            </a: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en-US" altLang="ja-JP" dirty="0">
                <a:solidFill>
                  <a:schemeClr val="tx1"/>
                </a:solidFill>
                <a:latin typeface="Abadi" panose="020B0604020202020204" pitchFamily="34" charset="0"/>
              </a:rPr>
              <a:t>DBA</a:t>
            </a:r>
            <a:r>
              <a:rPr kumimoji="1" lang="ja-JP" altLang="en-US" dirty="0">
                <a:solidFill>
                  <a:schemeClr val="tx1"/>
                </a:solidFill>
                <a:latin typeface="Abadi" panose="020B0604020202020204" pitchFamily="34" charset="0"/>
              </a:rPr>
              <a:t>担当を二人置けたのがよかった</a:t>
            </a:r>
            <a:endParaRPr kumimoji="1" lang="en-US" altLang="ja-JP" dirty="0">
              <a:solidFill>
                <a:schemeClr val="tx1"/>
              </a:solidFill>
              <a:latin typeface="Abadi" panose="020B0604020202020204" pitchFamily="34" charset="0"/>
            </a:endParaRPr>
          </a:p>
        </p:txBody>
      </p:sp>
      <p:sp>
        <p:nvSpPr>
          <p:cNvPr id="21" name="正方形/長方形 20">
            <a:extLst>
              <a:ext uri="{FF2B5EF4-FFF2-40B4-BE49-F238E27FC236}">
                <a16:creationId xmlns:a16="http://schemas.microsoft.com/office/drawing/2014/main" id="{1EC7F207-B632-48E0-9451-6CE1F14B36BF}"/>
              </a:ext>
            </a:extLst>
          </p:cNvPr>
          <p:cNvSpPr/>
          <p:nvPr/>
        </p:nvSpPr>
        <p:spPr>
          <a:xfrm>
            <a:off x="2904140" y="2955108"/>
            <a:ext cx="6380407" cy="1586406"/>
          </a:xfrm>
          <a:prstGeom prst="rect">
            <a:avLst/>
          </a:prstGeom>
          <a:solidFill>
            <a:schemeClr val="accent2">
              <a:lumMod val="20000"/>
              <a:lumOff val="80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kumimoji="1" lang="ja-JP" altLang="en-US" sz="2400" b="1" dirty="0">
                <a:solidFill>
                  <a:schemeClr val="tx1"/>
                </a:solidFill>
                <a:latin typeface="Abadi" panose="020B0604020202020204" pitchFamily="34" charset="0"/>
              </a:rPr>
              <a:t>杉森「</a:t>
            </a:r>
            <a:r>
              <a:rPr kumimoji="1" lang="en-US" altLang="ja-JP" sz="2400" b="1" dirty="0">
                <a:solidFill>
                  <a:schemeClr val="tx1"/>
                </a:solidFill>
                <a:latin typeface="Abadi" panose="020B0604020202020204" pitchFamily="34" charset="0"/>
              </a:rPr>
              <a:t>Ajax</a:t>
            </a:r>
            <a:r>
              <a:rPr kumimoji="1" lang="ja-JP" altLang="en-US" sz="2400" b="1" dirty="0">
                <a:solidFill>
                  <a:schemeClr val="tx1"/>
                </a:solidFill>
                <a:latin typeface="Abadi" panose="020B0604020202020204" pitchFamily="34" charset="0"/>
              </a:rPr>
              <a:t>使わないなら楽勝じゃん！」</a:t>
            </a:r>
            <a:endParaRPr kumimoji="1" lang="en-US" altLang="ja-JP" sz="2400" b="1" dirty="0">
              <a:solidFill>
                <a:schemeClr val="tx1"/>
              </a:solidFill>
              <a:latin typeface="Abadi" panose="020B0604020202020204" pitchFamily="34" charset="0"/>
            </a:endParaRPr>
          </a:p>
        </p:txBody>
      </p:sp>
    </p:spTree>
    <p:extLst>
      <p:ext uri="{BB962C8B-B14F-4D97-AF65-F5344CB8AC3E}">
        <p14:creationId xmlns:p14="http://schemas.microsoft.com/office/powerpoint/2010/main" val="1713641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7FADF169-39C0-4D30-8297-874480783BDC}"/>
              </a:ext>
            </a:extLst>
          </p:cNvPr>
          <p:cNvSpPr/>
          <p:nvPr/>
        </p:nvSpPr>
        <p:spPr>
          <a:xfrm>
            <a:off x="1447151" y="2198716"/>
            <a:ext cx="9297698" cy="2460567"/>
          </a:xfrm>
          <a:prstGeom prst="rect">
            <a:avLst/>
          </a:prstGeom>
          <a:solidFill>
            <a:srgbClr val="231B23"/>
          </a:solidFill>
          <a:ln>
            <a:solidFill>
              <a:srgbClr val="231B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400" dirty="0">
                <a:latin typeface="+mj-lt"/>
              </a:rPr>
              <a:t>使うかもしれんので置いとく</a:t>
            </a:r>
          </a:p>
        </p:txBody>
      </p:sp>
      <p:pic>
        <p:nvPicPr>
          <p:cNvPr id="3" name="グラフィックス 2" descr="ハート付きの笑顔 (塗りつぶし) 単色塗りつぶし">
            <a:extLst>
              <a:ext uri="{FF2B5EF4-FFF2-40B4-BE49-F238E27FC236}">
                <a16:creationId xmlns:a16="http://schemas.microsoft.com/office/drawing/2014/main" id="{BECD7C66-2FBC-4760-83C6-5712687C3B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08324" y="1387805"/>
            <a:ext cx="735351" cy="735351"/>
          </a:xfrm>
          <a:prstGeom prst="rect">
            <a:avLst/>
          </a:prstGeom>
        </p:spPr>
      </p:pic>
      <p:pic>
        <p:nvPicPr>
          <p:cNvPr id="4" name="グラフィックス 3" descr="困った顔 (塗りつぶし) 単色塗りつぶし">
            <a:extLst>
              <a:ext uri="{FF2B5EF4-FFF2-40B4-BE49-F238E27FC236}">
                <a16:creationId xmlns:a16="http://schemas.microsoft.com/office/drawing/2014/main" id="{0F89CBD0-0C25-46A7-993D-33EDF4737EF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10779" y="1387803"/>
            <a:ext cx="735351" cy="735351"/>
          </a:xfrm>
          <a:prstGeom prst="rect">
            <a:avLst/>
          </a:prstGeom>
        </p:spPr>
      </p:pic>
      <p:pic>
        <p:nvPicPr>
          <p:cNvPr id="5" name="コンテンツ プレースホルダー 7" descr="ニヤリとした顔 (塗りつぶし) 単色塗りつぶし">
            <a:extLst>
              <a:ext uri="{FF2B5EF4-FFF2-40B4-BE49-F238E27FC236}">
                <a16:creationId xmlns:a16="http://schemas.microsoft.com/office/drawing/2014/main" id="{890A1467-35F2-4F98-ADF2-98E108DFB30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91876" y="1387804"/>
            <a:ext cx="735351" cy="735351"/>
          </a:xfrm>
          <a:prstGeom prst="rect">
            <a:avLst/>
          </a:prstGeom>
        </p:spPr>
      </p:pic>
      <p:pic>
        <p:nvPicPr>
          <p:cNvPr id="7" name="グラフィックス 6" descr="無表情な顔 (塗りつぶし) 単色塗りつぶし">
            <a:extLst>
              <a:ext uri="{FF2B5EF4-FFF2-40B4-BE49-F238E27FC236}">
                <a16:creationId xmlns:a16="http://schemas.microsoft.com/office/drawing/2014/main" id="{CAAEE752-C6E9-4F44-8EA4-7A672807454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875428" y="1387805"/>
            <a:ext cx="735351" cy="735351"/>
          </a:xfrm>
          <a:prstGeom prst="rect">
            <a:avLst/>
          </a:prstGeom>
        </p:spPr>
      </p:pic>
      <p:pic>
        <p:nvPicPr>
          <p:cNvPr id="8" name="グラフィックス 7" descr="目が回った顔 (塗りつぶしなし) 単色塗りつぶし">
            <a:extLst>
              <a:ext uri="{FF2B5EF4-FFF2-40B4-BE49-F238E27FC236}">
                <a16:creationId xmlns:a16="http://schemas.microsoft.com/office/drawing/2014/main" id="{739CF3B6-1402-48C8-94F1-90A44A64BDB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522473" y="323405"/>
            <a:ext cx="735351" cy="735351"/>
          </a:xfrm>
          <a:prstGeom prst="rect">
            <a:avLst/>
          </a:prstGeom>
        </p:spPr>
      </p:pic>
      <p:pic>
        <p:nvPicPr>
          <p:cNvPr id="12" name="グラフィックス 11" descr="目が回った顔 (塗りつぶし) 単色塗りつぶし">
            <a:extLst>
              <a:ext uri="{FF2B5EF4-FFF2-40B4-BE49-F238E27FC236}">
                <a16:creationId xmlns:a16="http://schemas.microsoft.com/office/drawing/2014/main" id="{71A36AAF-B3B1-4644-9B05-2BC509C719B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294331" y="1387805"/>
            <a:ext cx="735351" cy="735351"/>
          </a:xfrm>
          <a:prstGeom prst="rect">
            <a:avLst/>
          </a:prstGeom>
        </p:spPr>
      </p:pic>
    </p:spTree>
    <p:extLst>
      <p:ext uri="{BB962C8B-B14F-4D97-AF65-F5344CB8AC3E}">
        <p14:creationId xmlns:p14="http://schemas.microsoft.com/office/powerpoint/2010/main" val="3799249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F35A2AA-D257-4703-B38F-63A2987199FA}"/>
              </a:ext>
            </a:extLst>
          </p:cNvPr>
          <p:cNvSpPr>
            <a:spLocks noGrp="1"/>
          </p:cNvSpPr>
          <p:nvPr>
            <p:ph type="dt" sz="half" idx="10"/>
          </p:nvPr>
        </p:nvSpPr>
        <p:spPr/>
        <p:txBody>
          <a:bodyPr/>
          <a:lstStyle/>
          <a:p>
            <a:fld id="{A2C8279F-4F17-4988-81F9-6030F363FD13}" type="datetime1">
              <a:rPr lang="ja-JP" altLang="en-US" smtClean="0"/>
              <a:t>2021/6/25</a:t>
            </a:fld>
            <a:endParaRPr lang="en-US" dirty="0"/>
          </a:p>
        </p:txBody>
      </p:sp>
      <p:sp>
        <p:nvSpPr>
          <p:cNvPr id="3" name="タイトル 2">
            <a:extLst>
              <a:ext uri="{FF2B5EF4-FFF2-40B4-BE49-F238E27FC236}">
                <a16:creationId xmlns:a16="http://schemas.microsoft.com/office/drawing/2014/main" id="{F31681CE-1577-499A-A6FF-63FB6C4A5151}"/>
              </a:ext>
            </a:extLst>
          </p:cNvPr>
          <p:cNvSpPr>
            <a:spLocks noGrp="1"/>
          </p:cNvSpPr>
          <p:nvPr>
            <p:ph type="title"/>
          </p:nvPr>
        </p:nvSpPr>
        <p:spPr/>
        <p:txBody>
          <a:bodyPr/>
          <a:lstStyle/>
          <a:p>
            <a:endParaRPr kumimoji="1" lang="ja-JP" altLang="en-US"/>
          </a:p>
        </p:txBody>
      </p:sp>
      <p:sp>
        <p:nvSpPr>
          <p:cNvPr id="4" name="コンテンツ プレースホルダー 3">
            <a:extLst>
              <a:ext uri="{FF2B5EF4-FFF2-40B4-BE49-F238E27FC236}">
                <a16:creationId xmlns:a16="http://schemas.microsoft.com/office/drawing/2014/main" id="{D82C6B04-394C-4AFD-9579-A639D735AB46}"/>
              </a:ext>
            </a:extLst>
          </p:cNvPr>
          <p:cNvSpPr>
            <a:spLocks noGrp="1"/>
          </p:cNvSpPr>
          <p:nvPr>
            <p:ph sz="quarter" idx="13"/>
          </p:nvPr>
        </p:nvSpPr>
        <p:spPr/>
        <p:txBody>
          <a:bodyPr/>
          <a:lstStyle/>
          <a:p>
            <a:pPr marL="0" indent="0">
              <a:lnSpc>
                <a:spcPct val="100000"/>
              </a:lnSpc>
              <a:buNone/>
            </a:pPr>
            <a:r>
              <a:rPr lang="ja-JP" altLang="en-US" dirty="0"/>
              <a:t>なんでノートをアップしようと思うのか、なぜそれによって質が上がると思ったのか　記述</a:t>
            </a:r>
            <a:endParaRPr lang="en-US" altLang="ja-JP" dirty="0"/>
          </a:p>
          <a:p>
            <a:pPr marL="0" indent="0">
              <a:lnSpc>
                <a:spcPct val="100000"/>
              </a:lnSpc>
              <a:buNone/>
            </a:pPr>
            <a:r>
              <a:rPr lang="ja-JP" altLang="en-US" dirty="0"/>
              <a:t>原因と結果　原因が弱い</a:t>
            </a:r>
            <a:endParaRPr lang="en-US" altLang="ja-JP" dirty="0"/>
          </a:p>
          <a:p>
            <a:pPr marL="0" indent="0">
              <a:lnSpc>
                <a:spcPct val="100000"/>
              </a:lnSpc>
              <a:buNone/>
            </a:pPr>
            <a:r>
              <a:rPr lang="ja-JP" altLang="en-US" dirty="0"/>
              <a:t>他チームを蹴落とす内容を挟んでもいい「質問アプリなんて～」</a:t>
            </a:r>
            <a:endParaRPr lang="en-US" altLang="ja-JP" dirty="0"/>
          </a:p>
          <a:p>
            <a:pPr marL="0" indent="0">
              <a:lnSpc>
                <a:spcPct val="100000"/>
              </a:lnSpc>
              <a:buNone/>
            </a:pPr>
            <a:r>
              <a:rPr lang="ja-JP" altLang="en-US" dirty="0"/>
              <a:t>質問だけならスラックでもええやん</a:t>
            </a:r>
            <a:endParaRPr lang="en-US" altLang="ja-JP" dirty="0"/>
          </a:p>
          <a:p>
            <a:pPr marL="0" indent="0">
              <a:lnSpc>
                <a:spcPct val="100000"/>
              </a:lnSpc>
              <a:buNone/>
            </a:pPr>
            <a:endParaRPr lang="en-US" altLang="ja-JP" dirty="0"/>
          </a:p>
          <a:p>
            <a:pPr marL="0" indent="0">
              <a:lnSpc>
                <a:spcPct val="100000"/>
              </a:lnSpc>
              <a:buNone/>
            </a:pPr>
            <a:r>
              <a:rPr lang="ja-JP" altLang="en-US" dirty="0"/>
              <a:t>ノートにした理由</a:t>
            </a:r>
            <a:endParaRPr lang="en-US" altLang="ja-JP" dirty="0"/>
          </a:p>
          <a:p>
            <a:pPr marL="0" indent="0">
              <a:lnSpc>
                <a:spcPct val="100000"/>
              </a:lnSpc>
              <a:buNone/>
            </a:pPr>
            <a:r>
              <a:rPr lang="ja-JP" altLang="en-US" dirty="0"/>
              <a:t>・相互コミュニケーションがないのでハードル低い　質問する前のステップとして活用</a:t>
            </a:r>
            <a:endParaRPr lang="en-US" altLang="ja-JP" dirty="0"/>
          </a:p>
          <a:p>
            <a:pPr marL="0" indent="0">
              <a:lnSpc>
                <a:spcPct val="100000"/>
              </a:lnSpc>
              <a:buNone/>
            </a:pPr>
            <a:r>
              <a:rPr lang="ja-JP" altLang="en-US" dirty="0"/>
              <a:t>・自分じゃ気づかなかったけど言われてみれば！の発見にも役立つ</a:t>
            </a:r>
            <a:endParaRPr lang="en-US" altLang="ja-JP" dirty="0"/>
          </a:p>
          <a:p>
            <a:pPr marL="0" indent="0">
              <a:lnSpc>
                <a:spcPct val="100000"/>
              </a:lnSpc>
              <a:buNone/>
            </a:pPr>
            <a:r>
              <a:rPr lang="ja-JP" altLang="en-US" dirty="0"/>
              <a:t>・</a:t>
            </a:r>
            <a:endParaRPr lang="en-US" altLang="ja-JP" dirty="0"/>
          </a:p>
          <a:p>
            <a:pPr marL="0" indent="0">
              <a:lnSpc>
                <a:spcPct val="100000"/>
              </a:lnSpc>
              <a:buNone/>
            </a:pPr>
            <a:endParaRPr lang="en-US" altLang="ja-JP" dirty="0"/>
          </a:p>
        </p:txBody>
      </p:sp>
    </p:spTree>
    <p:extLst>
      <p:ext uri="{BB962C8B-B14F-4D97-AF65-F5344CB8AC3E}">
        <p14:creationId xmlns:p14="http://schemas.microsoft.com/office/powerpoint/2010/main" val="532303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F35A2AA-D257-4703-B38F-63A2987199FA}"/>
              </a:ext>
            </a:extLst>
          </p:cNvPr>
          <p:cNvSpPr>
            <a:spLocks noGrp="1"/>
          </p:cNvSpPr>
          <p:nvPr>
            <p:ph type="dt" sz="half" idx="10"/>
          </p:nvPr>
        </p:nvSpPr>
        <p:spPr/>
        <p:txBody>
          <a:bodyPr/>
          <a:lstStyle/>
          <a:p>
            <a:fld id="{A2C8279F-4F17-4988-81F9-6030F363FD13}" type="datetime1">
              <a:rPr lang="ja-JP" altLang="en-US" smtClean="0"/>
              <a:t>2021/6/25</a:t>
            </a:fld>
            <a:endParaRPr lang="en-US" dirty="0"/>
          </a:p>
        </p:txBody>
      </p:sp>
      <p:sp>
        <p:nvSpPr>
          <p:cNvPr id="3" name="タイトル 2">
            <a:extLst>
              <a:ext uri="{FF2B5EF4-FFF2-40B4-BE49-F238E27FC236}">
                <a16:creationId xmlns:a16="http://schemas.microsoft.com/office/drawing/2014/main" id="{F31681CE-1577-499A-A6FF-63FB6C4A5151}"/>
              </a:ext>
            </a:extLst>
          </p:cNvPr>
          <p:cNvSpPr>
            <a:spLocks noGrp="1"/>
          </p:cNvSpPr>
          <p:nvPr>
            <p:ph type="title"/>
          </p:nvPr>
        </p:nvSpPr>
        <p:spPr/>
        <p:txBody>
          <a:bodyPr/>
          <a:lstStyle/>
          <a:p>
            <a:endParaRPr kumimoji="1" lang="ja-JP" altLang="en-US"/>
          </a:p>
        </p:txBody>
      </p:sp>
      <p:sp>
        <p:nvSpPr>
          <p:cNvPr id="4" name="コンテンツ プレースホルダー 3">
            <a:extLst>
              <a:ext uri="{FF2B5EF4-FFF2-40B4-BE49-F238E27FC236}">
                <a16:creationId xmlns:a16="http://schemas.microsoft.com/office/drawing/2014/main" id="{D82C6B04-394C-4AFD-9579-A639D735AB46}"/>
              </a:ext>
            </a:extLst>
          </p:cNvPr>
          <p:cNvSpPr>
            <a:spLocks noGrp="1"/>
          </p:cNvSpPr>
          <p:nvPr>
            <p:ph sz="quarter" idx="13"/>
          </p:nvPr>
        </p:nvSpPr>
        <p:spPr/>
        <p:txBody>
          <a:bodyPr/>
          <a:lstStyle/>
          <a:p>
            <a:pPr marL="0" indent="0">
              <a:lnSpc>
                <a:spcPct val="100000"/>
              </a:lnSpc>
              <a:buNone/>
            </a:pPr>
            <a:r>
              <a:rPr lang="en-US" altLang="ja-JP" b="0" i="0" dirty="0">
                <a:solidFill>
                  <a:srgbClr val="1D1C1D"/>
                </a:solidFill>
                <a:effectLst/>
                <a:latin typeface="NotoSansJP"/>
              </a:rPr>
              <a:t>a4</a:t>
            </a:r>
            <a:br>
              <a:rPr lang="ja-JP" altLang="en-US" dirty="0"/>
            </a:br>
            <a:r>
              <a:rPr lang="ja-JP" altLang="en-US" b="0" i="0" dirty="0">
                <a:solidFill>
                  <a:srgbClr val="1D1C1D"/>
                </a:solidFill>
                <a:effectLst/>
                <a:latin typeface="NotoSansJP"/>
              </a:rPr>
              <a:t>システムについて</a:t>
            </a:r>
            <a:br>
              <a:rPr lang="ja-JP" altLang="en-US" dirty="0"/>
            </a:br>
            <a:r>
              <a:rPr lang="ja-JP" altLang="en-US" b="0" i="0" dirty="0">
                <a:solidFill>
                  <a:srgbClr val="1D1C1D"/>
                </a:solidFill>
                <a:effectLst/>
                <a:latin typeface="NotoSansJP"/>
              </a:rPr>
              <a:t>コンセプト保留デモンストレーション</a:t>
            </a:r>
            <a:br>
              <a:rPr lang="ja-JP" altLang="en-US" dirty="0"/>
            </a:br>
            <a:r>
              <a:rPr lang="ja-JP" altLang="en-US" b="0" i="0" dirty="0">
                <a:solidFill>
                  <a:srgbClr val="1D1C1D"/>
                </a:solidFill>
                <a:effectLst/>
                <a:latin typeface="NotoSansJP"/>
              </a:rPr>
              <a:t>もちろん、ユーザーの登録や、パスワード忘れの機能も常備してます。</a:t>
            </a:r>
            <a:br>
              <a:rPr lang="ja-JP" altLang="en-US" dirty="0"/>
            </a:br>
            <a:r>
              <a:rPr lang="ja-JP" altLang="en-US" b="0" i="0" dirty="0">
                <a:solidFill>
                  <a:srgbClr val="1D1C1D"/>
                </a:solidFill>
                <a:effectLst/>
                <a:latin typeface="NotoSansJP"/>
              </a:rPr>
              <a:t>画像の反映に時間がかかるのであれば、そこは話で少しつなごう</a:t>
            </a:r>
            <a:br>
              <a:rPr lang="ja-JP" altLang="en-US" dirty="0"/>
            </a:br>
            <a:r>
              <a:rPr lang="ja-JP" altLang="en-US" b="0" i="0" dirty="0">
                <a:solidFill>
                  <a:srgbClr val="1D1C1D"/>
                </a:solidFill>
                <a:effectLst/>
                <a:latin typeface="NotoSansJP"/>
              </a:rPr>
              <a:t>高いものがいいものとは限らないので、視野を広げてみてもらうため</a:t>
            </a:r>
            <a:br>
              <a:rPr lang="ja-JP" altLang="en-US" dirty="0"/>
            </a:br>
            <a:r>
              <a:rPr lang="ja-JP" altLang="en-US" b="0" i="0" dirty="0">
                <a:solidFill>
                  <a:srgbClr val="1D1C1D"/>
                </a:solidFill>
                <a:effectLst/>
                <a:latin typeface="NotoSansJP"/>
              </a:rPr>
              <a:t>難しい機能なのに、難しさがあまり伝わらない</a:t>
            </a:r>
            <a:br>
              <a:rPr lang="ja-JP" altLang="en-US" dirty="0"/>
            </a:br>
            <a:r>
              <a:rPr lang="en-US" altLang="ja-JP" b="0" i="0" dirty="0">
                <a:solidFill>
                  <a:srgbClr val="1D1C1D"/>
                </a:solidFill>
                <a:effectLst/>
                <a:latin typeface="NotoSansJP"/>
              </a:rPr>
              <a:t>ajax</a:t>
            </a:r>
            <a:r>
              <a:rPr lang="ja-JP" altLang="en-US" b="0" i="0" dirty="0">
                <a:solidFill>
                  <a:srgbClr val="1D1C1D"/>
                </a:solidFill>
                <a:effectLst/>
                <a:latin typeface="NotoSansJP"/>
              </a:rPr>
              <a:t>筆頭に習っていない知識があるという部分を強調システムについて</a:t>
            </a:r>
            <a:br>
              <a:rPr lang="ja-JP" altLang="en-US" dirty="0"/>
            </a:br>
            <a:r>
              <a:rPr lang="ja-JP" altLang="en-US" b="0" i="0" dirty="0">
                <a:solidFill>
                  <a:srgbClr val="1D1C1D"/>
                </a:solidFill>
                <a:effectLst/>
                <a:latin typeface="NotoSansJP"/>
              </a:rPr>
              <a:t>一般の人は、ノートを共有する意味を知らない。</a:t>
            </a:r>
            <a:br>
              <a:rPr lang="ja-JP" altLang="en-US" dirty="0"/>
            </a:br>
            <a:r>
              <a:rPr lang="ja-JP" altLang="en-US" b="0" i="0" dirty="0">
                <a:solidFill>
                  <a:srgbClr val="1D1C1D"/>
                </a:solidFill>
                <a:effectLst/>
                <a:latin typeface="NotoSansJP"/>
              </a:rPr>
              <a:t>そういう学びがあったのか</a:t>
            </a:r>
            <a:br>
              <a:rPr lang="ja-JP" altLang="en-US" dirty="0"/>
            </a:br>
            <a:r>
              <a:rPr lang="ja-JP" altLang="en-US" b="0" i="0" dirty="0">
                <a:solidFill>
                  <a:srgbClr val="1D1C1D"/>
                </a:solidFill>
                <a:effectLst/>
                <a:latin typeface="NotoSansJP"/>
              </a:rPr>
              <a:t>ノートは自分が見れればいいの精神が強い</a:t>
            </a:r>
            <a:br>
              <a:rPr lang="ja-JP" altLang="en-US" dirty="0"/>
            </a:br>
            <a:r>
              <a:rPr lang="ja-JP" altLang="en-US" b="0" i="0" dirty="0">
                <a:solidFill>
                  <a:srgbClr val="1D1C1D"/>
                </a:solidFill>
                <a:effectLst/>
                <a:latin typeface="NotoSansJP"/>
              </a:rPr>
              <a:t>（頭のいい人ほどそう考える）チームの振り返り</a:t>
            </a:r>
            <a:br>
              <a:rPr lang="ja-JP" altLang="en-US" dirty="0"/>
            </a:br>
            <a:r>
              <a:rPr lang="ja-JP" altLang="en-US" b="0" i="0" dirty="0">
                <a:solidFill>
                  <a:srgbClr val="1D1C1D"/>
                </a:solidFill>
                <a:effectLst/>
                <a:latin typeface="NotoSansJP"/>
              </a:rPr>
              <a:t>何故スムーズな意見交換ができたのか</a:t>
            </a:r>
            <a:br>
              <a:rPr lang="ja-JP" altLang="en-US" dirty="0"/>
            </a:br>
            <a:r>
              <a:rPr lang="ja-JP" altLang="en-US" b="0" i="0" dirty="0">
                <a:solidFill>
                  <a:srgbClr val="1D1C1D"/>
                </a:solidFill>
                <a:effectLst/>
                <a:latin typeface="NotoSansJP"/>
              </a:rPr>
              <a:t>誰が何に気をつけていたのか的確な分業はどのようにして生まれたのか？</a:t>
            </a:r>
            <a:br>
              <a:rPr lang="ja-JP" altLang="en-US" dirty="0"/>
            </a:br>
            <a:r>
              <a:rPr lang="ja-JP" altLang="en-US" b="0" i="0" dirty="0">
                <a:solidFill>
                  <a:srgbClr val="1D1C1D"/>
                </a:solidFill>
                <a:effectLst/>
                <a:latin typeface="NotoSansJP"/>
              </a:rPr>
              <a:t>失敗から学びがあり、そうしたのか個人</a:t>
            </a:r>
            <a:br>
              <a:rPr lang="ja-JP" altLang="en-US" dirty="0"/>
            </a:br>
            <a:r>
              <a:rPr lang="ja-JP" altLang="en-US" b="0" i="0" dirty="0">
                <a:solidFill>
                  <a:srgbClr val="1D1C1D"/>
                </a:solidFill>
                <a:effectLst/>
                <a:latin typeface="NotoSansJP"/>
              </a:rPr>
              <a:t>蔭山さん</a:t>
            </a:r>
            <a:br>
              <a:rPr lang="ja-JP" altLang="en-US" dirty="0"/>
            </a:br>
            <a:r>
              <a:rPr lang="ja-JP" altLang="en-US" b="0" i="0" dirty="0">
                <a:solidFill>
                  <a:srgbClr val="1D1C1D"/>
                </a:solidFill>
                <a:effectLst/>
                <a:latin typeface="NotoSansJP"/>
              </a:rPr>
              <a:t>プログラミングにチャレンジできなかったことで何を学び、</a:t>
            </a:r>
            <a:br>
              <a:rPr lang="ja-JP" altLang="en-US" dirty="0"/>
            </a:br>
            <a:r>
              <a:rPr lang="ja-JP" altLang="en-US" b="0" i="0" dirty="0">
                <a:solidFill>
                  <a:srgbClr val="1D1C1D"/>
                </a:solidFill>
                <a:effectLst/>
                <a:latin typeface="NotoSansJP"/>
              </a:rPr>
              <a:t>何を今後しなくてはならないか。最終的にプラス思考にもっていく。</a:t>
            </a:r>
            <a:endParaRPr lang="en-US" altLang="ja-JP" dirty="0"/>
          </a:p>
        </p:txBody>
      </p:sp>
    </p:spTree>
    <p:extLst>
      <p:ext uri="{BB962C8B-B14F-4D97-AF65-F5344CB8AC3E}">
        <p14:creationId xmlns:p14="http://schemas.microsoft.com/office/powerpoint/2010/main" val="1739246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1">
                    <a:lumMod val="75000"/>
                  </a:schemeClr>
                </a:solidFill>
              </a:rPr>
              <a:t>❹</a:t>
            </a:r>
            <a:r>
              <a:rPr lang="ja-JP" altLang="en-US" sz="4000" dirty="0"/>
              <a:t> チームの振り返り</a:t>
            </a:r>
            <a:endParaRPr lang="en-US" altLang="ja-JP" sz="4000" dirty="0"/>
          </a:p>
          <a:p>
            <a:pPr marL="0" indent="0">
              <a:buNone/>
            </a:pPr>
            <a:r>
              <a:rPr lang="ja-JP" altLang="en-US" sz="4000" dirty="0">
                <a:solidFill>
                  <a:schemeClr val="accent1">
                    <a:lumMod val="75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2588255"/>
            <a:ext cx="8577707" cy="4061927"/>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Tree>
    <p:extLst>
      <p:ext uri="{BB962C8B-B14F-4D97-AF65-F5344CB8AC3E}">
        <p14:creationId xmlns:p14="http://schemas.microsoft.com/office/powerpoint/2010/main" val="389860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F641F721-7F55-4B34-B380-45A02308A189}"/>
              </a:ext>
            </a:extLst>
          </p:cNvPr>
          <p:cNvPicPr>
            <a:picLocks noChangeAspect="1"/>
          </p:cNvPicPr>
          <p:nvPr/>
        </p:nvPicPr>
        <p:blipFill>
          <a:blip r:embed="rId3">
            <a:alphaModFix amt="40000"/>
          </a:blip>
          <a:stretch>
            <a:fillRect/>
          </a:stretch>
        </p:blipFill>
        <p:spPr>
          <a:xfrm>
            <a:off x="-33338" y="928914"/>
            <a:ext cx="12293918" cy="6030686"/>
          </a:xfrm>
          <a:prstGeom prst="rect">
            <a:avLst/>
          </a:prstGeom>
        </p:spPr>
      </p:pic>
      <p:sp>
        <p:nvSpPr>
          <p:cNvPr id="13" name="正方形/長方形 12">
            <a:extLst>
              <a:ext uri="{FF2B5EF4-FFF2-40B4-BE49-F238E27FC236}">
                <a16:creationId xmlns:a16="http://schemas.microsoft.com/office/drawing/2014/main" id="{B4A1BB53-D706-4112-9500-62C412243480}"/>
              </a:ext>
            </a:extLst>
          </p:cNvPr>
          <p:cNvSpPr/>
          <p:nvPr/>
        </p:nvSpPr>
        <p:spPr>
          <a:xfrm>
            <a:off x="368802" y="781060"/>
            <a:ext cx="11454395" cy="48230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4000" dirty="0">
              <a:solidFill>
                <a:schemeClr val="tx1"/>
              </a:solidFill>
            </a:endParaRPr>
          </a:p>
        </p:txBody>
      </p:sp>
      <p:sp>
        <p:nvSpPr>
          <p:cNvPr id="2" name="タイトル 1">
            <a:extLst>
              <a:ext uri="{FF2B5EF4-FFF2-40B4-BE49-F238E27FC236}">
                <a16:creationId xmlns:a16="http://schemas.microsoft.com/office/drawing/2014/main" id="{5CFB284A-573D-46BB-8DDB-1E198A12A19F}"/>
              </a:ext>
            </a:extLst>
          </p:cNvPr>
          <p:cNvSpPr>
            <a:spLocks noGrp="1"/>
          </p:cNvSpPr>
          <p:nvPr>
            <p:ph type="title"/>
          </p:nvPr>
        </p:nvSpPr>
        <p:spPr>
          <a:xfrm>
            <a:off x="1378975" y="483440"/>
            <a:ext cx="10164876" cy="583800"/>
          </a:xfrm>
        </p:spPr>
        <p:txBody>
          <a:bodyPr rtlCol="0"/>
          <a:lstStyle/>
          <a:p>
            <a:pPr rtl="0"/>
            <a:r>
              <a:rPr lang="ja-JP" altLang="en-US" sz="3200" b="0" dirty="0"/>
              <a:t>チーム紹介</a:t>
            </a:r>
            <a:endParaRPr lang="ja" sz="3200" b="0" dirty="0"/>
          </a:p>
        </p:txBody>
      </p:sp>
      <p:sp>
        <p:nvSpPr>
          <p:cNvPr id="5" name="正方形/長方形 4">
            <a:extLst>
              <a:ext uri="{FF2B5EF4-FFF2-40B4-BE49-F238E27FC236}">
                <a16:creationId xmlns:a16="http://schemas.microsoft.com/office/drawing/2014/main" id="{26D6CDA1-F062-410A-9924-6B73C8ED56F8}"/>
              </a:ext>
            </a:extLst>
          </p:cNvPr>
          <p:cNvSpPr/>
          <p:nvPr/>
        </p:nvSpPr>
        <p:spPr>
          <a:xfrm>
            <a:off x="4339431" y="1642089"/>
            <a:ext cx="4791116" cy="825910"/>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solidFill>
                  <a:schemeClr val="tx1"/>
                </a:solidFill>
              </a:rPr>
              <a:t>worldMap</a:t>
            </a:r>
            <a:endParaRPr kumimoji="1" lang="ja-JP" altLang="en-US" sz="4000" b="1" dirty="0">
              <a:solidFill>
                <a:schemeClr val="tx1"/>
              </a:solidFill>
            </a:endParaRPr>
          </a:p>
        </p:txBody>
      </p:sp>
      <p:sp>
        <p:nvSpPr>
          <p:cNvPr id="11" name="正方形/長方形 10">
            <a:extLst>
              <a:ext uri="{FF2B5EF4-FFF2-40B4-BE49-F238E27FC236}">
                <a16:creationId xmlns:a16="http://schemas.microsoft.com/office/drawing/2014/main" id="{675B1ED1-6C13-4F9C-B4F2-1D8B6AA2B6CE}"/>
              </a:ext>
            </a:extLst>
          </p:cNvPr>
          <p:cNvSpPr/>
          <p:nvPr/>
        </p:nvSpPr>
        <p:spPr>
          <a:xfrm>
            <a:off x="4339430" y="2740644"/>
            <a:ext cx="6536789" cy="3710967"/>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4160210" y="2740643"/>
            <a:ext cx="2277686" cy="3721679"/>
          </a:xfrm>
        </p:spPr>
        <p:txBody>
          <a:bodyPr rtlCol="0" anchor="ctr" anchorCtr="0">
            <a:normAutofit/>
          </a:bodyPr>
          <a:lstStyle/>
          <a:p>
            <a:pPr marL="0" indent="0" algn="r">
              <a:lnSpc>
                <a:spcPct val="100000"/>
              </a:lnSpc>
              <a:buNone/>
            </a:pPr>
            <a:r>
              <a:rPr lang="ja-JP" altLang="en-US" sz="2400" b="1" dirty="0"/>
              <a:t>小林葵</a:t>
            </a:r>
            <a:endParaRPr lang="en-US" altLang="ja-JP" sz="2400" b="1" dirty="0"/>
          </a:p>
          <a:p>
            <a:pPr marL="0" indent="0" algn="r">
              <a:lnSpc>
                <a:spcPct val="100000"/>
              </a:lnSpc>
              <a:buNone/>
            </a:pPr>
            <a:r>
              <a:rPr lang="ja-JP" altLang="en-US" sz="2400" b="1" dirty="0"/>
              <a:t>上甲健太郎</a:t>
            </a:r>
            <a:endParaRPr lang="en-US" altLang="ja-JP" sz="2400" b="1" dirty="0"/>
          </a:p>
          <a:p>
            <a:pPr marL="0" indent="0" algn="r">
              <a:lnSpc>
                <a:spcPct val="100000"/>
              </a:lnSpc>
              <a:buNone/>
            </a:pPr>
            <a:r>
              <a:rPr lang="ja-JP" altLang="en-US" sz="2400" b="1" dirty="0"/>
              <a:t>杉森祐樹</a:t>
            </a:r>
            <a:endParaRPr lang="en-US" altLang="ja-JP" sz="2400" b="1" dirty="0"/>
          </a:p>
          <a:p>
            <a:pPr marL="0" indent="0" algn="r">
              <a:lnSpc>
                <a:spcPct val="100000"/>
              </a:lnSpc>
              <a:buNone/>
            </a:pPr>
            <a:r>
              <a:rPr lang="ja-JP" altLang="en-US" sz="2400" b="1" dirty="0"/>
              <a:t>水井健人</a:t>
            </a:r>
            <a:endParaRPr lang="en-US" altLang="ja-JP" sz="2400" b="1" dirty="0"/>
          </a:p>
          <a:p>
            <a:pPr marL="0" indent="0" algn="r">
              <a:lnSpc>
                <a:spcPct val="100000"/>
              </a:lnSpc>
              <a:buNone/>
            </a:pPr>
            <a:r>
              <a:rPr lang="ja-JP" altLang="en-US" sz="2400" b="1" dirty="0"/>
              <a:t>舟見玲奈</a:t>
            </a:r>
            <a:endParaRPr lang="en-US" altLang="ja-JP" sz="2400" b="1" dirty="0"/>
          </a:p>
          <a:p>
            <a:pPr marL="0" indent="0" algn="r">
              <a:lnSpc>
                <a:spcPct val="100000"/>
              </a:lnSpc>
              <a:buNone/>
            </a:pPr>
            <a:r>
              <a:rPr lang="ja-JP" altLang="en-US" sz="2400" b="1" dirty="0"/>
              <a:t>蔭山ゆり</a:t>
            </a:r>
            <a:endParaRPr lang="en-US" altLang="ja-JP" sz="2400" b="1" dirty="0"/>
          </a:p>
        </p:txBody>
      </p:sp>
      <p:sp>
        <p:nvSpPr>
          <p:cNvPr id="6" name="コンテンツ プレースホルダー 2">
            <a:extLst>
              <a:ext uri="{FF2B5EF4-FFF2-40B4-BE49-F238E27FC236}">
                <a16:creationId xmlns:a16="http://schemas.microsoft.com/office/drawing/2014/main" id="{C408007A-1335-40B4-81C8-9096D7165D9A}"/>
              </a:ext>
            </a:extLst>
          </p:cNvPr>
          <p:cNvSpPr txBox="1">
            <a:spLocks/>
          </p:cNvSpPr>
          <p:nvPr/>
        </p:nvSpPr>
        <p:spPr>
          <a:xfrm>
            <a:off x="6437896" y="2740643"/>
            <a:ext cx="5385301" cy="3710967"/>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チームリーダー</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構成管理担当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品質管理担当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発表担当</a:t>
            </a:r>
            <a:endParaRPr lang="en-US" altLang="ja-JP" sz="2400" dirty="0">
              <a:solidFill>
                <a:schemeClr val="bg1">
                  <a:lumMod val="50000"/>
                </a:schemeClr>
              </a:solidFill>
            </a:endParaRPr>
          </a:p>
        </p:txBody>
      </p:sp>
      <p:sp>
        <p:nvSpPr>
          <p:cNvPr id="7" name="四角形: 対角を切り取る 6">
            <a:extLst>
              <a:ext uri="{FF2B5EF4-FFF2-40B4-BE49-F238E27FC236}">
                <a16:creationId xmlns:a16="http://schemas.microsoft.com/office/drawing/2014/main" id="{69748F53-9FD1-484D-AFF8-0C13B573F564}"/>
              </a:ext>
            </a:extLst>
          </p:cNvPr>
          <p:cNvSpPr/>
          <p:nvPr/>
        </p:nvSpPr>
        <p:spPr>
          <a:xfrm>
            <a:off x="1378974" y="1642088"/>
            <a:ext cx="2708517" cy="825910"/>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チーム名</a:t>
            </a:r>
          </a:p>
        </p:txBody>
      </p:sp>
      <p:sp>
        <p:nvSpPr>
          <p:cNvPr id="8" name="四角形: 対角を切り取る 7">
            <a:extLst>
              <a:ext uri="{FF2B5EF4-FFF2-40B4-BE49-F238E27FC236}">
                <a16:creationId xmlns:a16="http://schemas.microsoft.com/office/drawing/2014/main" id="{7AE6C8CB-1897-4018-9CD4-3481B0D00EEE}"/>
              </a:ext>
            </a:extLst>
          </p:cNvPr>
          <p:cNvSpPr/>
          <p:nvPr/>
        </p:nvSpPr>
        <p:spPr>
          <a:xfrm>
            <a:off x="1378974" y="2740644"/>
            <a:ext cx="2708517" cy="3710966"/>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メンバー</a:t>
            </a:r>
            <a:r>
              <a:rPr kumimoji="1" lang="en-US" altLang="ja-JP" sz="2800" dirty="0">
                <a:solidFill>
                  <a:schemeClr val="tx1"/>
                </a:solidFill>
              </a:rPr>
              <a:t> </a:t>
            </a:r>
            <a:r>
              <a:rPr kumimoji="1" lang="en-US" altLang="ja-JP" sz="2400" dirty="0">
                <a:solidFill>
                  <a:schemeClr val="bg1">
                    <a:lumMod val="50000"/>
                  </a:schemeClr>
                </a:solidFill>
              </a:rPr>
              <a:t>/ </a:t>
            </a:r>
            <a:r>
              <a:rPr kumimoji="1" lang="ja-JP" altLang="en-US" sz="2400" dirty="0">
                <a:solidFill>
                  <a:schemeClr val="bg1">
                    <a:lumMod val="50000"/>
                  </a:schemeClr>
                </a:solidFill>
              </a:rPr>
              <a:t>担当</a:t>
            </a:r>
            <a:endParaRPr kumimoji="1" lang="ja-JP" altLang="en-US" sz="2800" dirty="0">
              <a:solidFill>
                <a:schemeClr val="bg1">
                  <a:lumMod val="50000"/>
                </a:schemeClr>
              </a:solidFill>
            </a:endParaRPr>
          </a:p>
        </p:txBody>
      </p:sp>
      <p:pic>
        <p:nvPicPr>
          <p:cNvPr id="10" name="グラフィックス 9" descr="地球: 南北アメリカ 単色塗りつぶし">
            <a:extLst>
              <a:ext uri="{FF2B5EF4-FFF2-40B4-BE49-F238E27FC236}">
                <a16:creationId xmlns:a16="http://schemas.microsoft.com/office/drawing/2014/main" id="{D03C300E-C097-4907-B3F4-888DC850CF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9052" y="385379"/>
            <a:ext cx="779922" cy="779922"/>
          </a:xfrm>
          <a:prstGeom prst="rect">
            <a:avLst/>
          </a:prstGeom>
        </p:spPr>
      </p:pic>
    </p:spTree>
    <p:extLst>
      <p:ext uri="{BB962C8B-B14F-4D97-AF65-F5344CB8AC3E}">
        <p14:creationId xmlns:p14="http://schemas.microsoft.com/office/powerpoint/2010/main" val="18875586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B4A1BB53-D706-4112-9500-62C412243480}"/>
              </a:ext>
            </a:extLst>
          </p:cNvPr>
          <p:cNvSpPr/>
          <p:nvPr/>
        </p:nvSpPr>
        <p:spPr>
          <a:xfrm>
            <a:off x="368802" y="781060"/>
            <a:ext cx="11454395" cy="48230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4000" dirty="0">
              <a:solidFill>
                <a:schemeClr val="tx1"/>
              </a:solidFill>
            </a:endParaRPr>
          </a:p>
        </p:txBody>
      </p:sp>
      <p:sp>
        <p:nvSpPr>
          <p:cNvPr id="2" name="タイトル 1">
            <a:extLst>
              <a:ext uri="{FF2B5EF4-FFF2-40B4-BE49-F238E27FC236}">
                <a16:creationId xmlns:a16="http://schemas.microsoft.com/office/drawing/2014/main" id="{5CFB284A-573D-46BB-8DDB-1E198A12A19F}"/>
              </a:ext>
            </a:extLst>
          </p:cNvPr>
          <p:cNvSpPr>
            <a:spLocks noGrp="1"/>
          </p:cNvSpPr>
          <p:nvPr>
            <p:ph type="title"/>
          </p:nvPr>
        </p:nvSpPr>
        <p:spPr>
          <a:xfrm>
            <a:off x="1378975" y="483440"/>
            <a:ext cx="10164876" cy="583800"/>
          </a:xfrm>
        </p:spPr>
        <p:txBody>
          <a:bodyPr rtlCol="0"/>
          <a:lstStyle/>
          <a:p>
            <a:pPr rtl="0"/>
            <a:r>
              <a:rPr lang="ja-JP" altLang="en-US" sz="3200" b="0" dirty="0"/>
              <a:t>チーム紹介</a:t>
            </a:r>
            <a:endParaRPr lang="ja" sz="3200" b="0" dirty="0"/>
          </a:p>
        </p:txBody>
      </p:sp>
      <p:sp>
        <p:nvSpPr>
          <p:cNvPr id="5" name="正方形/長方形 4">
            <a:extLst>
              <a:ext uri="{FF2B5EF4-FFF2-40B4-BE49-F238E27FC236}">
                <a16:creationId xmlns:a16="http://schemas.microsoft.com/office/drawing/2014/main" id="{26D6CDA1-F062-410A-9924-6B73C8ED56F8}"/>
              </a:ext>
            </a:extLst>
          </p:cNvPr>
          <p:cNvSpPr/>
          <p:nvPr/>
        </p:nvSpPr>
        <p:spPr>
          <a:xfrm>
            <a:off x="4339431" y="1642089"/>
            <a:ext cx="4791116" cy="825910"/>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solidFill>
                  <a:schemeClr val="tx1"/>
                </a:solidFill>
              </a:rPr>
              <a:t>worldMap</a:t>
            </a:r>
            <a:endParaRPr kumimoji="1" lang="ja-JP" altLang="en-US" sz="4000" b="1" dirty="0">
              <a:solidFill>
                <a:schemeClr val="tx1"/>
              </a:solidFill>
            </a:endParaRPr>
          </a:p>
        </p:txBody>
      </p:sp>
      <p:sp>
        <p:nvSpPr>
          <p:cNvPr id="11" name="正方形/長方形 10">
            <a:extLst>
              <a:ext uri="{FF2B5EF4-FFF2-40B4-BE49-F238E27FC236}">
                <a16:creationId xmlns:a16="http://schemas.microsoft.com/office/drawing/2014/main" id="{675B1ED1-6C13-4F9C-B4F2-1D8B6AA2B6CE}"/>
              </a:ext>
            </a:extLst>
          </p:cNvPr>
          <p:cNvSpPr/>
          <p:nvPr/>
        </p:nvSpPr>
        <p:spPr>
          <a:xfrm>
            <a:off x="4339430" y="2740644"/>
            <a:ext cx="6536789" cy="3710967"/>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4160210" y="2740643"/>
            <a:ext cx="2277686" cy="3721679"/>
          </a:xfrm>
        </p:spPr>
        <p:txBody>
          <a:bodyPr rtlCol="0" anchor="ctr" anchorCtr="0">
            <a:normAutofit/>
          </a:bodyPr>
          <a:lstStyle/>
          <a:p>
            <a:pPr marL="0" indent="0" algn="r">
              <a:lnSpc>
                <a:spcPct val="100000"/>
              </a:lnSpc>
              <a:buNone/>
            </a:pPr>
            <a:r>
              <a:rPr lang="ja-JP" altLang="en-US" sz="2400" b="1" dirty="0"/>
              <a:t>小林葵</a:t>
            </a:r>
            <a:endParaRPr lang="en-US" altLang="ja-JP" sz="2400" b="1" dirty="0"/>
          </a:p>
          <a:p>
            <a:pPr marL="0" indent="0" algn="r">
              <a:lnSpc>
                <a:spcPct val="100000"/>
              </a:lnSpc>
              <a:buNone/>
            </a:pPr>
            <a:r>
              <a:rPr lang="ja-JP" altLang="en-US" sz="2400" b="1" dirty="0"/>
              <a:t>上甲健太郎</a:t>
            </a:r>
            <a:endParaRPr lang="en-US" altLang="ja-JP" sz="2400" b="1" dirty="0"/>
          </a:p>
          <a:p>
            <a:pPr marL="0" indent="0" algn="r">
              <a:lnSpc>
                <a:spcPct val="100000"/>
              </a:lnSpc>
              <a:buNone/>
            </a:pPr>
            <a:r>
              <a:rPr lang="ja-JP" altLang="en-US" sz="2400" b="1" dirty="0"/>
              <a:t>杉森祐樹</a:t>
            </a:r>
            <a:endParaRPr lang="en-US" altLang="ja-JP" sz="2400" b="1" dirty="0"/>
          </a:p>
          <a:p>
            <a:pPr marL="0" indent="0" algn="r">
              <a:lnSpc>
                <a:spcPct val="100000"/>
              </a:lnSpc>
              <a:buNone/>
            </a:pPr>
            <a:r>
              <a:rPr lang="ja-JP" altLang="en-US" sz="2400" b="1" dirty="0"/>
              <a:t>水井健人</a:t>
            </a:r>
            <a:endParaRPr lang="en-US" altLang="ja-JP" sz="2400" b="1" dirty="0"/>
          </a:p>
          <a:p>
            <a:pPr marL="0" indent="0" algn="r">
              <a:lnSpc>
                <a:spcPct val="100000"/>
              </a:lnSpc>
              <a:buNone/>
            </a:pPr>
            <a:r>
              <a:rPr lang="ja-JP" altLang="en-US" sz="2400" b="1" dirty="0"/>
              <a:t>舟見玲奈</a:t>
            </a:r>
            <a:endParaRPr lang="en-US" altLang="ja-JP" sz="2400" b="1" dirty="0"/>
          </a:p>
          <a:p>
            <a:pPr marL="0" indent="0" algn="r">
              <a:lnSpc>
                <a:spcPct val="100000"/>
              </a:lnSpc>
              <a:buNone/>
            </a:pPr>
            <a:r>
              <a:rPr lang="ja-JP" altLang="en-US" sz="2400" b="1" dirty="0"/>
              <a:t>蔭山ゆり</a:t>
            </a:r>
            <a:endParaRPr lang="en-US" altLang="ja-JP" sz="2400" b="1" dirty="0"/>
          </a:p>
        </p:txBody>
      </p:sp>
      <p:sp>
        <p:nvSpPr>
          <p:cNvPr id="6" name="コンテンツ プレースホルダー 2">
            <a:extLst>
              <a:ext uri="{FF2B5EF4-FFF2-40B4-BE49-F238E27FC236}">
                <a16:creationId xmlns:a16="http://schemas.microsoft.com/office/drawing/2014/main" id="{C408007A-1335-40B4-81C8-9096D7165D9A}"/>
              </a:ext>
            </a:extLst>
          </p:cNvPr>
          <p:cNvSpPr txBox="1">
            <a:spLocks/>
          </p:cNvSpPr>
          <p:nvPr/>
        </p:nvSpPr>
        <p:spPr>
          <a:xfrm>
            <a:off x="6437896" y="2740643"/>
            <a:ext cx="5385301" cy="3710967"/>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チームリーダー</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構成管理担当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品質管理担当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発表担当</a:t>
            </a:r>
            <a:endParaRPr lang="en-US" altLang="ja-JP" sz="2400" dirty="0">
              <a:solidFill>
                <a:schemeClr val="bg1">
                  <a:lumMod val="50000"/>
                </a:schemeClr>
              </a:solidFill>
            </a:endParaRPr>
          </a:p>
        </p:txBody>
      </p:sp>
      <p:sp>
        <p:nvSpPr>
          <p:cNvPr id="7" name="四角形: 対角を切り取る 6">
            <a:extLst>
              <a:ext uri="{FF2B5EF4-FFF2-40B4-BE49-F238E27FC236}">
                <a16:creationId xmlns:a16="http://schemas.microsoft.com/office/drawing/2014/main" id="{69748F53-9FD1-484D-AFF8-0C13B573F564}"/>
              </a:ext>
            </a:extLst>
          </p:cNvPr>
          <p:cNvSpPr/>
          <p:nvPr/>
        </p:nvSpPr>
        <p:spPr>
          <a:xfrm>
            <a:off x="1378974" y="1642088"/>
            <a:ext cx="2708517" cy="825910"/>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チーム名</a:t>
            </a:r>
          </a:p>
        </p:txBody>
      </p:sp>
      <p:sp>
        <p:nvSpPr>
          <p:cNvPr id="8" name="四角形: 対角を切り取る 7">
            <a:extLst>
              <a:ext uri="{FF2B5EF4-FFF2-40B4-BE49-F238E27FC236}">
                <a16:creationId xmlns:a16="http://schemas.microsoft.com/office/drawing/2014/main" id="{7AE6C8CB-1897-4018-9CD4-3481B0D00EEE}"/>
              </a:ext>
            </a:extLst>
          </p:cNvPr>
          <p:cNvSpPr/>
          <p:nvPr/>
        </p:nvSpPr>
        <p:spPr>
          <a:xfrm>
            <a:off x="1378974" y="2740644"/>
            <a:ext cx="2708517" cy="3710966"/>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メンバー</a:t>
            </a:r>
            <a:r>
              <a:rPr kumimoji="1" lang="en-US" altLang="ja-JP" sz="2800" dirty="0">
                <a:solidFill>
                  <a:schemeClr val="tx1"/>
                </a:solidFill>
              </a:rPr>
              <a:t> </a:t>
            </a:r>
            <a:r>
              <a:rPr kumimoji="1" lang="en-US" altLang="ja-JP" sz="2400" dirty="0">
                <a:solidFill>
                  <a:schemeClr val="bg1">
                    <a:lumMod val="50000"/>
                  </a:schemeClr>
                </a:solidFill>
              </a:rPr>
              <a:t>/ </a:t>
            </a:r>
            <a:r>
              <a:rPr kumimoji="1" lang="ja-JP" altLang="en-US" sz="2400" dirty="0">
                <a:solidFill>
                  <a:schemeClr val="bg1">
                    <a:lumMod val="50000"/>
                  </a:schemeClr>
                </a:solidFill>
              </a:rPr>
              <a:t>担当</a:t>
            </a:r>
            <a:endParaRPr kumimoji="1" lang="ja-JP" altLang="en-US" sz="2800" dirty="0">
              <a:solidFill>
                <a:schemeClr val="bg1">
                  <a:lumMod val="50000"/>
                </a:schemeClr>
              </a:solidFill>
            </a:endParaRPr>
          </a:p>
        </p:txBody>
      </p:sp>
      <p:pic>
        <p:nvPicPr>
          <p:cNvPr id="10" name="グラフィックス 9" descr="地球: 南北アメリカ 単色塗りつぶし">
            <a:extLst>
              <a:ext uri="{FF2B5EF4-FFF2-40B4-BE49-F238E27FC236}">
                <a16:creationId xmlns:a16="http://schemas.microsoft.com/office/drawing/2014/main" id="{D03C300E-C097-4907-B3F4-888DC850CF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pic>
        <p:nvPicPr>
          <p:cNvPr id="12" name="図 11">
            <a:extLst>
              <a:ext uri="{FF2B5EF4-FFF2-40B4-BE49-F238E27FC236}">
                <a16:creationId xmlns:a16="http://schemas.microsoft.com/office/drawing/2014/main" id="{F641F721-7F55-4B34-B380-45A02308A189}"/>
              </a:ext>
            </a:extLst>
          </p:cNvPr>
          <p:cNvPicPr>
            <a:picLocks noChangeAspect="1"/>
          </p:cNvPicPr>
          <p:nvPr/>
        </p:nvPicPr>
        <p:blipFill>
          <a:blip r:embed="rId5">
            <a:alphaModFix/>
          </a:blip>
          <a:stretch>
            <a:fillRect/>
          </a:stretch>
        </p:blipFill>
        <p:spPr>
          <a:xfrm>
            <a:off x="-33338" y="-103239"/>
            <a:ext cx="12293918" cy="7197213"/>
          </a:xfrm>
          <a:prstGeom prst="rect">
            <a:avLst/>
          </a:prstGeom>
        </p:spPr>
      </p:pic>
    </p:spTree>
    <p:extLst>
      <p:ext uri="{BB962C8B-B14F-4D97-AF65-F5344CB8AC3E}">
        <p14:creationId xmlns:p14="http://schemas.microsoft.com/office/powerpoint/2010/main" val="11454929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1">
                    <a:lumMod val="75000"/>
                  </a:schemeClr>
                </a:solidFill>
              </a:rPr>
              <a:t>❹</a:t>
            </a:r>
            <a:r>
              <a:rPr lang="ja-JP" altLang="en-US" sz="4000" dirty="0"/>
              <a:t> チームの振り返り</a:t>
            </a:r>
            <a:endParaRPr lang="en-US" altLang="ja-JP" sz="4000" dirty="0"/>
          </a:p>
          <a:p>
            <a:pPr marL="0" indent="0">
              <a:buNone/>
            </a:pPr>
            <a:r>
              <a:rPr lang="ja-JP" altLang="en-US" sz="4000" dirty="0">
                <a:solidFill>
                  <a:schemeClr val="accent1">
                    <a:lumMod val="75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3429000"/>
            <a:ext cx="8577707" cy="322118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999961"/>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Tree>
    <p:extLst>
      <p:ext uri="{BB962C8B-B14F-4D97-AF65-F5344CB8AC3E}">
        <p14:creationId xmlns:p14="http://schemas.microsoft.com/office/powerpoint/2010/main" val="12436985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D3632E8C-1726-4C0F-8CD1-0C2B8BF96658}"/>
              </a:ext>
            </a:extLst>
          </p:cNvPr>
          <p:cNvSpPr/>
          <p:nvPr/>
        </p:nvSpPr>
        <p:spPr>
          <a:xfrm>
            <a:off x="-4914" y="2469737"/>
            <a:ext cx="5603822" cy="401955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dirty="0"/>
          </a:p>
        </p:txBody>
      </p:sp>
      <p:sp>
        <p:nvSpPr>
          <p:cNvPr id="10" name="正方形/長方形 9">
            <a:extLst>
              <a:ext uri="{FF2B5EF4-FFF2-40B4-BE49-F238E27FC236}">
                <a16:creationId xmlns:a16="http://schemas.microsoft.com/office/drawing/2014/main" id="{6F6A5D1A-3101-441B-8F93-BEB8C440C7ED}"/>
              </a:ext>
            </a:extLst>
          </p:cNvPr>
          <p:cNvSpPr/>
          <p:nvPr/>
        </p:nvSpPr>
        <p:spPr>
          <a:xfrm>
            <a:off x="6593093" y="2469736"/>
            <a:ext cx="5598908" cy="401955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2400" dirty="0">
                <a:solidFill>
                  <a:schemeClr val="tx1"/>
                </a:solidFill>
              </a:rPr>
              <a:t>受講生同士の気軽な教え合い</a:t>
            </a:r>
            <a:endParaRPr kumimoji="1" lang="en-US" altLang="ja-JP" sz="2400" dirty="0">
              <a:solidFill>
                <a:schemeClr val="tx1"/>
              </a:solidFill>
            </a:endParaRPr>
          </a:p>
          <a:p>
            <a:pPr algn="ctr">
              <a:lnSpc>
                <a:spcPct val="150000"/>
              </a:lnSpc>
            </a:pPr>
            <a:r>
              <a:rPr kumimoji="1" lang="en-US" altLang="ja-JP" sz="2400" b="1" dirty="0">
                <a:solidFill>
                  <a:schemeClr val="tx1"/>
                </a:solidFill>
              </a:rPr>
              <a:t>+</a:t>
            </a:r>
          </a:p>
          <a:p>
            <a:pPr algn="ctr">
              <a:lnSpc>
                <a:spcPct val="150000"/>
              </a:lnSpc>
            </a:pPr>
            <a:r>
              <a:rPr kumimoji="1" lang="ja-JP" altLang="en-US" sz="2400" dirty="0">
                <a:solidFill>
                  <a:schemeClr val="tx1"/>
                </a:solidFill>
              </a:rPr>
              <a:t>より学びを深められるツール</a:t>
            </a:r>
            <a:endParaRPr kumimoji="1" lang="en-US" altLang="ja-JP" sz="2400" dirty="0">
              <a:solidFill>
                <a:schemeClr val="tx1"/>
              </a:solidFill>
            </a:endParaRPr>
          </a:p>
          <a:p>
            <a:pPr algn="ctr">
              <a:lnSpc>
                <a:spcPct val="150000"/>
              </a:lnSpc>
            </a:pPr>
            <a:endParaRPr kumimoji="1" lang="en-US" altLang="ja-JP" sz="2400" dirty="0">
              <a:solidFill>
                <a:schemeClr val="tx1"/>
              </a:solidFill>
            </a:endParaRPr>
          </a:p>
          <a:p>
            <a:pPr algn="ctr">
              <a:lnSpc>
                <a:spcPct val="150000"/>
              </a:lnSpc>
            </a:pPr>
            <a:endParaRPr kumimoji="1" lang="en-US" altLang="ja-JP" sz="2400" dirty="0">
              <a:solidFill>
                <a:schemeClr val="tx1"/>
              </a:solidFill>
            </a:endParaRPr>
          </a:p>
          <a:p>
            <a:pPr algn="ctr">
              <a:lnSpc>
                <a:spcPct val="150000"/>
              </a:lnSpc>
            </a:pPr>
            <a:r>
              <a:rPr kumimoji="1" lang="ja-JP" altLang="en-US" sz="2400" dirty="0">
                <a:solidFill>
                  <a:schemeClr val="tx1"/>
                </a:solidFill>
              </a:rPr>
              <a:t>　</a:t>
            </a:r>
          </a:p>
        </p:txBody>
      </p:sp>
      <p:sp>
        <p:nvSpPr>
          <p:cNvPr id="13" name="コンテンツ プレースホルダー 2">
            <a:extLst>
              <a:ext uri="{FF2B5EF4-FFF2-40B4-BE49-F238E27FC236}">
                <a16:creationId xmlns:a16="http://schemas.microsoft.com/office/drawing/2014/main" id="{0C1467D4-8113-4AC5-9950-6856343C3612}"/>
              </a:ext>
            </a:extLst>
          </p:cNvPr>
          <p:cNvSpPr txBox="1">
            <a:spLocks/>
          </p:cNvSpPr>
          <p:nvPr/>
        </p:nvSpPr>
        <p:spPr>
          <a:xfrm>
            <a:off x="0" y="2469738"/>
            <a:ext cx="5846164" cy="4019552"/>
          </a:xfrm>
          <a:prstGeom prst="rect">
            <a:avLst/>
          </a:prstGeom>
        </p:spPr>
        <p:txBody>
          <a:bodyPr vert="horz" lIns="91440" tIns="45720" rIns="91440" bIns="45720" rtlCol="0" anchor="t"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endParaRPr lang="en-US" altLang="ja-JP" sz="1800" dirty="0"/>
          </a:p>
          <a:p>
            <a:pPr marL="0" indent="0" algn="ctr">
              <a:lnSpc>
                <a:spcPct val="100000"/>
              </a:lnSpc>
              <a:buFont typeface="Wingdings" panose="05000000000000000000" pitchFamily="2" charset="2"/>
              <a:buNone/>
            </a:pPr>
            <a:r>
              <a:rPr lang="ja-JP" altLang="en-US" sz="2800" b="1" dirty="0"/>
              <a:t>オンライン研修では</a:t>
            </a:r>
            <a:r>
              <a:rPr lang="en-US" altLang="ja-JP" sz="2800" b="1" dirty="0"/>
              <a:t>…</a:t>
            </a:r>
          </a:p>
        </p:txBody>
      </p:sp>
      <p:sp>
        <p:nvSpPr>
          <p:cNvPr id="14" name="四角形: 対角を切り取る 13">
            <a:extLst>
              <a:ext uri="{FF2B5EF4-FFF2-40B4-BE49-F238E27FC236}">
                <a16:creationId xmlns:a16="http://schemas.microsoft.com/office/drawing/2014/main" id="{C9B1494C-7CF6-4583-80DD-38E673F2C82F}"/>
              </a:ext>
            </a:extLst>
          </p:cNvPr>
          <p:cNvSpPr/>
          <p:nvPr/>
        </p:nvSpPr>
        <p:spPr>
          <a:xfrm>
            <a:off x="180054" y="2009122"/>
            <a:ext cx="1737236" cy="693174"/>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背景</a:t>
            </a:r>
          </a:p>
        </p:txBody>
      </p:sp>
      <p:sp>
        <p:nvSpPr>
          <p:cNvPr id="16" name="コンテンツ プレースホルダー 2">
            <a:extLst>
              <a:ext uri="{FF2B5EF4-FFF2-40B4-BE49-F238E27FC236}">
                <a16:creationId xmlns:a16="http://schemas.microsoft.com/office/drawing/2014/main" id="{597C62F6-2443-4C2A-873D-BF3210EB1754}"/>
              </a:ext>
            </a:extLst>
          </p:cNvPr>
          <p:cNvSpPr txBox="1">
            <a:spLocks/>
          </p:cNvSpPr>
          <p:nvPr/>
        </p:nvSpPr>
        <p:spPr>
          <a:xfrm>
            <a:off x="6310859" y="2469738"/>
            <a:ext cx="5886056" cy="4019552"/>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endParaRPr lang="en-US" altLang="ja-JP" sz="2400" dirty="0"/>
          </a:p>
        </p:txBody>
      </p:sp>
      <p:sp>
        <p:nvSpPr>
          <p:cNvPr id="19" name="タイトル 1">
            <a:extLst>
              <a:ext uri="{FF2B5EF4-FFF2-40B4-BE49-F238E27FC236}">
                <a16:creationId xmlns:a16="http://schemas.microsoft.com/office/drawing/2014/main" id="{E9EF7A90-A4FF-4A5D-A7C9-DB981020436A}"/>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0" name="グラフィックス 19" descr="地球: 南北アメリカ 単色塗りつぶし">
            <a:extLst>
              <a:ext uri="{FF2B5EF4-FFF2-40B4-BE49-F238E27FC236}">
                <a16:creationId xmlns:a16="http://schemas.microsoft.com/office/drawing/2014/main" id="{1F28D181-57FD-4254-AE4F-CA1F75985B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8" name="吹き出し: 角を丸めた四角形 7">
            <a:extLst>
              <a:ext uri="{FF2B5EF4-FFF2-40B4-BE49-F238E27FC236}">
                <a16:creationId xmlns:a16="http://schemas.microsoft.com/office/drawing/2014/main" id="{BF79CD7B-4DC8-42F7-83D5-78E5E816766E}"/>
              </a:ext>
            </a:extLst>
          </p:cNvPr>
          <p:cNvSpPr/>
          <p:nvPr/>
        </p:nvSpPr>
        <p:spPr>
          <a:xfrm>
            <a:off x="608413" y="3758799"/>
            <a:ext cx="4629337" cy="1090763"/>
          </a:xfrm>
          <a:prstGeom prst="wedgeRoundRectCallout">
            <a:avLst>
              <a:gd name="adj1" fmla="val -61288"/>
              <a:gd name="adj2" fmla="val 34840"/>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「教えてほしい」　「教えてあげたい」</a:t>
            </a:r>
            <a:endParaRPr kumimoji="1" lang="en-US" altLang="ja-JP" dirty="0">
              <a:solidFill>
                <a:sysClr val="windowText" lastClr="000000"/>
              </a:solidFill>
            </a:endParaRPr>
          </a:p>
          <a:p>
            <a:pPr algn="ctr">
              <a:lnSpc>
                <a:spcPct val="150000"/>
              </a:lnSpc>
            </a:pPr>
            <a:r>
              <a:rPr kumimoji="1" lang="ja-JP" altLang="en-US" dirty="0">
                <a:solidFill>
                  <a:sysClr val="windowText" lastClr="000000"/>
                </a:solidFill>
              </a:rPr>
              <a:t>が　</a:t>
            </a:r>
            <a:r>
              <a:rPr kumimoji="1" lang="ja-JP" altLang="en-US" sz="2000" b="1" dirty="0">
                <a:solidFill>
                  <a:sysClr val="windowText" lastClr="000000"/>
                </a:solidFill>
              </a:rPr>
              <a:t>言いにくい！</a:t>
            </a:r>
            <a:endParaRPr kumimoji="1" lang="en-US" altLang="ja-JP" b="1" dirty="0">
              <a:solidFill>
                <a:sysClr val="windowText" lastClr="000000"/>
              </a:solidFill>
            </a:endParaRPr>
          </a:p>
        </p:txBody>
      </p:sp>
      <p:sp>
        <p:nvSpPr>
          <p:cNvPr id="25" name="四角形: 対角を切り取る 24">
            <a:extLst>
              <a:ext uri="{FF2B5EF4-FFF2-40B4-BE49-F238E27FC236}">
                <a16:creationId xmlns:a16="http://schemas.microsoft.com/office/drawing/2014/main" id="{0F5B9137-4715-4874-A80F-FF25921ECEE7}"/>
              </a:ext>
            </a:extLst>
          </p:cNvPr>
          <p:cNvSpPr/>
          <p:nvPr/>
        </p:nvSpPr>
        <p:spPr>
          <a:xfrm>
            <a:off x="10274710" y="2009122"/>
            <a:ext cx="1737236" cy="693174"/>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目的</a:t>
            </a:r>
          </a:p>
        </p:txBody>
      </p:sp>
      <p:sp>
        <p:nvSpPr>
          <p:cNvPr id="27" name="吹き出し: 角を丸めた四角形 26">
            <a:extLst>
              <a:ext uri="{FF2B5EF4-FFF2-40B4-BE49-F238E27FC236}">
                <a16:creationId xmlns:a16="http://schemas.microsoft.com/office/drawing/2014/main" id="{98AC4359-8B57-4EE6-A128-725A4F988CE1}"/>
              </a:ext>
            </a:extLst>
          </p:cNvPr>
          <p:cNvSpPr/>
          <p:nvPr/>
        </p:nvSpPr>
        <p:spPr>
          <a:xfrm>
            <a:off x="608413" y="5030605"/>
            <a:ext cx="4629337" cy="1090763"/>
          </a:xfrm>
          <a:prstGeom prst="wedgeRoundRectCallout">
            <a:avLst>
              <a:gd name="adj1" fmla="val -61288"/>
              <a:gd name="adj2" fmla="val 34840"/>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誰かと </a:t>
            </a:r>
            <a:r>
              <a:rPr kumimoji="1" lang="ja-JP" altLang="en-US" sz="2000" b="1" dirty="0">
                <a:solidFill>
                  <a:sysClr val="windowText" lastClr="000000"/>
                </a:solidFill>
              </a:rPr>
              <a:t>学びを共有 </a:t>
            </a:r>
            <a:r>
              <a:rPr kumimoji="1" lang="ja-JP" altLang="en-US" dirty="0">
                <a:solidFill>
                  <a:sysClr val="windowText" lastClr="000000"/>
                </a:solidFill>
              </a:rPr>
              <a:t>できるような</a:t>
            </a:r>
            <a:endParaRPr kumimoji="1" lang="en-US" altLang="ja-JP" dirty="0">
              <a:solidFill>
                <a:sysClr val="windowText" lastClr="000000"/>
              </a:solidFill>
            </a:endParaRPr>
          </a:p>
          <a:p>
            <a:pPr algn="ctr">
              <a:lnSpc>
                <a:spcPct val="150000"/>
              </a:lnSpc>
            </a:pPr>
            <a:r>
              <a:rPr kumimoji="1" lang="ja-JP" altLang="en-US" sz="2000" b="1" dirty="0">
                <a:solidFill>
                  <a:sysClr val="windowText" lastClr="000000"/>
                </a:solidFill>
              </a:rPr>
              <a:t>手軽なツール </a:t>
            </a:r>
            <a:r>
              <a:rPr kumimoji="1" lang="ja-JP" altLang="en-US" dirty="0">
                <a:solidFill>
                  <a:sysClr val="windowText" lastClr="000000"/>
                </a:solidFill>
              </a:rPr>
              <a:t>があったらなぁ</a:t>
            </a:r>
            <a:endParaRPr kumimoji="1" lang="en-US" altLang="ja-JP" dirty="0">
              <a:solidFill>
                <a:sysClr val="windowText" lastClr="000000"/>
              </a:solidFill>
            </a:endParaRPr>
          </a:p>
        </p:txBody>
      </p:sp>
      <p:pic>
        <p:nvPicPr>
          <p:cNvPr id="12" name="グラフィックス 11" descr="山形の矢印 単色塗りつぶし">
            <a:extLst>
              <a:ext uri="{FF2B5EF4-FFF2-40B4-BE49-F238E27FC236}">
                <a16:creationId xmlns:a16="http://schemas.microsoft.com/office/drawing/2014/main" id="{1BEB4FC7-D182-4D28-BDCA-2EDC5F3266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94787" y="4065887"/>
            <a:ext cx="827250" cy="827250"/>
          </a:xfrm>
          <a:prstGeom prst="rect">
            <a:avLst/>
          </a:prstGeom>
        </p:spPr>
      </p:pic>
    </p:spTree>
    <p:extLst>
      <p:ext uri="{BB962C8B-B14F-4D97-AF65-F5344CB8AC3E}">
        <p14:creationId xmlns:p14="http://schemas.microsoft.com/office/powerpoint/2010/main" val="364168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500"/>
                                        <p:tgtEl>
                                          <p:spTgt spid="27"/>
                                        </p:tgtEl>
                                      </p:cBhvr>
                                    </p:animEffect>
                                    <p:anim calcmode="lin" valueType="num">
                                      <p:cBhvr>
                                        <p:cTn id="15" dur="500" fill="hold"/>
                                        <p:tgtEl>
                                          <p:spTgt spid="27"/>
                                        </p:tgtEl>
                                        <p:attrNameLst>
                                          <p:attrName>ppt_x</p:attrName>
                                        </p:attrNameLst>
                                      </p:cBhvr>
                                      <p:tavLst>
                                        <p:tav tm="0">
                                          <p:val>
                                            <p:strVal val="#ppt_x"/>
                                          </p:val>
                                        </p:tav>
                                        <p:tav tm="100000">
                                          <p:val>
                                            <p:strVal val="#ppt_x"/>
                                          </p:val>
                                        </p:tav>
                                      </p:tavLst>
                                    </p:anim>
                                    <p:anim calcmode="lin" valueType="num">
                                      <p:cBhvr>
                                        <p:cTn id="16" dur="5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250"/>
                                  </p:stCondLst>
                                  <p:childTnLst>
                                    <p:set>
                                      <p:cBhvr>
                                        <p:cTn id="20" dur="1" fill="hold">
                                          <p:stCondLst>
                                            <p:cond delay="0"/>
                                          </p:stCondLst>
                                        </p:cTn>
                                        <p:tgtEl>
                                          <p:spTgt spid="10"/>
                                        </p:tgtEl>
                                        <p:attrNameLst>
                                          <p:attrName>style.visibility</p:attrName>
                                        </p:attrNameLst>
                                      </p:cBhvr>
                                      <p:to>
                                        <p:strVal val="visible"/>
                                      </p:to>
                                    </p:set>
                                    <p:animEffect transition="in" filter="wipe(down)">
                                      <p:cBhvr>
                                        <p:cTn id="21" dur="500"/>
                                        <p:tgtEl>
                                          <p:spTgt spid="10"/>
                                        </p:tgtEl>
                                      </p:cBhvr>
                                    </p:animEffect>
                                  </p:childTnLst>
                                </p:cTn>
                              </p:par>
                              <p:par>
                                <p:cTn id="22" presetID="22" presetClass="entr" presetSubtype="4" fill="hold" grpId="0" nodeType="withEffect">
                                  <p:stCondLst>
                                    <p:cond delay="250"/>
                                  </p:stCondLst>
                                  <p:childTnLst>
                                    <p:set>
                                      <p:cBhvr>
                                        <p:cTn id="23" dur="1" fill="hold">
                                          <p:stCondLst>
                                            <p:cond delay="0"/>
                                          </p:stCondLst>
                                        </p:cTn>
                                        <p:tgtEl>
                                          <p:spTgt spid="25"/>
                                        </p:tgtEl>
                                        <p:attrNameLst>
                                          <p:attrName>style.visibility</p:attrName>
                                        </p:attrNameLst>
                                      </p:cBhvr>
                                      <p:to>
                                        <p:strVal val="visible"/>
                                      </p:to>
                                    </p:set>
                                    <p:animEffect transition="in" filter="wipe(down)">
                                      <p:cBhvr>
                                        <p:cTn id="24" dur="500"/>
                                        <p:tgtEl>
                                          <p:spTgt spid="25"/>
                                        </p:tgtEl>
                                      </p:cBhvr>
                                    </p:animEffect>
                                  </p:childTnLst>
                                </p:cTn>
                              </p:par>
                              <p:par>
                                <p:cTn id="25" presetID="22" presetClass="entr" presetSubtype="4"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25"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3">
            <a:extLst>
              <a:ext uri="{FF2B5EF4-FFF2-40B4-BE49-F238E27FC236}">
                <a16:creationId xmlns:a16="http://schemas.microsoft.com/office/drawing/2014/main" id="{A9F2C10F-B6CF-4074-BBCD-84567EEAA614}"/>
              </a:ext>
            </a:extLst>
          </p:cNvPr>
          <p:cNvSpPr txBox="1">
            <a:spLocks/>
          </p:cNvSpPr>
          <p:nvPr/>
        </p:nvSpPr>
        <p:spPr>
          <a:xfrm>
            <a:off x="747198" y="1305035"/>
            <a:ext cx="10904088" cy="1017638"/>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altLang="ja-JP" sz="6000" dirty="0">
                <a:latin typeface="Arial Black" panose="020B0A04020102020204" pitchFamily="34" charset="0"/>
              </a:rPr>
              <a:t>mynote++</a:t>
            </a:r>
          </a:p>
          <a:p>
            <a:pPr marL="0" indent="0" algn="ctr">
              <a:lnSpc>
                <a:spcPct val="100000"/>
              </a:lnSpc>
              <a:buFont typeface="Wingdings" panose="05000000000000000000" pitchFamily="2" charset="2"/>
              <a:buNone/>
            </a:pPr>
            <a:endParaRPr lang="ja-JP" altLang="en-US" sz="6000" dirty="0">
              <a:latin typeface="Arial Black" panose="020B0A04020102020204" pitchFamily="34" charset="0"/>
            </a:endParaRPr>
          </a:p>
        </p:txBody>
      </p:sp>
      <p:sp>
        <p:nvSpPr>
          <p:cNvPr id="9" name="正方形/長方形 8">
            <a:extLst>
              <a:ext uri="{FF2B5EF4-FFF2-40B4-BE49-F238E27FC236}">
                <a16:creationId xmlns:a16="http://schemas.microsoft.com/office/drawing/2014/main" id="{D3632E8C-1726-4C0F-8CD1-0C2B8BF96658}"/>
              </a:ext>
            </a:extLst>
          </p:cNvPr>
          <p:cNvSpPr/>
          <p:nvPr/>
        </p:nvSpPr>
        <p:spPr>
          <a:xfrm>
            <a:off x="-4914" y="2469737"/>
            <a:ext cx="5603822" cy="401955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dirty="0"/>
          </a:p>
        </p:txBody>
      </p:sp>
      <p:sp>
        <p:nvSpPr>
          <p:cNvPr id="13" name="コンテンツ プレースホルダー 2">
            <a:extLst>
              <a:ext uri="{FF2B5EF4-FFF2-40B4-BE49-F238E27FC236}">
                <a16:creationId xmlns:a16="http://schemas.microsoft.com/office/drawing/2014/main" id="{0C1467D4-8113-4AC5-9950-6856343C3612}"/>
              </a:ext>
            </a:extLst>
          </p:cNvPr>
          <p:cNvSpPr txBox="1">
            <a:spLocks/>
          </p:cNvSpPr>
          <p:nvPr/>
        </p:nvSpPr>
        <p:spPr>
          <a:xfrm>
            <a:off x="0" y="2469738"/>
            <a:ext cx="5846164" cy="4019552"/>
          </a:xfrm>
          <a:prstGeom prst="rect">
            <a:avLst/>
          </a:prstGeom>
        </p:spPr>
        <p:txBody>
          <a:bodyPr vert="horz" lIns="91440" tIns="45720" rIns="91440" bIns="45720" rtlCol="0" anchor="t"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endParaRPr lang="en-US" altLang="ja-JP" sz="1800" dirty="0"/>
          </a:p>
          <a:p>
            <a:pPr marL="0" indent="0" algn="ctr">
              <a:lnSpc>
                <a:spcPct val="100000"/>
              </a:lnSpc>
              <a:buFont typeface="Wingdings" panose="05000000000000000000" pitchFamily="2" charset="2"/>
              <a:buNone/>
            </a:pPr>
            <a:r>
              <a:rPr lang="ja-JP" altLang="en-US" sz="2800" b="1" dirty="0"/>
              <a:t>オンライン研修では</a:t>
            </a:r>
            <a:r>
              <a:rPr lang="en-US" altLang="ja-JP" sz="2800" b="1" dirty="0"/>
              <a:t>…</a:t>
            </a:r>
          </a:p>
        </p:txBody>
      </p:sp>
      <p:sp>
        <p:nvSpPr>
          <p:cNvPr id="14" name="四角形: 対角を切り取る 13">
            <a:extLst>
              <a:ext uri="{FF2B5EF4-FFF2-40B4-BE49-F238E27FC236}">
                <a16:creationId xmlns:a16="http://schemas.microsoft.com/office/drawing/2014/main" id="{C9B1494C-7CF6-4583-80DD-38E673F2C82F}"/>
              </a:ext>
            </a:extLst>
          </p:cNvPr>
          <p:cNvSpPr/>
          <p:nvPr/>
        </p:nvSpPr>
        <p:spPr>
          <a:xfrm>
            <a:off x="180054" y="2009122"/>
            <a:ext cx="1737236" cy="693174"/>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背景</a:t>
            </a:r>
          </a:p>
        </p:txBody>
      </p:sp>
      <p:sp>
        <p:nvSpPr>
          <p:cNvPr id="16" name="コンテンツ プレースホルダー 2">
            <a:extLst>
              <a:ext uri="{FF2B5EF4-FFF2-40B4-BE49-F238E27FC236}">
                <a16:creationId xmlns:a16="http://schemas.microsoft.com/office/drawing/2014/main" id="{597C62F6-2443-4C2A-873D-BF3210EB1754}"/>
              </a:ext>
            </a:extLst>
          </p:cNvPr>
          <p:cNvSpPr txBox="1">
            <a:spLocks/>
          </p:cNvSpPr>
          <p:nvPr/>
        </p:nvSpPr>
        <p:spPr>
          <a:xfrm>
            <a:off x="6310859" y="2469738"/>
            <a:ext cx="5886056" cy="4019552"/>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endParaRPr lang="en-US" altLang="ja-JP" sz="2400" dirty="0"/>
          </a:p>
        </p:txBody>
      </p:sp>
      <p:sp>
        <p:nvSpPr>
          <p:cNvPr id="19" name="タイトル 1">
            <a:extLst>
              <a:ext uri="{FF2B5EF4-FFF2-40B4-BE49-F238E27FC236}">
                <a16:creationId xmlns:a16="http://schemas.microsoft.com/office/drawing/2014/main" id="{E9EF7A90-A4FF-4A5D-A7C9-DB981020436A}"/>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0" name="グラフィックス 19" descr="地球: 南北アメリカ 単色塗りつぶし">
            <a:extLst>
              <a:ext uri="{FF2B5EF4-FFF2-40B4-BE49-F238E27FC236}">
                <a16:creationId xmlns:a16="http://schemas.microsoft.com/office/drawing/2014/main" id="{1F28D181-57FD-4254-AE4F-CA1F75985B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8" name="吹き出し: 角を丸めた四角形 7">
            <a:extLst>
              <a:ext uri="{FF2B5EF4-FFF2-40B4-BE49-F238E27FC236}">
                <a16:creationId xmlns:a16="http://schemas.microsoft.com/office/drawing/2014/main" id="{BF79CD7B-4DC8-42F7-83D5-78E5E816766E}"/>
              </a:ext>
            </a:extLst>
          </p:cNvPr>
          <p:cNvSpPr/>
          <p:nvPr/>
        </p:nvSpPr>
        <p:spPr>
          <a:xfrm>
            <a:off x="608413" y="3758799"/>
            <a:ext cx="4629337" cy="1090763"/>
          </a:xfrm>
          <a:prstGeom prst="wedgeRoundRectCallout">
            <a:avLst>
              <a:gd name="adj1" fmla="val -61288"/>
              <a:gd name="adj2" fmla="val 34840"/>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「教えてほしい」　「教えてあげたい」</a:t>
            </a:r>
            <a:endParaRPr kumimoji="1" lang="en-US" altLang="ja-JP" dirty="0">
              <a:solidFill>
                <a:sysClr val="windowText" lastClr="000000"/>
              </a:solidFill>
            </a:endParaRPr>
          </a:p>
          <a:p>
            <a:pPr algn="ctr">
              <a:lnSpc>
                <a:spcPct val="150000"/>
              </a:lnSpc>
            </a:pPr>
            <a:r>
              <a:rPr kumimoji="1" lang="ja-JP" altLang="en-US" dirty="0">
                <a:solidFill>
                  <a:sysClr val="windowText" lastClr="000000"/>
                </a:solidFill>
              </a:rPr>
              <a:t>が　</a:t>
            </a:r>
            <a:r>
              <a:rPr kumimoji="1" lang="ja-JP" altLang="en-US" sz="2000" b="1" dirty="0">
                <a:solidFill>
                  <a:sysClr val="windowText" lastClr="000000"/>
                </a:solidFill>
              </a:rPr>
              <a:t>言いにくい！</a:t>
            </a:r>
            <a:endParaRPr kumimoji="1" lang="en-US" altLang="ja-JP" b="1" dirty="0">
              <a:solidFill>
                <a:sysClr val="windowText" lastClr="000000"/>
              </a:solidFill>
            </a:endParaRPr>
          </a:p>
        </p:txBody>
      </p:sp>
      <p:pic>
        <p:nvPicPr>
          <p:cNvPr id="12" name="グラフィックス 11" descr="山形の矢印 単色塗りつぶし">
            <a:extLst>
              <a:ext uri="{FF2B5EF4-FFF2-40B4-BE49-F238E27FC236}">
                <a16:creationId xmlns:a16="http://schemas.microsoft.com/office/drawing/2014/main" id="{1BEB4FC7-D182-4D28-BDCA-2EDC5F3266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94787" y="4065887"/>
            <a:ext cx="827250" cy="827250"/>
          </a:xfrm>
          <a:prstGeom prst="rect">
            <a:avLst/>
          </a:prstGeom>
        </p:spPr>
      </p:pic>
      <p:sp>
        <p:nvSpPr>
          <p:cNvPr id="21" name="正方形/長方形 20">
            <a:extLst>
              <a:ext uri="{FF2B5EF4-FFF2-40B4-BE49-F238E27FC236}">
                <a16:creationId xmlns:a16="http://schemas.microsoft.com/office/drawing/2014/main" id="{6696311E-E3B0-40B7-8C93-B977AF1B254F}"/>
              </a:ext>
            </a:extLst>
          </p:cNvPr>
          <p:cNvSpPr/>
          <p:nvPr/>
        </p:nvSpPr>
        <p:spPr>
          <a:xfrm>
            <a:off x="6593093" y="2469736"/>
            <a:ext cx="5598908" cy="401955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2400" dirty="0">
                <a:solidFill>
                  <a:schemeClr val="tx1"/>
                </a:solidFill>
              </a:rPr>
              <a:t>受講生同士の気軽な教え合い</a:t>
            </a:r>
            <a:endParaRPr kumimoji="1" lang="en-US" altLang="ja-JP" sz="2400" dirty="0">
              <a:solidFill>
                <a:schemeClr val="tx1"/>
              </a:solidFill>
            </a:endParaRPr>
          </a:p>
          <a:p>
            <a:pPr algn="ctr">
              <a:lnSpc>
                <a:spcPct val="150000"/>
              </a:lnSpc>
            </a:pPr>
            <a:r>
              <a:rPr kumimoji="1" lang="en-US" altLang="ja-JP" sz="2400" b="1" dirty="0">
                <a:solidFill>
                  <a:schemeClr val="tx1"/>
                </a:solidFill>
              </a:rPr>
              <a:t>+</a:t>
            </a:r>
          </a:p>
          <a:p>
            <a:pPr algn="ctr">
              <a:lnSpc>
                <a:spcPct val="150000"/>
              </a:lnSpc>
            </a:pPr>
            <a:r>
              <a:rPr kumimoji="1" lang="ja-JP" altLang="en-US" sz="2400" dirty="0">
                <a:solidFill>
                  <a:schemeClr val="tx1"/>
                </a:solidFill>
              </a:rPr>
              <a:t>より学びを深められるツール</a:t>
            </a:r>
            <a:endParaRPr kumimoji="1" lang="en-US" altLang="ja-JP" sz="2400" dirty="0">
              <a:solidFill>
                <a:schemeClr val="tx1"/>
              </a:solidFill>
            </a:endParaRPr>
          </a:p>
          <a:p>
            <a:pPr algn="ctr">
              <a:lnSpc>
                <a:spcPct val="150000"/>
              </a:lnSpc>
            </a:pPr>
            <a:r>
              <a:rPr kumimoji="1" lang="en-US" altLang="ja-JP" b="1" dirty="0">
                <a:solidFill>
                  <a:schemeClr val="tx1"/>
                </a:solidFill>
              </a:rPr>
              <a:t>||</a:t>
            </a:r>
          </a:p>
          <a:p>
            <a:pPr algn="ctr">
              <a:lnSpc>
                <a:spcPct val="150000"/>
              </a:lnSpc>
            </a:pPr>
            <a:endParaRPr kumimoji="1" lang="en-US" altLang="ja-JP" sz="2400" dirty="0">
              <a:solidFill>
                <a:schemeClr val="tx1"/>
              </a:solidFill>
            </a:endParaRPr>
          </a:p>
          <a:p>
            <a:pPr algn="ctr">
              <a:lnSpc>
                <a:spcPct val="150000"/>
              </a:lnSpc>
            </a:pPr>
            <a:r>
              <a:rPr kumimoji="1" lang="ja-JP" altLang="en-US" sz="2400" dirty="0">
                <a:solidFill>
                  <a:schemeClr val="tx1"/>
                </a:solidFill>
              </a:rPr>
              <a:t>　</a:t>
            </a:r>
          </a:p>
        </p:txBody>
      </p:sp>
      <p:sp>
        <p:nvSpPr>
          <p:cNvPr id="17" name="正方形/長方形 16">
            <a:extLst>
              <a:ext uri="{FF2B5EF4-FFF2-40B4-BE49-F238E27FC236}">
                <a16:creationId xmlns:a16="http://schemas.microsoft.com/office/drawing/2014/main" id="{0E9036D7-838D-4FD7-A51D-89DDA3DD5E52}"/>
              </a:ext>
            </a:extLst>
          </p:cNvPr>
          <p:cNvSpPr/>
          <p:nvPr/>
        </p:nvSpPr>
        <p:spPr>
          <a:xfrm>
            <a:off x="7146839" y="5030605"/>
            <a:ext cx="4214095" cy="83663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chemeClr val="tx1"/>
                </a:solidFill>
              </a:rPr>
              <a:t>ターゲット：</a:t>
            </a:r>
            <a:r>
              <a:rPr kumimoji="1" lang="ja-JP" altLang="en-US" sz="4000" b="1" u="sng" dirty="0">
                <a:solidFill>
                  <a:schemeClr val="tx1"/>
                </a:solidFill>
              </a:rPr>
              <a:t>受講生</a:t>
            </a:r>
            <a:r>
              <a:rPr kumimoji="1" lang="ja-JP" altLang="en-US" sz="3600" b="1" dirty="0">
                <a:solidFill>
                  <a:schemeClr val="tx1"/>
                </a:solidFill>
              </a:rPr>
              <a:t>　</a:t>
            </a:r>
          </a:p>
        </p:txBody>
      </p:sp>
      <p:sp>
        <p:nvSpPr>
          <p:cNvPr id="25" name="四角形: 対角を切り取る 24">
            <a:extLst>
              <a:ext uri="{FF2B5EF4-FFF2-40B4-BE49-F238E27FC236}">
                <a16:creationId xmlns:a16="http://schemas.microsoft.com/office/drawing/2014/main" id="{0F5B9137-4715-4874-A80F-FF25921ECEE7}"/>
              </a:ext>
            </a:extLst>
          </p:cNvPr>
          <p:cNvSpPr/>
          <p:nvPr/>
        </p:nvSpPr>
        <p:spPr>
          <a:xfrm>
            <a:off x="10274710" y="2009122"/>
            <a:ext cx="1737236" cy="693174"/>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目的</a:t>
            </a:r>
          </a:p>
        </p:txBody>
      </p:sp>
      <p:sp>
        <p:nvSpPr>
          <p:cNvPr id="18" name="吹き出し: 角を丸めた四角形 17">
            <a:extLst>
              <a:ext uri="{FF2B5EF4-FFF2-40B4-BE49-F238E27FC236}">
                <a16:creationId xmlns:a16="http://schemas.microsoft.com/office/drawing/2014/main" id="{537870C3-F23F-4ABB-A9E7-FBCA9CC097B2}"/>
              </a:ext>
            </a:extLst>
          </p:cNvPr>
          <p:cNvSpPr/>
          <p:nvPr/>
        </p:nvSpPr>
        <p:spPr>
          <a:xfrm>
            <a:off x="608413" y="5030605"/>
            <a:ext cx="4629337" cy="1090763"/>
          </a:xfrm>
          <a:prstGeom prst="wedgeRoundRectCallout">
            <a:avLst>
              <a:gd name="adj1" fmla="val -61288"/>
              <a:gd name="adj2" fmla="val 34840"/>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誰かと </a:t>
            </a:r>
            <a:r>
              <a:rPr kumimoji="1" lang="ja-JP" altLang="en-US" sz="2000" b="1" dirty="0">
                <a:solidFill>
                  <a:sysClr val="windowText" lastClr="000000"/>
                </a:solidFill>
              </a:rPr>
              <a:t>学びを共有 </a:t>
            </a:r>
            <a:r>
              <a:rPr kumimoji="1" lang="ja-JP" altLang="en-US" dirty="0">
                <a:solidFill>
                  <a:sysClr val="windowText" lastClr="000000"/>
                </a:solidFill>
              </a:rPr>
              <a:t>できるような</a:t>
            </a:r>
            <a:endParaRPr kumimoji="1" lang="en-US" altLang="ja-JP" dirty="0">
              <a:solidFill>
                <a:sysClr val="windowText" lastClr="000000"/>
              </a:solidFill>
            </a:endParaRPr>
          </a:p>
          <a:p>
            <a:pPr algn="ctr">
              <a:lnSpc>
                <a:spcPct val="150000"/>
              </a:lnSpc>
            </a:pPr>
            <a:r>
              <a:rPr kumimoji="1" lang="ja-JP" altLang="en-US" sz="2000" b="1" dirty="0">
                <a:solidFill>
                  <a:sysClr val="windowText" lastClr="000000"/>
                </a:solidFill>
              </a:rPr>
              <a:t>手軽なツール </a:t>
            </a:r>
            <a:r>
              <a:rPr kumimoji="1" lang="ja-JP" altLang="en-US" dirty="0">
                <a:solidFill>
                  <a:sysClr val="windowText" lastClr="000000"/>
                </a:solidFill>
              </a:rPr>
              <a:t>があったらなぁ</a:t>
            </a:r>
            <a:endParaRPr kumimoji="1" lang="en-US" altLang="ja-JP" dirty="0">
              <a:solidFill>
                <a:sysClr val="windowText" lastClr="000000"/>
              </a:solidFill>
            </a:endParaRPr>
          </a:p>
        </p:txBody>
      </p:sp>
    </p:spTree>
    <p:extLst>
      <p:ext uri="{BB962C8B-B14F-4D97-AF65-F5344CB8AC3E}">
        <p14:creationId xmlns:p14="http://schemas.microsoft.com/office/powerpoint/2010/main" val="130009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3">
            <a:extLst>
              <a:ext uri="{FF2B5EF4-FFF2-40B4-BE49-F238E27FC236}">
                <a16:creationId xmlns:a16="http://schemas.microsoft.com/office/drawing/2014/main" id="{A9F2C10F-B6CF-4074-BBCD-84567EEAA614}"/>
              </a:ext>
            </a:extLst>
          </p:cNvPr>
          <p:cNvSpPr txBox="1">
            <a:spLocks/>
          </p:cNvSpPr>
          <p:nvPr/>
        </p:nvSpPr>
        <p:spPr>
          <a:xfrm>
            <a:off x="747198" y="1305035"/>
            <a:ext cx="10904088" cy="1017638"/>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altLang="ja-JP" sz="6000" dirty="0">
                <a:latin typeface="Arial Black" panose="020B0A04020102020204" pitchFamily="34" charset="0"/>
              </a:rPr>
              <a:t>mynote++</a:t>
            </a:r>
          </a:p>
          <a:p>
            <a:pPr marL="0" indent="0" algn="ctr">
              <a:lnSpc>
                <a:spcPct val="100000"/>
              </a:lnSpc>
              <a:buFont typeface="Wingdings" panose="05000000000000000000" pitchFamily="2" charset="2"/>
              <a:buNone/>
            </a:pPr>
            <a:endParaRPr lang="ja-JP" altLang="en-US" sz="6000" dirty="0">
              <a:latin typeface="Arial Black" panose="020B0A04020102020204" pitchFamily="34" charset="0"/>
            </a:endParaRPr>
          </a:p>
        </p:txBody>
      </p:sp>
      <p:sp>
        <p:nvSpPr>
          <p:cNvPr id="12" name="正方形/長方形 11">
            <a:extLst>
              <a:ext uri="{FF2B5EF4-FFF2-40B4-BE49-F238E27FC236}">
                <a16:creationId xmlns:a16="http://schemas.microsoft.com/office/drawing/2014/main" id="{AD48C59D-5AAE-4E44-9164-5E5811051218}"/>
              </a:ext>
            </a:extLst>
          </p:cNvPr>
          <p:cNvSpPr/>
          <p:nvPr/>
        </p:nvSpPr>
        <p:spPr>
          <a:xfrm>
            <a:off x="1093843" y="2469737"/>
            <a:ext cx="10024100" cy="390482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a:solidFill>
                  <a:schemeClr val="tx1"/>
                </a:solidFill>
              </a:rPr>
              <a:t>わ</a:t>
            </a: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391006" y="2026348"/>
            <a:ext cx="2503829" cy="825910"/>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コンセプト</a:t>
            </a:r>
          </a:p>
        </p:txBody>
      </p:sp>
      <p:sp>
        <p:nvSpPr>
          <p:cNvPr id="23" name="タイトル 1">
            <a:extLst>
              <a:ext uri="{FF2B5EF4-FFF2-40B4-BE49-F238E27FC236}">
                <a16:creationId xmlns:a16="http://schemas.microsoft.com/office/drawing/2014/main" id="{0ACA70C5-26BF-440B-86C3-0ACEECEF9FF3}"/>
              </a:ext>
            </a:extLst>
          </p:cNvPr>
          <p:cNvSpPr>
            <a:spLocks noGrp="1"/>
          </p:cNvSpPr>
          <p:nvPr>
            <p:ph type="title"/>
          </p:nvPr>
        </p:nvSpPr>
        <p:spPr>
          <a:xfrm>
            <a:off x="1378975" y="483440"/>
            <a:ext cx="10164876" cy="583800"/>
          </a:xfrm>
        </p:spPr>
        <p:txBody>
          <a:bodyPr rtlCol="0"/>
          <a:lstStyle/>
          <a:p>
            <a:pPr rtl="0"/>
            <a:r>
              <a:rPr lang="ja-JP" altLang="en-US" sz="3200" dirty="0"/>
              <a:t>システムについて</a:t>
            </a:r>
            <a:endParaRPr lang="ja" sz="3200" dirty="0"/>
          </a:p>
        </p:txBody>
      </p:sp>
      <p:pic>
        <p:nvPicPr>
          <p:cNvPr id="24" name="グラフィックス 23" descr="地球: 南北アメリカ 単色塗りつぶし">
            <a:extLst>
              <a:ext uri="{FF2B5EF4-FFF2-40B4-BE49-F238E27FC236}">
                <a16:creationId xmlns:a16="http://schemas.microsoft.com/office/drawing/2014/main" id="{17D3D4D2-571F-4684-8F78-93879FB32D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9052" y="385379"/>
            <a:ext cx="779922" cy="779922"/>
          </a:xfrm>
          <a:prstGeom prst="rect">
            <a:avLst/>
          </a:prstGeom>
        </p:spPr>
      </p:pic>
    </p:spTree>
    <p:extLst>
      <p:ext uri="{BB962C8B-B14F-4D97-AF65-F5344CB8AC3E}">
        <p14:creationId xmlns:p14="http://schemas.microsoft.com/office/powerpoint/2010/main" val="2458195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最小およびミュート_ALT">
  <a:themeElements>
    <a:clrScheme name="Japan 2">
      <a:dk1>
        <a:srgbClr val="231B23"/>
      </a:dk1>
      <a:lt1>
        <a:srgbClr val="FCF5E5"/>
      </a:lt1>
      <a:dk2>
        <a:srgbClr val="231B23"/>
      </a:dk2>
      <a:lt2>
        <a:srgbClr val="FCF5E5"/>
      </a:lt2>
      <a:accent1>
        <a:srgbClr val="FDA431"/>
      </a:accent1>
      <a:accent2>
        <a:srgbClr val="4DA1A8"/>
      </a:accent2>
      <a:accent3>
        <a:srgbClr val="D7E7BA"/>
      </a:accent3>
      <a:accent4>
        <a:srgbClr val="FCF5E5"/>
      </a:accent4>
      <a:accent5>
        <a:srgbClr val="231B23"/>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2101413_TF34306921" id="{47608262-C581-489D-BCBD-6347799DC6CF}" vid="{95242247-B99D-447C-A86D-8AAB63C6826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ジャパニーズ ビジネス プレゼンテーション</Template>
  <TotalTime>1744</TotalTime>
  <Words>1184</Words>
  <Application>Microsoft Office PowerPoint</Application>
  <PresentationFormat>ワイド画面</PresentationFormat>
  <Paragraphs>278</Paragraphs>
  <Slides>27</Slides>
  <Notes>19</Notes>
  <HiddenSlides>6</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27</vt:i4>
      </vt:variant>
    </vt:vector>
  </HeadingPairs>
  <TitlesOfParts>
    <vt:vector size="36" baseType="lpstr">
      <vt:lpstr>HGP教科書体</vt:lpstr>
      <vt:lpstr>Meiryo UI</vt:lpstr>
      <vt:lpstr>NotoSansJP</vt:lpstr>
      <vt:lpstr>Abadi</vt:lpstr>
      <vt:lpstr>Arial</vt:lpstr>
      <vt:lpstr>Arial Black</vt:lpstr>
      <vt:lpstr>Calibri</vt:lpstr>
      <vt:lpstr>Wingdings</vt:lpstr>
      <vt:lpstr>最小およびミュート_ALT</vt:lpstr>
      <vt:lpstr>PowerPoint プレゼンテーション</vt:lpstr>
      <vt:lpstr>発表の流れ</vt:lpstr>
      <vt:lpstr>発表の流れ</vt:lpstr>
      <vt:lpstr>チーム紹介</vt:lpstr>
      <vt:lpstr>チーム紹介</vt:lpstr>
      <vt:lpstr>発表の流れ</vt:lpstr>
      <vt:lpstr>システムについて</vt:lpstr>
      <vt:lpstr>システムについて</vt:lpstr>
      <vt:lpstr>システムについて</vt:lpstr>
      <vt:lpstr>システムについて</vt:lpstr>
      <vt:lpstr>発表の流れ</vt:lpstr>
      <vt:lpstr>発表の流れ</vt:lpstr>
      <vt:lpstr>システムについて – まとめ</vt:lpstr>
      <vt:lpstr>発表の流れ</vt:lpstr>
      <vt:lpstr>発表の流れ</vt:lpstr>
      <vt:lpstr>チームの振り返り</vt:lpstr>
      <vt:lpstr>発表の流れ</vt:lpstr>
      <vt:lpstr>発表の流れ</vt:lpstr>
      <vt:lpstr>姓 名 / 担当</vt:lpstr>
      <vt:lpstr>蔭山 ゆり / 発表担当</vt:lpstr>
      <vt:lpstr>姓 名 / 担当</vt:lpstr>
      <vt:lpstr>オチ</vt:lpstr>
      <vt:lpstr>PowerPoint プレゼンテーション</vt:lpstr>
      <vt:lpstr>チームの振り返り</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チーム worldMap</dc:title>
  <dc:creator>蔭山　ゆり</dc:creator>
  <cp:lastModifiedBy>蔭山　ゆり</cp:lastModifiedBy>
  <cp:revision>149</cp:revision>
  <dcterms:created xsi:type="dcterms:W3CDTF">2021-06-22T06:56:37Z</dcterms:created>
  <dcterms:modified xsi:type="dcterms:W3CDTF">2021-06-25T09:10:52Z</dcterms:modified>
</cp:coreProperties>
</file>