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2"/>
  </p:notesMasterIdLst>
  <p:handoutMasterIdLst>
    <p:handoutMasterId r:id="rId33"/>
  </p:handoutMasterIdLst>
  <p:sldIdLst>
    <p:sldId id="296" r:id="rId2"/>
    <p:sldId id="317" r:id="rId3"/>
    <p:sldId id="336" r:id="rId4"/>
    <p:sldId id="321" r:id="rId5"/>
    <p:sldId id="338" r:id="rId6"/>
    <p:sldId id="322" r:id="rId7"/>
    <p:sldId id="305" r:id="rId8"/>
    <p:sldId id="352" r:id="rId9"/>
    <p:sldId id="320" r:id="rId10"/>
    <p:sldId id="346" r:id="rId11"/>
    <p:sldId id="341" r:id="rId12"/>
    <p:sldId id="328" r:id="rId13"/>
    <p:sldId id="323" r:id="rId14"/>
    <p:sldId id="324" r:id="rId15"/>
    <p:sldId id="316" r:id="rId16"/>
    <p:sldId id="331" r:id="rId17"/>
    <p:sldId id="325" r:id="rId18"/>
    <p:sldId id="314" r:id="rId19"/>
    <p:sldId id="343" r:id="rId20"/>
    <p:sldId id="348" r:id="rId21"/>
    <p:sldId id="351" r:id="rId22"/>
    <p:sldId id="350" r:id="rId23"/>
    <p:sldId id="349" r:id="rId24"/>
    <p:sldId id="342" r:id="rId25"/>
    <p:sldId id="353" r:id="rId26"/>
    <p:sldId id="304" r:id="rId27"/>
    <p:sldId id="309" r:id="rId28"/>
    <p:sldId id="315" r:id="rId29"/>
    <p:sldId id="335" r:id="rId30"/>
    <p:sldId id="345" r:id="rId31"/>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BF5"/>
    <a:srgbClr val="FFFFFF"/>
    <a:srgbClr val="929292"/>
    <a:srgbClr val="231B23"/>
    <a:srgbClr val="5A5A5A"/>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59" d="100"/>
          <a:sy n="59" d="100"/>
        </p:scale>
        <p:origin x="96" y="204"/>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946E2A-EE88-487B-B56A-E18686956C5B}" type="datetime1">
              <a:rPr lang="ja-JP" altLang="en-US" smtClean="0">
                <a:latin typeface="Meiryo UI" panose="020B0604030504040204" pitchFamily="50" charset="-128"/>
                <a:ea typeface="Meiryo UI" panose="020B0604030504040204" pitchFamily="50" charset="-128"/>
              </a:rPr>
              <a:t>2021/6/28</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5C12AA9-855C-4BEA-B07F-DB8A0CF7ED54}" type="datetime1">
              <a:rPr lang="ja-JP" altLang="en-US" smtClean="0"/>
              <a:pPr/>
              <a:t>2021/6/28</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EE4C7EB7-95BF-454D-AFC4-1D00DDF31289}" type="datetime1">
              <a:rPr lang="ja-JP" altLang="en-US" noProof="0" smtClean="0"/>
              <a:t>2021/6/28</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379252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18</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17918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27727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2C8279F-4F17-4988-81F9-6030F363FD13}"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AB98020-A33C-4C88-A83B-3B246C41FC4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0764A3B-2FBD-4BC8-90B1-E50D4EF69B9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18C3803-BF19-42EE-A538-5DEF4008F47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1F228067-30A9-4940-BBA9-0D031C83E0C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04AC4CE-8F4C-419D-AA1F-71C6B87C5859}" type="datetime1">
              <a:rPr lang="ja-JP" altLang="en-US" smtClean="0"/>
              <a:t>2021/6/28</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25.png"/><Relationship Id="rId17" Type="http://schemas.openxmlformats.org/officeDocument/2006/relationships/image" Target="../media/image36.svg"/><Relationship Id="rId2" Type="http://schemas.openxmlformats.org/officeDocument/2006/relationships/image" Target="../media/image27.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33.pn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5658873"/>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65</a:t>
            </a:r>
            <a:r>
              <a:rPr kumimoji="1" lang="en-US" altLang="ja-JP" sz="2000" dirty="0">
                <a:solidFill>
                  <a:srgbClr val="929292"/>
                </a:solidFill>
              </a:rPr>
              <a:t>/ 100</a:t>
            </a:r>
            <a:endParaRPr kumimoji="1" lang="ja-JP" altLang="en-US" sz="2000" dirty="0">
              <a:solidFill>
                <a:srgbClr val="929292"/>
              </a:solidFill>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721413"/>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発表準備を滞りなく進めるための、先を見据えた準備を意識する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グループの雰囲気づくり、発想、どれも素晴らしく、大変助かりました。</a:t>
            </a:r>
          </a:p>
          <a:p>
            <a:pPr algn="ctr">
              <a:lnSpc>
                <a:spcPct val="150000"/>
              </a:lnSpc>
            </a:pPr>
            <a:r>
              <a:rPr kumimoji="1" lang="ja-JP" altLang="en-US" dirty="0">
                <a:solidFill>
                  <a:sysClr val="windowText" lastClr="000000"/>
                </a:solidFill>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研修成果</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3036718"/>
            <a:ext cx="9467478" cy="1874488"/>
          </a:xfrm>
          <a:prstGeom prst="rect">
            <a:avLst/>
          </a:prstGeom>
          <a:noFill/>
        </p:spPr>
        <p:txBody>
          <a:bodyPr wrap="square" rtlCol="0">
            <a:spAutoFit/>
          </a:bodyPr>
          <a:lstStyle/>
          <a:p>
            <a:pPr>
              <a:lnSpc>
                <a:spcPct val="150000"/>
              </a:lnSpc>
            </a:pPr>
            <a:r>
              <a:rPr kumimoji="1" lang="ja-JP" altLang="en-US" sz="2000" dirty="0"/>
              <a:t>プログラミング面で、あまりチームの役に立てなかったことが</a:t>
            </a:r>
            <a:r>
              <a:rPr kumimoji="1" lang="ja-JP" altLang="en-US" sz="2000" b="1" dirty="0"/>
              <a:t>非常に悔しい！</a:t>
            </a:r>
            <a:endParaRPr kumimoji="1" lang="en-US" altLang="ja-JP" sz="2000" b="1" dirty="0"/>
          </a:p>
          <a:p>
            <a:pPr>
              <a:lnSpc>
                <a:spcPct val="150000"/>
              </a:lnSpc>
            </a:pPr>
            <a:r>
              <a:rPr kumimoji="1" lang="ja-JP" altLang="en-US" sz="2000" dirty="0"/>
              <a:t>提供するものはあくまでシステム。コミュニケーションだけできても意味がない。</a:t>
            </a:r>
            <a:endParaRPr kumimoji="1" lang="en-US" altLang="ja-JP" sz="2000" dirty="0"/>
          </a:p>
          <a:p>
            <a:pPr>
              <a:lnSpc>
                <a:spcPct val="150000"/>
              </a:lnSpc>
            </a:pPr>
            <a:r>
              <a:rPr kumimoji="1" lang="ja-JP" altLang="en-US" sz="2000" dirty="0"/>
              <a:t>　→ 　この</a:t>
            </a:r>
            <a:r>
              <a:rPr kumimoji="1" lang="en-US" altLang="ja-JP" sz="2000" dirty="0"/>
              <a:t>”</a:t>
            </a:r>
            <a:r>
              <a:rPr kumimoji="1" lang="ja-JP" altLang="en-US" sz="2000" b="1" dirty="0"/>
              <a:t>悔しさ</a:t>
            </a:r>
            <a:r>
              <a:rPr kumimoji="1" lang="en-US" altLang="ja-JP" sz="2000" dirty="0"/>
              <a:t>”</a:t>
            </a:r>
            <a:r>
              <a:rPr kumimoji="1" lang="ja-JP" altLang="en-US" sz="2000" dirty="0"/>
              <a:t>が今回の一番大きな収穫。</a:t>
            </a:r>
            <a:endParaRPr kumimoji="1" lang="en-US" altLang="ja-JP" sz="2000" dirty="0"/>
          </a:p>
          <a:p>
            <a:pPr>
              <a:lnSpc>
                <a:spcPct val="150000"/>
              </a:lnSpc>
            </a:pPr>
            <a:r>
              <a:rPr kumimoji="1" lang="en-US" altLang="ja-JP" sz="2000" dirty="0"/>
              <a:t>	</a:t>
            </a:r>
            <a:r>
              <a:rPr kumimoji="1" lang="ja-JP" altLang="en-US" sz="2000" dirty="0"/>
              <a:t>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目標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230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srgbClr val="231B23"/>
                </a:solidFill>
                <a:effectLst/>
                <a:uLnTx/>
                <a:uFillTx/>
                <a:latin typeface="Meiryo UI"/>
                <a:ea typeface="+mn-ea"/>
                <a:cs typeface="+mn-cs"/>
              </a:rPr>
              <a:t>・誰</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全員に平等な分担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47730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230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→いつ聞かれても良い体勢を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→プログラミング技術だけでは市場価値は高まらないのでは</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水井健人 </a:t>
            </a:r>
            <a:r>
              <a:rPr lang="en-US" altLang="ja-JP" b="0" dirty="0"/>
              <a:t>/ DBA</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→その分話が止まった際などのフォローをいれるよう心掛けた</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→完全一致、複数検索</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担当　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1353763" y="1736232"/>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925899" y="3740078"/>
            <a:ext cx="10678885"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テキスト ボックス 17">
            <a:extLst>
              <a:ext uri="{FF2B5EF4-FFF2-40B4-BE49-F238E27FC236}">
                <a16:creationId xmlns:a16="http://schemas.microsoft.com/office/drawing/2014/main" id="{2A5ECF52-195F-4173-9A44-F76E0AE163AB}"/>
              </a:ext>
            </a:extLst>
          </p:cNvPr>
          <p:cNvSpPr txBox="1"/>
          <p:nvPr/>
        </p:nvSpPr>
        <p:spPr>
          <a:xfrm>
            <a:off x="925900" y="3108395"/>
            <a:ext cx="10678885"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焦らずコツコツ。</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Tree>
    <p:extLst>
      <p:ext uri="{BB962C8B-B14F-4D97-AF65-F5344CB8AC3E}">
        <p14:creationId xmlns:p14="http://schemas.microsoft.com/office/powerpoint/2010/main" val="231276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テキスト ボックス 1">
            <a:extLst>
              <a:ext uri="{FF2B5EF4-FFF2-40B4-BE49-F238E27FC236}">
                <a16:creationId xmlns:a16="http://schemas.microsoft.com/office/drawing/2014/main" id="{2A1941D4-FFA3-47CB-8F19-F6519D6B5CE5}"/>
              </a:ext>
            </a:extLst>
          </p:cNvPr>
          <p:cNvSpPr txBox="1"/>
          <p:nvPr/>
        </p:nvSpPr>
        <p:spPr>
          <a:xfrm>
            <a:off x="1564150" y="3477942"/>
            <a:ext cx="9244838" cy="923330"/>
          </a:xfrm>
          <a:prstGeom prst="rect">
            <a:avLst/>
          </a:prstGeom>
          <a:noFill/>
        </p:spPr>
        <p:txBody>
          <a:bodyPr wrap="none" rtlCol="0">
            <a:spAutoFit/>
          </a:bodyPr>
          <a:lstStyle/>
          <a:p>
            <a:r>
              <a:rPr kumimoji="1" lang="ja-JP" altLang="en-US" sz="5400" b="1" dirty="0"/>
              <a:t>世界地図の成果、一途やなぁ～</a:t>
            </a:r>
          </a:p>
        </p:txBody>
      </p:sp>
      <p:sp>
        <p:nvSpPr>
          <p:cNvPr id="6" name="テキスト ボックス 5">
            <a:extLst>
              <a:ext uri="{FF2B5EF4-FFF2-40B4-BE49-F238E27FC236}">
                <a16:creationId xmlns:a16="http://schemas.microsoft.com/office/drawing/2014/main" id="{FA9C4466-811F-40C3-B3FB-43FCF276FE36}"/>
              </a:ext>
            </a:extLst>
          </p:cNvPr>
          <p:cNvSpPr txBox="1"/>
          <p:nvPr/>
        </p:nvSpPr>
        <p:spPr>
          <a:xfrm>
            <a:off x="2988624" y="2891404"/>
            <a:ext cx="5577168" cy="584775"/>
          </a:xfrm>
          <a:prstGeom prst="rect">
            <a:avLst/>
          </a:prstGeom>
          <a:noFill/>
        </p:spPr>
        <p:txBody>
          <a:bodyPr wrap="none" rtlCol="0">
            <a:spAutoFit/>
          </a:bodyPr>
          <a:lstStyle/>
          <a:p>
            <a:r>
              <a:rPr kumimoji="1" lang="ja-JP" altLang="en-US" sz="3200" b="1" dirty="0"/>
              <a:t>せかいちず </a:t>
            </a:r>
            <a:r>
              <a:rPr kumimoji="1" lang="ja-JP" altLang="en-US" sz="2000" dirty="0"/>
              <a:t>の</a:t>
            </a:r>
            <a:r>
              <a:rPr kumimoji="1" lang="ja-JP" altLang="en-US" sz="3200" dirty="0"/>
              <a:t> </a:t>
            </a:r>
            <a:r>
              <a:rPr kumimoji="1" lang="ja-JP" altLang="en-US" sz="3200" b="1" dirty="0"/>
              <a:t>せ</a:t>
            </a:r>
            <a:r>
              <a:rPr kumimoji="1" lang="ja-JP" altLang="en-US" sz="2000" dirty="0"/>
              <a:t>い</a:t>
            </a:r>
            <a:r>
              <a:rPr kumimoji="1" lang="ja-JP" altLang="en-US" sz="3200" b="1" dirty="0"/>
              <a:t>か</a:t>
            </a:r>
            <a:r>
              <a:rPr kumimoji="1" lang="ja-JP" altLang="en-US" sz="2000" dirty="0"/>
              <a:t>、</a:t>
            </a:r>
            <a:r>
              <a:rPr kumimoji="1" lang="ja-JP" altLang="en-US" sz="3200" dirty="0"/>
              <a:t> </a:t>
            </a:r>
            <a:r>
              <a:rPr kumimoji="1" lang="ja-JP" altLang="en-US" sz="3200" b="1" dirty="0"/>
              <a:t>いちず</a:t>
            </a:r>
            <a:r>
              <a:rPr kumimoji="1" lang="ja-JP" altLang="en-US" sz="2000" dirty="0"/>
              <a:t>やなぁ～</a:t>
            </a:r>
            <a:endParaRPr kumimoji="1" lang="ja-JP" altLang="en-US" sz="3200" dirty="0"/>
          </a:p>
        </p:txBody>
      </p:sp>
      <p:sp>
        <p:nvSpPr>
          <p:cNvPr id="12" name="テキスト ボックス 11">
            <a:extLst>
              <a:ext uri="{FF2B5EF4-FFF2-40B4-BE49-F238E27FC236}">
                <a16:creationId xmlns:a16="http://schemas.microsoft.com/office/drawing/2014/main" id="{C6648EAA-B9EE-4F65-A6EE-918DF7D6F8F6}"/>
              </a:ext>
            </a:extLst>
          </p:cNvPr>
          <p:cNvSpPr txBox="1"/>
          <p:nvPr/>
        </p:nvSpPr>
        <p:spPr>
          <a:xfrm>
            <a:off x="2139539" y="4264525"/>
            <a:ext cx="1938976" cy="400110"/>
          </a:xfrm>
          <a:prstGeom prst="rect">
            <a:avLst/>
          </a:prstGeom>
          <a:noFill/>
        </p:spPr>
        <p:txBody>
          <a:bodyPr wrap="square" rtlCol="0">
            <a:spAutoFit/>
          </a:bodyPr>
          <a:lstStyle/>
          <a:p>
            <a:r>
              <a:rPr kumimoji="1" lang="ja-JP" altLang="en-US" sz="2000" dirty="0">
                <a:solidFill>
                  <a:schemeClr val="bg1">
                    <a:lumMod val="50000"/>
                  </a:schemeClr>
                </a:solidFill>
              </a:rPr>
              <a:t>（</a:t>
            </a:r>
            <a:r>
              <a:rPr kumimoji="1" lang="en-US" altLang="ja-JP" sz="2000" dirty="0">
                <a:solidFill>
                  <a:schemeClr val="bg1">
                    <a:lumMod val="50000"/>
                  </a:schemeClr>
                </a:solidFill>
              </a:rPr>
              <a:t>worldMap</a:t>
            </a:r>
            <a:r>
              <a:rPr kumimoji="1" lang="ja-JP" altLang="en-US" sz="2000" dirty="0">
                <a:solidFill>
                  <a:schemeClr val="bg1">
                    <a:lumMod val="50000"/>
                  </a:schemeClr>
                </a:solidFill>
              </a:rPr>
              <a:t>）</a:t>
            </a:r>
            <a:endParaRPr kumimoji="1" lang="en-US" altLang="ja-JP" sz="2000" dirty="0">
              <a:solidFill>
                <a:schemeClr val="bg1">
                  <a:lumMod val="50000"/>
                </a:schemeClr>
              </a:solidFill>
            </a:endParaRPr>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1870323" y="3585382"/>
            <a:ext cx="8451353" cy="523220"/>
          </a:xfrm>
          <a:prstGeom prst="rect">
            <a:avLst/>
          </a:prstGeom>
          <a:noFill/>
        </p:spPr>
        <p:txBody>
          <a:bodyPr wrap="none" rtlCol="0">
            <a:spAutoFit/>
          </a:bodyPr>
          <a:lstStyle/>
          <a:p>
            <a:r>
              <a:rPr kumimoji="1" lang="ja-JP" altLang="en-US" sz="2800" dirty="0">
                <a:latin typeface="HGS明朝B" panose="02020800000000000000" pitchFamily="18" charset="-128"/>
                <a:ea typeface="HGS明朝B" panose="02020800000000000000" pitchFamily="18" charset="-128"/>
              </a:rPr>
              <a:t>「画像切り替え？　</a:t>
            </a:r>
            <a:r>
              <a:rPr kumimoji="1" lang="en-US" altLang="ja-JP" sz="2800" dirty="0">
                <a:latin typeface="HGS明朝B" panose="02020800000000000000" pitchFamily="18" charset="-128"/>
                <a:ea typeface="HGS明朝B" panose="02020800000000000000" pitchFamily="18" charset="-128"/>
              </a:rPr>
              <a:t>Ajax</a:t>
            </a:r>
            <a:r>
              <a:rPr kumimoji="1" lang="ja-JP" altLang="en-US" sz="2800" dirty="0">
                <a:latin typeface="HGS明朝B" panose="02020800000000000000" pitchFamily="18" charset="-128"/>
                <a:ea typeface="HGS明朝B" panose="02020800000000000000" pitchFamily="18" charset="-128"/>
              </a:rPr>
              <a:t>使わないなら楽勝じゃん」</a:t>
            </a:r>
          </a:p>
        </p:txBody>
      </p:sp>
    </p:spTree>
    <p:extLst>
      <p:ext uri="{BB962C8B-B14F-4D97-AF65-F5344CB8AC3E}">
        <p14:creationId xmlns:p14="http://schemas.microsoft.com/office/powerpoint/2010/main" val="996520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謝辞</a:t>
            </a: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6096000" y="5975898"/>
            <a:ext cx="6391241" cy="88210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ja-JP" altLang="en-US" sz="4800" dirty="0"/>
              <a:t>ありがとうございました！</a:t>
            </a:r>
            <a:endParaRPr lang="en-US" altLang="ja-JP" sz="4800" dirty="0"/>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Tree>
    <p:extLst>
      <p:ext uri="{BB962C8B-B14F-4D97-AF65-F5344CB8AC3E}">
        <p14:creationId xmlns:p14="http://schemas.microsoft.com/office/powerpoint/2010/main" val="1713641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
        <p:nvSpPr>
          <p:cNvPr id="9" name="正方形/長方形 8">
            <a:extLst>
              <a:ext uri="{FF2B5EF4-FFF2-40B4-BE49-F238E27FC236}">
                <a16:creationId xmlns:a16="http://schemas.microsoft.com/office/drawing/2014/main" id="{30A1081F-4C65-48DF-BEC6-412933495622}"/>
              </a:ext>
            </a:extLst>
          </p:cNvPr>
          <p:cNvSpPr/>
          <p:nvPr/>
        </p:nvSpPr>
        <p:spPr>
          <a:xfrm>
            <a:off x="1104127" y="4734843"/>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379924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2021/6/28</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Tree>
    <p:extLst>
      <p:ext uri="{BB962C8B-B14F-4D97-AF65-F5344CB8AC3E}">
        <p14:creationId xmlns:p14="http://schemas.microsoft.com/office/powerpoint/2010/main" val="53230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2021/6/28</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Tree>
    <p:extLst>
      <p:ext uri="{BB962C8B-B14F-4D97-AF65-F5344CB8AC3E}">
        <p14:creationId xmlns:p14="http://schemas.microsoft.com/office/powerpoint/2010/main" val="173924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4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r>
              <a:rPr kumimoji="1" lang="ja-JP" altLang="en-US" sz="2400" dirty="0">
                <a:solidFill>
                  <a:schemeClr val="tx1"/>
                </a:solidFill>
              </a:rPr>
              <a:t>さらに共有もできる！検索もできるしお気に入りもできる！</a:t>
            </a:r>
            <a:endParaRPr kumimoji="1" lang="en-US" altLang="ja-JP" sz="2400" dirty="0">
              <a:solidFill>
                <a:schemeClr val="tx1"/>
              </a:solidFill>
            </a:endParaRPr>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1997</TotalTime>
  <Words>1843</Words>
  <Application>Microsoft Office PowerPoint</Application>
  <PresentationFormat>ワイド画面</PresentationFormat>
  <Paragraphs>345</Paragraphs>
  <Slides>30</Slides>
  <Notes>23</Notes>
  <HiddenSlides>6</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30</vt:i4>
      </vt:variant>
    </vt:vector>
  </HeadingPairs>
  <TitlesOfParts>
    <vt:vector size="40" baseType="lpstr">
      <vt:lpstr>HGP教科書体</vt:lpstr>
      <vt:lpstr>HGS明朝B</vt:lpstr>
      <vt:lpstr>Meiryo UI</vt:lpstr>
      <vt:lpstr>NotoSansJP</vt:lpstr>
      <vt:lpstr>Abadi</vt:lpstr>
      <vt:lpstr>Arial</vt:lpstr>
      <vt:lpstr>Arial Black</vt:lpstr>
      <vt:lpstr>Calibri</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小林 葵 / チームリーダー</vt:lpstr>
      <vt:lpstr>上甲 健太郎 / 構成管理担当</vt:lpstr>
      <vt:lpstr>水井健人 / DBA、コミュニケーション担当</vt:lpstr>
      <vt:lpstr>舟見　玲奈 / 担当　品質管理担当</vt:lpstr>
      <vt:lpstr>杉森　佑樹 / DBA、コミュニケーション担当</vt:lpstr>
      <vt:lpstr>さいごに</vt:lpstr>
      <vt:lpstr>さいごに</vt:lpstr>
      <vt:lpstr>PowerPoint プレゼンテーション</vt:lpstr>
      <vt:lpstr>チームの振り返り</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205</cp:revision>
  <dcterms:created xsi:type="dcterms:W3CDTF">2021-06-22T06:56:37Z</dcterms:created>
  <dcterms:modified xsi:type="dcterms:W3CDTF">2021-06-28T02:45:49Z</dcterms:modified>
</cp:coreProperties>
</file>