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8"/>
  </p:notesMasterIdLst>
  <p:handoutMasterIdLst>
    <p:handoutMasterId r:id="rId9"/>
  </p:handoutMasterIdLst>
  <p:sldIdLst>
    <p:sldId id="343" r:id="rId2"/>
    <p:sldId id="314" r:id="rId3"/>
    <p:sldId id="344" r:id="rId4"/>
    <p:sldId id="345" r:id="rId5"/>
    <p:sldId id="346" r:id="rId6"/>
    <p:sldId id="347" r:id="rId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FEFBF5"/>
    <a:srgbClr val="FFFFFF"/>
    <a:srgbClr val="231B23"/>
    <a:srgbClr val="5A5A5A"/>
    <a:srgbClr val="B96F03"/>
    <a:srgbClr val="B18114"/>
    <a:srgbClr val="292C48"/>
    <a:srgbClr val="2C2D39"/>
    <a:srgbClr val="242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9" autoAdjust="0"/>
    <p:restoredTop sz="92379" autoAdjust="0"/>
  </p:normalViewPr>
  <p:slideViewPr>
    <p:cSldViewPr snapToGrid="0" snapToObjects="1">
      <p:cViewPr varScale="1">
        <p:scale>
          <a:sx n="66" d="100"/>
          <a:sy n="66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946E2A-EE88-487B-B56A-E18686956C5B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2021/6/28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9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4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3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1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6" name="長方形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" noProof="0"/>
              <a:t>タイトル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+mj-lt"/>
              </a:defRPr>
            </a:lvl1pPr>
          </a:lstStyle>
          <a:p>
            <a:pPr lvl="0" rtl="0"/>
            <a:r>
              <a:rPr lang="ja" noProof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2C8279F-4F17-4988-81F9-6030F363FD13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長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AB98020-A33C-4C88-A83B-3B246C41FC40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2" name="図プレースホルダー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+mj-lt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長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0764A3B-2FBD-4BC8-90B1-E50D4EF69B94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画像とキャプション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18C3803-BF19-42EE-A538-5DEF4008F470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3" name="図プレースホルダー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+mj-lt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1F228067-30A9-4940-BBA9-0D031C83E0C4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04AC4CE-8F4C-419D-AA1F-71C6B87C5859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277158" y="1408471"/>
            <a:ext cx="11415528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品質管理担当として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0900" y="3632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32040" y="529614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舟見　玲奈 </a:t>
            </a:r>
            <a:r>
              <a:rPr lang="en-US" altLang="ja-JP" b="0" dirty="0"/>
              <a:t>/ </a:t>
            </a:r>
            <a:r>
              <a:rPr lang="ja-JP" altLang="en-US" b="0" dirty="0"/>
              <a:t>担当　品質管理担当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70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59487" y="462259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86102" y="513748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1353763" y="1736232"/>
            <a:ext cx="8673399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良きシステムが作れるよう、チームをサポートする。</a:t>
            </a:r>
            <a:endParaRPr kumimoji="1" lang="en-US" altLang="ja-JP" sz="24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わわ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88236" y="2642632"/>
            <a:ext cx="11415528" cy="24747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いちばん言いたいこと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234C2C2-1210-4AC3-BEF2-42585446F70A}"/>
              </a:ext>
            </a:extLst>
          </p:cNvPr>
          <p:cNvSpPr txBox="1"/>
          <p:nvPr/>
        </p:nvSpPr>
        <p:spPr>
          <a:xfrm>
            <a:off x="925899" y="3740078"/>
            <a:ext cx="10678885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不明点は明確にし、解消すること。</a:t>
            </a:r>
            <a:endParaRPr kumimoji="1" lang="en-US" altLang="ja-JP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A5ECF52-195F-4173-9A44-F76E0AE163AB}"/>
              </a:ext>
            </a:extLst>
          </p:cNvPr>
          <p:cNvSpPr txBox="1"/>
          <p:nvPr/>
        </p:nvSpPr>
        <p:spPr>
          <a:xfrm>
            <a:off x="925900" y="3108395"/>
            <a:ext cx="10678885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焦らずコツコツ。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19154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09623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○○担当として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599052" y="1721413"/>
            <a:ext cx="626910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わわわ～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話し合いの進行、意見のまとめ、進捗管理すべて完璧。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チームがスムーズだったのは間違いなく小林さんのおかげ。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771596" y="480180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557399"/>
            <a:ext cx="11409623" cy="24844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一番言いたいこと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AEC537-9EDF-4360-B24B-926D7DD5DFAF}"/>
              </a:ext>
            </a:extLst>
          </p:cNvPr>
          <p:cNvSpPr txBox="1"/>
          <p:nvPr/>
        </p:nvSpPr>
        <p:spPr>
          <a:xfrm>
            <a:off x="830807" y="3104840"/>
            <a:ext cx="580559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小林さんへ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7387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09623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○○担当として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599052" y="1721413"/>
            <a:ext cx="626910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わわわ～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高度なプログラミングもやり、かつ、私やメンバーが困っているときは、とっさに助けてくれる、頼りになる存在。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771596" y="480180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632948"/>
            <a:ext cx="11409623" cy="24844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一番言いたいこと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AEC537-9EDF-4360-B24B-926D7DD5DFAF}"/>
              </a:ext>
            </a:extLst>
          </p:cNvPr>
          <p:cNvSpPr txBox="1"/>
          <p:nvPr/>
        </p:nvSpPr>
        <p:spPr>
          <a:xfrm>
            <a:off x="725833" y="3226834"/>
            <a:ext cx="580559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上甲さんへ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6560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09623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○○担当として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599052" y="1721413"/>
            <a:ext cx="626910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わわわ～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未経験者とは思えないほど、プログラミングのレベルが高い。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影の努力家。何より、プログラミング（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Ajax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）愛が熱い。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771596" y="480180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632948"/>
            <a:ext cx="11409623" cy="24844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一番言いたいこと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AEC537-9EDF-4360-B24B-926D7DD5DFAF}"/>
              </a:ext>
            </a:extLst>
          </p:cNvPr>
          <p:cNvSpPr txBox="1"/>
          <p:nvPr/>
        </p:nvSpPr>
        <p:spPr>
          <a:xfrm>
            <a:off x="725833" y="3104840"/>
            <a:ext cx="580559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杉森さんへ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36508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09623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○○担当として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599052" y="1721413"/>
            <a:ext cx="626910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わわわ～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高機能な検索機能を短期間で完成させることが出来たのはすごい。人並み以上の貪欲さと粘り強さがあったから達成できた。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771596" y="480180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632948"/>
            <a:ext cx="11409623" cy="24844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一番言いたいこと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AEC537-9EDF-4360-B24B-926D7DD5DFAF}"/>
              </a:ext>
            </a:extLst>
          </p:cNvPr>
          <p:cNvSpPr txBox="1"/>
          <p:nvPr/>
        </p:nvSpPr>
        <p:spPr>
          <a:xfrm>
            <a:off x="725833" y="3104840"/>
            <a:ext cx="580559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水井さんへ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10015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09623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○○担当として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599052" y="1721413"/>
            <a:ext cx="626910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わわわ～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グループ内の良きアイディアマン。また困っている人に対して、真っ先に手を差し伸べてくれる偉大な優しさの持ち主。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771596" y="480180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632948"/>
            <a:ext cx="11409623" cy="24844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一番言いたいこと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AEC537-9EDF-4360-B24B-926D7DD5DFAF}"/>
              </a:ext>
            </a:extLst>
          </p:cNvPr>
          <p:cNvSpPr txBox="1"/>
          <p:nvPr/>
        </p:nvSpPr>
        <p:spPr>
          <a:xfrm>
            <a:off x="725833" y="3226834"/>
            <a:ext cx="580559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蔭山さんへ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66069754"/>
      </p:ext>
    </p:extLst>
  </p:cSld>
  <p:clrMapOvr>
    <a:masterClrMapping/>
  </p:clrMapOvr>
</p:sld>
</file>

<file path=ppt/theme/theme1.xml><?xml version="1.0" encoding="utf-8"?>
<a:theme xmlns:a="http://schemas.openxmlformats.org/drawingml/2006/main" name="最小およびミュート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13_TF34306921" id="{47608262-C581-489D-BCBD-6347799DC6CF}" vid="{95242247-B99D-447C-A86D-8AAB63C6826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ジャパニーズ ビジネス プレゼンテーション</Template>
  <TotalTime>1731</TotalTime>
  <Words>314</Words>
  <Application>Microsoft Office PowerPoint</Application>
  <PresentationFormat>ワイド画面</PresentationFormat>
  <Paragraphs>74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HGP教科書体</vt:lpstr>
      <vt:lpstr>Meiryo UI</vt:lpstr>
      <vt:lpstr>Arial</vt:lpstr>
      <vt:lpstr>Calibri</vt:lpstr>
      <vt:lpstr>Wingdings</vt:lpstr>
      <vt:lpstr>最小およびミュート_ALT</vt:lpstr>
      <vt:lpstr>舟見　玲奈 / 担当　品質管理担当</vt:lpstr>
      <vt:lpstr>姓 名 / 担当</vt:lpstr>
      <vt:lpstr>姓 名 / 担当</vt:lpstr>
      <vt:lpstr>姓 名 / 担当</vt:lpstr>
      <vt:lpstr>姓 名 / 担当</vt:lpstr>
      <vt:lpstr>姓 名 / 担当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 worldMap</dc:title>
  <dc:creator>蔭山　ゆり</dc:creator>
  <cp:lastModifiedBy>舟見　玲奈</cp:lastModifiedBy>
  <cp:revision>164</cp:revision>
  <dcterms:created xsi:type="dcterms:W3CDTF">2021-06-22T06:56:37Z</dcterms:created>
  <dcterms:modified xsi:type="dcterms:W3CDTF">2021-06-28T00:00:55Z</dcterms:modified>
</cp:coreProperties>
</file>