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notesMasterIdLst>
    <p:notesMasterId r:id="rId34"/>
  </p:notesMasterIdLst>
  <p:handoutMasterIdLst>
    <p:handoutMasterId r:id="rId35"/>
  </p:handoutMasterIdLst>
  <p:sldIdLst>
    <p:sldId id="296" r:id="rId2"/>
    <p:sldId id="317" r:id="rId3"/>
    <p:sldId id="336" r:id="rId4"/>
    <p:sldId id="321" r:id="rId5"/>
    <p:sldId id="338" r:id="rId6"/>
    <p:sldId id="322" r:id="rId7"/>
    <p:sldId id="305" r:id="rId8"/>
    <p:sldId id="352" r:id="rId9"/>
    <p:sldId id="320" r:id="rId10"/>
    <p:sldId id="346" r:id="rId11"/>
    <p:sldId id="356" r:id="rId12"/>
    <p:sldId id="341" r:id="rId13"/>
    <p:sldId id="328" r:id="rId14"/>
    <p:sldId id="323" r:id="rId15"/>
    <p:sldId id="324" r:id="rId16"/>
    <p:sldId id="316" r:id="rId17"/>
    <p:sldId id="331" r:id="rId18"/>
    <p:sldId id="325" r:id="rId19"/>
    <p:sldId id="357" r:id="rId20"/>
    <p:sldId id="348" r:id="rId21"/>
    <p:sldId id="351" r:id="rId22"/>
    <p:sldId id="350" r:id="rId23"/>
    <p:sldId id="349" r:id="rId24"/>
    <p:sldId id="343" r:id="rId25"/>
    <p:sldId id="342" r:id="rId26"/>
    <p:sldId id="353" r:id="rId27"/>
    <p:sldId id="304" r:id="rId28"/>
    <p:sldId id="355" r:id="rId29"/>
    <p:sldId id="309" r:id="rId30"/>
    <p:sldId id="315" r:id="rId31"/>
    <p:sldId id="335" r:id="rId32"/>
    <p:sldId id="354" r:id="rId33"/>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A5A5A"/>
    <a:srgbClr val="FEFBF5"/>
    <a:srgbClr val="929292"/>
    <a:srgbClr val="231B23"/>
    <a:srgbClr val="B96F03"/>
    <a:srgbClr val="B18114"/>
    <a:srgbClr val="292C48"/>
    <a:srgbClr val="2C2D39"/>
    <a:srgbClr val="2426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79" autoAdjust="0"/>
    <p:restoredTop sz="92600" autoAdjust="0"/>
  </p:normalViewPr>
  <p:slideViewPr>
    <p:cSldViewPr snapToGrid="0" snapToObjects="1">
      <p:cViewPr varScale="1">
        <p:scale>
          <a:sx n="66" d="100"/>
          <a:sy n="66" d="100"/>
        </p:scale>
        <p:origin x="750" y="78"/>
      </p:cViewPr>
      <p:guideLst/>
    </p:cSldViewPr>
  </p:slideViewPr>
  <p:notesTextViewPr>
    <p:cViewPr>
      <p:scale>
        <a:sx n="1" d="1"/>
        <a:sy n="1" d="1"/>
      </p:scale>
      <p:origin x="0" y="0"/>
    </p:cViewPr>
  </p:notesTextViewPr>
  <p:notesViewPr>
    <p:cSldViewPr snapToGrid="0" snapToObjects="1">
      <p:cViewPr varScale="1">
        <p:scale>
          <a:sx n="120" d="100"/>
          <a:sy n="120" d="100"/>
        </p:scale>
        <p:origin x="5040"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8D5A2E05-2C6E-484E-9BB1-366C90717B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D2043844-B7FE-EC43-89AA-8831B859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61A0FA3-48BB-42FD-9CBF-D094E47F4A27}" type="datetime1">
              <a:rPr lang="ja-JP" altLang="en-US" smtClean="0">
                <a:latin typeface="Meiryo UI" panose="020B0604030504040204" pitchFamily="50" charset="-128"/>
                <a:ea typeface="Meiryo UI" panose="020B0604030504040204" pitchFamily="50" charset="-128"/>
              </a:rPr>
              <a:t>2021/6/29</a:t>
            </a:fld>
            <a:endParaRPr lang="en-US" dirty="0">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BFAC2EDC-03FB-D147-9BAA-37FCFF988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398E195D-E935-D746-A5D1-61E2EBF7EF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F57D167-9BB5-2048-9DDA-7DF8E5D94DC9}" type="slidenum">
              <a:rPr lang="en-US" smtClean="0">
                <a:latin typeface="Meiryo UI" panose="020B0604030504040204" pitchFamily="50" charset="-128"/>
                <a:ea typeface="Meiryo UI" panose="020B0604030504040204" pitchFamily="50" charset="-128"/>
              </a:rPr>
              <a:t>‹#›</a:t>
            </a:fld>
            <a:endParaRPr 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7751213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F366B36D-762E-43FF-B1A4-034B2778F6D4}" type="datetime1">
              <a:rPr lang="ja-JP" altLang="en-US" smtClean="0"/>
              <a:t>2021/6/29</a:t>
            </a:fld>
            <a:endParaRPr 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noProof="0"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 noProof="0"/>
              <a:t>マスター テキストの書式設定</a:t>
            </a:r>
          </a:p>
          <a:p>
            <a:pPr lvl="1" rtl="0"/>
            <a:r>
              <a:rPr lang="ja" noProof="0"/>
              <a:t>第 2 レベル</a:t>
            </a:r>
          </a:p>
          <a:p>
            <a:pPr lvl="2" rtl="0"/>
            <a:r>
              <a:rPr lang="ja" noProof="0"/>
              <a:t>第 3 レベル</a:t>
            </a:r>
          </a:p>
          <a:p>
            <a:pPr lvl="3" rtl="0"/>
            <a:r>
              <a:rPr lang="ja" noProof="0"/>
              <a:t>第 4 レベル</a:t>
            </a:r>
          </a:p>
          <a:p>
            <a:pPr lvl="4" rtl="0"/>
            <a:r>
              <a:rPr lang="ja" noProof="0"/>
              <a:t>第 5 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DB303FA8-A3F3-7640-B13D-36C73B3E5587}" type="slidenum">
              <a:rPr lang="en-US" smtClean="0"/>
              <a:pPr/>
              <a:t>‹#›</a:t>
            </a:fld>
            <a:endParaRPr lang="en-US" dirty="0"/>
          </a:p>
        </p:txBody>
      </p:sp>
    </p:spTree>
    <p:extLst>
      <p:ext uri="{BB962C8B-B14F-4D97-AF65-F5344CB8AC3E}">
        <p14:creationId xmlns:p14="http://schemas.microsoft.com/office/powerpoint/2010/main" val="322017856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5"/>
          </p:nvPr>
        </p:nvSpPr>
        <p:spPr/>
        <p:txBody>
          <a:bodyPr rtlCol="0"/>
          <a:lstStyle/>
          <a:p>
            <a:pPr rtl="0"/>
            <a:fld id="{DB303FA8-A3F3-7640-B13D-36C73B3E5587}" type="slidenum">
              <a:rPr lang="en-US" smtClean="0"/>
              <a:t>1</a:t>
            </a:fld>
            <a:endParaRPr lang="en-US" dirty="0"/>
          </a:p>
        </p:txBody>
      </p:sp>
      <p:sp>
        <p:nvSpPr>
          <p:cNvPr id="5" name="日付プレースホルダー 4">
            <a:extLst>
              <a:ext uri="{FF2B5EF4-FFF2-40B4-BE49-F238E27FC236}">
                <a16:creationId xmlns:a16="http://schemas.microsoft.com/office/drawing/2014/main" id="{A47FB200-AFBE-4A04-ADDF-72F6C30DF075}"/>
              </a:ext>
            </a:extLst>
          </p:cNvPr>
          <p:cNvSpPr>
            <a:spLocks noGrp="1"/>
          </p:cNvSpPr>
          <p:nvPr>
            <p:ph type="dt" idx="1"/>
          </p:nvPr>
        </p:nvSpPr>
        <p:spPr/>
        <p:txBody>
          <a:bodyPr/>
          <a:lstStyle/>
          <a:p>
            <a:pPr rtl="0"/>
            <a:fld id="{72B9AF3F-786E-43B6-BECA-6D3EF8117755}" type="datetime1">
              <a:rPr lang="ja-JP" altLang="en-US" noProof="0" smtClean="0"/>
              <a:t>2021/6/29</a:t>
            </a:fld>
            <a:endParaRPr lang="en-US" noProof="0" dirty="0"/>
          </a:p>
        </p:txBody>
      </p:sp>
    </p:spTree>
    <p:extLst>
      <p:ext uri="{BB962C8B-B14F-4D97-AF65-F5344CB8AC3E}">
        <p14:creationId xmlns:p14="http://schemas.microsoft.com/office/powerpoint/2010/main" val="1465011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26589919-81EF-4A3C-8668-C95F402B75FB}" type="datetime1">
              <a:rPr lang="ja-JP" altLang="en-US" smtClean="0"/>
              <a:t>2021/6/29</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10</a:t>
            </a:fld>
            <a:endParaRPr lang="en-US" dirty="0"/>
          </a:p>
        </p:txBody>
      </p:sp>
    </p:spTree>
    <p:extLst>
      <p:ext uri="{BB962C8B-B14F-4D97-AF65-F5344CB8AC3E}">
        <p14:creationId xmlns:p14="http://schemas.microsoft.com/office/powerpoint/2010/main" val="3792525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FA7C03F1-439A-4432-A036-39559F497635}" type="datetime1">
              <a:rPr lang="ja-JP" altLang="en-US" smtClean="0"/>
              <a:t>2021/6/29</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11</a:t>
            </a:fld>
            <a:endParaRPr lang="en-US" dirty="0"/>
          </a:p>
        </p:txBody>
      </p:sp>
    </p:spTree>
    <p:extLst>
      <p:ext uri="{BB962C8B-B14F-4D97-AF65-F5344CB8AC3E}">
        <p14:creationId xmlns:p14="http://schemas.microsoft.com/office/powerpoint/2010/main" val="1735010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13</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D387200B-0EF0-4FD0-B1D7-4D2CC6C977CD}" type="datetime1">
              <a:rPr lang="ja-JP" altLang="en-US" noProof="0" smtClean="0"/>
              <a:t>2021/6/29</a:t>
            </a:fld>
            <a:endParaRPr lang="en-US" noProof="0" dirty="0"/>
          </a:p>
        </p:txBody>
      </p:sp>
    </p:spTree>
    <p:extLst>
      <p:ext uri="{BB962C8B-B14F-4D97-AF65-F5344CB8AC3E}">
        <p14:creationId xmlns:p14="http://schemas.microsoft.com/office/powerpoint/2010/main" val="2932355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14</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19069AE0-DA9E-46CE-8E6B-186953F4E727}" type="datetime1">
              <a:rPr lang="ja-JP" altLang="en-US" noProof="0" smtClean="0"/>
              <a:t>2021/6/29</a:t>
            </a:fld>
            <a:endParaRPr lang="en-US" noProof="0" dirty="0"/>
          </a:p>
        </p:txBody>
      </p:sp>
    </p:spTree>
    <p:extLst>
      <p:ext uri="{BB962C8B-B14F-4D97-AF65-F5344CB8AC3E}">
        <p14:creationId xmlns:p14="http://schemas.microsoft.com/office/powerpoint/2010/main" val="33705551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15</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676F8730-26C0-479A-9A77-9D1ED6D9100E}" type="datetime1">
              <a:rPr lang="ja-JP" altLang="en-US" noProof="0" smtClean="0"/>
              <a:t>2021/6/29</a:t>
            </a:fld>
            <a:endParaRPr lang="en-US" noProof="0" dirty="0"/>
          </a:p>
        </p:txBody>
      </p:sp>
    </p:spTree>
    <p:extLst>
      <p:ext uri="{BB962C8B-B14F-4D97-AF65-F5344CB8AC3E}">
        <p14:creationId xmlns:p14="http://schemas.microsoft.com/office/powerpoint/2010/main" val="41688085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17</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869C461A-539F-4FB5-90A5-62ED3E354470}" type="datetime1">
              <a:rPr lang="ja-JP" altLang="en-US" noProof="0" smtClean="0"/>
              <a:t>2021/6/29</a:t>
            </a:fld>
            <a:endParaRPr lang="en-US" noProof="0" dirty="0"/>
          </a:p>
        </p:txBody>
      </p:sp>
    </p:spTree>
    <p:extLst>
      <p:ext uri="{BB962C8B-B14F-4D97-AF65-F5344CB8AC3E}">
        <p14:creationId xmlns:p14="http://schemas.microsoft.com/office/powerpoint/2010/main" val="13493346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18</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F3228ED6-3E89-4C6A-948D-19295AB404F6}" type="datetime1">
              <a:rPr lang="ja-JP" altLang="en-US" noProof="0" smtClean="0"/>
              <a:t>2021/6/29</a:t>
            </a:fld>
            <a:endParaRPr lang="en-US" noProof="0" dirty="0"/>
          </a:p>
        </p:txBody>
      </p:sp>
    </p:spTree>
    <p:extLst>
      <p:ext uri="{BB962C8B-B14F-4D97-AF65-F5344CB8AC3E}">
        <p14:creationId xmlns:p14="http://schemas.microsoft.com/office/powerpoint/2010/main" val="31214338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E53106-595D-42D9-9857-5EB7303FEB54}"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t>2021/6/29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07823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727D65-300C-4835-AF6C-72CD32094A28}"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t>2021/6/29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078237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934031-5DE6-4A41-A7B3-1D80DA372BC2}"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t>2021/6/29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07823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2</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681193E3-14F6-41ED-9E7A-DE6FFBE96696}" type="datetime1">
              <a:rPr lang="ja-JP" altLang="en-US" noProof="0" smtClean="0"/>
              <a:t>2021/6/29</a:t>
            </a:fld>
            <a:endParaRPr lang="en-US" noProof="0" dirty="0"/>
          </a:p>
        </p:txBody>
      </p:sp>
    </p:spTree>
    <p:extLst>
      <p:ext uri="{BB962C8B-B14F-4D97-AF65-F5344CB8AC3E}">
        <p14:creationId xmlns:p14="http://schemas.microsoft.com/office/powerpoint/2010/main" val="9614091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955080-CAEB-4D9D-B0B9-DC04A15E455E}"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t>2021/6/29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27667901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723A17-0B60-4681-B26E-3D42B6057FCD}"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t>2021/6/29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078237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AFF9A6-D1F7-4E4F-8D4E-AD583F2317F9}"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t>2021/6/29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27667901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25</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F4E50F37-29C2-4694-9107-7B412FFFDC27}" type="datetime1">
              <a:rPr lang="ja-JP" altLang="en-US" noProof="0" smtClean="0"/>
              <a:t>2021/6/29</a:t>
            </a:fld>
            <a:endParaRPr lang="en-US" noProof="0" dirty="0"/>
          </a:p>
        </p:txBody>
      </p:sp>
    </p:spTree>
    <p:extLst>
      <p:ext uri="{BB962C8B-B14F-4D97-AF65-F5344CB8AC3E}">
        <p14:creationId xmlns:p14="http://schemas.microsoft.com/office/powerpoint/2010/main" val="12255370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26</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AED43786-D495-400B-BE1D-F2389A90A855}" type="datetime1">
              <a:rPr lang="ja-JP" altLang="en-US" noProof="0" smtClean="0"/>
              <a:t>2021/6/29</a:t>
            </a:fld>
            <a:endParaRPr lang="en-US" noProof="0" dirty="0"/>
          </a:p>
        </p:txBody>
      </p:sp>
    </p:spTree>
    <p:extLst>
      <p:ext uri="{BB962C8B-B14F-4D97-AF65-F5344CB8AC3E}">
        <p14:creationId xmlns:p14="http://schemas.microsoft.com/office/powerpoint/2010/main" val="31791866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28</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98FD8B72-586C-41DB-9B77-B261136AED23}" type="datetime1">
              <a:rPr lang="ja-JP" altLang="en-US" noProof="0" smtClean="0"/>
              <a:t>2021/6/29</a:t>
            </a:fld>
            <a:endParaRPr lang="en-US" noProof="0" dirty="0"/>
          </a:p>
        </p:txBody>
      </p:sp>
    </p:spTree>
    <p:extLst>
      <p:ext uri="{BB962C8B-B14F-4D97-AF65-F5344CB8AC3E}">
        <p14:creationId xmlns:p14="http://schemas.microsoft.com/office/powerpoint/2010/main" val="6678744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34851CE4-A3A4-4502-BA4D-F29B7C4A8DC0}" type="datetime1">
              <a:rPr lang="ja-JP" altLang="en-US" smtClean="0"/>
              <a:t>2021/6/29</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32</a:t>
            </a:fld>
            <a:endParaRPr lang="en-US" dirty="0"/>
          </a:p>
        </p:txBody>
      </p:sp>
    </p:spTree>
    <p:extLst>
      <p:ext uri="{BB962C8B-B14F-4D97-AF65-F5344CB8AC3E}">
        <p14:creationId xmlns:p14="http://schemas.microsoft.com/office/powerpoint/2010/main" val="1053547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3</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907C9A94-3066-4CDA-B7F1-678ED4E86A49}" type="datetime1">
              <a:rPr lang="ja-JP" altLang="en-US" noProof="0" smtClean="0"/>
              <a:t>2021/6/29</a:t>
            </a:fld>
            <a:endParaRPr lang="en-US" noProof="0" dirty="0"/>
          </a:p>
        </p:txBody>
      </p:sp>
    </p:spTree>
    <p:extLst>
      <p:ext uri="{BB962C8B-B14F-4D97-AF65-F5344CB8AC3E}">
        <p14:creationId xmlns:p14="http://schemas.microsoft.com/office/powerpoint/2010/main" val="488550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4</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6F293FCA-641C-442B-9A0A-B4144672B152}" type="datetime1">
              <a:rPr lang="ja-JP" altLang="en-US" noProof="0" smtClean="0"/>
              <a:t>2021/6/29</a:t>
            </a:fld>
            <a:endParaRPr lang="en-US" noProof="0" dirty="0"/>
          </a:p>
        </p:txBody>
      </p:sp>
    </p:spTree>
    <p:extLst>
      <p:ext uri="{BB962C8B-B14F-4D97-AF65-F5344CB8AC3E}">
        <p14:creationId xmlns:p14="http://schemas.microsoft.com/office/powerpoint/2010/main" val="3233281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5</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03666088-1900-4710-86DA-454185C8AB9B}" type="datetime1">
              <a:rPr lang="ja-JP" altLang="en-US" noProof="0" smtClean="0"/>
              <a:t>2021/6/29</a:t>
            </a:fld>
            <a:endParaRPr lang="en-US" noProof="0" dirty="0"/>
          </a:p>
        </p:txBody>
      </p:sp>
    </p:spTree>
    <p:extLst>
      <p:ext uri="{BB962C8B-B14F-4D97-AF65-F5344CB8AC3E}">
        <p14:creationId xmlns:p14="http://schemas.microsoft.com/office/powerpoint/2010/main" val="3215478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6</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57BB8697-6FDB-4828-9713-A034648017A3}" type="datetime1">
              <a:rPr lang="ja-JP" altLang="en-US" noProof="0" smtClean="0"/>
              <a:t>2021/6/29</a:t>
            </a:fld>
            <a:endParaRPr lang="en-US" noProof="0" dirty="0"/>
          </a:p>
        </p:txBody>
      </p:sp>
    </p:spTree>
    <p:extLst>
      <p:ext uri="{BB962C8B-B14F-4D97-AF65-F5344CB8AC3E}">
        <p14:creationId xmlns:p14="http://schemas.microsoft.com/office/powerpoint/2010/main" val="3024921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47A2F586-3D02-48AE-BF8A-BE6638665D57}" type="datetime1">
              <a:rPr lang="ja-JP" altLang="en-US" smtClean="0"/>
              <a:t>2021/6/29</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7</a:t>
            </a:fld>
            <a:endParaRPr lang="en-US" dirty="0"/>
          </a:p>
        </p:txBody>
      </p:sp>
    </p:spTree>
    <p:extLst>
      <p:ext uri="{BB962C8B-B14F-4D97-AF65-F5344CB8AC3E}">
        <p14:creationId xmlns:p14="http://schemas.microsoft.com/office/powerpoint/2010/main" val="1890237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4E7C77EB-854A-4F78-B0B1-EA84E14DC8FB}" type="datetime1">
              <a:rPr lang="ja-JP" altLang="en-US" smtClean="0"/>
              <a:t>2021/6/29</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8</a:t>
            </a:fld>
            <a:endParaRPr lang="en-US" dirty="0"/>
          </a:p>
        </p:txBody>
      </p:sp>
    </p:spTree>
    <p:extLst>
      <p:ext uri="{BB962C8B-B14F-4D97-AF65-F5344CB8AC3E}">
        <p14:creationId xmlns:p14="http://schemas.microsoft.com/office/powerpoint/2010/main" val="1426294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CCEF2761-0371-482D-8A4B-3958727DA1C8}" type="datetime1">
              <a:rPr lang="ja-JP" altLang="en-US" smtClean="0"/>
              <a:t>2021/6/29</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9</a:t>
            </a:fld>
            <a:endParaRPr lang="en-US" dirty="0"/>
          </a:p>
        </p:txBody>
      </p:sp>
    </p:spTree>
    <p:extLst>
      <p:ext uri="{BB962C8B-B14F-4D97-AF65-F5344CB8AC3E}">
        <p14:creationId xmlns:p14="http://schemas.microsoft.com/office/powerpoint/2010/main" val="2772772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bg>
      <p:bgPr>
        <a:solidFill>
          <a:schemeClr val="bg1">
            <a:alpha val="30000"/>
          </a:schemeClr>
        </a:solidFill>
        <a:effectLst/>
      </p:bgPr>
    </p:bg>
    <p:spTree>
      <p:nvGrpSpPr>
        <p:cNvPr id="1" name=""/>
        <p:cNvGrpSpPr/>
        <p:nvPr/>
      </p:nvGrpSpPr>
      <p:grpSpPr>
        <a:xfrm>
          <a:off x="0" y="0"/>
          <a:ext cx="0" cy="0"/>
          <a:chOff x="0" y="0"/>
          <a:chExt cx="0" cy="0"/>
        </a:xfrm>
      </p:grpSpPr>
      <p:sp>
        <p:nvSpPr>
          <p:cNvPr id="7" name="長方形 6">
            <a:extLst>
              <a:ext uri="{FF2B5EF4-FFF2-40B4-BE49-F238E27FC236}">
                <a16:creationId xmlns:a16="http://schemas.microsoft.com/office/drawing/2014/main" id="{4CC33A90-B87E-634E-AF2A-F4C3C8923FED}"/>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13" name="長方形 12">
            <a:extLst>
              <a:ext uri="{FF2B5EF4-FFF2-40B4-BE49-F238E27FC236}">
                <a16:creationId xmlns:a16="http://schemas.microsoft.com/office/drawing/2014/main" id="{41147E0E-4AE4-D149-A315-F2528623D5EA}"/>
              </a:ext>
            </a:extLst>
          </p:cNvPr>
          <p:cNvSpPr/>
          <p:nvPr userDrawn="1"/>
        </p:nvSpPr>
        <p:spPr>
          <a:xfrm>
            <a:off x="763425" y="2818150"/>
            <a:ext cx="6207001" cy="257181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16" name="長方形 2">
            <a:extLst>
              <a:ext uri="{FF2B5EF4-FFF2-40B4-BE49-F238E27FC236}">
                <a16:creationId xmlns:a16="http://schemas.microsoft.com/office/drawing/2014/main" id="{AA222472-5BC8-7B4F-AB2F-B6A10019B606}"/>
              </a:ext>
            </a:extLst>
          </p:cNvPr>
          <p:cNvSpPr>
            <a:spLocks noChangeArrowheads="1"/>
          </p:cNvSpPr>
          <p:nvPr userDrawn="1"/>
        </p:nvSpPr>
        <p:spPr bwMode="auto">
          <a:xfrm>
            <a:off x="3105150" y="323759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noProof="0" dirty="0">
                <a:ln>
                  <a:noFill/>
                </a:ln>
                <a:solidFill>
                  <a:schemeClr val="tx1"/>
                </a:solidFill>
                <a:effectLst/>
                <a:latin typeface="+mj-lt"/>
              </a:rPr>
            </a:br>
            <a:endParaRPr kumimoji="0" lang="en-US" altLang="en-US" sz="1800" b="0" i="0" u="none" strike="noStrike" cap="none" normalizeH="0" baseline="0" noProof="0" dirty="0">
              <a:ln>
                <a:noFill/>
              </a:ln>
              <a:solidFill>
                <a:schemeClr val="tx1"/>
              </a:solidFill>
              <a:effectLst/>
              <a:latin typeface="+mj-lt"/>
            </a:endParaRPr>
          </a:p>
        </p:txBody>
      </p:sp>
      <p:sp>
        <p:nvSpPr>
          <p:cNvPr id="18" name="タイトル 1">
            <a:extLst>
              <a:ext uri="{FF2B5EF4-FFF2-40B4-BE49-F238E27FC236}">
                <a16:creationId xmlns:a16="http://schemas.microsoft.com/office/drawing/2014/main" id="{E3ED0903-C4AC-F843-878E-D66CB7BFB0E9}"/>
              </a:ext>
            </a:extLst>
          </p:cNvPr>
          <p:cNvSpPr>
            <a:spLocks noGrp="1"/>
          </p:cNvSpPr>
          <p:nvPr>
            <p:ph type="title" hasCustomPrompt="1"/>
          </p:nvPr>
        </p:nvSpPr>
        <p:spPr>
          <a:xfrm>
            <a:off x="1108430" y="3267744"/>
            <a:ext cx="5651293" cy="1086304"/>
          </a:xfrm>
          <a:prstGeom prst="rect">
            <a:avLst/>
          </a:prstGeom>
        </p:spPr>
        <p:txBody>
          <a:bodyPr lIns="91440" rIns="91440" rtlCol="0" anchor="ctr" anchorCtr="0">
            <a:noAutofit/>
          </a:bodyPr>
          <a:lstStyle>
            <a:lvl1pPr algn="l">
              <a:defRPr sz="8800" b="1" i="0" spc="150" baseline="0">
                <a:solidFill>
                  <a:schemeClr val="tx1"/>
                </a:solidFill>
                <a:latin typeface="+mj-lt"/>
                <a:ea typeface="Meiryo UI" panose="020B0604030504040204" pitchFamily="34" charset="-128"/>
              </a:defRPr>
            </a:lvl1pPr>
          </a:lstStyle>
          <a:p>
            <a:pPr rtl="0"/>
            <a:r>
              <a:rPr lang="ja" noProof="0"/>
              <a:t>タイトル</a:t>
            </a:r>
          </a:p>
        </p:txBody>
      </p:sp>
      <p:sp>
        <p:nvSpPr>
          <p:cNvPr id="11" name="図プレースホルダー 10">
            <a:extLst>
              <a:ext uri="{FF2B5EF4-FFF2-40B4-BE49-F238E27FC236}">
                <a16:creationId xmlns:a16="http://schemas.microsoft.com/office/drawing/2014/main" id="{C8F278E7-697F-D34E-BB55-5D254AF87F94}"/>
              </a:ext>
            </a:extLst>
          </p:cNvPr>
          <p:cNvSpPr>
            <a:spLocks noGrp="1"/>
          </p:cNvSpPr>
          <p:nvPr>
            <p:ph type="pic" sz="quarter" idx="14"/>
          </p:nvPr>
        </p:nvSpPr>
        <p:spPr>
          <a:xfrm>
            <a:off x="5923125" y="0"/>
            <a:ext cx="6268875" cy="6858000"/>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solidFill>
            <a:schemeClr val="tx1"/>
          </a:solidFill>
        </p:spPr>
        <p:txBody>
          <a:bodyPr wrap="square" rtlCol="0">
            <a:noAutofit/>
          </a:bodyPr>
          <a:lstStyle>
            <a:lvl1pPr marL="0" indent="0">
              <a:buNone/>
              <a:defRPr>
                <a:solidFill>
                  <a:schemeClr val="bg1"/>
                </a:solidFill>
                <a:latin typeface="+mj-lt"/>
              </a:defRPr>
            </a:lvl1pPr>
          </a:lstStyle>
          <a:p>
            <a:pPr rtl="0"/>
            <a:r>
              <a:rPr lang="ja-JP" altLang="en-US" noProof="0"/>
              <a:t>アイコンをクリックして図を追加</a:t>
            </a:r>
            <a:endParaRPr lang="ja" noProof="0"/>
          </a:p>
        </p:txBody>
      </p:sp>
      <p:sp>
        <p:nvSpPr>
          <p:cNvPr id="3" name="テキスト プレースホルダー 2">
            <a:extLst>
              <a:ext uri="{FF2B5EF4-FFF2-40B4-BE49-F238E27FC236}">
                <a16:creationId xmlns:a16="http://schemas.microsoft.com/office/drawing/2014/main" id="{762719C4-9998-4B9C-8E34-87A64F6BCDAE}"/>
              </a:ext>
            </a:extLst>
          </p:cNvPr>
          <p:cNvSpPr>
            <a:spLocks noGrp="1"/>
          </p:cNvSpPr>
          <p:nvPr>
            <p:ph type="body" sz="quarter" idx="15" hasCustomPrompt="1"/>
          </p:nvPr>
        </p:nvSpPr>
        <p:spPr>
          <a:xfrm>
            <a:off x="1124261" y="4354048"/>
            <a:ext cx="5651500" cy="704088"/>
          </a:xfrm>
        </p:spPr>
        <p:txBody>
          <a:bodyPr rtlCol="0" anchor="ctr">
            <a:normAutofit/>
          </a:bodyPr>
          <a:lstStyle>
            <a:lvl1pPr marL="0" indent="0">
              <a:buNone/>
              <a:defRPr sz="2400" b="1" i="0" cap="all" spc="600" baseline="0">
                <a:latin typeface="+mj-lt"/>
              </a:defRPr>
            </a:lvl1pPr>
          </a:lstStyle>
          <a:p>
            <a:pPr lvl="0" rtl="0"/>
            <a:r>
              <a:rPr lang="ja" noProof="0"/>
              <a:t>サブタイトル</a:t>
            </a:r>
          </a:p>
        </p:txBody>
      </p:sp>
    </p:spTree>
    <p:extLst>
      <p:ext uri="{BB962C8B-B14F-4D97-AF65-F5344CB8AC3E}">
        <p14:creationId xmlns:p14="http://schemas.microsoft.com/office/powerpoint/2010/main" val="147982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
    <p:bg>
      <p:bgPr>
        <a:solidFill>
          <a:schemeClr val="bg2">
            <a:alpha val="40000"/>
          </a:schemeClr>
        </a:solidFill>
        <a:effectLst/>
      </p:bgPr>
    </p:bg>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5D70D2FD-5843-46BD-BD5E-12F4F0200FE5}" type="datetime1">
              <a:rPr lang="ja-JP" altLang="en-US" smtClean="0"/>
              <a:t>2021/6/29</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sz="900">
                <a:latin typeface="+mj-lt"/>
              </a:defRPr>
            </a:lvl1pPr>
          </a:lstStyle>
          <a:p>
            <a:r>
              <a:rPr lang="en-US"/>
              <a:t>worldMap</a:t>
            </a:r>
            <a:endParaRPr lang="en-US" dirty="0"/>
          </a:p>
        </p:txBody>
      </p:sp>
      <p:sp>
        <p:nvSpPr>
          <p:cNvPr id="5" name="長方形 4">
            <a:extLst>
              <a:ext uri="{FF2B5EF4-FFF2-40B4-BE49-F238E27FC236}">
                <a16:creationId xmlns:a16="http://schemas.microsoft.com/office/drawing/2014/main" id="{F9B59AC0-ACCA-0548-A037-BC61068B8FE2}"/>
              </a:ext>
            </a:extLst>
          </p:cNvPr>
          <p:cNvSpPr/>
          <p:nvPr userDrawn="1"/>
        </p:nvSpPr>
        <p:spPr>
          <a:xfrm>
            <a:off x="0" y="0"/>
            <a:ext cx="12192000" cy="986306"/>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6" name="長方形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latin typeface="+mj-lt"/>
              <a:ea typeface="Meiryo" panose="020B0604030504040204" pitchFamily="34" charset="-128"/>
            </a:endParaRPr>
          </a:p>
        </p:txBody>
      </p:sp>
      <p:sp>
        <p:nvSpPr>
          <p:cNvPr id="8" name="タイトル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0" name="コンテンツ プレースホルダー 9">
            <a:extLst>
              <a:ext uri="{FF2B5EF4-FFF2-40B4-BE49-F238E27FC236}">
                <a16:creationId xmlns:a16="http://schemas.microsoft.com/office/drawing/2014/main" id="{A6B69B4E-3A48-4F14-8C09-ECC8E58C7321}"/>
              </a:ext>
            </a:extLst>
          </p:cNvPr>
          <p:cNvSpPr>
            <a:spLocks noGrp="1"/>
          </p:cNvSpPr>
          <p:nvPr>
            <p:ph sz="quarter" idx="13"/>
          </p:nvPr>
        </p:nvSpPr>
        <p:spPr>
          <a:xfrm>
            <a:off x="639763" y="1470025"/>
            <a:ext cx="10904088" cy="4706938"/>
          </a:xfrm>
        </p:spPr>
        <p:txBody>
          <a:bodyPr rtlCol="0"/>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 noProof="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a:xfrm>
            <a:off x="8604708" y="665888"/>
            <a:ext cx="2743200" cy="228600"/>
          </a:xfrm>
        </p:spPr>
        <p:txBody>
          <a:bodyPr rtlCol="0"/>
          <a:lstStyle>
            <a:lvl1pPr>
              <a:defRPr sz="1800">
                <a:solidFill>
                  <a:schemeClr val="bg1"/>
                </a:solidFill>
                <a:latin typeface="+mj-lt"/>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649630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コンテンツ ">
    <p:bg>
      <p:bgPr>
        <a:solidFill>
          <a:schemeClr val="bg2">
            <a:alpha val="40000"/>
          </a:schemeClr>
        </a:solidFill>
        <a:effectLst/>
      </p:bgPr>
    </p:bg>
    <p:spTree>
      <p:nvGrpSpPr>
        <p:cNvPr id="1" name=""/>
        <p:cNvGrpSpPr/>
        <p:nvPr/>
      </p:nvGrpSpPr>
      <p:grpSpPr>
        <a:xfrm>
          <a:off x="0" y="0"/>
          <a:ext cx="0" cy="0"/>
          <a:chOff x="0" y="0"/>
          <a:chExt cx="0" cy="0"/>
        </a:xfrm>
      </p:grpSpPr>
      <p:sp>
        <p:nvSpPr>
          <p:cNvPr id="6" name="長方形 5">
            <a:extLst>
              <a:ext uri="{FF2B5EF4-FFF2-40B4-BE49-F238E27FC236}">
                <a16:creationId xmlns:a16="http://schemas.microsoft.com/office/drawing/2014/main" id="{987C56A2-F952-8343-A875-78793BA51A34}"/>
              </a:ext>
            </a:extLst>
          </p:cNvPr>
          <p:cNvSpPr/>
          <p:nvPr userDrawn="1"/>
        </p:nvSpPr>
        <p:spPr>
          <a:xfrm>
            <a:off x="0" y="5871694"/>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7" name="長方形 6">
            <a:extLst>
              <a:ext uri="{FF2B5EF4-FFF2-40B4-BE49-F238E27FC236}">
                <a16:creationId xmlns:a16="http://schemas.microsoft.com/office/drawing/2014/main" id="{81BB3689-72F8-2345-BF30-38C81BDD487E}"/>
              </a:ext>
            </a:extLst>
          </p:cNvPr>
          <p:cNvSpPr/>
          <p:nvPr userDrawn="1"/>
        </p:nvSpPr>
        <p:spPr>
          <a:xfrm>
            <a:off x="5002306" y="0"/>
            <a:ext cx="7189694"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7279A190-3BD1-45C3-AB4B-96583D41DC10}" type="datetime1">
              <a:rPr lang="ja-JP" altLang="en-US" smtClean="0"/>
              <a:t>2021/6/29</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r>
              <a:rPr lang="en-US"/>
              <a:t>worldMap</a:t>
            </a:r>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9" name="タイトル 1">
            <a:extLst>
              <a:ext uri="{FF2B5EF4-FFF2-40B4-BE49-F238E27FC236}">
                <a16:creationId xmlns:a16="http://schemas.microsoft.com/office/drawing/2014/main" id="{656FB1BA-653F-254C-9C39-2A5BDD763EE8}"/>
              </a:ext>
            </a:extLst>
          </p:cNvPr>
          <p:cNvSpPr>
            <a:spLocks noGrp="1"/>
          </p:cNvSpPr>
          <p:nvPr>
            <p:ph type="title"/>
          </p:nvPr>
        </p:nvSpPr>
        <p:spPr>
          <a:xfrm>
            <a:off x="6761117" y="681037"/>
            <a:ext cx="4791637"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2" name="図プレースホルダー 10">
            <a:extLst>
              <a:ext uri="{FF2B5EF4-FFF2-40B4-BE49-F238E27FC236}">
                <a16:creationId xmlns:a16="http://schemas.microsoft.com/office/drawing/2014/main" id="{CB2BF900-EE78-604F-A9A8-83394228A684}"/>
              </a:ext>
            </a:extLst>
          </p:cNvPr>
          <p:cNvSpPr>
            <a:spLocks noGrp="1"/>
          </p:cNvSpPr>
          <p:nvPr>
            <p:ph type="pic" sz="quarter" idx="14"/>
          </p:nvPr>
        </p:nvSpPr>
        <p:spPr>
          <a:xfrm>
            <a:off x="542925" y="571500"/>
            <a:ext cx="5553075" cy="5715000"/>
          </a:xfrm>
          <a:prstGeom prst="rect">
            <a:avLst/>
          </a:prstGeom>
          <a:solidFill>
            <a:schemeClr val="tx1"/>
          </a:solidFill>
        </p:spPr>
        <p:txBody>
          <a:bodyPr rtlCol="0"/>
          <a:lstStyle>
            <a:lvl1pPr marL="0" indent="0">
              <a:buNone/>
              <a:defRPr>
                <a:solidFill>
                  <a:schemeClr val="bg1"/>
                </a:solidFill>
                <a:latin typeface="+mj-lt"/>
              </a:defRPr>
            </a:lvl1pPr>
          </a:lstStyle>
          <a:p>
            <a:pPr rtl="0"/>
            <a:r>
              <a:rPr lang="ja-JP" altLang="en-US" noProof="0"/>
              <a:t>アイコンをクリックして図を追加</a:t>
            </a:r>
            <a:endParaRPr lang="ja" noProof="0"/>
          </a:p>
        </p:txBody>
      </p:sp>
      <p:sp>
        <p:nvSpPr>
          <p:cNvPr id="10" name="コンテンツ プレースホルダー 9">
            <a:extLst>
              <a:ext uri="{FF2B5EF4-FFF2-40B4-BE49-F238E27FC236}">
                <a16:creationId xmlns:a16="http://schemas.microsoft.com/office/drawing/2014/main" id="{C4C04996-C3BC-4E03-A361-2BA33F3CA305}"/>
              </a:ext>
            </a:extLst>
          </p:cNvPr>
          <p:cNvSpPr>
            <a:spLocks noGrp="1"/>
          </p:cNvSpPr>
          <p:nvPr>
            <p:ph sz="quarter" idx="15"/>
          </p:nvPr>
        </p:nvSpPr>
        <p:spPr>
          <a:xfrm>
            <a:off x="6761163" y="1265238"/>
            <a:ext cx="4791591" cy="4911725"/>
          </a:xfrm>
        </p:spPr>
        <p:txBody>
          <a:bodyPr rtlCol="0"/>
          <a:lstStyle>
            <a:lvl1pPr>
              <a:lnSpc>
                <a:spcPct val="200000"/>
              </a:lnSpc>
              <a:spcBef>
                <a:spcPts val="1000"/>
              </a:spcBef>
              <a:buClrTx/>
              <a:defRPr>
                <a:latin typeface="+mj-lt"/>
              </a:defRPr>
            </a:lvl1pPr>
            <a:lvl2pPr>
              <a:lnSpc>
                <a:spcPct val="200000"/>
              </a:lnSpc>
              <a:spcBef>
                <a:spcPts val="1000"/>
              </a:spcBef>
              <a:buClrTx/>
              <a:defRPr/>
            </a:lvl2pPr>
            <a:lvl3pPr>
              <a:lnSpc>
                <a:spcPct val="200000"/>
              </a:lnSpc>
              <a:spcBef>
                <a:spcPts val="1000"/>
              </a:spcBef>
              <a:buClrTx/>
              <a:defRPr/>
            </a:lvl3pPr>
            <a:lvl4pPr>
              <a:lnSpc>
                <a:spcPct val="200000"/>
              </a:lnSpc>
              <a:spcBef>
                <a:spcPts val="1000"/>
              </a:spcBef>
              <a:buClrTx/>
              <a:defRPr/>
            </a:lvl4pPr>
            <a:lvl5pPr>
              <a:lnSpc>
                <a:spcPct val="200000"/>
              </a:lnSpc>
              <a:spcBef>
                <a:spcPts val="1000"/>
              </a:spcBef>
              <a:buClrTx/>
              <a:defRPr/>
            </a:lvl5pPr>
          </a:lstStyle>
          <a:p>
            <a:pPr lvl="0" rtl="0"/>
            <a:r>
              <a:rPr lang="ja-JP" altLang="en-US" noProof="0"/>
              <a:t>マスター テキストの書式設定</a:t>
            </a:r>
          </a:p>
        </p:txBody>
      </p:sp>
    </p:spTree>
    <p:extLst>
      <p:ext uri="{BB962C8B-B14F-4D97-AF65-F5344CB8AC3E}">
        <p14:creationId xmlns:p14="http://schemas.microsoft.com/office/powerpoint/2010/main" val="2859269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較">
    <p:bg>
      <p:bgPr>
        <a:solidFill>
          <a:schemeClr val="bg2">
            <a:alpha val="40000"/>
          </a:schemeClr>
        </a:solidFill>
        <a:effectLst/>
      </p:bgPr>
    </p:bg>
    <p:spTree>
      <p:nvGrpSpPr>
        <p:cNvPr id="1" name=""/>
        <p:cNvGrpSpPr/>
        <p:nvPr/>
      </p:nvGrpSpPr>
      <p:grpSpPr>
        <a:xfrm>
          <a:off x="0" y="0"/>
          <a:ext cx="0" cy="0"/>
          <a:chOff x="0" y="0"/>
          <a:chExt cx="0" cy="0"/>
        </a:xfrm>
      </p:grpSpPr>
      <p:sp>
        <p:nvSpPr>
          <p:cNvPr id="16" name="長方形 15">
            <a:extLst>
              <a:ext uri="{FF2B5EF4-FFF2-40B4-BE49-F238E27FC236}">
                <a16:creationId xmlns:a16="http://schemas.microsoft.com/office/drawing/2014/main" id="{F2F96941-79C9-A34B-8AB5-C167A4D72D51}"/>
              </a:ext>
            </a:extLst>
          </p:cNvPr>
          <p:cNvSpPr/>
          <p:nvPr userDrawn="1"/>
        </p:nvSpPr>
        <p:spPr>
          <a:xfrm>
            <a:off x="0" y="0"/>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51968C64-3579-42A0-B40A-CB6057F506B3}" type="datetime1">
              <a:rPr lang="ja-JP" altLang="en-US" smtClean="0"/>
              <a:t>2021/6/29</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r>
              <a:rPr lang="en-US"/>
              <a:t>worldMap</a:t>
            </a:r>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6" name="長方形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solidFill>
                <a:schemeClr val="bg1"/>
              </a:solidFill>
              <a:latin typeface="+mj-lt"/>
              <a:ea typeface="Meiryo" panose="020B0604030504040204" pitchFamily="34" charset="-128"/>
            </a:endParaRPr>
          </a:p>
        </p:txBody>
      </p:sp>
      <p:sp>
        <p:nvSpPr>
          <p:cNvPr id="8" name="タイトル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0" name="テキスト プレースホルダー 2">
            <a:extLst>
              <a:ext uri="{FF2B5EF4-FFF2-40B4-BE49-F238E27FC236}">
                <a16:creationId xmlns:a16="http://schemas.microsoft.com/office/drawing/2014/main" id="{62F811A9-08B1-C746-B30D-69D7B4A6CD59}"/>
              </a:ext>
            </a:extLst>
          </p:cNvPr>
          <p:cNvSpPr>
            <a:spLocks noGrp="1"/>
          </p:cNvSpPr>
          <p:nvPr>
            <p:ph type="body" idx="1"/>
          </p:nvPr>
        </p:nvSpPr>
        <p:spPr>
          <a:xfrm>
            <a:off x="838201" y="2038570"/>
            <a:ext cx="5042646" cy="703135"/>
          </a:xfrm>
          <a:prstGeom prst="rect">
            <a:avLst/>
          </a:prstGeom>
        </p:spPr>
        <p:txBody>
          <a:bodyPr lIns="91440" rIns="91440" rtlCol="0" anchor="ctr">
            <a:normAutofit/>
          </a:bodyPr>
          <a:lstStyle>
            <a:lvl1pPr marL="0" indent="0" algn="l">
              <a:lnSpc>
                <a:spcPct val="150000"/>
              </a:lnSpc>
              <a:buNone/>
              <a:defRPr sz="1800" b="1" i="0" cap="all" spc="150" baseline="0">
                <a:solidFill>
                  <a:schemeClr val="tx2"/>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12" name="テキスト プレースホルダー 2">
            <a:extLst>
              <a:ext uri="{FF2B5EF4-FFF2-40B4-BE49-F238E27FC236}">
                <a16:creationId xmlns:a16="http://schemas.microsoft.com/office/drawing/2014/main" id="{54F0B191-C947-1640-8AD2-EEEAA1ED57C9}"/>
              </a:ext>
            </a:extLst>
          </p:cNvPr>
          <p:cNvSpPr>
            <a:spLocks noGrp="1"/>
          </p:cNvSpPr>
          <p:nvPr>
            <p:ph type="body" idx="14"/>
          </p:nvPr>
        </p:nvSpPr>
        <p:spPr>
          <a:xfrm>
            <a:off x="6501205" y="2038570"/>
            <a:ext cx="5042646" cy="703135"/>
          </a:xfrm>
          <a:prstGeom prst="rect">
            <a:avLst/>
          </a:prstGeom>
        </p:spPr>
        <p:txBody>
          <a:bodyPr lIns="91440" rIns="91440" rtlCol="0" anchor="ctr">
            <a:normAutofit/>
          </a:bodyPr>
          <a:lstStyle>
            <a:lvl1pPr marL="0" indent="0" algn="l">
              <a:lnSpc>
                <a:spcPct val="150000"/>
              </a:lnSpc>
              <a:buNone/>
              <a:defRPr sz="1800" b="1" i="0" cap="all" spc="150" baseline="0">
                <a:solidFill>
                  <a:schemeClr val="tx2"/>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cxnSp>
        <p:nvCxnSpPr>
          <p:cNvPr id="14" name="直線​​コネクタ(S) 13">
            <a:extLst>
              <a:ext uri="{FF2B5EF4-FFF2-40B4-BE49-F238E27FC236}">
                <a16:creationId xmlns:a16="http://schemas.microsoft.com/office/drawing/2014/main" id="{E8B92D52-6B55-2C4B-95E4-CE89611E590B}"/>
              </a:ext>
            </a:extLst>
          </p:cNvPr>
          <p:cNvCxnSpPr>
            <a:cxnSpLocks/>
          </p:cNvCxnSpPr>
          <p:nvPr userDrawn="1"/>
        </p:nvCxnSpPr>
        <p:spPr>
          <a:xfrm>
            <a:off x="6167716" y="1613647"/>
            <a:ext cx="0" cy="4904068"/>
          </a:xfrm>
          <a:prstGeom prst="line">
            <a:avLst/>
          </a:prstGeom>
          <a:ln>
            <a:solidFill>
              <a:schemeClr val="tx2">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7" name="コンテンツ プレースホルダー 6">
            <a:extLst>
              <a:ext uri="{FF2B5EF4-FFF2-40B4-BE49-F238E27FC236}">
                <a16:creationId xmlns:a16="http://schemas.microsoft.com/office/drawing/2014/main" id="{F0F9EB4B-EC9F-404E-A98B-1EA3F6FF116A}"/>
              </a:ext>
            </a:extLst>
          </p:cNvPr>
          <p:cNvSpPr>
            <a:spLocks noGrp="1"/>
          </p:cNvSpPr>
          <p:nvPr>
            <p:ph sz="quarter" idx="15"/>
          </p:nvPr>
        </p:nvSpPr>
        <p:spPr>
          <a:xfrm>
            <a:off x="838199" y="2894013"/>
            <a:ext cx="5042647" cy="3094037"/>
          </a:xfrm>
        </p:spPr>
        <p:txBody>
          <a:bodyPr rtlCol="0"/>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 noProof="0"/>
          </a:p>
        </p:txBody>
      </p:sp>
      <p:sp>
        <p:nvSpPr>
          <p:cNvPr id="15" name="コンテンツ プレースホルダー 6">
            <a:extLst>
              <a:ext uri="{FF2B5EF4-FFF2-40B4-BE49-F238E27FC236}">
                <a16:creationId xmlns:a16="http://schemas.microsoft.com/office/drawing/2014/main" id="{7A648C0A-27FE-4582-8D3C-7FF280E14591}"/>
              </a:ext>
            </a:extLst>
          </p:cNvPr>
          <p:cNvSpPr>
            <a:spLocks noGrp="1"/>
          </p:cNvSpPr>
          <p:nvPr>
            <p:ph sz="quarter" idx="16"/>
          </p:nvPr>
        </p:nvSpPr>
        <p:spPr>
          <a:xfrm>
            <a:off x="6501205" y="2894013"/>
            <a:ext cx="5042647" cy="3094037"/>
          </a:xfrm>
        </p:spPr>
        <p:txBody>
          <a:bodyPr rtlCol="0"/>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 noProof="0"/>
          </a:p>
        </p:txBody>
      </p:sp>
    </p:spTree>
    <p:extLst>
      <p:ext uri="{BB962C8B-B14F-4D97-AF65-F5344CB8AC3E}">
        <p14:creationId xmlns:p14="http://schemas.microsoft.com/office/powerpoint/2010/main" val="3315996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画像とキャプション">
    <p:bg>
      <p:bgPr>
        <a:solidFill>
          <a:schemeClr val="bg2">
            <a:alpha val="40000"/>
          </a:schemeClr>
        </a:solidFill>
        <a:effectLst/>
      </p:bgPr>
    </p:bg>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14A22209-F6F4-814A-9719-87CDCD23C55F}"/>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11" name="長方形 10">
            <a:extLst>
              <a:ext uri="{FF2B5EF4-FFF2-40B4-BE49-F238E27FC236}">
                <a16:creationId xmlns:a16="http://schemas.microsoft.com/office/drawing/2014/main" id="{51817374-D7A2-2F4D-91C6-E24955F0018B}"/>
              </a:ext>
            </a:extLst>
          </p:cNvPr>
          <p:cNvSpPr/>
          <p:nvPr userDrawn="1"/>
        </p:nvSpPr>
        <p:spPr>
          <a:xfrm>
            <a:off x="5951621" y="1803214"/>
            <a:ext cx="6240379" cy="32528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C1807203-D178-4B35-AC42-5B6FE73988B8}" type="datetime1">
              <a:rPr lang="ja-JP" altLang="en-US" smtClean="0"/>
              <a:t>2021/6/29</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r>
              <a:rPr lang="en-US"/>
              <a:t>worldMap</a:t>
            </a:r>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9" name="タイトル 1">
            <a:extLst>
              <a:ext uri="{FF2B5EF4-FFF2-40B4-BE49-F238E27FC236}">
                <a16:creationId xmlns:a16="http://schemas.microsoft.com/office/drawing/2014/main" id="{656FB1BA-653F-254C-9C39-2A5BDD763EE8}"/>
              </a:ext>
            </a:extLst>
          </p:cNvPr>
          <p:cNvSpPr>
            <a:spLocks noGrp="1"/>
          </p:cNvSpPr>
          <p:nvPr>
            <p:ph type="title"/>
          </p:nvPr>
        </p:nvSpPr>
        <p:spPr>
          <a:xfrm>
            <a:off x="6494545" y="2028031"/>
            <a:ext cx="5058209"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3" name="図プレースホルダー 10">
            <a:extLst>
              <a:ext uri="{FF2B5EF4-FFF2-40B4-BE49-F238E27FC236}">
                <a16:creationId xmlns:a16="http://schemas.microsoft.com/office/drawing/2014/main" id="{AD5E91DA-7D30-8C45-9BE7-5F82AA824B11}"/>
              </a:ext>
            </a:extLst>
          </p:cNvPr>
          <p:cNvSpPr>
            <a:spLocks noGrp="1"/>
          </p:cNvSpPr>
          <p:nvPr>
            <p:ph type="pic" sz="quarter" idx="14"/>
          </p:nvPr>
        </p:nvSpPr>
        <p:spPr>
          <a:xfrm>
            <a:off x="542925" y="0"/>
            <a:ext cx="5408696" cy="6858000"/>
          </a:xfrm>
          <a:prstGeom prst="rect">
            <a:avLst/>
          </a:prstGeom>
          <a:solidFill>
            <a:schemeClr val="tx1"/>
          </a:solidFill>
        </p:spPr>
        <p:txBody>
          <a:bodyPr rtlCol="0"/>
          <a:lstStyle>
            <a:lvl1pPr marL="0" indent="0">
              <a:buNone/>
              <a:defRPr>
                <a:solidFill>
                  <a:schemeClr val="bg1"/>
                </a:solidFill>
                <a:latin typeface="+mj-lt"/>
              </a:defRPr>
            </a:lvl1pPr>
          </a:lstStyle>
          <a:p>
            <a:pPr rtl="0"/>
            <a:r>
              <a:rPr lang="ja-JP" altLang="en-US" noProof="0"/>
              <a:t>アイコンをクリックして図を追加</a:t>
            </a:r>
            <a:endParaRPr lang="ja" noProof="0"/>
          </a:p>
        </p:txBody>
      </p:sp>
      <p:sp>
        <p:nvSpPr>
          <p:cNvPr id="6" name="コンテンツ プレースホルダー 5">
            <a:extLst>
              <a:ext uri="{FF2B5EF4-FFF2-40B4-BE49-F238E27FC236}">
                <a16:creationId xmlns:a16="http://schemas.microsoft.com/office/drawing/2014/main" id="{A94B5840-E92F-4CFE-B3C0-0873B2740891}"/>
              </a:ext>
            </a:extLst>
          </p:cNvPr>
          <p:cNvSpPr>
            <a:spLocks noGrp="1"/>
          </p:cNvSpPr>
          <p:nvPr>
            <p:ph sz="quarter" idx="15"/>
          </p:nvPr>
        </p:nvSpPr>
        <p:spPr>
          <a:xfrm>
            <a:off x="6494463" y="2611438"/>
            <a:ext cx="5058291" cy="2165350"/>
          </a:xfrm>
        </p:spPr>
        <p:txBody>
          <a:bodyPr rtlCol="0"/>
          <a:lstStyle>
            <a:lvl1pPr marL="0" indent="0">
              <a:lnSpc>
                <a:spcPct val="200000"/>
              </a:lnSpc>
              <a:spcBef>
                <a:spcPts val="1900"/>
              </a:spcBef>
              <a:buNone/>
              <a:defRPr>
                <a:latin typeface="+mj-lt"/>
              </a:defRPr>
            </a:lvl1pPr>
          </a:lstStyle>
          <a:p>
            <a:pPr lvl="0" rtl="0"/>
            <a:r>
              <a:rPr lang="ja-JP" altLang="en-US" noProof="0"/>
              <a:t>マスター テキストの書式設定</a:t>
            </a:r>
          </a:p>
        </p:txBody>
      </p:sp>
    </p:spTree>
    <p:extLst>
      <p:ext uri="{BB962C8B-B14F-4D97-AF65-F5344CB8AC3E}">
        <p14:creationId xmlns:p14="http://schemas.microsoft.com/office/powerpoint/2010/main" val="202084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accent4">
            <a:alpha val="40000"/>
          </a:schemeClr>
        </a:solidFill>
        <a:effectLst/>
      </p:bgPr>
    </p:bg>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DF6497A9-D731-4EDA-8148-6D5C5F818B55}" type="datetime1">
              <a:rPr lang="ja-JP" altLang="en-US" smtClean="0"/>
              <a:t>2021/6/29</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r>
              <a:rPr lang="en-US"/>
              <a:t>worldMap</a:t>
            </a:r>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21077179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B9EAC25-66D1-1245-97FD-3B58401328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ja" noProof="0"/>
              <a:t>マスター タイトルの書式設定</a:t>
            </a:r>
          </a:p>
        </p:txBody>
      </p:sp>
      <p:sp>
        <p:nvSpPr>
          <p:cNvPr id="3" name="テキスト プレースホルダー 2">
            <a:extLst>
              <a:ext uri="{FF2B5EF4-FFF2-40B4-BE49-F238E27FC236}">
                <a16:creationId xmlns:a16="http://schemas.microsoft.com/office/drawing/2014/main" id="{FE2069B3-0468-584A-914E-91C8C91C7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ja" noProof="0"/>
              <a:t>マスター テキストの書式設定</a:t>
            </a:r>
          </a:p>
          <a:p>
            <a:pPr lvl="1" rtl="0"/>
            <a:r>
              <a:rPr lang="ja" noProof="0"/>
              <a:t>第 2 レベル</a:t>
            </a:r>
          </a:p>
          <a:p>
            <a:pPr lvl="2" rtl="0"/>
            <a:r>
              <a:rPr lang="ja" noProof="0"/>
              <a:t>第 3 レベル</a:t>
            </a:r>
          </a:p>
          <a:p>
            <a:pPr lvl="3" rtl="0"/>
            <a:r>
              <a:rPr lang="ja" noProof="0"/>
              <a:t>第 4 レベル</a:t>
            </a:r>
          </a:p>
          <a:p>
            <a:pPr lvl="4" rtl="0"/>
            <a:r>
              <a:rPr lang="ja" noProof="0"/>
              <a:t>第 5 レベル</a:t>
            </a:r>
          </a:p>
        </p:txBody>
      </p:sp>
      <p:sp>
        <p:nvSpPr>
          <p:cNvPr id="4" name="日付プレースホルダー 3">
            <a:extLst>
              <a:ext uri="{FF2B5EF4-FFF2-40B4-BE49-F238E27FC236}">
                <a16:creationId xmlns:a16="http://schemas.microsoft.com/office/drawing/2014/main" id="{EDBDB421-E3C9-A140-878A-F3A967799A02}"/>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700">
                <a:solidFill>
                  <a:schemeClr val="tx1">
                    <a:tint val="75000"/>
                  </a:schemeClr>
                </a:solidFill>
                <a:latin typeface="+mj-lt"/>
              </a:defRPr>
            </a:lvl1pPr>
          </a:lstStyle>
          <a:p>
            <a:fld id="{EF061969-4348-496B-9A02-8E41F65FD07B}" type="datetime1">
              <a:rPr lang="ja-JP" altLang="en-US" smtClean="0"/>
              <a:t>2021/6/29</a:t>
            </a:fld>
            <a:endParaRPr lang="en-US" dirty="0"/>
          </a:p>
        </p:txBody>
      </p:sp>
      <p:sp>
        <p:nvSpPr>
          <p:cNvPr id="5" name="フッター プレースホルダー 4">
            <a:extLst>
              <a:ext uri="{FF2B5EF4-FFF2-40B4-BE49-F238E27FC236}">
                <a16:creationId xmlns:a16="http://schemas.microsoft.com/office/drawing/2014/main" id="{147A988C-554B-E64F-A698-DE3EF9CA0774}"/>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700">
                <a:solidFill>
                  <a:schemeClr val="tx1">
                    <a:tint val="75000"/>
                  </a:schemeClr>
                </a:solidFill>
                <a:latin typeface="+mj-lt"/>
              </a:defRPr>
            </a:lvl1pPr>
          </a:lstStyle>
          <a:p>
            <a:r>
              <a:rPr lang="en-US"/>
              <a:t>worldMap</a:t>
            </a:r>
            <a:endParaRPr lang="en-US" dirty="0"/>
          </a:p>
        </p:txBody>
      </p:sp>
      <p:sp>
        <p:nvSpPr>
          <p:cNvPr id="6" name="スライド番号プレースホルダー 5">
            <a:extLst>
              <a:ext uri="{FF2B5EF4-FFF2-40B4-BE49-F238E27FC236}">
                <a16:creationId xmlns:a16="http://schemas.microsoft.com/office/drawing/2014/main" id="{098157E6-BBF7-AB4A-B5DD-B39A65C17B0B}"/>
              </a:ext>
            </a:extLst>
          </p:cNvPr>
          <p:cNvSpPr>
            <a:spLocks noGrp="1"/>
          </p:cNvSpPr>
          <p:nvPr>
            <p:ph type="sldNum" sz="quarter" idx="4"/>
          </p:nvPr>
        </p:nvSpPr>
        <p:spPr>
          <a:xfrm>
            <a:off x="8610600" y="6492875"/>
            <a:ext cx="2743200" cy="228600"/>
          </a:xfrm>
          <a:prstGeom prst="rect">
            <a:avLst/>
          </a:prstGeom>
        </p:spPr>
        <p:txBody>
          <a:bodyPr vert="horz" lIns="91440" tIns="45720" rIns="91440" bIns="45720" rtlCol="0" anchor="ctr"/>
          <a:lstStyle>
            <a:lvl1pPr algn="r">
              <a:defRPr sz="700">
                <a:solidFill>
                  <a:schemeClr val="tx1">
                    <a:tint val="75000"/>
                  </a:schemeClr>
                </a:solidFill>
                <a:latin typeface="+mj-lt"/>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279630877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30" r:id="rId5"/>
    <p:sldLayoutId id="2147483729" r:id="rId6"/>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4.svg"/><Relationship Id="rId4" Type="http://schemas.openxmlformats.org/officeDocument/2006/relationships/image" Target="../media/image5.sv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4.svg"/><Relationship Id="rId4" Type="http://schemas.openxmlformats.org/officeDocument/2006/relationships/image" Target="../media/image5.sv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18.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8.sv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9.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4.png"/><Relationship Id="rId7"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23.png"/><Relationship Id="rId7"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4.svg"/></Relationships>
</file>

<file path=ppt/slides/_rels/slide2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23.png"/><Relationship Id="rId7"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4.svg"/></Relationships>
</file>

<file path=ppt/slides/_rels/slide2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23.png"/><Relationship Id="rId7"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4.svg"/></Relationships>
</file>

<file path=ppt/slides/_rels/slide2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25.png"/><Relationship Id="rId7"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6.svg"/></Relationships>
</file>

<file path=ppt/slides/_rels/slide2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4.png"/><Relationship Id="rId7"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5.sv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9.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24.svg"/><Relationship Id="rId3" Type="http://schemas.openxmlformats.org/officeDocument/2006/relationships/image" Target="../media/image28.svg"/><Relationship Id="rId7" Type="http://schemas.openxmlformats.org/officeDocument/2006/relationships/image" Target="../media/image30.svg"/><Relationship Id="rId12" Type="http://schemas.openxmlformats.org/officeDocument/2006/relationships/image" Target="../media/image23.png"/><Relationship Id="rId17" Type="http://schemas.openxmlformats.org/officeDocument/2006/relationships/image" Target="../media/image36.svg"/><Relationship Id="rId2" Type="http://schemas.openxmlformats.org/officeDocument/2006/relationships/image" Target="../media/image27.png"/><Relationship Id="rId16"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2.svg"/><Relationship Id="rId5" Type="http://schemas.openxmlformats.org/officeDocument/2006/relationships/image" Target="../media/image20.svg"/><Relationship Id="rId15" Type="http://schemas.openxmlformats.org/officeDocument/2006/relationships/image" Target="../media/image34.svg"/><Relationship Id="rId10" Type="http://schemas.openxmlformats.org/officeDocument/2006/relationships/image" Target="../media/image31.png"/><Relationship Id="rId4" Type="http://schemas.openxmlformats.org/officeDocument/2006/relationships/image" Target="../media/image19.png"/><Relationship Id="rId9" Type="http://schemas.openxmlformats.org/officeDocument/2006/relationships/image" Target="../media/image26.svg"/><Relationship Id="rId1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30.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svg"/><Relationship Id="rId3" Type="http://schemas.openxmlformats.org/officeDocument/2006/relationships/image" Target="../media/image28.svg"/><Relationship Id="rId7" Type="http://schemas.openxmlformats.org/officeDocument/2006/relationships/image" Target="../media/image32.svg"/><Relationship Id="rId12" Type="http://schemas.openxmlformats.org/officeDocument/2006/relationships/image" Target="../media/image39.png"/><Relationship Id="rId2"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image" Target="../media/image31.png"/><Relationship Id="rId11" Type="http://schemas.openxmlformats.org/officeDocument/2006/relationships/image" Target="../media/image38.svg"/><Relationship Id="rId5" Type="http://schemas.openxmlformats.org/officeDocument/2006/relationships/image" Target="../media/image30.svg"/><Relationship Id="rId10" Type="http://schemas.openxmlformats.org/officeDocument/2006/relationships/image" Target="../media/image37.png"/><Relationship Id="rId4" Type="http://schemas.openxmlformats.org/officeDocument/2006/relationships/image" Target="../media/image29.png"/><Relationship Id="rId9" Type="http://schemas.openxmlformats.org/officeDocument/2006/relationships/image" Target="../media/image36.sv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4.svg"/><Relationship Id="rId4" Type="http://schemas.openxmlformats.org/officeDocument/2006/relationships/image" Target="../media/image5.sv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2">
            <a:extLst>
              <a:ext uri="{FF2B5EF4-FFF2-40B4-BE49-F238E27FC236}">
                <a16:creationId xmlns:a16="http://schemas.microsoft.com/office/drawing/2014/main" id="{CBFBD991-430D-46CF-88F9-EF11070A20AA}"/>
              </a:ext>
            </a:extLst>
          </p:cNvPr>
          <p:cNvSpPr txBox="1">
            <a:spLocks/>
          </p:cNvSpPr>
          <p:nvPr/>
        </p:nvSpPr>
        <p:spPr>
          <a:xfrm>
            <a:off x="1108430" y="3267744"/>
            <a:ext cx="5651293" cy="1620140"/>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kumimoji="1" sz="8800" b="1" i="0" kern="1200" spc="150" baseline="0">
                <a:solidFill>
                  <a:schemeClr val="tx1"/>
                </a:solidFill>
                <a:latin typeface="+mj-lt"/>
                <a:ea typeface="Meiryo UI" panose="020B0604030504040204" pitchFamily="34" charset="-128"/>
                <a:cs typeface="+mj-cs"/>
              </a:defRPr>
            </a:lvl1pPr>
          </a:lstStyle>
          <a:p>
            <a:pPr>
              <a:spcAft>
                <a:spcPts val="600"/>
              </a:spcAft>
            </a:pPr>
            <a:r>
              <a:rPr kumimoji="1" lang="en-US" altLang="ja" sz="6800" b="1" i="0" kern="1200" spc="150" baseline="0" dirty="0">
                <a:latin typeface="+mj-lt"/>
                <a:ea typeface="Meiryo UI" panose="020B0604030504040204" pitchFamily="34" charset="-128"/>
                <a:cs typeface="+mj-cs"/>
              </a:rPr>
              <a:t>mynote++</a:t>
            </a:r>
            <a:endParaRPr kumimoji="1" lang="ja" altLang="en-US" sz="6800" b="1" i="0" kern="1200" spc="150" baseline="0" dirty="0">
              <a:latin typeface="+mj-lt"/>
              <a:ea typeface="Meiryo UI" panose="020B0604030504040204" pitchFamily="34" charset="-128"/>
              <a:cs typeface="+mj-cs"/>
            </a:endParaRPr>
          </a:p>
        </p:txBody>
      </p:sp>
      <p:pic>
        <p:nvPicPr>
          <p:cNvPr id="40" name="図 39" descr="図形&#10;&#10;低い精度で自動的に生成された説明">
            <a:extLst>
              <a:ext uri="{FF2B5EF4-FFF2-40B4-BE49-F238E27FC236}">
                <a16:creationId xmlns:a16="http://schemas.microsoft.com/office/drawing/2014/main" id="{D412396F-BC00-4D5D-95C0-2357310BB29A}"/>
              </a:ext>
            </a:extLst>
          </p:cNvPr>
          <p:cNvPicPr>
            <a:picLocks noChangeAspect="1"/>
          </p:cNvPicPr>
          <p:nvPr/>
        </p:nvPicPr>
        <p:blipFill rotWithShape="1">
          <a:blip r:embed="rId3"/>
          <a:srcRect l="7127" r="1465" b="2"/>
          <a:stretch/>
        </p:blipFill>
        <p:spPr>
          <a:xfrm>
            <a:off x="5923125" y="11"/>
            <a:ext cx="6264000" cy="6852657"/>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noFill/>
        </p:spPr>
      </p:pic>
      <p:pic>
        <p:nvPicPr>
          <p:cNvPr id="2074" name="フリーフォーム: 図形 4">
            <a:extLst>
              <a:ext uri="{FF2B5EF4-FFF2-40B4-BE49-F238E27FC236}">
                <a16:creationId xmlns:a16="http://schemas.microsoft.com/office/drawing/2014/main" id="{8ABED0B2-7EA2-4D50-ACEB-DCDBBA24C86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10663" y="12604750"/>
            <a:ext cx="33353375" cy="222789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二等辺三角形 34">
            <a:extLst>
              <a:ext uri="{FF2B5EF4-FFF2-40B4-BE49-F238E27FC236}">
                <a16:creationId xmlns:a16="http://schemas.microsoft.com/office/drawing/2014/main" id="{8DD78789-F6F2-4788-8242-28837E39F1B8}"/>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692412">
            <a:off x="20383500" y="30772100"/>
            <a:ext cx="16552863" cy="17880013"/>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80405269-BBFB-4257-A369-64B8FCDFDF67}"/>
              </a:ext>
            </a:extLst>
          </p:cNvPr>
          <p:cNvSpPr txBox="1"/>
          <p:nvPr/>
        </p:nvSpPr>
        <p:spPr>
          <a:xfrm>
            <a:off x="4527029" y="4642899"/>
            <a:ext cx="4079598" cy="523220"/>
          </a:xfrm>
          <a:prstGeom prst="rect">
            <a:avLst/>
          </a:prstGeom>
          <a:noFill/>
        </p:spPr>
        <p:txBody>
          <a:bodyPr wrap="square" rtlCol="0">
            <a:spAutoFit/>
          </a:bodyPr>
          <a:lstStyle/>
          <a:p>
            <a:r>
              <a:rPr kumimoji="1" lang="en-US" altLang="ja-JP" sz="2800" dirty="0"/>
              <a:t>@worldMap</a:t>
            </a:r>
            <a:endParaRPr kumimoji="1" lang="ja-JP" altLang="en-US" sz="2800" dirty="0"/>
          </a:p>
        </p:txBody>
      </p:sp>
    </p:spTree>
    <p:extLst>
      <p:ext uri="{BB962C8B-B14F-4D97-AF65-F5344CB8AC3E}">
        <p14:creationId xmlns:p14="http://schemas.microsoft.com/office/powerpoint/2010/main" val="361142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05E328B2-3B7E-4023-ACD5-C97F8BF72231}"/>
              </a:ext>
            </a:extLst>
          </p:cNvPr>
          <p:cNvSpPr/>
          <p:nvPr/>
        </p:nvSpPr>
        <p:spPr>
          <a:xfrm>
            <a:off x="599052" y="1833486"/>
            <a:ext cx="10944799"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20" name="タイトル 1">
            <a:extLst>
              <a:ext uri="{FF2B5EF4-FFF2-40B4-BE49-F238E27FC236}">
                <a16:creationId xmlns:a16="http://schemas.microsoft.com/office/drawing/2014/main" id="{E98B3A6C-DCC2-4768-B156-C795A3C2D7AB}"/>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1" name="グラフィックス 20" descr="地球: 南北アメリカ 単色塗りつぶし">
            <a:extLst>
              <a:ext uri="{FF2B5EF4-FFF2-40B4-BE49-F238E27FC236}">
                <a16:creationId xmlns:a16="http://schemas.microsoft.com/office/drawing/2014/main" id="{1A4F2DA9-499D-4983-8378-8CDACF8C3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66D56BA2-7AD5-4D35-A914-061C4C64329C}"/>
              </a:ext>
            </a:extLst>
          </p:cNvPr>
          <p:cNvSpPr/>
          <p:nvPr/>
        </p:nvSpPr>
        <p:spPr>
          <a:xfrm>
            <a:off x="1019881" y="4435503"/>
            <a:ext cx="3455508" cy="222217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ノートが管理できる！</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アップロード </a:t>
            </a:r>
            <a:r>
              <a:rPr kumimoji="1" lang="en-US" altLang="ja-JP" sz="2000" dirty="0">
                <a:solidFill>
                  <a:schemeClr val="tx1"/>
                </a:solidFill>
              </a:rPr>
              <a:t>/ </a:t>
            </a:r>
            <a:r>
              <a:rPr kumimoji="1" lang="ja-JP" altLang="en-US" sz="2000" dirty="0">
                <a:solidFill>
                  <a:schemeClr val="tx1"/>
                </a:solidFill>
              </a:rPr>
              <a:t>ダウンロード</a:t>
            </a:r>
            <a:r>
              <a:rPr kumimoji="1" lang="ja-JP" altLang="en-US" sz="2800" dirty="0">
                <a:solidFill>
                  <a:schemeClr val="tx1"/>
                </a:solidFill>
              </a:rPr>
              <a:t>　</a:t>
            </a:r>
            <a:endParaRPr kumimoji="1" lang="en-US" altLang="ja-JP" sz="2800" dirty="0">
              <a:solidFill>
                <a:schemeClr val="tx1"/>
              </a:solidFill>
            </a:endParaRPr>
          </a:p>
        </p:txBody>
      </p:sp>
      <p:pic>
        <p:nvPicPr>
          <p:cNvPr id="5" name="グラフィックス 4" descr="人と循環 単色塗りつぶし">
            <a:extLst>
              <a:ext uri="{FF2B5EF4-FFF2-40B4-BE49-F238E27FC236}">
                <a16:creationId xmlns:a16="http://schemas.microsoft.com/office/drawing/2014/main" id="{467634A0-4EE8-48A3-892A-889A729415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30949" y="2238284"/>
            <a:ext cx="1502819" cy="1502819"/>
          </a:xfrm>
          <a:prstGeom prst="rect">
            <a:avLst/>
          </a:prstGeom>
        </p:spPr>
      </p:pic>
      <p:pic>
        <p:nvPicPr>
          <p:cNvPr id="7" name="グラフィックス 6" descr="棚の本 単色塗りつぶし">
            <a:extLst>
              <a:ext uri="{FF2B5EF4-FFF2-40B4-BE49-F238E27FC236}">
                <a16:creationId xmlns:a16="http://schemas.microsoft.com/office/drawing/2014/main" id="{25CD75AF-EDAD-4D6B-95D2-34347133313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96226" y="3101274"/>
            <a:ext cx="1502819" cy="1502819"/>
          </a:xfrm>
          <a:prstGeom prst="rect">
            <a:avLst/>
          </a:prstGeom>
        </p:spPr>
      </p:pic>
      <p:pic>
        <p:nvPicPr>
          <p:cNvPr id="9" name="グラフィックス 8" descr="食事をしている人 単色塗りつぶし">
            <a:extLst>
              <a:ext uri="{FF2B5EF4-FFF2-40B4-BE49-F238E27FC236}">
                <a16:creationId xmlns:a16="http://schemas.microsoft.com/office/drawing/2014/main" id="{2F523BBC-74A2-4933-A76E-878D13EA335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64687" y="3101274"/>
            <a:ext cx="1502819" cy="1502819"/>
          </a:xfrm>
          <a:prstGeom prst="rect">
            <a:avLst/>
          </a:prstGeom>
        </p:spPr>
      </p:pic>
      <p:sp>
        <p:nvSpPr>
          <p:cNvPr id="24" name="正方形/長方形 23">
            <a:extLst>
              <a:ext uri="{FF2B5EF4-FFF2-40B4-BE49-F238E27FC236}">
                <a16:creationId xmlns:a16="http://schemas.microsoft.com/office/drawing/2014/main" id="{AB4C6667-43F2-4F1D-AE63-BD5DD0B921B6}"/>
              </a:ext>
            </a:extLst>
          </p:cNvPr>
          <p:cNvSpPr/>
          <p:nvPr/>
        </p:nvSpPr>
        <p:spPr>
          <a:xfrm>
            <a:off x="4554604" y="3572513"/>
            <a:ext cx="3455508" cy="280204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教え教わりを簡単に！</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ノートの公開 </a:t>
            </a:r>
            <a:r>
              <a:rPr kumimoji="1" lang="en-US" altLang="ja-JP" sz="2000" dirty="0">
                <a:solidFill>
                  <a:schemeClr val="tx1"/>
                </a:solidFill>
              </a:rPr>
              <a:t>/ </a:t>
            </a:r>
            <a:r>
              <a:rPr kumimoji="1" lang="ja-JP" altLang="en-US" sz="2000" dirty="0">
                <a:solidFill>
                  <a:schemeClr val="tx1"/>
                </a:solidFill>
              </a:rPr>
              <a:t>検索</a:t>
            </a:r>
            <a:endParaRPr kumimoji="1" lang="en-US" altLang="ja-JP" sz="2000" dirty="0">
              <a:solidFill>
                <a:schemeClr val="tx1"/>
              </a:solidFill>
            </a:endParaRPr>
          </a:p>
          <a:p>
            <a:pPr algn="ctr">
              <a:lnSpc>
                <a:spcPct val="150000"/>
              </a:lnSpc>
            </a:pPr>
            <a:r>
              <a:rPr kumimoji="1" lang="ja-JP" altLang="en-US" sz="2000" dirty="0">
                <a:solidFill>
                  <a:schemeClr val="tx1"/>
                </a:solidFill>
              </a:rPr>
              <a:t>参考になればお気に入り</a:t>
            </a:r>
            <a:endParaRPr kumimoji="1" lang="en-US" altLang="ja-JP" sz="2000" dirty="0">
              <a:solidFill>
                <a:schemeClr val="tx1"/>
              </a:solidFill>
            </a:endParaRPr>
          </a:p>
          <a:p>
            <a:pPr algn="ctr">
              <a:lnSpc>
                <a:spcPct val="150000"/>
              </a:lnSpc>
            </a:pPr>
            <a:r>
              <a:rPr kumimoji="1" lang="ja-JP" altLang="en-US" sz="2000" b="1" u="sng" dirty="0">
                <a:solidFill>
                  <a:schemeClr val="tx1"/>
                </a:solidFill>
              </a:rPr>
              <a:t>なんといっても匿名！</a:t>
            </a:r>
            <a:endParaRPr kumimoji="1" lang="en-US" altLang="ja-JP" sz="2000" b="1" u="sng"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25" name="正方形/長方形 24">
            <a:extLst>
              <a:ext uri="{FF2B5EF4-FFF2-40B4-BE49-F238E27FC236}">
                <a16:creationId xmlns:a16="http://schemas.microsoft.com/office/drawing/2014/main" id="{AB4E6D0A-21BC-42B7-8068-B68FE7CC4DBD}"/>
              </a:ext>
            </a:extLst>
          </p:cNvPr>
          <p:cNvSpPr/>
          <p:nvPr/>
        </p:nvSpPr>
        <p:spPr>
          <a:xfrm>
            <a:off x="8088343" y="4435503"/>
            <a:ext cx="3455508" cy="178350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学びの質</a:t>
            </a:r>
            <a:r>
              <a:rPr kumimoji="1" lang="en-US" altLang="ja-JP" sz="2800" b="1" dirty="0">
                <a:solidFill>
                  <a:schemeClr val="bg1">
                    <a:lumMod val="50000"/>
                  </a:schemeClr>
                </a:solidFill>
              </a:rPr>
              <a:t>UP</a:t>
            </a:r>
            <a:r>
              <a:rPr kumimoji="1" lang="ja-JP" altLang="en-US" sz="2800" b="1" dirty="0">
                <a:solidFill>
                  <a:schemeClr val="bg1">
                    <a:lumMod val="50000"/>
                  </a:schemeClr>
                </a:solidFill>
              </a:rPr>
              <a:t>！</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「見せる」ノート作り</a:t>
            </a:r>
            <a:endParaRPr kumimoji="1" lang="en-US" altLang="ja-JP" sz="2000" dirty="0">
              <a:solidFill>
                <a:schemeClr val="tx1"/>
              </a:solidFill>
            </a:endParaRPr>
          </a:p>
          <a:p>
            <a:pPr algn="ctr">
              <a:lnSpc>
                <a:spcPct val="150000"/>
              </a:lnSpc>
            </a:pPr>
            <a:r>
              <a:rPr kumimoji="1" lang="ja-JP" altLang="en-US" sz="2000" dirty="0">
                <a:solidFill>
                  <a:schemeClr val="tx1"/>
                </a:solidFill>
              </a:rPr>
              <a:t>アウトプットとインプットの場</a:t>
            </a:r>
            <a:endParaRPr kumimoji="1" lang="en-US" altLang="ja-JP" sz="2000"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12" name="正方形/長方形 11">
            <a:extLst>
              <a:ext uri="{FF2B5EF4-FFF2-40B4-BE49-F238E27FC236}">
                <a16:creationId xmlns:a16="http://schemas.microsoft.com/office/drawing/2014/main" id="{2C61B940-AD62-478A-B49F-9C0900DBA2F1}"/>
              </a:ext>
            </a:extLst>
          </p:cNvPr>
          <p:cNvSpPr/>
          <p:nvPr/>
        </p:nvSpPr>
        <p:spPr>
          <a:xfrm>
            <a:off x="599053" y="1833486"/>
            <a:ext cx="10969346"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pic>
        <p:nvPicPr>
          <p:cNvPr id="16" name="グラフィックス 15" descr="食事をしている人 単色塗りつぶし">
            <a:extLst>
              <a:ext uri="{FF2B5EF4-FFF2-40B4-BE49-F238E27FC236}">
                <a16:creationId xmlns:a16="http://schemas.microsoft.com/office/drawing/2014/main" id="{8CDC324A-972C-496C-BB88-F44D3BF5999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41273" y="2357521"/>
            <a:ext cx="3493001" cy="3493001"/>
          </a:xfrm>
          <a:prstGeom prst="rect">
            <a:avLst/>
          </a:prstGeom>
        </p:spPr>
      </p:pic>
      <p:sp>
        <p:nvSpPr>
          <p:cNvPr id="19" name="正方形/長方形 18">
            <a:extLst>
              <a:ext uri="{FF2B5EF4-FFF2-40B4-BE49-F238E27FC236}">
                <a16:creationId xmlns:a16="http://schemas.microsoft.com/office/drawing/2014/main" id="{649832A5-4448-4B1A-AB1F-27301644A80F}"/>
              </a:ext>
            </a:extLst>
          </p:cNvPr>
          <p:cNvSpPr/>
          <p:nvPr/>
        </p:nvSpPr>
        <p:spPr>
          <a:xfrm>
            <a:off x="4896217" y="2401469"/>
            <a:ext cx="6275902" cy="371180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50000"/>
              </a:lnSpc>
            </a:pPr>
            <a:r>
              <a:rPr kumimoji="1" lang="ja-JP" altLang="en-US" sz="2400" b="1" dirty="0">
                <a:solidFill>
                  <a:schemeClr val="bg1">
                    <a:lumMod val="50000"/>
                  </a:schemeClr>
                </a:solidFill>
              </a:rPr>
              <a:t>相互コミュニケーションが不要！</a:t>
            </a:r>
            <a:endParaRPr kumimoji="1" lang="en-US" altLang="ja-JP" sz="2400" b="1" dirty="0">
              <a:solidFill>
                <a:schemeClr val="bg1">
                  <a:lumMod val="50000"/>
                </a:schemeClr>
              </a:solidFill>
            </a:endParaRPr>
          </a:p>
          <a:p>
            <a:pPr>
              <a:lnSpc>
                <a:spcPct val="150000"/>
              </a:lnSpc>
            </a:pPr>
            <a:r>
              <a:rPr kumimoji="1" lang="en-US" altLang="ja-JP" sz="2400" dirty="0">
                <a:solidFill>
                  <a:schemeClr val="tx1"/>
                </a:solidFill>
              </a:rPr>
              <a:t>	</a:t>
            </a:r>
            <a:r>
              <a:rPr kumimoji="1" lang="ja-JP" altLang="en-US" sz="2000" dirty="0">
                <a:solidFill>
                  <a:schemeClr val="tx1"/>
                </a:solidFill>
              </a:rPr>
              <a:t>→　勝手に公開、勝手に拝見　質問の前段階に</a:t>
            </a:r>
            <a:endParaRPr kumimoji="1" lang="en-US" altLang="ja-JP" sz="2000" dirty="0">
              <a:solidFill>
                <a:schemeClr val="tx1"/>
              </a:solidFill>
            </a:endParaRPr>
          </a:p>
          <a:p>
            <a:pPr>
              <a:lnSpc>
                <a:spcPct val="150000"/>
              </a:lnSpc>
            </a:pPr>
            <a:endParaRPr kumimoji="1" lang="en-US" altLang="ja-JP" sz="800" dirty="0">
              <a:solidFill>
                <a:schemeClr val="tx1"/>
              </a:solidFill>
            </a:endParaRPr>
          </a:p>
          <a:p>
            <a:pPr>
              <a:lnSpc>
                <a:spcPct val="150000"/>
              </a:lnSpc>
            </a:pPr>
            <a:r>
              <a:rPr kumimoji="1" lang="ja-JP" altLang="en-US" sz="2400" b="1" dirty="0">
                <a:solidFill>
                  <a:schemeClr val="bg1">
                    <a:lumMod val="50000"/>
                  </a:schemeClr>
                </a:solidFill>
              </a:rPr>
              <a:t>単純なノート置き場としての利用！</a:t>
            </a:r>
            <a:endParaRPr kumimoji="1" lang="en-US" altLang="ja-JP" sz="2400" b="1" dirty="0">
              <a:solidFill>
                <a:schemeClr val="bg1">
                  <a:lumMod val="50000"/>
                </a:schemeClr>
              </a:solidFill>
            </a:endParaRPr>
          </a:p>
          <a:p>
            <a:pPr>
              <a:lnSpc>
                <a:spcPct val="150000"/>
              </a:lnSpc>
            </a:pPr>
            <a:r>
              <a:rPr kumimoji="1" lang="ja-JP" altLang="en-US" sz="2400" dirty="0">
                <a:solidFill>
                  <a:schemeClr val="tx1"/>
                </a:solidFill>
              </a:rPr>
              <a:t>　</a:t>
            </a:r>
            <a:r>
              <a:rPr kumimoji="1" lang="en-US" altLang="ja-JP" sz="2400" dirty="0">
                <a:solidFill>
                  <a:schemeClr val="tx1"/>
                </a:solidFill>
              </a:rPr>
              <a:t>	</a:t>
            </a:r>
            <a:r>
              <a:rPr kumimoji="1" lang="ja-JP" altLang="en-US" sz="2000" dirty="0">
                <a:solidFill>
                  <a:schemeClr val="tx1"/>
                </a:solidFill>
              </a:rPr>
              <a:t>→　ファイル整理にご活用ください</a:t>
            </a:r>
            <a:endParaRPr kumimoji="1" lang="en-US" altLang="ja-JP" sz="2400" dirty="0">
              <a:solidFill>
                <a:schemeClr val="tx1"/>
              </a:solidFill>
            </a:endParaRPr>
          </a:p>
          <a:p>
            <a:pPr>
              <a:lnSpc>
                <a:spcPct val="150000"/>
              </a:lnSpc>
            </a:pPr>
            <a:endParaRPr kumimoji="1" lang="en-US" altLang="ja-JP" sz="800" dirty="0">
              <a:solidFill>
                <a:schemeClr val="tx1"/>
              </a:solidFill>
            </a:endParaRPr>
          </a:p>
          <a:p>
            <a:pPr>
              <a:lnSpc>
                <a:spcPct val="150000"/>
              </a:lnSpc>
            </a:pPr>
            <a:r>
              <a:rPr kumimoji="1" lang="ja-JP" altLang="en-US" sz="2400" b="1" dirty="0">
                <a:solidFill>
                  <a:schemeClr val="bg1">
                    <a:lumMod val="50000"/>
                  </a:schemeClr>
                </a:solidFill>
              </a:rPr>
              <a:t>お気に入りされたら嬉しい！</a:t>
            </a:r>
            <a:endParaRPr kumimoji="1" lang="en-US" altLang="ja-JP" sz="2400" b="1" dirty="0">
              <a:solidFill>
                <a:schemeClr val="bg1">
                  <a:lumMod val="50000"/>
                </a:schemeClr>
              </a:solidFill>
            </a:endParaRPr>
          </a:p>
          <a:p>
            <a:pPr>
              <a:lnSpc>
                <a:spcPct val="150000"/>
              </a:lnSpc>
            </a:pPr>
            <a:r>
              <a:rPr kumimoji="1" lang="en-US" altLang="ja-JP" sz="2400" dirty="0">
                <a:solidFill>
                  <a:schemeClr val="tx1"/>
                </a:solidFill>
              </a:rPr>
              <a:t>	</a:t>
            </a:r>
            <a:r>
              <a:rPr kumimoji="1" lang="ja-JP" altLang="en-US" sz="2000" dirty="0">
                <a:solidFill>
                  <a:schemeClr val="tx1"/>
                </a:solidFill>
              </a:rPr>
              <a:t>→　あなたの学びが誰かの助けに</a:t>
            </a:r>
            <a:endParaRPr kumimoji="1" lang="en-US" altLang="ja-JP" sz="2400" dirty="0">
              <a:solidFill>
                <a:schemeClr val="tx1"/>
              </a:solidFill>
            </a:endParaRPr>
          </a:p>
          <a:p>
            <a:pPr>
              <a:lnSpc>
                <a:spcPct val="150000"/>
              </a:lnSpc>
            </a:pPr>
            <a:endParaRPr kumimoji="1" lang="en-US" altLang="ja-JP" sz="2400" dirty="0">
              <a:solidFill>
                <a:schemeClr val="tx1"/>
              </a:solidFill>
            </a:endParaRPr>
          </a:p>
          <a:p>
            <a:pPr>
              <a:lnSpc>
                <a:spcPct val="150000"/>
              </a:lnSpc>
            </a:pPr>
            <a:endParaRPr kumimoji="1" lang="en-US" altLang="ja-JP" sz="2400" dirty="0">
              <a:solidFill>
                <a:schemeClr val="tx1"/>
              </a:solidFill>
            </a:endParaRPr>
          </a:p>
        </p:txBody>
      </p:sp>
      <p:sp>
        <p:nvSpPr>
          <p:cNvPr id="2" name="スライド番号プレースホルダー 1">
            <a:extLst>
              <a:ext uri="{FF2B5EF4-FFF2-40B4-BE49-F238E27FC236}">
                <a16:creationId xmlns:a16="http://schemas.microsoft.com/office/drawing/2014/main" id="{0E75CEF7-337F-45AB-8EA7-9AB8FA57005B}"/>
              </a:ext>
            </a:extLst>
          </p:cNvPr>
          <p:cNvSpPr>
            <a:spLocks noGrp="1"/>
          </p:cNvSpPr>
          <p:nvPr>
            <p:ph type="sldNum" sz="quarter" idx="12"/>
          </p:nvPr>
        </p:nvSpPr>
        <p:spPr/>
        <p:txBody>
          <a:bodyPr/>
          <a:lstStyle/>
          <a:p>
            <a:fld id="{6F705D35-D126-3B47-A82C-2A13EA9E0A67}" type="slidenum">
              <a:rPr lang="en-US" smtClean="0"/>
              <a:pPr/>
              <a:t>10</a:t>
            </a:fld>
            <a:endParaRPr lang="en-US" dirty="0"/>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2398427" y="1443525"/>
            <a:ext cx="7375160" cy="779923"/>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latin typeface="Arial Black" panose="020B0A04020102020204" pitchFamily="34" charset="0"/>
              </a:rPr>
              <a:t>mynote++</a:t>
            </a:r>
            <a:r>
              <a:rPr kumimoji="1" lang="ja-JP" altLang="en-US" sz="3200" dirty="0">
                <a:solidFill>
                  <a:schemeClr val="tx1"/>
                </a:solidFill>
                <a:latin typeface="Arial Black" panose="020B0A04020102020204" pitchFamily="34" charset="0"/>
              </a:rPr>
              <a:t> </a:t>
            </a:r>
            <a:r>
              <a:rPr kumimoji="1" lang="ja-JP" altLang="en-US" sz="2800" dirty="0">
                <a:solidFill>
                  <a:schemeClr val="tx1"/>
                </a:solidFill>
                <a:latin typeface="Arial Black" panose="020B0A04020102020204" pitchFamily="34" charset="0"/>
              </a:rPr>
              <a:t>を利用するメリットって？</a:t>
            </a:r>
            <a:endParaRPr kumimoji="1" lang="ja-JP" altLang="en-US" sz="2800" dirty="0">
              <a:solidFill>
                <a:schemeClr val="tx1"/>
              </a:solidFill>
            </a:endParaRPr>
          </a:p>
        </p:txBody>
      </p:sp>
    </p:spTree>
    <p:extLst>
      <p:ext uri="{BB962C8B-B14F-4D97-AF65-F5344CB8AC3E}">
        <p14:creationId xmlns:p14="http://schemas.microsoft.com/office/powerpoint/2010/main" val="298926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par>
                                <p:cTn id="8" presetID="10" presetClass="entr" presetSubtype="0" fill="hold" nodeType="withEffect">
                                  <p:stCondLst>
                                    <p:cond delay="250"/>
                                  </p:stCondLst>
                                  <p:childTnLst>
                                    <p:set>
                                      <p:cBhvr>
                                        <p:cTn id="9" dur="1" fill="hold">
                                          <p:stCondLst>
                                            <p:cond delay="0"/>
                                          </p:stCondLst>
                                        </p:cTn>
                                        <p:tgtEl>
                                          <p:spTgt spid="19">
                                            <p:txEl>
                                              <p:pRg st="3" end="3"/>
                                            </p:txEl>
                                          </p:spTgt>
                                        </p:tgtEl>
                                        <p:attrNameLst>
                                          <p:attrName>style.visibility</p:attrName>
                                        </p:attrNameLst>
                                      </p:cBhvr>
                                      <p:to>
                                        <p:strVal val="visible"/>
                                      </p:to>
                                    </p:set>
                                    <p:animEffect transition="in" filter="fade">
                                      <p:cBhvr>
                                        <p:cTn id="10" dur="500"/>
                                        <p:tgtEl>
                                          <p:spTgt spid="19">
                                            <p:txEl>
                                              <p:pRg st="3" end="3"/>
                                            </p:txEl>
                                          </p:spTgt>
                                        </p:tgtEl>
                                      </p:cBhvr>
                                    </p:animEffect>
                                  </p:childTnLst>
                                </p:cTn>
                              </p:par>
                              <p:par>
                                <p:cTn id="11" presetID="10" presetClass="entr" presetSubtype="0" fill="hold" nodeType="withEffect">
                                  <p:stCondLst>
                                    <p:cond delay="500"/>
                                  </p:stCondLst>
                                  <p:childTnLst>
                                    <p:set>
                                      <p:cBhvr>
                                        <p:cTn id="12" dur="1" fill="hold">
                                          <p:stCondLst>
                                            <p:cond delay="0"/>
                                          </p:stCondLst>
                                        </p:cTn>
                                        <p:tgtEl>
                                          <p:spTgt spid="19">
                                            <p:txEl>
                                              <p:pRg st="6" end="6"/>
                                            </p:txEl>
                                          </p:spTgt>
                                        </p:tgtEl>
                                        <p:attrNameLst>
                                          <p:attrName>style.visibility</p:attrName>
                                        </p:attrNameLst>
                                      </p:cBhvr>
                                      <p:to>
                                        <p:strVal val="visible"/>
                                      </p:to>
                                    </p:set>
                                    <p:animEffect transition="in" filter="fade">
                                      <p:cBhvr>
                                        <p:cTn id="13" dur="500"/>
                                        <p:tgtEl>
                                          <p:spTgt spid="19">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9">
                                            <p:txEl>
                                              <p:pRg st="1" end="1"/>
                                            </p:txEl>
                                          </p:spTgt>
                                        </p:tgtEl>
                                        <p:attrNameLst>
                                          <p:attrName>style.visibility</p:attrName>
                                        </p:attrNameLst>
                                      </p:cBhvr>
                                      <p:to>
                                        <p:strVal val="visible"/>
                                      </p:to>
                                    </p:set>
                                    <p:animEffect transition="in" filter="fade">
                                      <p:cBhvr>
                                        <p:cTn id="18" dur="500"/>
                                        <p:tgtEl>
                                          <p:spTgt spid="19">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9">
                                            <p:txEl>
                                              <p:pRg st="4" end="4"/>
                                            </p:txEl>
                                          </p:spTgt>
                                        </p:tgtEl>
                                        <p:attrNameLst>
                                          <p:attrName>style.visibility</p:attrName>
                                        </p:attrNameLst>
                                      </p:cBhvr>
                                      <p:to>
                                        <p:strVal val="visible"/>
                                      </p:to>
                                    </p:set>
                                    <p:animEffect transition="in" filter="fade">
                                      <p:cBhvr>
                                        <p:cTn id="23" dur="500"/>
                                        <p:tgtEl>
                                          <p:spTgt spid="1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9">
                                            <p:txEl>
                                              <p:pRg st="7" end="7"/>
                                            </p:txEl>
                                          </p:spTgt>
                                        </p:tgtEl>
                                        <p:attrNameLst>
                                          <p:attrName>style.visibility</p:attrName>
                                        </p:attrNameLst>
                                      </p:cBhvr>
                                      <p:to>
                                        <p:strVal val="visible"/>
                                      </p:to>
                                    </p:set>
                                    <p:animEffect transition="in" filter="fade">
                                      <p:cBhvr>
                                        <p:cTn id="28" dur="500"/>
                                        <p:tgtEl>
                                          <p:spTgt spid="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05E328B2-3B7E-4023-ACD5-C97F8BF72231}"/>
              </a:ext>
            </a:extLst>
          </p:cNvPr>
          <p:cNvSpPr/>
          <p:nvPr/>
        </p:nvSpPr>
        <p:spPr>
          <a:xfrm>
            <a:off x="599052" y="1833486"/>
            <a:ext cx="10944799"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20" name="タイトル 1">
            <a:extLst>
              <a:ext uri="{FF2B5EF4-FFF2-40B4-BE49-F238E27FC236}">
                <a16:creationId xmlns:a16="http://schemas.microsoft.com/office/drawing/2014/main" id="{E98B3A6C-DCC2-4768-B156-C795A3C2D7AB}"/>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1" name="グラフィックス 20" descr="地球: 南北アメリカ 単色塗りつぶし">
            <a:extLst>
              <a:ext uri="{FF2B5EF4-FFF2-40B4-BE49-F238E27FC236}">
                <a16:creationId xmlns:a16="http://schemas.microsoft.com/office/drawing/2014/main" id="{1A4F2DA9-499D-4983-8378-8CDACF8C3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66D56BA2-7AD5-4D35-A914-061C4C64329C}"/>
              </a:ext>
            </a:extLst>
          </p:cNvPr>
          <p:cNvSpPr/>
          <p:nvPr/>
        </p:nvSpPr>
        <p:spPr>
          <a:xfrm>
            <a:off x="1019881" y="4435503"/>
            <a:ext cx="3455508" cy="222217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ノートが管理できる！</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アップロード </a:t>
            </a:r>
            <a:r>
              <a:rPr kumimoji="1" lang="en-US" altLang="ja-JP" sz="2000" dirty="0">
                <a:solidFill>
                  <a:schemeClr val="tx1"/>
                </a:solidFill>
              </a:rPr>
              <a:t>/ </a:t>
            </a:r>
            <a:r>
              <a:rPr kumimoji="1" lang="ja-JP" altLang="en-US" sz="2000" dirty="0">
                <a:solidFill>
                  <a:schemeClr val="tx1"/>
                </a:solidFill>
              </a:rPr>
              <a:t>ダウンロード</a:t>
            </a:r>
            <a:r>
              <a:rPr kumimoji="1" lang="ja-JP" altLang="en-US" sz="2800" dirty="0">
                <a:solidFill>
                  <a:schemeClr val="tx1"/>
                </a:solidFill>
              </a:rPr>
              <a:t>　</a:t>
            </a:r>
            <a:endParaRPr kumimoji="1" lang="en-US" altLang="ja-JP" sz="2800" dirty="0">
              <a:solidFill>
                <a:schemeClr val="tx1"/>
              </a:solidFill>
            </a:endParaRPr>
          </a:p>
        </p:txBody>
      </p:sp>
      <p:pic>
        <p:nvPicPr>
          <p:cNvPr id="5" name="グラフィックス 4" descr="人と循環 単色塗りつぶし">
            <a:extLst>
              <a:ext uri="{FF2B5EF4-FFF2-40B4-BE49-F238E27FC236}">
                <a16:creationId xmlns:a16="http://schemas.microsoft.com/office/drawing/2014/main" id="{467634A0-4EE8-48A3-892A-889A729415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30949" y="2238284"/>
            <a:ext cx="1502819" cy="1502819"/>
          </a:xfrm>
          <a:prstGeom prst="rect">
            <a:avLst/>
          </a:prstGeom>
        </p:spPr>
      </p:pic>
      <p:pic>
        <p:nvPicPr>
          <p:cNvPr id="7" name="グラフィックス 6" descr="棚の本 単色塗りつぶし">
            <a:extLst>
              <a:ext uri="{FF2B5EF4-FFF2-40B4-BE49-F238E27FC236}">
                <a16:creationId xmlns:a16="http://schemas.microsoft.com/office/drawing/2014/main" id="{25CD75AF-EDAD-4D6B-95D2-34347133313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96226" y="3101274"/>
            <a:ext cx="1502819" cy="1502819"/>
          </a:xfrm>
          <a:prstGeom prst="rect">
            <a:avLst/>
          </a:prstGeom>
        </p:spPr>
      </p:pic>
      <p:pic>
        <p:nvPicPr>
          <p:cNvPr id="9" name="グラフィックス 8" descr="食事をしている人 単色塗りつぶし">
            <a:extLst>
              <a:ext uri="{FF2B5EF4-FFF2-40B4-BE49-F238E27FC236}">
                <a16:creationId xmlns:a16="http://schemas.microsoft.com/office/drawing/2014/main" id="{2F523BBC-74A2-4933-A76E-878D13EA335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64687" y="3101274"/>
            <a:ext cx="1502819" cy="1502819"/>
          </a:xfrm>
          <a:prstGeom prst="rect">
            <a:avLst/>
          </a:prstGeom>
        </p:spPr>
      </p:pic>
      <p:sp>
        <p:nvSpPr>
          <p:cNvPr id="24" name="正方形/長方形 23">
            <a:extLst>
              <a:ext uri="{FF2B5EF4-FFF2-40B4-BE49-F238E27FC236}">
                <a16:creationId xmlns:a16="http://schemas.microsoft.com/office/drawing/2014/main" id="{AB4C6667-43F2-4F1D-AE63-BD5DD0B921B6}"/>
              </a:ext>
            </a:extLst>
          </p:cNvPr>
          <p:cNvSpPr/>
          <p:nvPr/>
        </p:nvSpPr>
        <p:spPr>
          <a:xfrm>
            <a:off x="4554604" y="3572513"/>
            <a:ext cx="3455508" cy="280204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教え教わりを簡単に！</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ノートの公開 </a:t>
            </a:r>
            <a:r>
              <a:rPr kumimoji="1" lang="en-US" altLang="ja-JP" sz="2000" dirty="0">
                <a:solidFill>
                  <a:schemeClr val="tx1"/>
                </a:solidFill>
              </a:rPr>
              <a:t>/ </a:t>
            </a:r>
            <a:r>
              <a:rPr kumimoji="1" lang="ja-JP" altLang="en-US" sz="2000" dirty="0">
                <a:solidFill>
                  <a:schemeClr val="tx1"/>
                </a:solidFill>
              </a:rPr>
              <a:t>検索</a:t>
            </a:r>
            <a:endParaRPr kumimoji="1" lang="en-US" altLang="ja-JP" sz="2000" dirty="0">
              <a:solidFill>
                <a:schemeClr val="tx1"/>
              </a:solidFill>
            </a:endParaRPr>
          </a:p>
          <a:p>
            <a:pPr algn="ctr">
              <a:lnSpc>
                <a:spcPct val="150000"/>
              </a:lnSpc>
            </a:pPr>
            <a:r>
              <a:rPr kumimoji="1" lang="ja-JP" altLang="en-US" sz="2000" dirty="0">
                <a:solidFill>
                  <a:schemeClr val="tx1"/>
                </a:solidFill>
              </a:rPr>
              <a:t>参考になればお気に入り</a:t>
            </a:r>
            <a:endParaRPr kumimoji="1" lang="en-US" altLang="ja-JP" sz="2000" dirty="0">
              <a:solidFill>
                <a:schemeClr val="tx1"/>
              </a:solidFill>
            </a:endParaRPr>
          </a:p>
          <a:p>
            <a:pPr algn="ctr">
              <a:lnSpc>
                <a:spcPct val="150000"/>
              </a:lnSpc>
            </a:pPr>
            <a:r>
              <a:rPr kumimoji="1" lang="ja-JP" altLang="en-US" sz="2000" b="1" u="sng" dirty="0">
                <a:solidFill>
                  <a:schemeClr val="tx1"/>
                </a:solidFill>
              </a:rPr>
              <a:t>なんといっても匿名！</a:t>
            </a:r>
            <a:endParaRPr kumimoji="1" lang="en-US" altLang="ja-JP" sz="2000" b="1" u="sng"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25" name="正方形/長方形 24">
            <a:extLst>
              <a:ext uri="{FF2B5EF4-FFF2-40B4-BE49-F238E27FC236}">
                <a16:creationId xmlns:a16="http://schemas.microsoft.com/office/drawing/2014/main" id="{AB4E6D0A-21BC-42B7-8068-B68FE7CC4DBD}"/>
              </a:ext>
            </a:extLst>
          </p:cNvPr>
          <p:cNvSpPr/>
          <p:nvPr/>
        </p:nvSpPr>
        <p:spPr>
          <a:xfrm>
            <a:off x="8088343" y="4435503"/>
            <a:ext cx="3455508" cy="178350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学びの質</a:t>
            </a:r>
            <a:r>
              <a:rPr kumimoji="1" lang="en-US" altLang="ja-JP" sz="2800" b="1" dirty="0">
                <a:solidFill>
                  <a:schemeClr val="bg1">
                    <a:lumMod val="50000"/>
                  </a:schemeClr>
                </a:solidFill>
              </a:rPr>
              <a:t>UP</a:t>
            </a:r>
            <a:r>
              <a:rPr kumimoji="1" lang="ja-JP" altLang="en-US" sz="2800" b="1" dirty="0">
                <a:solidFill>
                  <a:schemeClr val="bg1">
                    <a:lumMod val="50000"/>
                  </a:schemeClr>
                </a:solidFill>
              </a:rPr>
              <a:t>！</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「見せる」ノート作り</a:t>
            </a:r>
            <a:endParaRPr kumimoji="1" lang="en-US" altLang="ja-JP" sz="2000" dirty="0">
              <a:solidFill>
                <a:schemeClr val="tx1"/>
              </a:solidFill>
            </a:endParaRPr>
          </a:p>
          <a:p>
            <a:pPr algn="ctr">
              <a:lnSpc>
                <a:spcPct val="150000"/>
              </a:lnSpc>
            </a:pPr>
            <a:r>
              <a:rPr kumimoji="1" lang="ja-JP" altLang="en-US" sz="2000" dirty="0">
                <a:solidFill>
                  <a:schemeClr val="tx1"/>
                </a:solidFill>
              </a:rPr>
              <a:t>アウトプットとインプットの場</a:t>
            </a:r>
            <a:endParaRPr kumimoji="1" lang="en-US" altLang="ja-JP" sz="2000"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12" name="正方形/長方形 11">
            <a:extLst>
              <a:ext uri="{FF2B5EF4-FFF2-40B4-BE49-F238E27FC236}">
                <a16:creationId xmlns:a16="http://schemas.microsoft.com/office/drawing/2014/main" id="{2C61B940-AD62-478A-B49F-9C0900DBA2F1}"/>
              </a:ext>
            </a:extLst>
          </p:cNvPr>
          <p:cNvSpPr/>
          <p:nvPr/>
        </p:nvSpPr>
        <p:spPr>
          <a:xfrm>
            <a:off x="599053" y="1833486"/>
            <a:ext cx="10969346"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pic>
        <p:nvPicPr>
          <p:cNvPr id="16" name="グラフィックス 15" descr="食事をしている人 単色塗りつぶし">
            <a:extLst>
              <a:ext uri="{FF2B5EF4-FFF2-40B4-BE49-F238E27FC236}">
                <a16:creationId xmlns:a16="http://schemas.microsoft.com/office/drawing/2014/main" id="{8CDC324A-972C-496C-BB88-F44D3BF5999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41273" y="2357521"/>
            <a:ext cx="3493001" cy="3493001"/>
          </a:xfrm>
          <a:prstGeom prst="rect">
            <a:avLst/>
          </a:prstGeom>
        </p:spPr>
      </p:pic>
      <p:sp>
        <p:nvSpPr>
          <p:cNvPr id="19" name="正方形/長方形 18">
            <a:extLst>
              <a:ext uri="{FF2B5EF4-FFF2-40B4-BE49-F238E27FC236}">
                <a16:creationId xmlns:a16="http://schemas.microsoft.com/office/drawing/2014/main" id="{649832A5-4448-4B1A-AB1F-27301644A80F}"/>
              </a:ext>
            </a:extLst>
          </p:cNvPr>
          <p:cNvSpPr/>
          <p:nvPr/>
        </p:nvSpPr>
        <p:spPr>
          <a:xfrm>
            <a:off x="4896217" y="2401469"/>
            <a:ext cx="6275902" cy="371180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50000"/>
              </a:lnSpc>
            </a:pPr>
            <a:r>
              <a:rPr kumimoji="1" lang="ja-JP" altLang="en-US" sz="2400" b="1" dirty="0">
                <a:solidFill>
                  <a:schemeClr val="bg1">
                    <a:lumMod val="50000"/>
                  </a:schemeClr>
                </a:solidFill>
              </a:rPr>
              <a:t>相互コミュニケーションが不要！</a:t>
            </a:r>
            <a:endParaRPr kumimoji="1" lang="en-US" altLang="ja-JP" sz="2400" b="1" dirty="0">
              <a:solidFill>
                <a:schemeClr val="bg1">
                  <a:lumMod val="50000"/>
                </a:schemeClr>
              </a:solidFill>
            </a:endParaRPr>
          </a:p>
          <a:p>
            <a:pPr>
              <a:lnSpc>
                <a:spcPct val="150000"/>
              </a:lnSpc>
            </a:pPr>
            <a:r>
              <a:rPr kumimoji="1" lang="en-US" altLang="ja-JP" sz="2400" dirty="0">
                <a:solidFill>
                  <a:schemeClr val="tx1"/>
                </a:solidFill>
              </a:rPr>
              <a:t>	</a:t>
            </a:r>
            <a:r>
              <a:rPr kumimoji="1" lang="ja-JP" altLang="en-US" sz="2000" dirty="0">
                <a:solidFill>
                  <a:schemeClr val="tx1"/>
                </a:solidFill>
              </a:rPr>
              <a:t>→　勝手に公開、勝手に拝見　質問の前段階に</a:t>
            </a:r>
            <a:endParaRPr kumimoji="1" lang="en-US" altLang="ja-JP" sz="2000" dirty="0">
              <a:solidFill>
                <a:schemeClr val="tx1"/>
              </a:solidFill>
            </a:endParaRPr>
          </a:p>
          <a:p>
            <a:pPr>
              <a:lnSpc>
                <a:spcPct val="150000"/>
              </a:lnSpc>
            </a:pPr>
            <a:endParaRPr kumimoji="1" lang="en-US" altLang="ja-JP" sz="800" dirty="0">
              <a:solidFill>
                <a:schemeClr val="tx1"/>
              </a:solidFill>
            </a:endParaRPr>
          </a:p>
          <a:p>
            <a:pPr>
              <a:lnSpc>
                <a:spcPct val="150000"/>
              </a:lnSpc>
            </a:pPr>
            <a:r>
              <a:rPr kumimoji="1" lang="ja-JP" altLang="en-US" sz="2400" b="1" dirty="0">
                <a:solidFill>
                  <a:schemeClr val="bg1">
                    <a:lumMod val="50000"/>
                  </a:schemeClr>
                </a:solidFill>
              </a:rPr>
              <a:t>単純なノート置き場としての利用！</a:t>
            </a:r>
            <a:endParaRPr kumimoji="1" lang="en-US" altLang="ja-JP" sz="2400" b="1" dirty="0">
              <a:solidFill>
                <a:schemeClr val="bg1">
                  <a:lumMod val="50000"/>
                </a:schemeClr>
              </a:solidFill>
            </a:endParaRPr>
          </a:p>
          <a:p>
            <a:pPr>
              <a:lnSpc>
                <a:spcPct val="150000"/>
              </a:lnSpc>
            </a:pPr>
            <a:r>
              <a:rPr kumimoji="1" lang="ja-JP" altLang="en-US" sz="2400" dirty="0">
                <a:solidFill>
                  <a:schemeClr val="tx1"/>
                </a:solidFill>
              </a:rPr>
              <a:t>　</a:t>
            </a:r>
            <a:r>
              <a:rPr kumimoji="1" lang="en-US" altLang="ja-JP" sz="2400" dirty="0">
                <a:solidFill>
                  <a:schemeClr val="tx1"/>
                </a:solidFill>
              </a:rPr>
              <a:t>	</a:t>
            </a:r>
            <a:r>
              <a:rPr kumimoji="1" lang="ja-JP" altLang="en-US" sz="2000" dirty="0">
                <a:solidFill>
                  <a:schemeClr val="tx1"/>
                </a:solidFill>
              </a:rPr>
              <a:t>→　ファイル整理にご活用ください</a:t>
            </a:r>
            <a:endParaRPr kumimoji="1" lang="en-US" altLang="ja-JP" sz="2400" dirty="0">
              <a:solidFill>
                <a:schemeClr val="tx1"/>
              </a:solidFill>
            </a:endParaRPr>
          </a:p>
          <a:p>
            <a:pPr>
              <a:lnSpc>
                <a:spcPct val="150000"/>
              </a:lnSpc>
            </a:pPr>
            <a:endParaRPr kumimoji="1" lang="en-US" altLang="ja-JP" sz="800" dirty="0">
              <a:solidFill>
                <a:schemeClr val="tx1"/>
              </a:solidFill>
            </a:endParaRPr>
          </a:p>
          <a:p>
            <a:pPr>
              <a:lnSpc>
                <a:spcPct val="150000"/>
              </a:lnSpc>
            </a:pPr>
            <a:r>
              <a:rPr kumimoji="1" lang="ja-JP" altLang="en-US" sz="2400" b="1" dirty="0">
                <a:solidFill>
                  <a:schemeClr val="bg1">
                    <a:lumMod val="50000"/>
                  </a:schemeClr>
                </a:solidFill>
              </a:rPr>
              <a:t>お気に入りされたら嬉しい！</a:t>
            </a:r>
            <a:endParaRPr kumimoji="1" lang="en-US" altLang="ja-JP" sz="2400" b="1" dirty="0">
              <a:solidFill>
                <a:schemeClr val="bg1">
                  <a:lumMod val="50000"/>
                </a:schemeClr>
              </a:solidFill>
            </a:endParaRPr>
          </a:p>
          <a:p>
            <a:pPr>
              <a:lnSpc>
                <a:spcPct val="150000"/>
              </a:lnSpc>
            </a:pPr>
            <a:r>
              <a:rPr kumimoji="1" lang="en-US" altLang="ja-JP" sz="2400" dirty="0">
                <a:solidFill>
                  <a:schemeClr val="tx1"/>
                </a:solidFill>
              </a:rPr>
              <a:t>	</a:t>
            </a:r>
            <a:r>
              <a:rPr kumimoji="1" lang="ja-JP" altLang="en-US" sz="2000" dirty="0">
                <a:solidFill>
                  <a:schemeClr val="tx1"/>
                </a:solidFill>
              </a:rPr>
              <a:t>→　あなたの学びが誰かの助けに</a:t>
            </a:r>
            <a:endParaRPr kumimoji="1" lang="en-US" altLang="ja-JP" sz="2400" dirty="0">
              <a:solidFill>
                <a:schemeClr val="tx1"/>
              </a:solidFill>
            </a:endParaRPr>
          </a:p>
          <a:p>
            <a:pPr>
              <a:lnSpc>
                <a:spcPct val="150000"/>
              </a:lnSpc>
            </a:pPr>
            <a:endParaRPr kumimoji="1" lang="en-US" altLang="ja-JP" sz="2400" dirty="0">
              <a:solidFill>
                <a:schemeClr val="tx1"/>
              </a:solidFill>
            </a:endParaRPr>
          </a:p>
          <a:p>
            <a:pPr>
              <a:lnSpc>
                <a:spcPct val="150000"/>
              </a:lnSpc>
            </a:pPr>
            <a:endParaRPr kumimoji="1" lang="en-US" altLang="ja-JP" sz="2400" dirty="0">
              <a:solidFill>
                <a:schemeClr val="tx1"/>
              </a:solidFill>
            </a:endParaRPr>
          </a:p>
        </p:txBody>
      </p:sp>
      <p:sp>
        <p:nvSpPr>
          <p:cNvPr id="2" name="スライド番号プレースホルダー 1">
            <a:extLst>
              <a:ext uri="{FF2B5EF4-FFF2-40B4-BE49-F238E27FC236}">
                <a16:creationId xmlns:a16="http://schemas.microsoft.com/office/drawing/2014/main" id="{0E75CEF7-337F-45AB-8EA7-9AB8FA57005B}"/>
              </a:ext>
            </a:extLst>
          </p:cNvPr>
          <p:cNvSpPr>
            <a:spLocks noGrp="1"/>
          </p:cNvSpPr>
          <p:nvPr>
            <p:ph type="sldNum" sz="quarter" idx="12"/>
          </p:nvPr>
        </p:nvSpPr>
        <p:spPr/>
        <p:txBody>
          <a:bodyPr/>
          <a:lstStyle/>
          <a:p>
            <a:fld id="{6F705D35-D126-3B47-A82C-2A13EA9E0A67}" type="slidenum">
              <a:rPr lang="en-US" smtClean="0"/>
              <a:pPr/>
              <a:t>11</a:t>
            </a:fld>
            <a:endParaRPr lang="en-US" dirty="0"/>
          </a:p>
        </p:txBody>
      </p:sp>
      <p:sp>
        <p:nvSpPr>
          <p:cNvPr id="22" name="正方形/長方形 21">
            <a:extLst>
              <a:ext uri="{FF2B5EF4-FFF2-40B4-BE49-F238E27FC236}">
                <a16:creationId xmlns:a16="http://schemas.microsoft.com/office/drawing/2014/main" id="{EAED6845-2D75-40CB-A1A0-42ACF2CEE336}"/>
              </a:ext>
            </a:extLst>
          </p:cNvPr>
          <p:cNvSpPr/>
          <p:nvPr/>
        </p:nvSpPr>
        <p:spPr>
          <a:xfrm>
            <a:off x="599053" y="1833486"/>
            <a:ext cx="10969346"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18" name="正方形/長方形 17">
            <a:extLst>
              <a:ext uri="{FF2B5EF4-FFF2-40B4-BE49-F238E27FC236}">
                <a16:creationId xmlns:a16="http://schemas.microsoft.com/office/drawing/2014/main" id="{7CAE5668-63A5-4F1D-BEAC-642212709645}"/>
              </a:ext>
            </a:extLst>
          </p:cNvPr>
          <p:cNvSpPr/>
          <p:nvPr/>
        </p:nvSpPr>
        <p:spPr>
          <a:xfrm>
            <a:off x="599051" y="1833487"/>
            <a:ext cx="10944799" cy="4541072"/>
          </a:xfrm>
          <a:prstGeom prst="rect">
            <a:avLst/>
          </a:prstGeom>
          <a:no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endParaRPr kumimoji="1" lang="en-US" altLang="ja-JP" sz="2800" b="1" dirty="0">
              <a:solidFill>
                <a:schemeClr val="bg1">
                  <a:lumMod val="50000"/>
                </a:schemeClr>
              </a:solidFill>
            </a:endParaRPr>
          </a:p>
          <a:p>
            <a:pPr algn="ctr">
              <a:lnSpc>
                <a:spcPct val="150000"/>
              </a:lnSpc>
            </a:pPr>
            <a:r>
              <a:rPr kumimoji="1" lang="ja-JP" altLang="en-US" sz="6000" b="1" dirty="0">
                <a:solidFill>
                  <a:schemeClr val="bg1">
                    <a:lumMod val="50000"/>
                  </a:schemeClr>
                </a:solidFill>
              </a:rPr>
              <a:t>学びの質</a:t>
            </a:r>
            <a:r>
              <a:rPr kumimoji="1" lang="en-US" altLang="ja-JP" sz="6000" b="1" dirty="0">
                <a:solidFill>
                  <a:schemeClr val="bg1">
                    <a:lumMod val="50000"/>
                  </a:schemeClr>
                </a:solidFill>
              </a:rPr>
              <a:t>UP</a:t>
            </a:r>
            <a:r>
              <a:rPr kumimoji="1" lang="ja-JP" altLang="en-US" sz="6000" b="1" dirty="0">
                <a:solidFill>
                  <a:schemeClr val="bg1">
                    <a:lumMod val="50000"/>
                  </a:schemeClr>
                </a:solidFill>
              </a:rPr>
              <a:t>！</a:t>
            </a:r>
            <a:endParaRPr kumimoji="1" lang="en-US" altLang="ja-JP" sz="6000" b="1" dirty="0">
              <a:solidFill>
                <a:schemeClr val="bg1">
                  <a:lumMod val="50000"/>
                </a:schemeClr>
              </a:solidFill>
            </a:endParaRPr>
          </a:p>
          <a:p>
            <a:pPr algn="ctr">
              <a:lnSpc>
                <a:spcPct val="150000"/>
              </a:lnSpc>
            </a:pPr>
            <a:r>
              <a:rPr kumimoji="1" lang="ja-JP" altLang="en-US" sz="2400" dirty="0">
                <a:solidFill>
                  <a:schemeClr val="tx1"/>
                </a:solidFill>
              </a:rPr>
              <a:t>気軽なインプットとアウトプットを実現！</a:t>
            </a:r>
            <a:endParaRPr kumimoji="1" lang="en-US" altLang="ja-JP" sz="2400" dirty="0">
              <a:solidFill>
                <a:schemeClr val="tx1"/>
              </a:solidFill>
            </a:endParaRPr>
          </a:p>
          <a:p>
            <a:pPr algn="ctr">
              <a:lnSpc>
                <a:spcPct val="150000"/>
              </a:lnSpc>
            </a:pPr>
            <a:r>
              <a:rPr kumimoji="1" lang="ja-JP" altLang="en-US" sz="2400" dirty="0">
                <a:solidFill>
                  <a:schemeClr val="tx1"/>
                </a:solidFill>
              </a:rPr>
              <a:t>誰かに「見せる」ノート作りによって、より質の高い学びへ！</a:t>
            </a:r>
            <a:endParaRPr kumimoji="1" lang="en-US" altLang="ja-JP" sz="2400" dirty="0">
              <a:solidFill>
                <a:schemeClr val="tx1"/>
              </a:solidFill>
            </a:endParaRPr>
          </a:p>
          <a:p>
            <a:pPr algn="ctr">
              <a:lnSpc>
                <a:spcPct val="150000"/>
              </a:lnSpc>
            </a:pPr>
            <a:r>
              <a:rPr kumimoji="1" lang="ja-JP" altLang="en-US" sz="2400" dirty="0">
                <a:solidFill>
                  <a:schemeClr val="tx1"/>
                </a:solidFill>
              </a:rPr>
              <a:t>コミュニケーションが苦手な人でも、誰かの助けになれます！</a:t>
            </a:r>
            <a:endParaRPr kumimoji="1" lang="en-US" altLang="ja-JP" sz="2400" dirty="0">
              <a:solidFill>
                <a:schemeClr val="tx1"/>
              </a:solidFill>
            </a:endParaRP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2398427" y="1443525"/>
            <a:ext cx="7375160" cy="779923"/>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latin typeface="Arial Black" panose="020B0A04020102020204" pitchFamily="34" charset="0"/>
              </a:rPr>
              <a:t>mynote++</a:t>
            </a:r>
            <a:r>
              <a:rPr kumimoji="1" lang="ja-JP" altLang="en-US" sz="3200" dirty="0">
                <a:solidFill>
                  <a:schemeClr val="tx1"/>
                </a:solidFill>
                <a:latin typeface="Arial Black" panose="020B0A04020102020204" pitchFamily="34" charset="0"/>
              </a:rPr>
              <a:t> </a:t>
            </a:r>
            <a:r>
              <a:rPr kumimoji="1" lang="ja-JP" altLang="en-US" sz="2800" dirty="0">
                <a:solidFill>
                  <a:schemeClr val="tx1"/>
                </a:solidFill>
                <a:latin typeface="Arial Black" panose="020B0A04020102020204" pitchFamily="34" charset="0"/>
              </a:rPr>
              <a:t>を利用するメリットって？</a:t>
            </a:r>
            <a:endParaRPr kumimoji="1" lang="ja-JP" altLang="en-US" sz="2800" dirty="0">
              <a:solidFill>
                <a:schemeClr val="tx1"/>
              </a:solidFill>
            </a:endParaRPr>
          </a:p>
        </p:txBody>
      </p:sp>
    </p:spTree>
    <p:extLst>
      <p:ext uri="{BB962C8B-B14F-4D97-AF65-F5344CB8AC3E}">
        <p14:creationId xmlns:p14="http://schemas.microsoft.com/office/powerpoint/2010/main" val="335651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anim calcmode="lin" valueType="num">
                                      <p:cBhvr>
                                        <p:cTn id="7" dur="750" fill="hold"/>
                                        <p:tgtEl>
                                          <p:spTgt spid="18">
                                            <p:txEl>
                                              <p:pRg st="1" end="1"/>
                                            </p:txEl>
                                          </p:spTgt>
                                        </p:tgtEl>
                                        <p:attrNameLst>
                                          <p:attrName>ppt_w</p:attrName>
                                        </p:attrNameLst>
                                      </p:cBhvr>
                                      <p:tavLst>
                                        <p:tav tm="0">
                                          <p:val>
                                            <p:fltVal val="0"/>
                                          </p:val>
                                        </p:tav>
                                        <p:tav tm="100000">
                                          <p:val>
                                            <p:strVal val="#ppt_w"/>
                                          </p:val>
                                        </p:tav>
                                      </p:tavLst>
                                    </p:anim>
                                    <p:anim calcmode="lin" valueType="num">
                                      <p:cBhvr>
                                        <p:cTn id="8" dur="750" fill="hold"/>
                                        <p:tgtEl>
                                          <p:spTgt spid="18">
                                            <p:txEl>
                                              <p:pRg st="1" end="1"/>
                                            </p:txEl>
                                          </p:spTgt>
                                        </p:tgtEl>
                                        <p:attrNameLst>
                                          <p:attrName>ppt_h</p:attrName>
                                        </p:attrNameLst>
                                      </p:cBhvr>
                                      <p:tavLst>
                                        <p:tav tm="0">
                                          <p:val>
                                            <p:fltVal val="0"/>
                                          </p:val>
                                        </p:tav>
                                        <p:tav tm="100000">
                                          <p:val>
                                            <p:strVal val="#ppt_h"/>
                                          </p:val>
                                        </p:tav>
                                      </p:tavLst>
                                    </p:anim>
                                    <p:anim calcmode="lin" valueType="num">
                                      <p:cBhvr>
                                        <p:cTn id="9" dur="750" fill="hold"/>
                                        <p:tgtEl>
                                          <p:spTgt spid="18">
                                            <p:txEl>
                                              <p:pRg st="1" end="1"/>
                                            </p:txEl>
                                          </p:spTgt>
                                        </p:tgtEl>
                                        <p:attrNameLst>
                                          <p:attrName>style.rotation</p:attrName>
                                        </p:attrNameLst>
                                      </p:cBhvr>
                                      <p:tavLst>
                                        <p:tav tm="0">
                                          <p:val>
                                            <p:fltVal val="90"/>
                                          </p:val>
                                        </p:tav>
                                        <p:tav tm="100000">
                                          <p:val>
                                            <p:fltVal val="0"/>
                                          </p:val>
                                        </p:tav>
                                      </p:tavLst>
                                    </p:anim>
                                    <p:animEffect transition="in" filter="fade">
                                      <p:cBhvr>
                                        <p:cTn id="10" dur="750"/>
                                        <p:tgtEl>
                                          <p:spTgt spid="18">
                                            <p:txEl>
                                              <p:pRg st="1" end="1"/>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18">
                                            <p:txEl>
                                              <p:pRg st="2" end="2"/>
                                            </p:txEl>
                                          </p:spTgt>
                                        </p:tgtEl>
                                        <p:attrNameLst>
                                          <p:attrName>style.visibility</p:attrName>
                                        </p:attrNameLst>
                                      </p:cBhvr>
                                      <p:to>
                                        <p:strVal val="visible"/>
                                      </p:to>
                                    </p:set>
                                    <p:anim calcmode="lin" valueType="num">
                                      <p:cBhvr>
                                        <p:cTn id="13" dur="750" fill="hold"/>
                                        <p:tgtEl>
                                          <p:spTgt spid="18">
                                            <p:txEl>
                                              <p:pRg st="2" end="2"/>
                                            </p:txEl>
                                          </p:spTgt>
                                        </p:tgtEl>
                                        <p:attrNameLst>
                                          <p:attrName>ppt_w</p:attrName>
                                        </p:attrNameLst>
                                      </p:cBhvr>
                                      <p:tavLst>
                                        <p:tav tm="0">
                                          <p:val>
                                            <p:fltVal val="0"/>
                                          </p:val>
                                        </p:tav>
                                        <p:tav tm="100000">
                                          <p:val>
                                            <p:strVal val="#ppt_w"/>
                                          </p:val>
                                        </p:tav>
                                      </p:tavLst>
                                    </p:anim>
                                    <p:anim calcmode="lin" valueType="num">
                                      <p:cBhvr>
                                        <p:cTn id="14" dur="750" fill="hold"/>
                                        <p:tgtEl>
                                          <p:spTgt spid="18">
                                            <p:txEl>
                                              <p:pRg st="2" end="2"/>
                                            </p:txEl>
                                          </p:spTgt>
                                        </p:tgtEl>
                                        <p:attrNameLst>
                                          <p:attrName>ppt_h</p:attrName>
                                        </p:attrNameLst>
                                      </p:cBhvr>
                                      <p:tavLst>
                                        <p:tav tm="0">
                                          <p:val>
                                            <p:fltVal val="0"/>
                                          </p:val>
                                        </p:tav>
                                        <p:tav tm="100000">
                                          <p:val>
                                            <p:strVal val="#ppt_h"/>
                                          </p:val>
                                        </p:tav>
                                      </p:tavLst>
                                    </p:anim>
                                    <p:anim calcmode="lin" valueType="num">
                                      <p:cBhvr>
                                        <p:cTn id="15" dur="750" fill="hold"/>
                                        <p:tgtEl>
                                          <p:spTgt spid="18">
                                            <p:txEl>
                                              <p:pRg st="2" end="2"/>
                                            </p:txEl>
                                          </p:spTgt>
                                        </p:tgtEl>
                                        <p:attrNameLst>
                                          <p:attrName>style.rotation</p:attrName>
                                        </p:attrNameLst>
                                      </p:cBhvr>
                                      <p:tavLst>
                                        <p:tav tm="0">
                                          <p:val>
                                            <p:fltVal val="90"/>
                                          </p:val>
                                        </p:tav>
                                        <p:tav tm="100000">
                                          <p:val>
                                            <p:fltVal val="0"/>
                                          </p:val>
                                        </p:tav>
                                      </p:tavLst>
                                    </p:anim>
                                    <p:animEffect transition="in" filter="fade">
                                      <p:cBhvr>
                                        <p:cTn id="16" dur="750"/>
                                        <p:tgtEl>
                                          <p:spTgt spid="18">
                                            <p:txEl>
                                              <p:pRg st="2" end="2"/>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18">
                                            <p:txEl>
                                              <p:pRg st="3" end="3"/>
                                            </p:txEl>
                                          </p:spTgt>
                                        </p:tgtEl>
                                        <p:attrNameLst>
                                          <p:attrName>style.visibility</p:attrName>
                                        </p:attrNameLst>
                                      </p:cBhvr>
                                      <p:to>
                                        <p:strVal val="visible"/>
                                      </p:to>
                                    </p:set>
                                    <p:anim calcmode="lin" valueType="num">
                                      <p:cBhvr>
                                        <p:cTn id="19" dur="750" fill="hold"/>
                                        <p:tgtEl>
                                          <p:spTgt spid="18">
                                            <p:txEl>
                                              <p:pRg st="3" end="3"/>
                                            </p:txEl>
                                          </p:spTgt>
                                        </p:tgtEl>
                                        <p:attrNameLst>
                                          <p:attrName>ppt_w</p:attrName>
                                        </p:attrNameLst>
                                      </p:cBhvr>
                                      <p:tavLst>
                                        <p:tav tm="0">
                                          <p:val>
                                            <p:fltVal val="0"/>
                                          </p:val>
                                        </p:tav>
                                        <p:tav tm="100000">
                                          <p:val>
                                            <p:strVal val="#ppt_w"/>
                                          </p:val>
                                        </p:tav>
                                      </p:tavLst>
                                    </p:anim>
                                    <p:anim calcmode="lin" valueType="num">
                                      <p:cBhvr>
                                        <p:cTn id="20" dur="750" fill="hold"/>
                                        <p:tgtEl>
                                          <p:spTgt spid="18">
                                            <p:txEl>
                                              <p:pRg st="3" end="3"/>
                                            </p:txEl>
                                          </p:spTgt>
                                        </p:tgtEl>
                                        <p:attrNameLst>
                                          <p:attrName>ppt_h</p:attrName>
                                        </p:attrNameLst>
                                      </p:cBhvr>
                                      <p:tavLst>
                                        <p:tav tm="0">
                                          <p:val>
                                            <p:fltVal val="0"/>
                                          </p:val>
                                        </p:tav>
                                        <p:tav tm="100000">
                                          <p:val>
                                            <p:strVal val="#ppt_h"/>
                                          </p:val>
                                        </p:tav>
                                      </p:tavLst>
                                    </p:anim>
                                    <p:anim calcmode="lin" valueType="num">
                                      <p:cBhvr>
                                        <p:cTn id="21" dur="750" fill="hold"/>
                                        <p:tgtEl>
                                          <p:spTgt spid="18">
                                            <p:txEl>
                                              <p:pRg st="3" end="3"/>
                                            </p:txEl>
                                          </p:spTgt>
                                        </p:tgtEl>
                                        <p:attrNameLst>
                                          <p:attrName>style.rotation</p:attrName>
                                        </p:attrNameLst>
                                      </p:cBhvr>
                                      <p:tavLst>
                                        <p:tav tm="0">
                                          <p:val>
                                            <p:fltVal val="90"/>
                                          </p:val>
                                        </p:tav>
                                        <p:tav tm="100000">
                                          <p:val>
                                            <p:fltVal val="0"/>
                                          </p:val>
                                        </p:tav>
                                      </p:tavLst>
                                    </p:anim>
                                    <p:animEffect transition="in" filter="fade">
                                      <p:cBhvr>
                                        <p:cTn id="22" dur="750"/>
                                        <p:tgtEl>
                                          <p:spTgt spid="18">
                                            <p:txEl>
                                              <p:pRg st="3" end="3"/>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18">
                                            <p:txEl>
                                              <p:pRg st="4" end="4"/>
                                            </p:txEl>
                                          </p:spTgt>
                                        </p:tgtEl>
                                        <p:attrNameLst>
                                          <p:attrName>style.visibility</p:attrName>
                                        </p:attrNameLst>
                                      </p:cBhvr>
                                      <p:to>
                                        <p:strVal val="visible"/>
                                      </p:to>
                                    </p:set>
                                    <p:anim calcmode="lin" valueType="num">
                                      <p:cBhvr>
                                        <p:cTn id="25" dur="750" fill="hold"/>
                                        <p:tgtEl>
                                          <p:spTgt spid="18">
                                            <p:txEl>
                                              <p:pRg st="4" end="4"/>
                                            </p:txEl>
                                          </p:spTgt>
                                        </p:tgtEl>
                                        <p:attrNameLst>
                                          <p:attrName>ppt_w</p:attrName>
                                        </p:attrNameLst>
                                      </p:cBhvr>
                                      <p:tavLst>
                                        <p:tav tm="0">
                                          <p:val>
                                            <p:fltVal val="0"/>
                                          </p:val>
                                        </p:tav>
                                        <p:tav tm="100000">
                                          <p:val>
                                            <p:strVal val="#ppt_w"/>
                                          </p:val>
                                        </p:tav>
                                      </p:tavLst>
                                    </p:anim>
                                    <p:anim calcmode="lin" valueType="num">
                                      <p:cBhvr>
                                        <p:cTn id="26" dur="750" fill="hold"/>
                                        <p:tgtEl>
                                          <p:spTgt spid="18">
                                            <p:txEl>
                                              <p:pRg st="4" end="4"/>
                                            </p:txEl>
                                          </p:spTgt>
                                        </p:tgtEl>
                                        <p:attrNameLst>
                                          <p:attrName>ppt_h</p:attrName>
                                        </p:attrNameLst>
                                      </p:cBhvr>
                                      <p:tavLst>
                                        <p:tav tm="0">
                                          <p:val>
                                            <p:fltVal val="0"/>
                                          </p:val>
                                        </p:tav>
                                        <p:tav tm="100000">
                                          <p:val>
                                            <p:strVal val="#ppt_h"/>
                                          </p:val>
                                        </p:tav>
                                      </p:tavLst>
                                    </p:anim>
                                    <p:anim calcmode="lin" valueType="num">
                                      <p:cBhvr>
                                        <p:cTn id="27" dur="750" fill="hold"/>
                                        <p:tgtEl>
                                          <p:spTgt spid="18">
                                            <p:txEl>
                                              <p:pRg st="4" end="4"/>
                                            </p:txEl>
                                          </p:spTgt>
                                        </p:tgtEl>
                                        <p:attrNameLst>
                                          <p:attrName>style.rotation</p:attrName>
                                        </p:attrNameLst>
                                      </p:cBhvr>
                                      <p:tavLst>
                                        <p:tav tm="0">
                                          <p:val>
                                            <p:fltVal val="90"/>
                                          </p:val>
                                        </p:tav>
                                        <p:tav tm="100000">
                                          <p:val>
                                            <p:fltVal val="0"/>
                                          </p:val>
                                        </p:tav>
                                      </p:tavLst>
                                    </p:anim>
                                    <p:animEffect transition="in" filter="fade">
                                      <p:cBhvr>
                                        <p:cTn id="28" dur="750"/>
                                        <p:tgtEl>
                                          <p:spTgt spid="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3">
            <a:extLst>
              <a:ext uri="{FF2B5EF4-FFF2-40B4-BE49-F238E27FC236}">
                <a16:creationId xmlns:a16="http://schemas.microsoft.com/office/drawing/2014/main" id="{A9F2C10F-B6CF-4074-BBCD-84567EEAA614}"/>
              </a:ext>
            </a:extLst>
          </p:cNvPr>
          <p:cNvSpPr txBox="1">
            <a:spLocks/>
          </p:cNvSpPr>
          <p:nvPr/>
        </p:nvSpPr>
        <p:spPr>
          <a:xfrm>
            <a:off x="747198" y="1305035"/>
            <a:ext cx="10904088" cy="1017638"/>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en-US" altLang="ja-JP" sz="6000" dirty="0">
                <a:latin typeface="Arial Black" panose="020B0A04020102020204" pitchFamily="34" charset="0"/>
              </a:rPr>
              <a:t>mynote++</a:t>
            </a:r>
          </a:p>
          <a:p>
            <a:pPr marL="0" indent="0" algn="ctr">
              <a:lnSpc>
                <a:spcPct val="100000"/>
              </a:lnSpc>
              <a:buFont typeface="Wingdings" panose="05000000000000000000" pitchFamily="2" charset="2"/>
              <a:buNone/>
            </a:pPr>
            <a:endParaRPr lang="ja-JP" altLang="en-US" sz="6000" dirty="0">
              <a:latin typeface="Arial Black" panose="020B0A04020102020204" pitchFamily="34" charset="0"/>
            </a:endParaRPr>
          </a:p>
        </p:txBody>
      </p:sp>
      <p:sp>
        <p:nvSpPr>
          <p:cNvPr id="12" name="正方形/長方形 11">
            <a:extLst>
              <a:ext uri="{FF2B5EF4-FFF2-40B4-BE49-F238E27FC236}">
                <a16:creationId xmlns:a16="http://schemas.microsoft.com/office/drawing/2014/main" id="{AD48C59D-5AAE-4E44-9164-5E5811051218}"/>
              </a:ext>
            </a:extLst>
          </p:cNvPr>
          <p:cNvSpPr/>
          <p:nvPr/>
        </p:nvSpPr>
        <p:spPr>
          <a:xfrm>
            <a:off x="1093843" y="2469737"/>
            <a:ext cx="10024100" cy="390482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4000" dirty="0">
                <a:solidFill>
                  <a:schemeClr val="tx1"/>
                </a:solidFill>
              </a:rPr>
              <a:t>			</a:t>
            </a:r>
            <a:r>
              <a:rPr kumimoji="1" lang="ja-JP" altLang="en-US" sz="4000" dirty="0">
                <a:solidFill>
                  <a:schemeClr val="tx1"/>
                </a:solidFill>
              </a:rPr>
              <a:t>　ノートのアップロード ・ 公開</a:t>
            </a:r>
            <a:endParaRPr kumimoji="1" lang="en-US" altLang="ja-JP" sz="4000" dirty="0">
              <a:solidFill>
                <a:schemeClr val="tx1"/>
              </a:solidFill>
            </a:endParaRPr>
          </a:p>
          <a:p>
            <a:r>
              <a:rPr kumimoji="1" lang="en-US" altLang="ja-JP" sz="4000" dirty="0">
                <a:solidFill>
                  <a:schemeClr val="tx1"/>
                </a:solidFill>
              </a:rPr>
              <a:t>	</a:t>
            </a:r>
          </a:p>
          <a:p>
            <a:r>
              <a:rPr kumimoji="1" lang="en-US" altLang="ja-JP" sz="4000" dirty="0">
                <a:solidFill>
                  <a:schemeClr val="tx1"/>
                </a:solidFill>
              </a:rPr>
              <a:t>			</a:t>
            </a:r>
            <a:r>
              <a:rPr kumimoji="1" lang="ja-JP" altLang="en-US" sz="4000" dirty="0">
                <a:solidFill>
                  <a:schemeClr val="tx1"/>
                </a:solidFill>
              </a:rPr>
              <a:t>　ノートの検索</a:t>
            </a:r>
            <a:endParaRPr kumimoji="1" lang="en-US" altLang="ja-JP" sz="4000" dirty="0">
              <a:solidFill>
                <a:schemeClr val="tx1"/>
              </a:solidFill>
            </a:endParaRPr>
          </a:p>
          <a:p>
            <a:endParaRPr kumimoji="1" lang="en-US" altLang="ja-JP" sz="4000" dirty="0">
              <a:solidFill>
                <a:schemeClr val="tx1"/>
              </a:solidFill>
            </a:endParaRPr>
          </a:p>
          <a:p>
            <a:r>
              <a:rPr kumimoji="1" lang="en-US" altLang="ja-JP" sz="4000" dirty="0">
                <a:solidFill>
                  <a:schemeClr val="tx1"/>
                </a:solidFill>
              </a:rPr>
              <a:t>			</a:t>
            </a:r>
            <a:r>
              <a:rPr kumimoji="1" lang="ja-JP" altLang="en-US" sz="4000" dirty="0">
                <a:solidFill>
                  <a:schemeClr val="tx1"/>
                </a:solidFill>
              </a:rPr>
              <a:t>　ノートのお気に入り登録</a:t>
            </a: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391006" y="2026348"/>
            <a:ext cx="2503829" cy="825910"/>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メイン機能</a:t>
            </a:r>
          </a:p>
        </p:txBody>
      </p:sp>
      <p:pic>
        <p:nvPicPr>
          <p:cNvPr id="18" name="グラフィックス 17" descr="閉じた本 単色塗りつぶし">
            <a:extLst>
              <a:ext uri="{FF2B5EF4-FFF2-40B4-BE49-F238E27FC236}">
                <a16:creationId xmlns:a16="http://schemas.microsoft.com/office/drawing/2014/main" id="{7CA5206C-829C-4BAE-815B-E32EB578F92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15295" y="2774344"/>
            <a:ext cx="812965" cy="812965"/>
          </a:xfrm>
          <a:prstGeom prst="rect">
            <a:avLst/>
          </a:prstGeom>
        </p:spPr>
      </p:pic>
      <p:sp>
        <p:nvSpPr>
          <p:cNvPr id="23" name="タイトル 1">
            <a:extLst>
              <a:ext uri="{FF2B5EF4-FFF2-40B4-BE49-F238E27FC236}">
                <a16:creationId xmlns:a16="http://schemas.microsoft.com/office/drawing/2014/main" id="{0ACA70C5-26BF-440B-86C3-0ACEECEF9FF3}"/>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4" name="グラフィックス 23" descr="地球: 南北アメリカ 単色塗りつぶし">
            <a:extLst>
              <a:ext uri="{FF2B5EF4-FFF2-40B4-BE49-F238E27FC236}">
                <a16:creationId xmlns:a16="http://schemas.microsoft.com/office/drawing/2014/main" id="{17D3D4D2-571F-4684-8F78-93879FB32D9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9052" y="385379"/>
            <a:ext cx="779922" cy="779922"/>
          </a:xfrm>
          <a:prstGeom prst="rect">
            <a:avLst/>
          </a:prstGeom>
        </p:spPr>
      </p:pic>
      <p:pic>
        <p:nvPicPr>
          <p:cNvPr id="25" name="グラフィックス 24" descr="閉じた本 単色塗りつぶし">
            <a:extLst>
              <a:ext uri="{FF2B5EF4-FFF2-40B4-BE49-F238E27FC236}">
                <a16:creationId xmlns:a16="http://schemas.microsoft.com/office/drawing/2014/main" id="{3FC7B9B3-D324-4E43-99B6-3F4AEC4A96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15295" y="4015665"/>
            <a:ext cx="812965" cy="812965"/>
          </a:xfrm>
          <a:prstGeom prst="rect">
            <a:avLst/>
          </a:prstGeom>
        </p:spPr>
      </p:pic>
      <p:pic>
        <p:nvPicPr>
          <p:cNvPr id="26" name="グラフィックス 25" descr="閉じた本 単色塗りつぶし">
            <a:extLst>
              <a:ext uri="{FF2B5EF4-FFF2-40B4-BE49-F238E27FC236}">
                <a16:creationId xmlns:a16="http://schemas.microsoft.com/office/drawing/2014/main" id="{63D2BA33-4B95-43C5-82FB-13BB3A9F46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15295" y="5256986"/>
            <a:ext cx="812965" cy="812965"/>
          </a:xfrm>
          <a:prstGeom prst="rect">
            <a:avLst/>
          </a:prstGeom>
        </p:spPr>
      </p:pic>
      <p:sp>
        <p:nvSpPr>
          <p:cNvPr id="2" name="スライド番号プレースホルダー 1">
            <a:extLst>
              <a:ext uri="{FF2B5EF4-FFF2-40B4-BE49-F238E27FC236}">
                <a16:creationId xmlns:a16="http://schemas.microsoft.com/office/drawing/2014/main" id="{BB34A391-DFC1-4F1A-ADD6-E39925888BAF}"/>
              </a:ext>
            </a:extLst>
          </p:cNvPr>
          <p:cNvSpPr>
            <a:spLocks noGrp="1"/>
          </p:cNvSpPr>
          <p:nvPr>
            <p:ph type="sldNum" sz="quarter" idx="12"/>
          </p:nvPr>
        </p:nvSpPr>
        <p:spPr/>
        <p:txBody>
          <a:bodyPr/>
          <a:lstStyle/>
          <a:p>
            <a:fld id="{6F705D35-D126-3B47-A82C-2A13EA9E0A67}" type="slidenum">
              <a:rPr lang="en-US" smtClean="0"/>
              <a:pPr/>
              <a:t>12</a:t>
            </a:fld>
            <a:endParaRPr lang="en-US" dirty="0"/>
          </a:p>
        </p:txBody>
      </p:sp>
    </p:spTree>
    <p:extLst>
      <p:ext uri="{BB962C8B-B14F-4D97-AF65-F5344CB8AC3E}">
        <p14:creationId xmlns:p14="http://schemas.microsoft.com/office/powerpoint/2010/main" val="537923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nodeType="withEffect">
                                  <p:stCondLst>
                                    <p:cond delay="250"/>
                                  </p:stCondLst>
                                  <p:childTnLst>
                                    <p:set>
                                      <p:cBhvr>
                                        <p:cTn id="9" dur="1" fill="hold">
                                          <p:stCondLst>
                                            <p:cond delay="0"/>
                                          </p:stCondLst>
                                        </p:cTn>
                                        <p:tgtEl>
                                          <p:spTgt spid="12">
                                            <p:txEl>
                                              <p:pRg st="2" end="2"/>
                                            </p:txEl>
                                          </p:spTgt>
                                        </p:tgtEl>
                                        <p:attrNameLst>
                                          <p:attrName>style.visibility</p:attrName>
                                        </p:attrNameLst>
                                      </p:cBhvr>
                                      <p:to>
                                        <p:strVal val="visible"/>
                                      </p:to>
                                    </p:set>
                                    <p:animEffect transition="in" filter="fade">
                                      <p:cBhvr>
                                        <p:cTn id="10" dur="500"/>
                                        <p:tgtEl>
                                          <p:spTgt spid="12">
                                            <p:txEl>
                                              <p:pRg st="2" end="2"/>
                                            </p:txEl>
                                          </p:spTgt>
                                        </p:tgtEl>
                                      </p:cBhvr>
                                    </p:animEffect>
                                  </p:childTnLst>
                                </p:cTn>
                              </p:par>
                              <p:par>
                                <p:cTn id="11" presetID="10" presetClass="entr" presetSubtype="0" fill="hold" nodeType="withEffect">
                                  <p:stCondLst>
                                    <p:cond delay="500"/>
                                  </p:stCondLst>
                                  <p:childTnLst>
                                    <p:set>
                                      <p:cBhvr>
                                        <p:cTn id="12" dur="1" fill="hold">
                                          <p:stCondLst>
                                            <p:cond delay="0"/>
                                          </p:stCondLst>
                                        </p:cTn>
                                        <p:tgtEl>
                                          <p:spTgt spid="12">
                                            <p:txEl>
                                              <p:pRg st="4" end="4"/>
                                            </p:txEl>
                                          </p:spTgt>
                                        </p:tgtEl>
                                        <p:attrNameLst>
                                          <p:attrName>style.visibility</p:attrName>
                                        </p:attrNameLst>
                                      </p:cBhvr>
                                      <p:to>
                                        <p:strVal val="visible"/>
                                      </p:to>
                                    </p:set>
                                    <p:animEffect transition="in" filter="fade">
                                      <p:cBhvr>
                                        <p:cTn id="13"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3429000"/>
            <a:ext cx="8577707" cy="3221182"/>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999961"/>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809BD30D-A6A9-449E-A7A9-31C2CA60A8C5}"/>
              </a:ext>
            </a:extLst>
          </p:cNvPr>
          <p:cNvSpPr>
            <a:spLocks noGrp="1"/>
          </p:cNvSpPr>
          <p:nvPr>
            <p:ph type="sldNum" sz="quarter" idx="12"/>
          </p:nvPr>
        </p:nvSpPr>
        <p:spPr/>
        <p:txBody>
          <a:bodyPr/>
          <a:lstStyle/>
          <a:p>
            <a:fld id="{6F705D35-D126-3B47-A82C-2A13EA9E0A67}" type="slidenum">
              <a:rPr lang="en-US" smtClean="0"/>
              <a:pPr/>
              <a:t>13</a:t>
            </a:fld>
            <a:endParaRPr lang="en-US" dirty="0"/>
          </a:p>
        </p:txBody>
      </p:sp>
    </p:spTree>
    <p:extLst>
      <p:ext uri="{BB962C8B-B14F-4D97-AF65-F5344CB8AC3E}">
        <p14:creationId xmlns:p14="http://schemas.microsoft.com/office/powerpoint/2010/main" val="996702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07146" y="4583269"/>
            <a:ext cx="8577707" cy="2218859"/>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2033750"/>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F28438D9-46BD-4CDD-8F1D-2179C8829883}"/>
              </a:ext>
            </a:extLst>
          </p:cNvPr>
          <p:cNvSpPr>
            <a:spLocks noGrp="1"/>
          </p:cNvSpPr>
          <p:nvPr>
            <p:ph type="sldNum" sz="quarter" idx="12"/>
          </p:nvPr>
        </p:nvSpPr>
        <p:spPr/>
        <p:txBody>
          <a:bodyPr/>
          <a:lstStyle/>
          <a:p>
            <a:fld id="{6F705D35-D126-3B47-A82C-2A13EA9E0A67}" type="slidenum">
              <a:rPr lang="en-US" smtClean="0"/>
              <a:pPr/>
              <a:t>14</a:t>
            </a:fld>
            <a:endParaRPr lang="en-US" dirty="0"/>
          </a:p>
        </p:txBody>
      </p:sp>
    </p:spTree>
    <p:extLst>
      <p:ext uri="{BB962C8B-B14F-4D97-AF65-F5344CB8AC3E}">
        <p14:creationId xmlns:p14="http://schemas.microsoft.com/office/powerpoint/2010/main" val="2501374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5560812"/>
            <a:ext cx="8577707" cy="1089370"/>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3036072"/>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72404204-7DBB-4D34-99BC-6814E7DD1FD9}"/>
              </a:ext>
            </a:extLst>
          </p:cNvPr>
          <p:cNvSpPr>
            <a:spLocks noGrp="1"/>
          </p:cNvSpPr>
          <p:nvPr>
            <p:ph type="sldNum" sz="quarter" idx="12"/>
          </p:nvPr>
        </p:nvSpPr>
        <p:spPr/>
        <p:txBody>
          <a:bodyPr/>
          <a:lstStyle/>
          <a:p>
            <a:fld id="{6F705D35-D126-3B47-A82C-2A13EA9E0A67}" type="slidenum">
              <a:rPr lang="en-US" smtClean="0"/>
              <a:pPr/>
              <a:t>15</a:t>
            </a:fld>
            <a:endParaRPr lang="en-US" dirty="0"/>
          </a:p>
        </p:txBody>
      </p:sp>
    </p:spTree>
    <p:extLst>
      <p:ext uri="{BB962C8B-B14F-4D97-AF65-F5344CB8AC3E}">
        <p14:creationId xmlns:p14="http://schemas.microsoft.com/office/powerpoint/2010/main" val="1077028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正方形/長方形 25">
            <a:extLst>
              <a:ext uri="{FF2B5EF4-FFF2-40B4-BE49-F238E27FC236}">
                <a16:creationId xmlns:a16="http://schemas.microsoft.com/office/drawing/2014/main" id="{D29274BA-731E-4977-B62A-BF3B95C6FDD8}"/>
              </a:ext>
            </a:extLst>
          </p:cNvPr>
          <p:cNvSpPr/>
          <p:nvPr/>
        </p:nvSpPr>
        <p:spPr>
          <a:xfrm>
            <a:off x="873876" y="2347588"/>
            <a:ext cx="5329125" cy="1104748"/>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3200" dirty="0">
                <a:solidFill>
                  <a:schemeClr val="tx1"/>
                </a:solidFill>
              </a:rPr>
              <a:t>活発なコミュニケーション</a:t>
            </a:r>
            <a:endParaRPr kumimoji="1" lang="en-US" altLang="ja-JP" sz="3200" dirty="0">
              <a:solidFill>
                <a:schemeClr val="tx1"/>
              </a:solidFill>
            </a:endParaRPr>
          </a:p>
        </p:txBody>
      </p:sp>
      <p:sp>
        <p:nvSpPr>
          <p:cNvPr id="23" name="四角形: 対角を切り取る 22">
            <a:extLst>
              <a:ext uri="{FF2B5EF4-FFF2-40B4-BE49-F238E27FC236}">
                <a16:creationId xmlns:a16="http://schemas.microsoft.com/office/drawing/2014/main" id="{7731424A-E4D9-48C8-A8BE-EE0019498699}"/>
              </a:ext>
            </a:extLst>
          </p:cNvPr>
          <p:cNvSpPr/>
          <p:nvPr/>
        </p:nvSpPr>
        <p:spPr>
          <a:xfrm>
            <a:off x="1656093" y="1458145"/>
            <a:ext cx="3764687" cy="693174"/>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よかった点</a:t>
            </a:r>
          </a:p>
        </p:txBody>
      </p:sp>
      <p:sp>
        <p:nvSpPr>
          <p:cNvPr id="27" name="正方形/長方形 26">
            <a:extLst>
              <a:ext uri="{FF2B5EF4-FFF2-40B4-BE49-F238E27FC236}">
                <a16:creationId xmlns:a16="http://schemas.microsoft.com/office/drawing/2014/main" id="{2EB804FC-E82F-4738-B193-92EFB54745EF}"/>
              </a:ext>
            </a:extLst>
          </p:cNvPr>
          <p:cNvSpPr/>
          <p:nvPr/>
        </p:nvSpPr>
        <p:spPr>
          <a:xfrm>
            <a:off x="873876" y="3685574"/>
            <a:ext cx="5329125" cy="1104748"/>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3200" dirty="0">
                <a:solidFill>
                  <a:schemeClr val="tx1"/>
                </a:solidFill>
              </a:rPr>
              <a:t>的確な分業</a:t>
            </a:r>
            <a:endParaRPr kumimoji="1" lang="en-US" altLang="ja-JP" sz="3200" dirty="0">
              <a:solidFill>
                <a:schemeClr val="tx1"/>
              </a:solidFill>
            </a:endParaRPr>
          </a:p>
        </p:txBody>
      </p:sp>
      <p:sp>
        <p:nvSpPr>
          <p:cNvPr id="28" name="正方形/長方形 27">
            <a:extLst>
              <a:ext uri="{FF2B5EF4-FFF2-40B4-BE49-F238E27FC236}">
                <a16:creationId xmlns:a16="http://schemas.microsoft.com/office/drawing/2014/main" id="{D4E2213F-DBD6-486C-8877-0AF79F3D445A}"/>
              </a:ext>
            </a:extLst>
          </p:cNvPr>
          <p:cNvSpPr/>
          <p:nvPr/>
        </p:nvSpPr>
        <p:spPr>
          <a:xfrm>
            <a:off x="873876" y="5023560"/>
            <a:ext cx="5329125" cy="1104748"/>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3200" dirty="0">
                <a:solidFill>
                  <a:schemeClr val="tx1"/>
                </a:solidFill>
              </a:rPr>
              <a:t>諦めた機能の少なさ</a:t>
            </a:r>
            <a:endParaRPr kumimoji="1" lang="en-US" altLang="ja-JP" sz="3200" dirty="0">
              <a:solidFill>
                <a:schemeClr val="tx1"/>
              </a:solidFill>
            </a:endParaRPr>
          </a:p>
        </p:txBody>
      </p:sp>
      <p:sp>
        <p:nvSpPr>
          <p:cNvPr id="29" name="タイトル 1">
            <a:extLst>
              <a:ext uri="{FF2B5EF4-FFF2-40B4-BE49-F238E27FC236}">
                <a16:creationId xmlns:a16="http://schemas.microsoft.com/office/drawing/2014/main" id="{33125BA4-F190-4B68-9927-90EA3EF1DDF9}"/>
              </a:ext>
            </a:extLst>
          </p:cNvPr>
          <p:cNvSpPr>
            <a:spLocks noGrp="1"/>
          </p:cNvSpPr>
          <p:nvPr>
            <p:ph type="title"/>
          </p:nvPr>
        </p:nvSpPr>
        <p:spPr>
          <a:xfrm>
            <a:off x="1378975" y="483440"/>
            <a:ext cx="10164876" cy="583800"/>
          </a:xfrm>
        </p:spPr>
        <p:txBody>
          <a:bodyPr rtlCol="0"/>
          <a:lstStyle/>
          <a:p>
            <a:pPr rtl="0"/>
            <a:r>
              <a:rPr lang="ja-JP" altLang="en-US" sz="3200" b="0" dirty="0"/>
              <a:t>チームの振り返り</a:t>
            </a:r>
            <a:endParaRPr lang="ja" sz="3200" b="0" dirty="0"/>
          </a:p>
        </p:txBody>
      </p:sp>
      <p:pic>
        <p:nvPicPr>
          <p:cNvPr id="30" name="グラフィックス 29" descr="地球: 南北アメリカ 単色塗りつぶし">
            <a:extLst>
              <a:ext uri="{FF2B5EF4-FFF2-40B4-BE49-F238E27FC236}">
                <a16:creationId xmlns:a16="http://schemas.microsoft.com/office/drawing/2014/main" id="{519C7BA6-860D-40D3-8A14-A3C334FD9C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9052" y="385379"/>
            <a:ext cx="779922" cy="779922"/>
          </a:xfrm>
          <a:prstGeom prst="rect">
            <a:avLst/>
          </a:prstGeom>
        </p:spPr>
      </p:pic>
      <p:pic>
        <p:nvPicPr>
          <p:cNvPr id="31" name="グラフィックス 30" descr="山形の矢印 単色塗りつぶし">
            <a:extLst>
              <a:ext uri="{FF2B5EF4-FFF2-40B4-BE49-F238E27FC236}">
                <a16:creationId xmlns:a16="http://schemas.microsoft.com/office/drawing/2014/main" id="{1436B39A-75E0-46F7-A214-49B93CC68B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8138" y="2592224"/>
            <a:ext cx="615476" cy="615476"/>
          </a:xfrm>
          <a:prstGeom prst="rect">
            <a:avLst/>
          </a:prstGeom>
        </p:spPr>
      </p:pic>
      <p:pic>
        <p:nvPicPr>
          <p:cNvPr id="32" name="グラフィックス 31" descr="山形の矢印 単色塗りつぶし">
            <a:extLst>
              <a:ext uri="{FF2B5EF4-FFF2-40B4-BE49-F238E27FC236}">
                <a16:creationId xmlns:a16="http://schemas.microsoft.com/office/drawing/2014/main" id="{B5F26FF7-502F-46F6-AA99-5681B85B1B6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8138" y="3928572"/>
            <a:ext cx="615476" cy="615476"/>
          </a:xfrm>
          <a:prstGeom prst="rect">
            <a:avLst/>
          </a:prstGeom>
        </p:spPr>
      </p:pic>
      <p:pic>
        <p:nvPicPr>
          <p:cNvPr id="33" name="グラフィックス 32" descr="山形の矢印 単色塗りつぶし">
            <a:extLst>
              <a:ext uri="{FF2B5EF4-FFF2-40B4-BE49-F238E27FC236}">
                <a16:creationId xmlns:a16="http://schemas.microsoft.com/office/drawing/2014/main" id="{C9ED969D-7636-43E5-97D2-6DFBFF08BBC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8138" y="5268196"/>
            <a:ext cx="615476" cy="615476"/>
          </a:xfrm>
          <a:prstGeom prst="rect">
            <a:avLst/>
          </a:prstGeom>
        </p:spPr>
      </p:pic>
      <p:sp>
        <p:nvSpPr>
          <p:cNvPr id="34" name="正方形/長方形 33">
            <a:extLst>
              <a:ext uri="{FF2B5EF4-FFF2-40B4-BE49-F238E27FC236}">
                <a16:creationId xmlns:a16="http://schemas.microsoft.com/office/drawing/2014/main" id="{B5887343-2F66-4187-A37B-36E7673570F4}"/>
              </a:ext>
            </a:extLst>
          </p:cNvPr>
          <p:cNvSpPr/>
          <p:nvPr/>
        </p:nvSpPr>
        <p:spPr>
          <a:xfrm>
            <a:off x="7148076" y="2347589"/>
            <a:ext cx="4473744" cy="1104748"/>
          </a:xfrm>
          <a:prstGeom prst="rect">
            <a:avLst/>
          </a:prstGeom>
          <a:solidFill>
            <a:srgbClr val="FEFBF5"/>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150000"/>
              </a:lnSpc>
            </a:pPr>
            <a:r>
              <a:rPr kumimoji="1" lang="ja-JP" altLang="en-US" sz="2400" dirty="0">
                <a:solidFill>
                  <a:schemeClr val="tx1"/>
                </a:solidFill>
              </a:rPr>
              <a:t>・ メンバーによる空気づくり</a:t>
            </a:r>
            <a:endParaRPr kumimoji="1" lang="en-US" altLang="ja-JP" sz="2400" dirty="0">
              <a:solidFill>
                <a:schemeClr val="tx1"/>
              </a:solidFill>
            </a:endParaRPr>
          </a:p>
          <a:p>
            <a:pPr>
              <a:lnSpc>
                <a:spcPct val="150000"/>
              </a:lnSpc>
            </a:pPr>
            <a:r>
              <a:rPr kumimoji="1" lang="ja-JP" altLang="en-US" sz="2400" dirty="0">
                <a:solidFill>
                  <a:schemeClr val="tx1"/>
                </a:solidFill>
              </a:rPr>
              <a:t>→ スムーズで活発な意見交換</a:t>
            </a:r>
            <a:endParaRPr kumimoji="1" lang="en-US" altLang="ja-JP" sz="2400" dirty="0">
              <a:solidFill>
                <a:schemeClr val="tx1"/>
              </a:solidFill>
            </a:endParaRPr>
          </a:p>
        </p:txBody>
      </p:sp>
      <p:sp>
        <p:nvSpPr>
          <p:cNvPr id="35" name="正方形/長方形 34">
            <a:extLst>
              <a:ext uri="{FF2B5EF4-FFF2-40B4-BE49-F238E27FC236}">
                <a16:creationId xmlns:a16="http://schemas.microsoft.com/office/drawing/2014/main" id="{9E901198-FD41-40FA-B6CC-BDF7F21928C8}"/>
              </a:ext>
            </a:extLst>
          </p:cNvPr>
          <p:cNvSpPr/>
          <p:nvPr/>
        </p:nvSpPr>
        <p:spPr>
          <a:xfrm>
            <a:off x="7148076" y="3685574"/>
            <a:ext cx="4473744" cy="1104748"/>
          </a:xfrm>
          <a:prstGeom prst="rect">
            <a:avLst/>
          </a:prstGeom>
          <a:solidFill>
            <a:srgbClr val="FEFBF5"/>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150000"/>
              </a:lnSpc>
            </a:pPr>
            <a:r>
              <a:rPr kumimoji="1" lang="ja-JP" altLang="en-US" sz="2400" dirty="0">
                <a:solidFill>
                  <a:schemeClr val="tx1"/>
                </a:solidFill>
              </a:rPr>
              <a:t>・ 技術力の高いメンバーが多い</a:t>
            </a:r>
            <a:endParaRPr kumimoji="1" lang="en-US" altLang="ja-JP" sz="2400" dirty="0">
              <a:solidFill>
                <a:schemeClr val="tx1"/>
              </a:solidFill>
            </a:endParaRPr>
          </a:p>
          <a:p>
            <a:pPr>
              <a:lnSpc>
                <a:spcPct val="150000"/>
              </a:lnSpc>
            </a:pPr>
            <a:r>
              <a:rPr kumimoji="1" lang="ja-JP" altLang="en-US" sz="2400" dirty="0">
                <a:solidFill>
                  <a:schemeClr val="tx1"/>
                </a:solidFill>
              </a:rPr>
              <a:t>→ 複数人での作業は非効率的</a:t>
            </a:r>
            <a:endParaRPr kumimoji="1" lang="en-US" altLang="ja-JP" sz="2400" dirty="0">
              <a:solidFill>
                <a:schemeClr val="tx1"/>
              </a:solidFill>
            </a:endParaRPr>
          </a:p>
        </p:txBody>
      </p:sp>
      <p:sp>
        <p:nvSpPr>
          <p:cNvPr id="36" name="正方形/長方形 35">
            <a:extLst>
              <a:ext uri="{FF2B5EF4-FFF2-40B4-BE49-F238E27FC236}">
                <a16:creationId xmlns:a16="http://schemas.microsoft.com/office/drawing/2014/main" id="{9C2242E6-87B6-40EA-97D8-55D4E5820676}"/>
              </a:ext>
            </a:extLst>
          </p:cNvPr>
          <p:cNvSpPr/>
          <p:nvPr/>
        </p:nvSpPr>
        <p:spPr>
          <a:xfrm>
            <a:off x="7148075" y="5023559"/>
            <a:ext cx="5043925" cy="1104748"/>
          </a:xfrm>
          <a:prstGeom prst="rect">
            <a:avLst/>
          </a:prstGeom>
          <a:solidFill>
            <a:srgbClr val="FEFBF5"/>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150000"/>
              </a:lnSpc>
            </a:pPr>
            <a:r>
              <a:rPr kumimoji="1" lang="ja-JP" altLang="en-US" sz="2400" dirty="0">
                <a:solidFill>
                  <a:schemeClr val="tx1"/>
                </a:solidFill>
              </a:rPr>
              <a:t>・ 予定していた機能はほぼ実装</a:t>
            </a:r>
            <a:endParaRPr kumimoji="1" lang="en-US" altLang="ja-JP" sz="2400" dirty="0">
              <a:solidFill>
                <a:schemeClr val="tx1"/>
              </a:solidFill>
            </a:endParaRPr>
          </a:p>
          <a:p>
            <a:pPr>
              <a:lnSpc>
                <a:spcPct val="150000"/>
              </a:lnSpc>
            </a:pPr>
            <a:r>
              <a:rPr kumimoji="1" lang="ja-JP" altLang="en-US" sz="2400" dirty="0">
                <a:solidFill>
                  <a:schemeClr val="tx1"/>
                </a:solidFill>
              </a:rPr>
              <a:t>→ 他</a:t>
            </a:r>
            <a:r>
              <a:rPr kumimoji="1" lang="en-US" altLang="ja-JP" sz="2400" dirty="0">
                <a:solidFill>
                  <a:schemeClr val="tx1"/>
                </a:solidFill>
              </a:rPr>
              <a:t>2</a:t>
            </a:r>
            <a:r>
              <a:rPr kumimoji="1" lang="ja-JP" altLang="en-US" sz="2400" dirty="0">
                <a:solidFill>
                  <a:schemeClr val="tx1"/>
                </a:solidFill>
              </a:rPr>
              <a:t>点があってこそ！</a:t>
            </a:r>
            <a:endParaRPr kumimoji="1" lang="en-US" altLang="ja-JP" sz="2400" dirty="0">
              <a:solidFill>
                <a:schemeClr val="tx1"/>
              </a:solidFill>
            </a:endParaRPr>
          </a:p>
        </p:txBody>
      </p:sp>
      <p:pic>
        <p:nvPicPr>
          <p:cNvPr id="7" name="グラフィックス 6" descr="再生 単色塗りつぶし">
            <a:extLst>
              <a:ext uri="{FF2B5EF4-FFF2-40B4-BE49-F238E27FC236}">
                <a16:creationId xmlns:a16="http://schemas.microsoft.com/office/drawing/2014/main" id="{A049B393-77CC-4009-BC96-A5D70BB4DC4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3183643" y="3210142"/>
            <a:ext cx="709589" cy="709589"/>
          </a:xfrm>
          <a:prstGeom prst="rect">
            <a:avLst/>
          </a:prstGeom>
        </p:spPr>
      </p:pic>
      <p:pic>
        <p:nvPicPr>
          <p:cNvPr id="20" name="グラフィックス 19" descr="再生 単色塗りつぶし">
            <a:extLst>
              <a:ext uri="{FF2B5EF4-FFF2-40B4-BE49-F238E27FC236}">
                <a16:creationId xmlns:a16="http://schemas.microsoft.com/office/drawing/2014/main" id="{599BFB2A-3B31-465E-B6D4-5E2AFC9D637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3183643" y="4583654"/>
            <a:ext cx="709589" cy="709589"/>
          </a:xfrm>
          <a:prstGeom prst="rect">
            <a:avLst/>
          </a:prstGeom>
        </p:spPr>
      </p:pic>
      <p:sp>
        <p:nvSpPr>
          <p:cNvPr id="16" name="四角形: 対角を切り取る 15">
            <a:extLst>
              <a:ext uri="{FF2B5EF4-FFF2-40B4-BE49-F238E27FC236}">
                <a16:creationId xmlns:a16="http://schemas.microsoft.com/office/drawing/2014/main" id="{80B6F8FF-FFFE-47E1-A83D-DFEDDDA01968}"/>
              </a:ext>
            </a:extLst>
          </p:cNvPr>
          <p:cNvSpPr/>
          <p:nvPr/>
        </p:nvSpPr>
        <p:spPr>
          <a:xfrm>
            <a:off x="7502604" y="1458145"/>
            <a:ext cx="3033303" cy="693174"/>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要因</a:t>
            </a:r>
          </a:p>
        </p:txBody>
      </p:sp>
      <p:sp>
        <p:nvSpPr>
          <p:cNvPr id="2" name="スライド番号プレースホルダー 1">
            <a:extLst>
              <a:ext uri="{FF2B5EF4-FFF2-40B4-BE49-F238E27FC236}">
                <a16:creationId xmlns:a16="http://schemas.microsoft.com/office/drawing/2014/main" id="{68E29B1C-8464-4DE5-9CF3-93524788D5F7}"/>
              </a:ext>
            </a:extLst>
          </p:cNvPr>
          <p:cNvSpPr>
            <a:spLocks noGrp="1"/>
          </p:cNvSpPr>
          <p:nvPr>
            <p:ph type="sldNum" sz="quarter" idx="12"/>
          </p:nvPr>
        </p:nvSpPr>
        <p:spPr/>
        <p:txBody>
          <a:bodyPr/>
          <a:lstStyle/>
          <a:p>
            <a:fld id="{6F705D35-D126-3B47-A82C-2A13EA9E0A67}" type="slidenum">
              <a:rPr lang="en-US" smtClean="0"/>
              <a:pPr/>
              <a:t>16</a:t>
            </a:fld>
            <a:endParaRPr lang="en-US" dirty="0"/>
          </a:p>
        </p:txBody>
      </p:sp>
    </p:spTree>
    <p:extLst>
      <p:ext uri="{BB962C8B-B14F-4D97-AF65-F5344CB8AC3E}">
        <p14:creationId xmlns:p14="http://schemas.microsoft.com/office/powerpoint/2010/main" val="2961115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down)">
                                      <p:cBhvr>
                                        <p:cTn id="15" dur="500"/>
                                        <p:tgtEl>
                                          <p:spTgt spid="35"/>
                                        </p:tgtEl>
                                      </p:cBhvr>
                                    </p:animEffect>
                                  </p:childTnLst>
                                </p:cTn>
                              </p:par>
                              <p:par>
                                <p:cTn id="16" presetID="22" presetClass="entr" presetSubtype="4" fill="hold"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wipe(down)">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down)">
                                      <p:cBhvr>
                                        <p:cTn id="23" dur="500"/>
                                        <p:tgtEl>
                                          <p:spTgt spid="3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07146" y="5658873"/>
            <a:ext cx="8577707" cy="1089370"/>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3036072"/>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4D72890A-F161-43B5-8302-CBCFF2BFF1C9}"/>
              </a:ext>
            </a:extLst>
          </p:cNvPr>
          <p:cNvSpPr>
            <a:spLocks noGrp="1"/>
          </p:cNvSpPr>
          <p:nvPr>
            <p:ph type="sldNum" sz="quarter" idx="12"/>
          </p:nvPr>
        </p:nvSpPr>
        <p:spPr/>
        <p:txBody>
          <a:bodyPr/>
          <a:lstStyle/>
          <a:p>
            <a:fld id="{6F705D35-D126-3B47-A82C-2A13EA9E0A67}" type="slidenum">
              <a:rPr lang="en-US" smtClean="0"/>
              <a:pPr/>
              <a:t>17</a:t>
            </a:fld>
            <a:endParaRPr lang="en-US" dirty="0"/>
          </a:p>
        </p:txBody>
      </p:sp>
    </p:spTree>
    <p:extLst>
      <p:ext uri="{BB962C8B-B14F-4D97-AF65-F5344CB8AC3E}">
        <p14:creationId xmlns:p14="http://schemas.microsoft.com/office/powerpoint/2010/main" val="4208215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6" name="正方形/長方形 5">
            <a:extLst>
              <a:ext uri="{FF2B5EF4-FFF2-40B4-BE49-F238E27FC236}">
                <a16:creationId xmlns:a16="http://schemas.microsoft.com/office/drawing/2014/main" id="{A173B472-E0E4-4A29-A33F-DB2A5C2F7C6C}"/>
              </a:ext>
            </a:extLst>
          </p:cNvPr>
          <p:cNvSpPr/>
          <p:nvPr/>
        </p:nvSpPr>
        <p:spPr>
          <a:xfrm>
            <a:off x="1995948" y="1297188"/>
            <a:ext cx="8577707" cy="4238198"/>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62B0C552-C430-4F98-920D-186A444FE967}"/>
              </a:ext>
            </a:extLst>
          </p:cNvPr>
          <p:cNvSpPr>
            <a:spLocks noGrp="1"/>
          </p:cNvSpPr>
          <p:nvPr>
            <p:ph type="sldNum" sz="quarter" idx="12"/>
          </p:nvPr>
        </p:nvSpPr>
        <p:spPr/>
        <p:txBody>
          <a:bodyPr/>
          <a:lstStyle/>
          <a:p>
            <a:fld id="{6F705D35-D126-3B47-A82C-2A13EA9E0A67}" type="slidenum">
              <a:rPr lang="en-US" smtClean="0"/>
              <a:pPr/>
              <a:t>18</a:t>
            </a:fld>
            <a:endParaRPr lang="en-US" dirty="0"/>
          </a:p>
        </p:txBody>
      </p:sp>
    </p:spTree>
    <p:extLst>
      <p:ext uri="{BB962C8B-B14F-4D97-AF65-F5344CB8AC3E}">
        <p14:creationId xmlns:p14="http://schemas.microsoft.com/office/powerpoint/2010/main" val="25165450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4"/>
            <a:ext cx="11409623" cy="995664"/>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発表担当として</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蔭山 ゆり </a:t>
            </a:r>
            <a:r>
              <a:rPr lang="en-US" altLang="ja-JP" b="0" dirty="0"/>
              <a:t>/ </a:t>
            </a:r>
            <a:r>
              <a:rPr lang="ja-JP" altLang="en-US" b="0" dirty="0"/>
              <a:t>発表担当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65</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pic>
        <p:nvPicPr>
          <p:cNvPr id="36" name="グラフィックス 35" descr="無表情な顔 (塗りつぶしなし) 単色塗りつぶし">
            <a:extLst>
              <a:ext uri="{FF2B5EF4-FFF2-40B4-BE49-F238E27FC236}">
                <a16:creationId xmlns:a16="http://schemas.microsoft.com/office/drawing/2014/main" id="{1EA1EA56-EAD2-4274-AC28-BDC5780DFB6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857597" y="5575725"/>
            <a:ext cx="735351" cy="735351"/>
          </a:xfrm>
          <a:prstGeom prst="rect">
            <a:avLst/>
          </a:prstGeom>
        </p:spPr>
      </p:pic>
      <p:sp>
        <p:nvSpPr>
          <p:cNvPr id="41" name="テキスト ボックス 40">
            <a:extLst>
              <a:ext uri="{FF2B5EF4-FFF2-40B4-BE49-F238E27FC236}">
                <a16:creationId xmlns:a16="http://schemas.microsoft.com/office/drawing/2014/main" id="{F5B6F027-05F2-4C6D-AE1E-9A8D41C0E830}"/>
              </a:ext>
            </a:extLst>
          </p:cNvPr>
          <p:cNvSpPr txBox="1"/>
          <p:nvPr/>
        </p:nvSpPr>
        <p:spPr>
          <a:xfrm>
            <a:off x="747705" y="1633382"/>
            <a:ext cx="10649638" cy="56887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発表準備を滞りなく進めるための、先を見据えた準備を意識する</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19" name="吹き出し: 角を丸めた四角形 18">
            <a:extLst>
              <a:ext uri="{FF2B5EF4-FFF2-40B4-BE49-F238E27FC236}">
                <a16:creationId xmlns:a16="http://schemas.microsoft.com/office/drawing/2014/main" id="{29139F7A-38F3-45C3-841B-E358E7841AA3}"/>
              </a:ext>
            </a:extLst>
          </p:cNvPr>
          <p:cNvSpPr/>
          <p:nvPr/>
        </p:nvSpPr>
        <p:spPr>
          <a:xfrm>
            <a:off x="2251510" y="5253246"/>
            <a:ext cx="6416124" cy="1368955"/>
          </a:xfrm>
          <a:prstGeom prst="wedgeRoundRectCallout">
            <a:avLst>
              <a:gd name="adj1" fmla="val -57994"/>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ysClr val="windowText" lastClr="000000"/>
                </a:solidFill>
                <a:effectLst/>
                <a:uLnTx/>
                <a:uFillTx/>
                <a:latin typeface="Meiryo UI"/>
                <a:ea typeface="+mn-ea"/>
                <a:cs typeface="+mn-cs"/>
              </a:rPr>
              <a:t>グループの雰囲気づくり、発想、どれも素晴らしく、大変助かりました。</a:t>
            </a:r>
          </a:p>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ysClr val="windowText" lastClr="000000"/>
                </a:solidFill>
                <a:effectLst/>
                <a:uLnTx/>
                <a:uFillTx/>
                <a:latin typeface="Meiryo UI"/>
                <a:ea typeface="+mn-ea"/>
                <a:cs typeface="+mn-cs"/>
              </a:rPr>
              <a:t>発表資料も自分じゃ真似できないくらいきれいにまとめられていて、発表に関しては完全におんぶにだっこの状態でした。</a:t>
            </a: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486034"/>
            <a:ext cx="11409623" cy="2631324"/>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599052" y="2768143"/>
            <a:ext cx="9467478" cy="2151486"/>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プログラミング面で、あまりチームの役に立てなかったことが</a:t>
            </a:r>
            <a:r>
              <a:rPr kumimoji="1" lang="ja-JP" altLang="en-US" sz="2400" b="1" i="0" u="none" strike="noStrike" kern="1200" cap="none" spc="0" normalizeH="0" baseline="0" noProof="0" dirty="0">
                <a:ln>
                  <a:noFill/>
                </a:ln>
                <a:solidFill>
                  <a:srgbClr val="231B23"/>
                </a:solidFill>
                <a:effectLst/>
                <a:uLnTx/>
                <a:uFillTx/>
                <a:latin typeface="Meiryo UI"/>
                <a:ea typeface="+mn-ea"/>
                <a:cs typeface="+mn-cs"/>
              </a:rPr>
              <a:t>非常に悔しい！</a:t>
            </a:r>
            <a:endParaRPr kumimoji="1" lang="en-US" altLang="ja-JP" sz="2400" b="1"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提供するものはあくまでシステム。コミュニケーションだけできても意味がない。</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この</a:t>
            </a: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a:t>
            </a:r>
            <a:r>
              <a:rPr kumimoji="1" lang="ja-JP" altLang="en-US" sz="2400" b="1" i="0" u="none" strike="noStrike" kern="1200" cap="none" spc="0" normalizeH="0" baseline="0" noProof="0" dirty="0">
                <a:ln>
                  <a:noFill/>
                </a:ln>
                <a:solidFill>
                  <a:srgbClr val="231B23"/>
                </a:solidFill>
                <a:effectLst/>
                <a:uLnTx/>
                <a:uFillTx/>
                <a:latin typeface="Meiryo UI"/>
                <a:ea typeface="+mn-ea"/>
                <a:cs typeface="+mn-cs"/>
              </a:rPr>
              <a:t>悔しさ</a:t>
            </a: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が今回の一番大きな収穫。</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今後はもっと技術・知識の吸収に集中し、</a:t>
            </a: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エンジニア</a:t>
            </a: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としての力を付ける。</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p:txBody>
      </p:sp>
      <p:sp>
        <p:nvSpPr>
          <p:cNvPr id="2" name="スライド番号プレースホルダー 1">
            <a:extLst>
              <a:ext uri="{FF2B5EF4-FFF2-40B4-BE49-F238E27FC236}">
                <a16:creationId xmlns:a16="http://schemas.microsoft.com/office/drawing/2014/main" id="{A0EA8F51-D2E8-4198-8A56-665AF8E22BA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705D35-D126-3B47-A82C-2A13EA9E0A67}" type="slidenum">
              <a:rPr kumimoji="0" lang="en-US" b="0" i="0" u="none" strike="noStrike" kern="1200" cap="none" spc="0" normalizeH="0" baseline="0" noProof="0" smtClean="0">
                <a:ln>
                  <a:noFill/>
                </a:ln>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b="0" i="0" u="none" strike="noStrike" kern="1200" cap="none" spc="0" normalizeH="0" baseline="0" noProof="0" dirty="0">
              <a:ln>
                <a:noFill/>
              </a:ln>
              <a:effectLst/>
              <a:uLnTx/>
              <a:uFillTx/>
              <a:latin typeface="Meiryo UI"/>
              <a:ea typeface="+mn-ea"/>
              <a:cs typeface="+mn-cs"/>
            </a:endParaRPr>
          </a:p>
        </p:txBody>
      </p:sp>
      <p:sp>
        <p:nvSpPr>
          <p:cNvPr id="16" name="テキスト ボックス 15">
            <a:extLst>
              <a:ext uri="{FF2B5EF4-FFF2-40B4-BE49-F238E27FC236}">
                <a16:creationId xmlns:a16="http://schemas.microsoft.com/office/drawing/2014/main" id="{76AC9D86-0570-4D4B-9CBE-248A8EDBD738}"/>
              </a:ext>
            </a:extLst>
          </p:cNvPr>
          <p:cNvSpPr txBox="1"/>
          <p:nvPr/>
        </p:nvSpPr>
        <p:spPr>
          <a:xfrm rot="835554">
            <a:off x="5552941" y="797731"/>
            <a:ext cx="6662557" cy="923330"/>
          </a:xfrm>
          <a:prstGeom prst="rect">
            <a:avLst/>
          </a:prstGeom>
          <a:noFill/>
          <a:ln w="38100">
            <a:solidFill>
              <a:schemeClr val="accent1">
                <a:lumMod val="75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5400" b="0" i="0" u="none" strike="noStrike" kern="1200" cap="none" spc="0" normalizeH="0" baseline="0" noProof="0" dirty="0">
                <a:ln>
                  <a:noFill/>
                </a:ln>
                <a:solidFill>
                  <a:srgbClr val="FDA431">
                    <a:lumMod val="75000"/>
                  </a:srgbClr>
                </a:solidFill>
                <a:effectLst/>
                <a:uLnTx/>
                <a:uFillTx/>
                <a:latin typeface="HGS明朝B" panose="02020800000000000000" pitchFamily="18" charset="-128"/>
                <a:ea typeface="HGS明朝B" panose="02020800000000000000" pitchFamily="18" charset="-128"/>
                <a:cs typeface="+mn-cs"/>
              </a:rPr>
              <a:t>とにかく明るい蔭山</a:t>
            </a:r>
            <a:endParaRPr kumimoji="1" lang="en-US" altLang="ja-JP" sz="5400" b="0" i="0" u="none" strike="noStrike" kern="1200" cap="none" spc="0" normalizeH="0" baseline="0" noProof="0" dirty="0">
              <a:ln>
                <a:noFill/>
              </a:ln>
              <a:solidFill>
                <a:srgbClr val="FDA431">
                  <a:lumMod val="75000"/>
                </a:srgbClr>
              </a:solidFill>
              <a:effectLst/>
              <a:uLnTx/>
              <a:uFillTx/>
              <a:latin typeface="Meiryo UI"/>
              <a:ea typeface="+mn-ea"/>
              <a:cs typeface="+mn-cs"/>
            </a:endParaRPr>
          </a:p>
        </p:txBody>
      </p:sp>
      <p:sp>
        <p:nvSpPr>
          <p:cNvPr id="17" name="タイトル 1">
            <a:extLst>
              <a:ext uri="{FF2B5EF4-FFF2-40B4-BE49-F238E27FC236}">
                <a16:creationId xmlns:a16="http://schemas.microsoft.com/office/drawing/2014/main" id="{1033CE35-B249-4904-BBAB-BCCE75A20F0B}"/>
              </a:ext>
            </a:extLst>
          </p:cNvPr>
          <p:cNvSpPr txBox="1">
            <a:spLocks/>
          </p:cNvSpPr>
          <p:nvPr/>
        </p:nvSpPr>
        <p:spPr>
          <a:xfrm>
            <a:off x="931440" y="6025307"/>
            <a:ext cx="477039"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400" b="1" i="0" kern="1200" spc="150" baseline="0">
                <a:solidFill>
                  <a:schemeClr val="tx1"/>
                </a:solidFill>
                <a:latin typeface="+mj-lt"/>
                <a:ea typeface="Meiryo UI" panose="020B0604030504040204" pitchFamily="34" charset="-128"/>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en-US" altLang="ja-JP" sz="2000" b="0" i="0" u="none" strike="noStrike" kern="1200" cap="none" spc="150" normalizeH="0" baseline="0" noProof="0" dirty="0">
                <a:ln>
                  <a:noFill/>
                </a:ln>
                <a:solidFill>
                  <a:srgbClr val="FFFFFF"/>
                </a:solidFill>
                <a:effectLst/>
                <a:uLnTx/>
                <a:uFillTx/>
                <a:latin typeface="Meiryo UI"/>
                <a:ea typeface="Meiryo UI" panose="020B0604030504040204" pitchFamily="34" charset="-128"/>
                <a:cs typeface="+mj-cs"/>
              </a:rPr>
              <a:t>M</a:t>
            </a:r>
            <a:endParaRPr kumimoji="1" lang="ja" altLang="en-US" sz="2000" b="0" i="0" u="none" strike="noStrike" kern="1200" cap="none" spc="150" normalizeH="0" baseline="0" noProof="0" dirty="0">
              <a:ln>
                <a:noFill/>
              </a:ln>
              <a:solidFill>
                <a:srgbClr val="FFFFFF"/>
              </a:solidFill>
              <a:effectLst/>
              <a:uLnTx/>
              <a:uFillTx/>
              <a:latin typeface="Meiryo UI"/>
              <a:ea typeface="Meiryo UI" panose="020B0604030504040204" pitchFamily="34" charset="-128"/>
              <a:cs typeface="+mj-cs"/>
            </a:endParaRPr>
          </a:p>
        </p:txBody>
      </p:sp>
    </p:spTree>
    <p:extLst>
      <p:ext uri="{BB962C8B-B14F-4D97-AF65-F5344CB8AC3E}">
        <p14:creationId xmlns:p14="http://schemas.microsoft.com/office/powerpoint/2010/main" val="718163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 name="スライド番号プレースホルダー 1">
            <a:extLst>
              <a:ext uri="{FF2B5EF4-FFF2-40B4-BE49-F238E27FC236}">
                <a16:creationId xmlns:a16="http://schemas.microsoft.com/office/drawing/2014/main" id="{78496E80-9A84-412C-ADAD-243C13DDA2D1}"/>
              </a:ext>
            </a:extLst>
          </p:cNvPr>
          <p:cNvSpPr>
            <a:spLocks noGrp="1"/>
          </p:cNvSpPr>
          <p:nvPr>
            <p:ph type="sldNum" sz="quarter" idx="12"/>
          </p:nvPr>
        </p:nvSpPr>
        <p:spPr/>
        <p:txBody>
          <a:bodyPr/>
          <a:lstStyle/>
          <a:p>
            <a:fld id="{6F705D35-D126-3B47-A82C-2A13EA9E0A67}" type="slidenum">
              <a:rPr lang="en-US" smtClean="0"/>
              <a:pPr/>
              <a:t>2</a:t>
            </a:fld>
            <a:endParaRPr lang="en-US" dirty="0"/>
          </a:p>
        </p:txBody>
      </p:sp>
    </p:spTree>
    <p:extLst>
      <p:ext uri="{BB962C8B-B14F-4D97-AF65-F5344CB8AC3E}">
        <p14:creationId xmlns:p14="http://schemas.microsoft.com/office/powerpoint/2010/main" val="2815231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15036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構成管理担当として</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01856" y="5553518"/>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上甲 健太郎 </a:t>
            </a:r>
            <a:r>
              <a:rPr lang="en-US" altLang="ja-JP" b="0" dirty="0"/>
              <a:t>/ </a:t>
            </a:r>
            <a:r>
              <a:rPr lang="ja-JP" altLang="en-US" b="0" dirty="0"/>
              <a:t>構成管理担当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203304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70</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sp>
        <p:nvSpPr>
          <p:cNvPr id="41" name="テキスト ボックス 40">
            <a:extLst>
              <a:ext uri="{FF2B5EF4-FFF2-40B4-BE49-F238E27FC236}">
                <a16:creationId xmlns:a16="http://schemas.microsoft.com/office/drawing/2014/main" id="{F5B6F027-05F2-4C6D-AE1E-9A8D41C0E830}"/>
              </a:ext>
            </a:extLst>
          </p:cNvPr>
          <p:cNvSpPr txBox="1"/>
          <p:nvPr/>
        </p:nvSpPr>
        <p:spPr>
          <a:xfrm>
            <a:off x="599052" y="1721413"/>
            <a:ext cx="6269106" cy="64831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srgbClr val="231B23"/>
                </a:solidFill>
                <a:effectLst/>
                <a:uLnTx/>
                <a:uFillTx/>
                <a:latin typeface="Meiryo UI"/>
                <a:ea typeface="+mn-ea"/>
                <a:cs typeface="+mn-cs"/>
              </a:rPr>
              <a:t>サブ講師</a:t>
            </a: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的な存在</a:t>
            </a: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a:t>
            </a:r>
            <a:r>
              <a:rPr kumimoji="1" lang="ja-JP" altLang="en-US" sz="2800" b="0" i="0" u="none" strike="noStrike" kern="1200" cap="none" spc="0" normalizeH="0" baseline="0" noProof="0" dirty="0">
                <a:ln>
                  <a:noFill/>
                </a:ln>
                <a:solidFill>
                  <a:srgbClr val="231B23"/>
                </a:solidFill>
                <a:effectLst/>
                <a:uLnTx/>
                <a:uFillTx/>
                <a:latin typeface="Meiryo UI"/>
                <a:ea typeface="+mn-ea"/>
                <a:cs typeface="+mn-cs"/>
              </a:rPr>
              <a:t>になる！</a:t>
            </a:r>
            <a:endParaRPr kumimoji="1" lang="en-US" altLang="ja-JP" sz="2800" b="0" i="0" u="none" strike="noStrike" kern="1200" cap="none" spc="0" normalizeH="0" baseline="0" noProof="0" dirty="0">
              <a:ln>
                <a:noFill/>
              </a:ln>
              <a:solidFill>
                <a:srgbClr val="231B23"/>
              </a:solidFill>
              <a:effectLst/>
              <a:uLnTx/>
              <a:uFillTx/>
              <a:latin typeface="Meiryo UI"/>
              <a:ea typeface="+mn-ea"/>
              <a:cs typeface="+mn-cs"/>
            </a:endParaRPr>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19" name="吹き出し: 角を丸めた四角形 18">
            <a:extLst>
              <a:ext uri="{FF2B5EF4-FFF2-40B4-BE49-F238E27FC236}">
                <a16:creationId xmlns:a16="http://schemas.microsoft.com/office/drawing/2014/main" id="{78AB200B-FD60-4B6C-B7B2-6CEB9186F07F}"/>
              </a:ext>
            </a:extLst>
          </p:cNvPr>
          <p:cNvSpPr/>
          <p:nvPr/>
        </p:nvSpPr>
        <p:spPr>
          <a:xfrm>
            <a:off x="2430054" y="5241891"/>
            <a:ext cx="5875083" cy="1380309"/>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内部設計の時に初めてなのに経験者？と思うほど知識があり驚きました。またプログラミングに入ってからは</a:t>
            </a:r>
            <a:r>
              <a:rPr kumimoji="1" lang="en-US" altLang="ja-JP" dirty="0">
                <a:solidFill>
                  <a:sysClr val="windowText" lastClr="000000"/>
                </a:solidFill>
              </a:rPr>
              <a:t>A4</a:t>
            </a:r>
            <a:r>
              <a:rPr kumimoji="1" lang="ja-JP" altLang="en-US" dirty="0">
                <a:solidFill>
                  <a:sysClr val="windowText" lastClr="000000"/>
                </a:solidFill>
              </a:rPr>
              <a:t>担当のサブ講師なのでは？と思うほど助けられました。</a:t>
            </a:r>
            <a:endParaRPr kumimoji="1" lang="en-US" altLang="ja-JP" dirty="0">
              <a:solidFill>
                <a:sysClr val="windowText" lastClr="000000"/>
              </a:solidFill>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632948"/>
            <a:ext cx="11409623" cy="24844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rgbClr val="231B23"/>
                </a:solidFill>
                <a:latin typeface="HGP教科書体" panose="02020600000000000000" pitchFamily="18" charset="-128"/>
                <a:ea typeface="HGP教科書体" panose="02020600000000000000" pitchFamily="18" charset="-128"/>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725833" y="2933743"/>
            <a:ext cx="10482098" cy="2059153"/>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人に教えることは難しく、最も勉強になる</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いつ聞かれても良い体勢を</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メンバーのプログラム関連の成長を肌で感じた</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dirty="0">
                <a:solidFill>
                  <a:srgbClr val="231B23"/>
                </a:solidFill>
                <a:latin typeface="Meiryo UI"/>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プログラミング技術だけでは市場価値は高まらないのでは</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p:txBody>
      </p:sp>
      <p:sp>
        <p:nvSpPr>
          <p:cNvPr id="2" name="スライド番号プレースホルダー 1">
            <a:extLst>
              <a:ext uri="{FF2B5EF4-FFF2-40B4-BE49-F238E27FC236}">
                <a16:creationId xmlns:a16="http://schemas.microsoft.com/office/drawing/2014/main" id="{05C90913-A06C-492E-AC4D-F71C2E726681}"/>
              </a:ext>
            </a:extLst>
          </p:cNvPr>
          <p:cNvSpPr>
            <a:spLocks noGrp="1"/>
          </p:cNvSpPr>
          <p:nvPr>
            <p:ph type="sldNum" sz="quarter" idx="12"/>
          </p:nvPr>
        </p:nvSpPr>
        <p:spPr/>
        <p:txBody>
          <a:bodyPr/>
          <a:lstStyle/>
          <a:p>
            <a:fld id="{6F705D35-D126-3B47-A82C-2A13EA9E0A67}" type="slidenum">
              <a:rPr lang="en-US" smtClean="0"/>
              <a:pPr/>
              <a:t>20</a:t>
            </a:fld>
            <a:endParaRPr lang="en-US" dirty="0"/>
          </a:p>
        </p:txBody>
      </p:sp>
      <p:sp>
        <p:nvSpPr>
          <p:cNvPr id="16" name="テキスト ボックス 15">
            <a:extLst>
              <a:ext uri="{FF2B5EF4-FFF2-40B4-BE49-F238E27FC236}">
                <a16:creationId xmlns:a16="http://schemas.microsoft.com/office/drawing/2014/main" id="{D88C3345-2407-4503-9E71-54659630196D}"/>
              </a:ext>
            </a:extLst>
          </p:cNvPr>
          <p:cNvSpPr txBox="1"/>
          <p:nvPr/>
        </p:nvSpPr>
        <p:spPr>
          <a:xfrm rot="835554">
            <a:off x="6189582" y="1576454"/>
            <a:ext cx="5779299" cy="1754326"/>
          </a:xfrm>
          <a:prstGeom prst="rect">
            <a:avLst/>
          </a:prstGeom>
          <a:noFill/>
          <a:ln w="38100">
            <a:solidFill>
              <a:schemeClr val="accent1">
                <a:lumMod val="75000"/>
              </a:schemeClr>
            </a:solidFill>
          </a:ln>
        </p:spPr>
        <p:txBody>
          <a:bodyPr wrap="square" rtlCol="0">
            <a:spAutoFit/>
          </a:bodyPr>
          <a:lstStyle/>
          <a:p>
            <a:pPr algn="ctr"/>
            <a:r>
              <a:rPr kumimoji="1" lang="ja-JP" altLang="en-US" sz="5400" dirty="0">
                <a:solidFill>
                  <a:schemeClr val="accent1">
                    <a:lumMod val="75000"/>
                  </a:schemeClr>
                </a:solidFill>
                <a:latin typeface="HGS明朝B" panose="02020800000000000000" pitchFamily="18" charset="-128"/>
                <a:ea typeface="HGS明朝B" panose="02020800000000000000" pitchFamily="18" charset="-128"/>
              </a:rPr>
              <a:t>圧倒的包容力</a:t>
            </a:r>
            <a:endParaRPr kumimoji="1" lang="en-US" altLang="ja-JP" sz="5400" dirty="0">
              <a:solidFill>
                <a:schemeClr val="accent1">
                  <a:lumMod val="75000"/>
                </a:schemeClr>
              </a:solidFill>
              <a:latin typeface="HGS明朝B" panose="02020800000000000000" pitchFamily="18" charset="-128"/>
              <a:ea typeface="HGS明朝B" panose="02020800000000000000" pitchFamily="18" charset="-128"/>
            </a:endParaRPr>
          </a:p>
          <a:p>
            <a:pPr algn="ctr"/>
            <a:r>
              <a:rPr kumimoji="1" lang="ja-JP" altLang="en-US" sz="5400" dirty="0">
                <a:solidFill>
                  <a:schemeClr val="accent1">
                    <a:lumMod val="75000"/>
                  </a:schemeClr>
                </a:solidFill>
                <a:latin typeface="HGS明朝B" panose="02020800000000000000" pitchFamily="18" charset="-128"/>
                <a:ea typeface="HGS明朝B" panose="02020800000000000000" pitchFamily="18" charset="-128"/>
              </a:rPr>
              <a:t>ほとんど仏</a:t>
            </a:r>
          </a:p>
        </p:txBody>
      </p:sp>
      <p:sp>
        <p:nvSpPr>
          <p:cNvPr id="17" name="タイトル 1">
            <a:extLst>
              <a:ext uri="{FF2B5EF4-FFF2-40B4-BE49-F238E27FC236}">
                <a16:creationId xmlns:a16="http://schemas.microsoft.com/office/drawing/2014/main" id="{093AAE71-8D26-43F8-9242-6B836C2C7314}"/>
              </a:ext>
            </a:extLst>
          </p:cNvPr>
          <p:cNvSpPr txBox="1">
            <a:spLocks/>
          </p:cNvSpPr>
          <p:nvPr/>
        </p:nvSpPr>
        <p:spPr>
          <a:xfrm>
            <a:off x="958850" y="6025307"/>
            <a:ext cx="449629"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400" b="1" i="0" kern="1200" spc="150" baseline="0">
                <a:solidFill>
                  <a:schemeClr val="tx1"/>
                </a:solidFill>
                <a:latin typeface="+mj-lt"/>
                <a:ea typeface="Meiryo UI" panose="020B0604030504040204" pitchFamily="34" charset="-128"/>
                <a:cs typeface="+mj-cs"/>
              </a:defRPr>
            </a:lvl1pPr>
          </a:lstStyle>
          <a:p>
            <a:r>
              <a:rPr lang="en-US" altLang="ja" sz="2000" b="0" dirty="0">
                <a:solidFill>
                  <a:srgbClr val="FFFFFF"/>
                </a:solidFill>
              </a:rPr>
              <a:t>S</a:t>
            </a:r>
            <a:endParaRPr lang="ja" sz="2000" b="0" dirty="0">
              <a:solidFill>
                <a:srgbClr val="FFFFFF"/>
              </a:solidFill>
            </a:endParaRPr>
          </a:p>
        </p:txBody>
      </p:sp>
    </p:spTree>
    <p:extLst>
      <p:ext uri="{BB962C8B-B14F-4D97-AF65-F5344CB8AC3E}">
        <p14:creationId xmlns:p14="http://schemas.microsoft.com/office/powerpoint/2010/main" val="3789924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363441"/>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DBA,</a:t>
            </a: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コミュニケーション担当として</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01856" y="5553518"/>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水井 健人 </a:t>
            </a:r>
            <a:r>
              <a:rPr lang="en-US" altLang="ja-JP" b="0" dirty="0"/>
              <a:t>/ DB</a:t>
            </a:r>
            <a:r>
              <a:rPr lang="ja-JP" altLang="en-US" b="0" dirty="0"/>
              <a:t>、コミュニケーション担当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70</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sp>
        <p:nvSpPr>
          <p:cNvPr id="41" name="テキスト ボックス 40">
            <a:extLst>
              <a:ext uri="{FF2B5EF4-FFF2-40B4-BE49-F238E27FC236}">
                <a16:creationId xmlns:a16="http://schemas.microsoft.com/office/drawing/2014/main" id="{F5B6F027-05F2-4C6D-AE1E-9A8D41C0E830}"/>
              </a:ext>
            </a:extLst>
          </p:cNvPr>
          <p:cNvSpPr txBox="1"/>
          <p:nvPr/>
        </p:nvSpPr>
        <p:spPr>
          <a:xfrm>
            <a:off x="725833" y="1590173"/>
            <a:ext cx="6269106" cy="112287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会話してない人がいないように気を付ける！</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a:t>
            </a:r>
            <a:r>
              <a:rPr kumimoji="1" lang="en-US" altLang="ja-JP" sz="2400" b="0" i="0" u="none" strike="noStrike" kern="1200" cap="none" spc="0" normalizeH="0" baseline="0" noProof="0" dirty="0">
                <a:ln>
                  <a:noFill/>
                </a:ln>
                <a:solidFill>
                  <a:srgbClr val="231B23"/>
                </a:solidFill>
                <a:effectLst/>
                <a:uLnTx/>
                <a:uFillTx/>
                <a:latin typeface="Meiryo UI"/>
                <a:ea typeface="+mn-ea"/>
                <a:cs typeface="+mn-cs"/>
              </a:rPr>
              <a:t>DBA</a:t>
            </a: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のもっている知識を最大限引き出す。</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44" name="吹き出し: 角を丸めた四角形 43">
            <a:extLst>
              <a:ext uri="{FF2B5EF4-FFF2-40B4-BE49-F238E27FC236}">
                <a16:creationId xmlns:a16="http://schemas.microsoft.com/office/drawing/2014/main" id="{DDF871A6-0182-4065-B082-728552ACEB4C}"/>
              </a:ext>
            </a:extLst>
          </p:cNvPr>
          <p:cNvSpPr/>
          <p:nvPr/>
        </p:nvSpPr>
        <p:spPr>
          <a:xfrm>
            <a:off x="2430054" y="5253246"/>
            <a:ext cx="6142446" cy="1380310"/>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dirty="0">
                <a:solidFill>
                  <a:sysClr val="windowText" lastClr="000000"/>
                </a:solidFill>
                <a:latin typeface="Meiryo UI"/>
              </a:rPr>
              <a:t>チームの影の立役者。プログラミングはもちろん、チーム内の話し合いにおいても、とにかく穴を埋める役を担ってくださっていました。</a:t>
            </a:r>
            <a:endParaRPr kumimoji="1" lang="en-US" altLang="ja-JP" dirty="0">
              <a:solidFill>
                <a:sysClr val="windowText" lastClr="000000"/>
              </a:solidFill>
              <a:latin typeface="Meiryo UI"/>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ysClr val="windowText" lastClr="000000"/>
                </a:solidFill>
                <a:effectLst/>
                <a:uLnTx/>
                <a:uFillTx/>
                <a:latin typeface="Meiryo UI"/>
                <a:ea typeface="+mn-ea"/>
                <a:cs typeface="+mn-cs"/>
              </a:rPr>
              <a:t>検索機能の実現は彼あってこそ！本当にありがとうございました！</a:t>
            </a:r>
            <a:endParaRPr kumimoji="1" lang="en-US" altLang="ja-JP" sz="1800" b="0" i="0" u="none" strike="noStrike" kern="1200" cap="none" spc="0" normalizeH="0" baseline="0" noProof="0" dirty="0">
              <a:ln>
                <a:noFill/>
              </a:ln>
              <a:solidFill>
                <a:sysClr val="windowText" lastClr="000000"/>
              </a:solidFill>
              <a:effectLst/>
              <a:uLnTx/>
              <a:uFillTx/>
              <a:latin typeface="Meiryo UI"/>
              <a:ea typeface="+mn-ea"/>
              <a:cs typeface="+mn-cs"/>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809852"/>
            <a:ext cx="11409623" cy="2307505"/>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rgbClr val="231B23"/>
                </a:solidFill>
                <a:latin typeface="HGP教科書体" panose="02020600000000000000" pitchFamily="18" charset="-128"/>
                <a:ea typeface="HGP教科書体" panose="02020600000000000000" pitchFamily="18" charset="-128"/>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 name="スライド番号プレースホルダー 1">
            <a:extLst>
              <a:ext uri="{FF2B5EF4-FFF2-40B4-BE49-F238E27FC236}">
                <a16:creationId xmlns:a16="http://schemas.microsoft.com/office/drawing/2014/main" id="{1F45B1EB-1E7A-4127-8CDE-49B771CB4A7D}"/>
              </a:ext>
            </a:extLst>
          </p:cNvPr>
          <p:cNvSpPr>
            <a:spLocks noGrp="1"/>
          </p:cNvSpPr>
          <p:nvPr>
            <p:ph type="sldNum" sz="quarter" idx="12"/>
          </p:nvPr>
        </p:nvSpPr>
        <p:spPr/>
        <p:txBody>
          <a:bodyPr/>
          <a:lstStyle/>
          <a:p>
            <a:fld id="{6F705D35-D126-3B47-A82C-2A13EA9E0A67}" type="slidenum">
              <a:rPr lang="en-US" smtClean="0"/>
              <a:pPr/>
              <a:t>21</a:t>
            </a:fld>
            <a:endParaRPr lang="en-US" dirty="0"/>
          </a:p>
        </p:txBody>
      </p:sp>
      <p:sp>
        <p:nvSpPr>
          <p:cNvPr id="16" name="テキスト ボックス 15">
            <a:extLst>
              <a:ext uri="{FF2B5EF4-FFF2-40B4-BE49-F238E27FC236}">
                <a16:creationId xmlns:a16="http://schemas.microsoft.com/office/drawing/2014/main" id="{E3BC6703-A8F9-4613-982D-EF647E5BC4D3}"/>
              </a:ext>
            </a:extLst>
          </p:cNvPr>
          <p:cNvSpPr txBox="1"/>
          <p:nvPr/>
        </p:nvSpPr>
        <p:spPr>
          <a:xfrm rot="835554">
            <a:off x="6881743" y="1777433"/>
            <a:ext cx="4999676" cy="1754326"/>
          </a:xfrm>
          <a:prstGeom prst="rect">
            <a:avLst/>
          </a:prstGeom>
          <a:noFill/>
          <a:ln w="38100">
            <a:solidFill>
              <a:schemeClr val="accent1">
                <a:lumMod val="75000"/>
              </a:schemeClr>
            </a:solidFill>
          </a:ln>
        </p:spPr>
        <p:txBody>
          <a:bodyPr wrap="square" rtlCol="0">
            <a:spAutoFit/>
          </a:bodyPr>
          <a:lstStyle/>
          <a:p>
            <a:pPr algn="ctr"/>
            <a:r>
              <a:rPr kumimoji="1" lang="ja-JP" altLang="en-US" sz="5400" dirty="0">
                <a:solidFill>
                  <a:schemeClr val="accent1">
                    <a:lumMod val="75000"/>
                  </a:schemeClr>
                </a:solidFill>
                <a:latin typeface="HGS明朝B" panose="02020800000000000000" pitchFamily="18" charset="-128"/>
                <a:ea typeface="HGS明朝B" panose="02020800000000000000" pitchFamily="18" charset="-128"/>
              </a:rPr>
              <a:t>静かなる仕事人</a:t>
            </a:r>
            <a:endParaRPr kumimoji="1" lang="en-US" altLang="ja-JP" sz="5400" dirty="0">
              <a:solidFill>
                <a:schemeClr val="accent1">
                  <a:lumMod val="75000"/>
                </a:schemeClr>
              </a:solidFill>
              <a:latin typeface="HGS明朝B" panose="02020800000000000000" pitchFamily="18" charset="-128"/>
              <a:ea typeface="HGS明朝B" panose="02020800000000000000" pitchFamily="18" charset="-128"/>
            </a:endParaRPr>
          </a:p>
          <a:p>
            <a:pPr algn="ctr"/>
            <a:r>
              <a:rPr kumimoji="1" lang="ja-JP" altLang="en-US" sz="5400" dirty="0">
                <a:solidFill>
                  <a:schemeClr val="accent1">
                    <a:lumMod val="75000"/>
                  </a:schemeClr>
                </a:solidFill>
                <a:latin typeface="HGS明朝B" panose="02020800000000000000" pitchFamily="18" charset="-128"/>
                <a:ea typeface="HGS明朝B" panose="02020800000000000000" pitchFamily="18" charset="-128"/>
              </a:rPr>
              <a:t>影の立役者</a:t>
            </a:r>
          </a:p>
        </p:txBody>
      </p:sp>
      <p:sp>
        <p:nvSpPr>
          <p:cNvPr id="17" name="テキスト ボックス 16">
            <a:extLst>
              <a:ext uri="{FF2B5EF4-FFF2-40B4-BE49-F238E27FC236}">
                <a16:creationId xmlns:a16="http://schemas.microsoft.com/office/drawing/2014/main" id="{06C0AE5D-2966-4EA8-9771-440144BDC550}"/>
              </a:ext>
            </a:extLst>
          </p:cNvPr>
          <p:cNvSpPr txBox="1"/>
          <p:nvPr/>
        </p:nvSpPr>
        <p:spPr>
          <a:xfrm>
            <a:off x="798215" y="2967356"/>
            <a:ext cx="9178905" cy="213853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リーダーが会話を振るのがうまかった。</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dirty="0">
                <a:solidFill>
                  <a:srgbClr val="231B23"/>
                </a:solidFill>
                <a:latin typeface="Meiryo UI"/>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その分話が止まった際などのフォローをいれる</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複数検索機能</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dirty="0">
                <a:solidFill>
                  <a:srgbClr val="231B23"/>
                </a:solidFill>
                <a:latin typeface="Meiryo UI"/>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知らなかったことを調べて自分の力に</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p:txBody>
      </p:sp>
      <p:sp>
        <p:nvSpPr>
          <p:cNvPr id="18" name="タイトル 1">
            <a:extLst>
              <a:ext uri="{FF2B5EF4-FFF2-40B4-BE49-F238E27FC236}">
                <a16:creationId xmlns:a16="http://schemas.microsoft.com/office/drawing/2014/main" id="{67196C50-E59D-4F4F-9D38-0FFEF81AF693}"/>
              </a:ext>
            </a:extLst>
          </p:cNvPr>
          <p:cNvSpPr txBox="1">
            <a:spLocks/>
          </p:cNvSpPr>
          <p:nvPr/>
        </p:nvSpPr>
        <p:spPr>
          <a:xfrm>
            <a:off x="965200" y="6025307"/>
            <a:ext cx="443279"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400" b="1" i="0" kern="1200" spc="150" baseline="0">
                <a:solidFill>
                  <a:schemeClr val="tx1"/>
                </a:solidFill>
                <a:latin typeface="+mj-lt"/>
                <a:ea typeface="Meiryo UI" panose="020B0604030504040204" pitchFamily="34" charset="-128"/>
                <a:cs typeface="+mj-cs"/>
              </a:defRPr>
            </a:lvl1pPr>
          </a:lstStyle>
          <a:p>
            <a:r>
              <a:rPr lang="en-US" altLang="ja" sz="2000" b="0" dirty="0">
                <a:solidFill>
                  <a:srgbClr val="FFFFFF"/>
                </a:solidFill>
              </a:rPr>
              <a:t>K</a:t>
            </a:r>
            <a:endParaRPr lang="ja" sz="2000" b="0" dirty="0">
              <a:solidFill>
                <a:srgbClr val="FFFFFF"/>
              </a:solidFill>
            </a:endParaRPr>
          </a:p>
        </p:txBody>
      </p:sp>
    </p:spTree>
    <p:extLst>
      <p:ext uri="{BB962C8B-B14F-4D97-AF65-F5344CB8AC3E}">
        <p14:creationId xmlns:p14="http://schemas.microsoft.com/office/powerpoint/2010/main" val="50100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0" y="1408471"/>
            <a:ext cx="11445164" cy="115036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品質管理担当として</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01856" y="5553518"/>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舟見 玲奈 </a:t>
            </a:r>
            <a:r>
              <a:rPr lang="en-US" altLang="ja-JP" b="0" dirty="0"/>
              <a:t>/ </a:t>
            </a:r>
            <a:r>
              <a:rPr lang="ja-JP" altLang="en-US" b="0" dirty="0"/>
              <a:t>品質管理担当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70</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sp>
        <p:nvSpPr>
          <p:cNvPr id="41" name="テキスト ボックス 40">
            <a:extLst>
              <a:ext uri="{FF2B5EF4-FFF2-40B4-BE49-F238E27FC236}">
                <a16:creationId xmlns:a16="http://schemas.microsoft.com/office/drawing/2014/main" id="{F5B6F027-05F2-4C6D-AE1E-9A8D41C0E830}"/>
              </a:ext>
            </a:extLst>
          </p:cNvPr>
          <p:cNvSpPr txBox="1"/>
          <p:nvPr/>
        </p:nvSpPr>
        <p:spPr>
          <a:xfrm>
            <a:off x="864966" y="1814453"/>
            <a:ext cx="8673399" cy="56887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良きシステムが作れるよう、チームをサポートする。</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26" name="吹き出し: 角を丸めた四角形 25">
            <a:extLst>
              <a:ext uri="{FF2B5EF4-FFF2-40B4-BE49-F238E27FC236}">
                <a16:creationId xmlns:a16="http://schemas.microsoft.com/office/drawing/2014/main" id="{5A90B5A4-DF3D-4F30-BFE4-6B073C8A6D4B}"/>
              </a:ext>
            </a:extLst>
          </p:cNvPr>
          <p:cNvSpPr/>
          <p:nvPr/>
        </p:nvSpPr>
        <p:spPr>
          <a:xfrm>
            <a:off x="2430053" y="5253245"/>
            <a:ext cx="5875083" cy="1380310"/>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ysClr val="windowText" lastClr="000000"/>
                </a:solidFill>
                <a:effectLst/>
                <a:uLnTx/>
                <a:uFillTx/>
                <a:latin typeface="Meiryo UI"/>
                <a:ea typeface="+mn-ea"/>
                <a:cs typeface="+mn-cs"/>
              </a:rPr>
              <a:t>チーム立ち上げ当初から鋭い視点の意見で、私では気付かないポイントにたくさん気づかせてもらいました。デザインもセンス抜群で本当にすごいなぁといつも思っていました。</a:t>
            </a:r>
            <a:endParaRPr kumimoji="1" lang="en-US" altLang="ja-JP" sz="1800" b="0" i="0" u="none" strike="noStrike" kern="1200" cap="none" spc="0" normalizeH="0" baseline="0" noProof="0" dirty="0">
              <a:ln>
                <a:noFill/>
              </a:ln>
              <a:solidFill>
                <a:sysClr val="windowText" lastClr="000000"/>
              </a:solidFill>
              <a:effectLst/>
              <a:uLnTx/>
              <a:uFillTx/>
              <a:latin typeface="Meiryo UI"/>
              <a:ea typeface="+mn-ea"/>
              <a:cs typeface="+mn-cs"/>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0" y="2642632"/>
            <a:ext cx="11445164" cy="24747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19" name="テキスト ボックス 18">
            <a:extLst>
              <a:ext uri="{FF2B5EF4-FFF2-40B4-BE49-F238E27FC236}">
                <a16:creationId xmlns:a16="http://schemas.microsoft.com/office/drawing/2014/main" id="{6234C2C2-1210-4AC3-BEF2-42585446F70A}"/>
              </a:ext>
            </a:extLst>
          </p:cNvPr>
          <p:cNvSpPr txBox="1"/>
          <p:nvPr/>
        </p:nvSpPr>
        <p:spPr>
          <a:xfrm>
            <a:off x="864966" y="3237027"/>
            <a:ext cx="10678885" cy="112287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不明点は明確にし、解消すること。</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a:lnSpc>
                <a:spcPct val="150000"/>
              </a:lnSpc>
              <a:defRPr/>
            </a:pPr>
            <a:r>
              <a:rPr kumimoji="1" lang="ja-JP" altLang="en-US" sz="2400" dirty="0"/>
              <a:t>そして、共有すること。</a:t>
            </a:r>
            <a:endParaRPr kumimoji="1" lang="en-US" altLang="ja-JP" sz="2400" dirty="0"/>
          </a:p>
        </p:txBody>
      </p:sp>
      <p:sp>
        <p:nvSpPr>
          <p:cNvPr id="2" name="スライド番号プレースホルダー 1">
            <a:extLst>
              <a:ext uri="{FF2B5EF4-FFF2-40B4-BE49-F238E27FC236}">
                <a16:creationId xmlns:a16="http://schemas.microsoft.com/office/drawing/2014/main" id="{3ACF3814-3ED5-4BA0-84E6-83785F9981AF}"/>
              </a:ext>
            </a:extLst>
          </p:cNvPr>
          <p:cNvSpPr>
            <a:spLocks noGrp="1"/>
          </p:cNvSpPr>
          <p:nvPr>
            <p:ph type="sldNum" sz="quarter" idx="12"/>
          </p:nvPr>
        </p:nvSpPr>
        <p:spPr/>
        <p:txBody>
          <a:bodyPr/>
          <a:lstStyle/>
          <a:p>
            <a:fld id="{6F705D35-D126-3B47-A82C-2A13EA9E0A67}" type="slidenum">
              <a:rPr lang="en-US" smtClean="0"/>
              <a:pPr/>
              <a:t>22</a:t>
            </a:fld>
            <a:endParaRPr lang="en-US" dirty="0"/>
          </a:p>
        </p:txBody>
      </p:sp>
      <p:sp>
        <p:nvSpPr>
          <p:cNvPr id="16" name="テキスト ボックス 15">
            <a:extLst>
              <a:ext uri="{FF2B5EF4-FFF2-40B4-BE49-F238E27FC236}">
                <a16:creationId xmlns:a16="http://schemas.microsoft.com/office/drawing/2014/main" id="{1DF4D8E7-1420-4B22-B8D9-AAF4246EF1CE}"/>
              </a:ext>
            </a:extLst>
          </p:cNvPr>
          <p:cNvSpPr txBox="1"/>
          <p:nvPr/>
        </p:nvSpPr>
        <p:spPr>
          <a:xfrm rot="835554">
            <a:off x="6386527" y="806187"/>
            <a:ext cx="5779299" cy="1754326"/>
          </a:xfrm>
          <a:prstGeom prst="rect">
            <a:avLst/>
          </a:prstGeom>
          <a:noFill/>
          <a:ln w="38100">
            <a:solidFill>
              <a:schemeClr val="accent1">
                <a:lumMod val="75000"/>
              </a:schemeClr>
            </a:solidFill>
          </a:ln>
        </p:spPr>
        <p:txBody>
          <a:bodyPr wrap="square" rtlCol="0">
            <a:spAutoFit/>
          </a:bodyPr>
          <a:lstStyle/>
          <a:p>
            <a:pPr algn="ctr"/>
            <a:r>
              <a:rPr kumimoji="1" lang="ja-JP" altLang="en-US" sz="5400" dirty="0">
                <a:solidFill>
                  <a:schemeClr val="accent1">
                    <a:lumMod val="75000"/>
                  </a:schemeClr>
                </a:solidFill>
                <a:latin typeface="HGS明朝B" panose="02020800000000000000" pitchFamily="18" charset="-128"/>
                <a:ea typeface="HGS明朝B" panose="02020800000000000000" pitchFamily="18" charset="-128"/>
              </a:rPr>
              <a:t>システムデザイン全権保持者</a:t>
            </a:r>
          </a:p>
        </p:txBody>
      </p:sp>
      <p:sp>
        <p:nvSpPr>
          <p:cNvPr id="17" name="タイトル 1">
            <a:extLst>
              <a:ext uri="{FF2B5EF4-FFF2-40B4-BE49-F238E27FC236}">
                <a16:creationId xmlns:a16="http://schemas.microsoft.com/office/drawing/2014/main" id="{F7BA1754-BC86-4017-ACAB-C23906C237B4}"/>
              </a:ext>
            </a:extLst>
          </p:cNvPr>
          <p:cNvSpPr txBox="1">
            <a:spLocks/>
          </p:cNvSpPr>
          <p:nvPr/>
        </p:nvSpPr>
        <p:spPr>
          <a:xfrm>
            <a:off x="962025" y="6025307"/>
            <a:ext cx="446454"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400" b="1" i="0" kern="1200" spc="150" baseline="0">
                <a:solidFill>
                  <a:schemeClr val="tx1"/>
                </a:solidFill>
                <a:latin typeface="+mj-lt"/>
                <a:ea typeface="Meiryo UI" panose="020B0604030504040204" pitchFamily="34" charset="-128"/>
                <a:cs typeface="+mj-cs"/>
              </a:defRPr>
            </a:lvl1pPr>
          </a:lstStyle>
          <a:p>
            <a:r>
              <a:rPr lang="en-US" altLang="ja" sz="2000" b="0" dirty="0">
                <a:solidFill>
                  <a:srgbClr val="FFFFFF"/>
                </a:solidFill>
              </a:rPr>
              <a:t>K</a:t>
            </a:r>
            <a:endParaRPr lang="ja" sz="2000" b="0" dirty="0">
              <a:solidFill>
                <a:srgbClr val="FFFFFF"/>
              </a:solidFill>
            </a:endParaRPr>
          </a:p>
        </p:txBody>
      </p:sp>
    </p:spTree>
    <p:extLst>
      <p:ext uri="{BB962C8B-B14F-4D97-AF65-F5344CB8AC3E}">
        <p14:creationId xmlns:p14="http://schemas.microsoft.com/office/powerpoint/2010/main" val="1263311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50195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ea typeface="HGP教科書体" panose="02020600000000000000" pitchFamily="18" charset="-128"/>
                <a:cs typeface="+mn-cs"/>
              </a:rPr>
              <a:t>DBA</a:t>
            </a:r>
            <a:r>
              <a:rPr kumimoji="1" lang="ja-JP" altLang="en-US" sz="2000" b="0" i="0" u="none" strike="noStrike" kern="1200" cap="none" spc="0" normalizeH="0" baseline="0" noProof="0" dirty="0">
                <a:ln>
                  <a:noFill/>
                </a:ln>
                <a:solidFill>
                  <a:srgbClr val="231B23"/>
                </a:solidFill>
                <a:effectLst/>
                <a:uLnTx/>
                <a:uFillTx/>
                <a:ea typeface="HGP教科書体" panose="02020600000000000000" pitchFamily="18" charset="-128"/>
                <a:cs typeface="+mn-cs"/>
              </a:rPr>
              <a:t>、コミュニケーション担当として</a:t>
            </a:r>
            <a:endParaRPr kumimoji="1" lang="en-US" altLang="ja-JP" sz="2000" b="0" i="0" u="none" strike="noStrike" kern="1200" cap="none" spc="0" normalizeH="0" baseline="0" noProof="0" dirty="0">
              <a:ln>
                <a:noFill/>
              </a:ln>
              <a:solidFill>
                <a:srgbClr val="231B23"/>
              </a:solidFill>
              <a:effectLst/>
              <a:uLnTx/>
              <a:uFillTx/>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55673" y="5575725"/>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杉森 佑樹 </a:t>
            </a:r>
            <a:r>
              <a:rPr lang="en-US" altLang="ja-JP" b="0" dirty="0"/>
              <a:t>/ DB</a:t>
            </a:r>
            <a:r>
              <a:rPr lang="ja-JP" altLang="en-US" b="0" dirty="0"/>
              <a:t>、コミュニケーション担当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80</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sp>
        <p:nvSpPr>
          <p:cNvPr id="28" name="正方形/長方形 27">
            <a:extLst>
              <a:ext uri="{FF2B5EF4-FFF2-40B4-BE49-F238E27FC236}">
                <a16:creationId xmlns:a16="http://schemas.microsoft.com/office/drawing/2014/main" id="{94059250-8A1E-4C2C-BE1C-D7A4FE618E39}"/>
              </a:ext>
            </a:extLst>
          </p:cNvPr>
          <p:cNvSpPr/>
          <p:nvPr/>
        </p:nvSpPr>
        <p:spPr>
          <a:xfrm>
            <a:off x="358601" y="5253245"/>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25" name="吹き出し: 角を丸めた四角形 24">
            <a:extLst>
              <a:ext uri="{FF2B5EF4-FFF2-40B4-BE49-F238E27FC236}">
                <a16:creationId xmlns:a16="http://schemas.microsoft.com/office/drawing/2014/main" id="{0A122515-D1DD-43AE-BF40-F2D7319E592A}"/>
              </a:ext>
            </a:extLst>
          </p:cNvPr>
          <p:cNvSpPr/>
          <p:nvPr/>
        </p:nvSpPr>
        <p:spPr>
          <a:xfrm>
            <a:off x="2430054" y="5243632"/>
            <a:ext cx="5875083" cy="138992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個人的にチームで</a:t>
            </a:r>
            <a:r>
              <a:rPr kumimoji="1" lang="en-US" altLang="ja-JP" dirty="0">
                <a:solidFill>
                  <a:sysClr val="windowText" lastClr="000000"/>
                </a:solidFill>
              </a:rPr>
              <a:t>1</a:t>
            </a:r>
            <a:r>
              <a:rPr kumimoji="1" lang="ja-JP" altLang="en-US" dirty="0">
                <a:solidFill>
                  <a:sysClr val="windowText" lastClr="000000"/>
                </a:solidFill>
              </a:rPr>
              <a:t>番成長したんじゃないかと思ってます。恐ろしいです。技術面以外でも、何か意見を出したときや何か教えたときに全力でほめてくれるのがうれしすぎました。</a:t>
            </a:r>
            <a:endParaRPr kumimoji="1" lang="en-US" altLang="ja-JP" dirty="0">
              <a:solidFill>
                <a:sysClr val="windowText" lastClr="000000"/>
              </a:solidFill>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987446"/>
            <a:ext cx="11409623" cy="2129911"/>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719741" y="3438728"/>
            <a:ext cx="5805596" cy="112287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お気に入り機能</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グループの会話の盛り上げ</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p:txBody>
      </p:sp>
      <p:sp>
        <p:nvSpPr>
          <p:cNvPr id="19" name="テキスト ボックス 18">
            <a:extLst>
              <a:ext uri="{FF2B5EF4-FFF2-40B4-BE49-F238E27FC236}">
                <a16:creationId xmlns:a16="http://schemas.microsoft.com/office/drawing/2014/main" id="{9E8CC1DF-4831-4CF4-939A-95C3F0F863CB}"/>
              </a:ext>
            </a:extLst>
          </p:cNvPr>
          <p:cNvSpPr txBox="1"/>
          <p:nvPr/>
        </p:nvSpPr>
        <p:spPr>
          <a:xfrm>
            <a:off x="699093" y="1673412"/>
            <a:ext cx="10728638" cy="112287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苦手だった</a:t>
            </a:r>
            <a:r>
              <a:rPr kumimoji="1" lang="en-US" altLang="ja-JP" sz="2400" b="0" i="0" u="none" strike="noStrike" kern="1200" cap="none" spc="0" normalizeH="0" baseline="0" noProof="0" dirty="0">
                <a:ln>
                  <a:noFill/>
                </a:ln>
                <a:solidFill>
                  <a:srgbClr val="231B23"/>
                </a:solidFill>
                <a:effectLst/>
                <a:uLnTx/>
                <a:uFillTx/>
                <a:latin typeface="Meiryo UI"/>
                <a:ea typeface="+mn-ea"/>
                <a:cs typeface="+mn-cs"/>
              </a:rPr>
              <a:t>DAO</a:t>
            </a: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を克服する！</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積極的に話に参加する！</a:t>
            </a:r>
          </a:p>
        </p:txBody>
      </p:sp>
      <p:pic>
        <p:nvPicPr>
          <p:cNvPr id="29" name="グラフィックス 28" descr="ユーザー 単色塗りつぶし">
            <a:extLst>
              <a:ext uri="{FF2B5EF4-FFF2-40B4-BE49-F238E27FC236}">
                <a16:creationId xmlns:a16="http://schemas.microsoft.com/office/drawing/2014/main" id="{11478469-8849-49CD-A421-188D1361F1B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2" name="スライド番号プレースホルダー 1">
            <a:extLst>
              <a:ext uri="{FF2B5EF4-FFF2-40B4-BE49-F238E27FC236}">
                <a16:creationId xmlns:a16="http://schemas.microsoft.com/office/drawing/2014/main" id="{EFD7DC4B-9DA5-499F-8A1D-CE8DA8F8F8E7}"/>
              </a:ext>
            </a:extLst>
          </p:cNvPr>
          <p:cNvSpPr>
            <a:spLocks noGrp="1"/>
          </p:cNvSpPr>
          <p:nvPr>
            <p:ph type="sldNum" sz="quarter" idx="12"/>
          </p:nvPr>
        </p:nvSpPr>
        <p:spPr/>
        <p:txBody>
          <a:bodyPr/>
          <a:lstStyle/>
          <a:p>
            <a:fld id="{6F705D35-D126-3B47-A82C-2A13EA9E0A67}" type="slidenum">
              <a:rPr lang="en-US" smtClean="0"/>
              <a:pPr/>
              <a:t>23</a:t>
            </a:fld>
            <a:endParaRPr lang="en-US" dirty="0"/>
          </a:p>
        </p:txBody>
      </p:sp>
      <p:sp>
        <p:nvSpPr>
          <p:cNvPr id="16" name="テキスト ボックス 15">
            <a:extLst>
              <a:ext uri="{FF2B5EF4-FFF2-40B4-BE49-F238E27FC236}">
                <a16:creationId xmlns:a16="http://schemas.microsoft.com/office/drawing/2014/main" id="{3750C574-D577-4D98-9C54-4A5AE6BF87BD}"/>
              </a:ext>
            </a:extLst>
          </p:cNvPr>
          <p:cNvSpPr txBox="1"/>
          <p:nvPr/>
        </p:nvSpPr>
        <p:spPr>
          <a:xfrm rot="835554">
            <a:off x="6131802" y="1694221"/>
            <a:ext cx="5779299" cy="1754326"/>
          </a:xfrm>
          <a:prstGeom prst="rect">
            <a:avLst/>
          </a:prstGeom>
          <a:noFill/>
          <a:ln w="38100">
            <a:solidFill>
              <a:schemeClr val="accent1">
                <a:lumMod val="75000"/>
              </a:schemeClr>
            </a:solidFill>
          </a:ln>
        </p:spPr>
        <p:txBody>
          <a:bodyPr wrap="square" rtlCol="0">
            <a:spAutoFit/>
          </a:bodyPr>
          <a:lstStyle/>
          <a:p>
            <a:pPr algn="ctr"/>
            <a:r>
              <a:rPr kumimoji="1" lang="ja-JP" altLang="en-US" sz="5400" dirty="0">
                <a:solidFill>
                  <a:schemeClr val="accent1">
                    <a:lumMod val="75000"/>
                  </a:schemeClr>
                </a:solidFill>
                <a:latin typeface="JasmineUPC" panose="020B0502040204020203" pitchFamily="18" charset="-34"/>
                <a:ea typeface="HGS明朝B" panose="02020800000000000000" pitchFamily="18" charset="-128"/>
                <a:cs typeface="JasmineUPC" panose="020B0502040204020203" pitchFamily="18" charset="-34"/>
              </a:rPr>
              <a:t>恐怖！</a:t>
            </a:r>
            <a:endParaRPr kumimoji="1" lang="en-US" altLang="ja-JP" sz="5400" dirty="0">
              <a:solidFill>
                <a:schemeClr val="accent1">
                  <a:lumMod val="75000"/>
                </a:schemeClr>
              </a:solidFill>
              <a:latin typeface="JasmineUPC" panose="020B0502040204020203" pitchFamily="18" charset="-34"/>
              <a:ea typeface="HGS明朝B" panose="02020800000000000000" pitchFamily="18" charset="-128"/>
              <a:cs typeface="JasmineUPC" panose="020B0502040204020203" pitchFamily="18" charset="-34"/>
            </a:endParaRPr>
          </a:p>
          <a:p>
            <a:pPr algn="ctr"/>
            <a:r>
              <a:rPr kumimoji="1" lang="ja-JP" altLang="en-US" sz="5400" dirty="0">
                <a:solidFill>
                  <a:schemeClr val="accent1">
                    <a:lumMod val="75000"/>
                  </a:schemeClr>
                </a:solidFill>
                <a:latin typeface="JasmineUPC" panose="020B0502040204020203" pitchFamily="18" charset="-34"/>
                <a:ea typeface="HGS明朝B" panose="02020800000000000000" pitchFamily="18" charset="-128"/>
                <a:cs typeface="JasmineUPC" panose="020B0502040204020203" pitchFamily="18" charset="-34"/>
              </a:rPr>
              <a:t>成長モンスター！</a:t>
            </a:r>
          </a:p>
        </p:txBody>
      </p:sp>
      <p:sp>
        <p:nvSpPr>
          <p:cNvPr id="17" name="タイトル 1">
            <a:extLst>
              <a:ext uri="{FF2B5EF4-FFF2-40B4-BE49-F238E27FC236}">
                <a16:creationId xmlns:a16="http://schemas.microsoft.com/office/drawing/2014/main" id="{0E215DC5-320C-475C-B116-74748C5555BB}"/>
              </a:ext>
            </a:extLst>
          </p:cNvPr>
          <p:cNvSpPr txBox="1">
            <a:spLocks/>
          </p:cNvSpPr>
          <p:nvPr/>
        </p:nvSpPr>
        <p:spPr>
          <a:xfrm>
            <a:off x="977900" y="6025307"/>
            <a:ext cx="430579"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400" b="1" i="0" kern="1200" spc="150" baseline="0">
                <a:solidFill>
                  <a:schemeClr val="tx1"/>
                </a:solidFill>
                <a:latin typeface="+mj-lt"/>
                <a:ea typeface="Meiryo UI" panose="020B0604030504040204" pitchFamily="34" charset="-128"/>
                <a:cs typeface="+mj-cs"/>
              </a:defRPr>
            </a:lvl1pPr>
          </a:lstStyle>
          <a:p>
            <a:r>
              <a:rPr lang="en-US" altLang="ja" sz="2000" b="0" dirty="0">
                <a:solidFill>
                  <a:srgbClr val="FFFFFF"/>
                </a:solidFill>
              </a:rPr>
              <a:t>J</a:t>
            </a:r>
            <a:endParaRPr lang="ja" sz="2000" b="0" dirty="0">
              <a:solidFill>
                <a:srgbClr val="FFFFFF"/>
              </a:solidFill>
            </a:endParaRPr>
          </a:p>
        </p:txBody>
      </p:sp>
    </p:spTree>
    <p:extLst>
      <p:ext uri="{BB962C8B-B14F-4D97-AF65-F5344CB8AC3E}">
        <p14:creationId xmlns:p14="http://schemas.microsoft.com/office/powerpoint/2010/main" val="231276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15528" cy="99710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rgbClr val="231B23"/>
                </a:solidFill>
                <a:latin typeface="HGP教科書体" panose="02020600000000000000" pitchFamily="18" charset="-128"/>
                <a:ea typeface="HGP教科書体" panose="02020600000000000000" pitchFamily="18" charset="-128"/>
              </a:rPr>
              <a:t>チームリーダーとして</a:t>
            </a:r>
            <a:endPar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小林 葵 </a:t>
            </a:r>
            <a:r>
              <a:rPr lang="en-US" altLang="ja-JP" b="0" dirty="0"/>
              <a:t>/ </a:t>
            </a:r>
            <a:r>
              <a:rPr lang="ja-JP" altLang="en-US" b="0" dirty="0"/>
              <a:t>チームリーダー</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85</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5567159"/>
            <a:ext cx="1055042" cy="1055042"/>
          </a:xfrm>
          <a:prstGeom prst="rect">
            <a:avLst/>
          </a:prstGeom>
        </p:spPr>
      </p:pic>
      <p:sp>
        <p:nvSpPr>
          <p:cNvPr id="44" name="吹き出し: 角を丸めた四角形 43">
            <a:extLst>
              <a:ext uri="{FF2B5EF4-FFF2-40B4-BE49-F238E27FC236}">
                <a16:creationId xmlns:a16="http://schemas.microsoft.com/office/drawing/2014/main" id="{DDF871A6-0182-4065-B082-728552ACEB4C}"/>
              </a:ext>
            </a:extLst>
          </p:cNvPr>
          <p:cNvSpPr/>
          <p:nvPr/>
        </p:nvSpPr>
        <p:spPr>
          <a:xfrm>
            <a:off x="2430054" y="5389134"/>
            <a:ext cx="5875083" cy="110853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ysClr val="windowText" lastClr="000000"/>
                </a:solidFill>
                <a:effectLst/>
                <a:uLnTx/>
                <a:uFillTx/>
                <a:latin typeface="Meiryo UI"/>
                <a:ea typeface="+mn-ea"/>
                <a:cs typeface="+mn-cs"/>
              </a:rPr>
              <a:t>わわ</a:t>
            </a:r>
            <a:endParaRPr kumimoji="1" lang="en-US" altLang="ja-JP" sz="1800" b="0" i="0" u="none" strike="noStrike" kern="1200" cap="none" spc="0" normalizeH="0" baseline="0" noProof="0" dirty="0">
              <a:ln>
                <a:noFill/>
              </a:ln>
              <a:solidFill>
                <a:sysClr val="windowText" lastClr="000000"/>
              </a:solidFill>
              <a:effectLst/>
              <a:uLnTx/>
              <a:uFillTx/>
              <a:latin typeface="Meiryo UI"/>
              <a:ea typeface="+mn-ea"/>
              <a:cs typeface="+mn-cs"/>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489372"/>
            <a:ext cx="11415528" cy="262798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rgbClr val="231B23"/>
                </a:solidFill>
                <a:latin typeface="HGP教科書体" panose="02020600000000000000" pitchFamily="18" charset="-128"/>
                <a:ea typeface="HGP教科書体" panose="02020600000000000000" pitchFamily="18" charset="-128"/>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19" name="テキスト ボックス 18">
            <a:extLst>
              <a:ext uri="{FF2B5EF4-FFF2-40B4-BE49-F238E27FC236}">
                <a16:creationId xmlns:a16="http://schemas.microsoft.com/office/drawing/2014/main" id="{6234C2C2-1210-4AC3-BEF2-42585446F70A}"/>
              </a:ext>
            </a:extLst>
          </p:cNvPr>
          <p:cNvSpPr txBox="1"/>
          <p:nvPr/>
        </p:nvSpPr>
        <p:spPr>
          <a:xfrm>
            <a:off x="726922" y="2865422"/>
            <a:ext cx="10678885" cy="2059153"/>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指示出しと決定事項は明確に！</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	</a:t>
            </a:r>
            <a:r>
              <a:rPr kumimoji="1" lang="ja-JP" altLang="en-US" sz="2000" dirty="0">
                <a:solidFill>
                  <a:srgbClr val="231B23"/>
                </a:solidFill>
                <a:latin typeface="Meiryo UI"/>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決定したことははっきり言葉にする　文字に残す</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誰も無茶しないスケジュール管理</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間に合わないと思ったらすぐに手を打つ</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p:txBody>
      </p:sp>
      <p:sp>
        <p:nvSpPr>
          <p:cNvPr id="25" name="テキスト ボックス 24">
            <a:extLst>
              <a:ext uri="{FF2B5EF4-FFF2-40B4-BE49-F238E27FC236}">
                <a16:creationId xmlns:a16="http://schemas.microsoft.com/office/drawing/2014/main" id="{623DC4EA-F5E8-4F37-8B14-9994DF5C626A}"/>
              </a:ext>
            </a:extLst>
          </p:cNvPr>
          <p:cNvSpPr txBox="1"/>
          <p:nvPr/>
        </p:nvSpPr>
        <p:spPr>
          <a:xfrm>
            <a:off x="1126573" y="1650119"/>
            <a:ext cx="6269106" cy="64831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srgbClr val="231B23"/>
                </a:solidFill>
                <a:effectLst/>
                <a:uLnTx/>
                <a:uFillTx/>
                <a:latin typeface="Meiryo UI"/>
                <a:ea typeface="+mn-ea"/>
                <a:cs typeface="+mn-cs"/>
              </a:rPr>
              <a:t>リーダーとしての責任を果たす</a:t>
            </a:r>
            <a:endParaRPr kumimoji="1" lang="en-US" altLang="ja-JP" sz="2800" b="0" i="0" u="none" strike="noStrike" kern="1200" cap="none" spc="0" normalizeH="0" baseline="0" noProof="0" dirty="0">
              <a:ln>
                <a:noFill/>
              </a:ln>
              <a:solidFill>
                <a:srgbClr val="231B23"/>
              </a:solidFill>
              <a:effectLst/>
              <a:uLnTx/>
              <a:uFillTx/>
              <a:latin typeface="Meiryo UI"/>
              <a:ea typeface="+mn-ea"/>
              <a:cs typeface="+mn-cs"/>
            </a:endParaRPr>
          </a:p>
        </p:txBody>
      </p:sp>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894813" y="5575725"/>
            <a:ext cx="735351" cy="735351"/>
          </a:xfrm>
          <a:prstGeom prst="rect">
            <a:avLst/>
          </a:prstGeom>
        </p:spPr>
      </p:pic>
      <p:sp>
        <p:nvSpPr>
          <p:cNvPr id="18" name="吹き出し: 角を丸めた四角形 17">
            <a:extLst>
              <a:ext uri="{FF2B5EF4-FFF2-40B4-BE49-F238E27FC236}">
                <a16:creationId xmlns:a16="http://schemas.microsoft.com/office/drawing/2014/main" id="{653C08E5-D098-4B15-851D-D40554FCB981}"/>
              </a:ext>
            </a:extLst>
          </p:cNvPr>
          <p:cNvSpPr/>
          <p:nvPr/>
        </p:nvSpPr>
        <p:spPr>
          <a:xfrm>
            <a:off x="2430054" y="5389134"/>
            <a:ext cx="5875083" cy="110853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話し合いの進行、意見のまとめ、進捗管理すべて完璧。</a:t>
            </a:r>
            <a:endParaRPr kumimoji="1" lang="en-US" altLang="ja-JP" dirty="0">
              <a:solidFill>
                <a:sysClr val="windowText" lastClr="000000"/>
              </a:solidFill>
            </a:endParaRPr>
          </a:p>
          <a:p>
            <a:pPr algn="ctr">
              <a:lnSpc>
                <a:spcPct val="150000"/>
              </a:lnSpc>
            </a:pPr>
            <a:r>
              <a:rPr kumimoji="1" lang="ja-JP" altLang="en-US" dirty="0">
                <a:solidFill>
                  <a:sysClr val="windowText" lastClr="000000"/>
                </a:solidFill>
              </a:rPr>
              <a:t>チームがスムーズだったのは間違いなく小林さんのおかげ。</a:t>
            </a:r>
            <a:endParaRPr kumimoji="1" lang="en-US" altLang="ja-JP" dirty="0">
              <a:solidFill>
                <a:sysClr val="windowText" lastClr="000000"/>
              </a:solidFill>
            </a:endParaRPr>
          </a:p>
        </p:txBody>
      </p:sp>
      <p:sp>
        <p:nvSpPr>
          <p:cNvPr id="2" name="スライド番号プレースホルダー 1">
            <a:extLst>
              <a:ext uri="{FF2B5EF4-FFF2-40B4-BE49-F238E27FC236}">
                <a16:creationId xmlns:a16="http://schemas.microsoft.com/office/drawing/2014/main" id="{AAD1F9A9-4E0B-492B-BC89-568432445156}"/>
              </a:ext>
            </a:extLst>
          </p:cNvPr>
          <p:cNvSpPr>
            <a:spLocks noGrp="1"/>
          </p:cNvSpPr>
          <p:nvPr>
            <p:ph type="sldNum" sz="quarter" idx="12"/>
          </p:nvPr>
        </p:nvSpPr>
        <p:spPr/>
        <p:txBody>
          <a:bodyPr/>
          <a:lstStyle/>
          <a:p>
            <a:fld id="{6F705D35-D126-3B47-A82C-2A13EA9E0A67}" type="slidenum">
              <a:rPr lang="en-US" smtClean="0"/>
              <a:pPr/>
              <a:t>24</a:t>
            </a:fld>
            <a:endParaRPr lang="en-US" dirty="0"/>
          </a:p>
        </p:txBody>
      </p:sp>
      <p:sp>
        <p:nvSpPr>
          <p:cNvPr id="16" name="テキスト ボックス 15">
            <a:extLst>
              <a:ext uri="{FF2B5EF4-FFF2-40B4-BE49-F238E27FC236}">
                <a16:creationId xmlns:a16="http://schemas.microsoft.com/office/drawing/2014/main" id="{631ADE81-D1EA-43F2-9190-5437FC5AC143}"/>
              </a:ext>
            </a:extLst>
          </p:cNvPr>
          <p:cNvSpPr txBox="1"/>
          <p:nvPr/>
        </p:nvSpPr>
        <p:spPr>
          <a:xfrm rot="835554">
            <a:off x="5570667" y="1362249"/>
            <a:ext cx="6370132" cy="923330"/>
          </a:xfrm>
          <a:prstGeom prst="rect">
            <a:avLst/>
          </a:prstGeom>
          <a:noFill/>
          <a:ln w="38100">
            <a:solidFill>
              <a:schemeClr val="accent1">
                <a:lumMod val="75000"/>
              </a:schemeClr>
            </a:solidFill>
          </a:ln>
        </p:spPr>
        <p:txBody>
          <a:bodyPr wrap="square" rtlCol="0">
            <a:spAutoFit/>
          </a:bodyPr>
          <a:lstStyle/>
          <a:p>
            <a:pPr algn="ctr"/>
            <a:r>
              <a:rPr kumimoji="1" lang="ja-JP" altLang="en-US" sz="5400" dirty="0">
                <a:solidFill>
                  <a:schemeClr val="accent1">
                    <a:lumMod val="75000"/>
                  </a:schemeClr>
                </a:solidFill>
                <a:latin typeface="HGS明朝B" panose="02020800000000000000" pitchFamily="18" charset="-128"/>
                <a:ea typeface="HGS明朝B" panose="02020800000000000000" pitchFamily="18" charset="-128"/>
              </a:rPr>
              <a:t>一生ついていきます</a:t>
            </a:r>
          </a:p>
        </p:txBody>
      </p:sp>
      <p:sp>
        <p:nvSpPr>
          <p:cNvPr id="17" name="タイトル 1">
            <a:extLst>
              <a:ext uri="{FF2B5EF4-FFF2-40B4-BE49-F238E27FC236}">
                <a16:creationId xmlns:a16="http://schemas.microsoft.com/office/drawing/2014/main" id="{381AB51C-2D6E-4524-B5DA-E3B46469DB7B}"/>
              </a:ext>
            </a:extLst>
          </p:cNvPr>
          <p:cNvSpPr txBox="1">
            <a:spLocks/>
          </p:cNvSpPr>
          <p:nvPr/>
        </p:nvSpPr>
        <p:spPr>
          <a:xfrm>
            <a:off x="962025" y="6025307"/>
            <a:ext cx="446454"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400" b="1" i="0" kern="1200" spc="150" baseline="0">
                <a:solidFill>
                  <a:schemeClr val="tx1"/>
                </a:solidFill>
                <a:latin typeface="+mj-lt"/>
                <a:ea typeface="Meiryo UI" panose="020B0604030504040204" pitchFamily="34" charset="-128"/>
                <a:cs typeface="+mj-cs"/>
              </a:defRPr>
            </a:lvl1pPr>
          </a:lstStyle>
          <a:p>
            <a:r>
              <a:rPr lang="en-US" altLang="ja" sz="2000" b="0" dirty="0">
                <a:solidFill>
                  <a:srgbClr val="FFFFFF"/>
                </a:solidFill>
              </a:rPr>
              <a:t>F</a:t>
            </a:r>
            <a:endParaRPr lang="ja" sz="2000" b="0" dirty="0">
              <a:solidFill>
                <a:srgbClr val="FFFFFF"/>
              </a:solidFill>
            </a:endParaRPr>
          </a:p>
        </p:txBody>
      </p:sp>
    </p:spTree>
    <p:extLst>
      <p:ext uri="{BB962C8B-B14F-4D97-AF65-F5344CB8AC3E}">
        <p14:creationId xmlns:p14="http://schemas.microsoft.com/office/powerpoint/2010/main" val="1191541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さいごに</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grpSp>
        <p:nvGrpSpPr>
          <p:cNvPr id="3" name="グループ化 2">
            <a:extLst>
              <a:ext uri="{FF2B5EF4-FFF2-40B4-BE49-F238E27FC236}">
                <a16:creationId xmlns:a16="http://schemas.microsoft.com/office/drawing/2014/main" id="{0102B725-898A-45AA-872E-1546C22A2164}"/>
              </a:ext>
            </a:extLst>
          </p:cNvPr>
          <p:cNvGrpSpPr/>
          <p:nvPr/>
        </p:nvGrpSpPr>
        <p:grpSpPr>
          <a:xfrm>
            <a:off x="1473581" y="2869659"/>
            <a:ext cx="9244838" cy="1908395"/>
            <a:chOff x="1473581" y="2869659"/>
            <a:chExt cx="9244838" cy="1908395"/>
          </a:xfrm>
        </p:grpSpPr>
        <p:sp>
          <p:nvSpPr>
            <p:cNvPr id="2" name="テキスト ボックス 1">
              <a:extLst>
                <a:ext uri="{FF2B5EF4-FFF2-40B4-BE49-F238E27FC236}">
                  <a16:creationId xmlns:a16="http://schemas.microsoft.com/office/drawing/2014/main" id="{2A1941D4-FFA3-47CB-8F19-F6519D6B5CE5}"/>
                </a:ext>
              </a:extLst>
            </p:cNvPr>
            <p:cNvSpPr txBox="1"/>
            <p:nvPr/>
          </p:nvSpPr>
          <p:spPr>
            <a:xfrm>
              <a:off x="1473581" y="3477942"/>
              <a:ext cx="9244838" cy="923330"/>
            </a:xfrm>
            <a:prstGeom prst="rect">
              <a:avLst/>
            </a:prstGeom>
            <a:noFill/>
          </p:spPr>
          <p:txBody>
            <a:bodyPr wrap="none" rtlCol="0">
              <a:spAutoFit/>
            </a:bodyPr>
            <a:lstStyle/>
            <a:p>
              <a:r>
                <a:rPr kumimoji="1" lang="ja-JP" altLang="en-US" sz="5400" b="1" dirty="0"/>
                <a:t>世界地図の成果、一途やなぁ～</a:t>
              </a:r>
            </a:p>
          </p:txBody>
        </p:sp>
        <p:sp>
          <p:nvSpPr>
            <p:cNvPr id="6" name="テキスト ボックス 5">
              <a:extLst>
                <a:ext uri="{FF2B5EF4-FFF2-40B4-BE49-F238E27FC236}">
                  <a16:creationId xmlns:a16="http://schemas.microsoft.com/office/drawing/2014/main" id="{FA9C4466-811F-40C3-B3FB-43FCF276FE36}"/>
                </a:ext>
              </a:extLst>
            </p:cNvPr>
            <p:cNvSpPr txBox="1"/>
            <p:nvPr/>
          </p:nvSpPr>
          <p:spPr>
            <a:xfrm>
              <a:off x="3307416" y="2869659"/>
              <a:ext cx="5577168" cy="584775"/>
            </a:xfrm>
            <a:prstGeom prst="rect">
              <a:avLst/>
            </a:prstGeom>
            <a:noFill/>
          </p:spPr>
          <p:txBody>
            <a:bodyPr wrap="none" rtlCol="0">
              <a:spAutoFit/>
            </a:bodyPr>
            <a:lstStyle/>
            <a:p>
              <a:r>
                <a:rPr kumimoji="1" lang="ja-JP" altLang="en-US" sz="3200" b="1" dirty="0"/>
                <a:t>せかいちず </a:t>
              </a:r>
              <a:r>
                <a:rPr kumimoji="1" lang="ja-JP" altLang="en-US" sz="2000" dirty="0"/>
                <a:t>の</a:t>
              </a:r>
              <a:r>
                <a:rPr kumimoji="1" lang="ja-JP" altLang="en-US" sz="3200" dirty="0"/>
                <a:t> </a:t>
              </a:r>
              <a:r>
                <a:rPr kumimoji="1" lang="ja-JP" altLang="en-US" sz="3200" b="1" dirty="0"/>
                <a:t>せ</a:t>
              </a:r>
              <a:r>
                <a:rPr kumimoji="1" lang="ja-JP" altLang="en-US" sz="2000" dirty="0"/>
                <a:t>い</a:t>
              </a:r>
              <a:r>
                <a:rPr kumimoji="1" lang="ja-JP" altLang="en-US" sz="3200" b="1" dirty="0"/>
                <a:t>か</a:t>
              </a:r>
              <a:r>
                <a:rPr kumimoji="1" lang="ja-JP" altLang="en-US" sz="2000" dirty="0"/>
                <a:t>、</a:t>
              </a:r>
              <a:r>
                <a:rPr kumimoji="1" lang="ja-JP" altLang="en-US" sz="3200" dirty="0"/>
                <a:t> </a:t>
              </a:r>
              <a:r>
                <a:rPr kumimoji="1" lang="ja-JP" altLang="en-US" sz="3200" b="1" dirty="0"/>
                <a:t>いちず</a:t>
              </a:r>
              <a:r>
                <a:rPr kumimoji="1" lang="ja-JP" altLang="en-US" sz="2000" dirty="0"/>
                <a:t>やなぁ～</a:t>
              </a:r>
              <a:endParaRPr kumimoji="1" lang="ja-JP" altLang="en-US" sz="3200" dirty="0"/>
            </a:p>
          </p:txBody>
        </p:sp>
        <p:sp>
          <p:nvSpPr>
            <p:cNvPr id="12" name="テキスト ボックス 11">
              <a:extLst>
                <a:ext uri="{FF2B5EF4-FFF2-40B4-BE49-F238E27FC236}">
                  <a16:creationId xmlns:a16="http://schemas.microsoft.com/office/drawing/2014/main" id="{C6648EAA-B9EE-4F65-A6EE-918DF7D6F8F6}"/>
                </a:ext>
              </a:extLst>
            </p:cNvPr>
            <p:cNvSpPr txBox="1"/>
            <p:nvPr/>
          </p:nvSpPr>
          <p:spPr>
            <a:xfrm>
              <a:off x="1878280" y="4316389"/>
              <a:ext cx="2432463" cy="461665"/>
            </a:xfrm>
            <a:prstGeom prst="rect">
              <a:avLst/>
            </a:prstGeom>
            <a:noFill/>
          </p:spPr>
          <p:txBody>
            <a:bodyPr wrap="square" rtlCol="0">
              <a:spAutoFit/>
            </a:bodyPr>
            <a:lstStyle/>
            <a:p>
              <a:r>
                <a:rPr kumimoji="1" lang="ja-JP" altLang="en-US" sz="2400" dirty="0">
                  <a:solidFill>
                    <a:schemeClr val="bg1">
                      <a:lumMod val="50000"/>
                    </a:schemeClr>
                  </a:solidFill>
                </a:rPr>
                <a:t>（</a:t>
              </a:r>
              <a:r>
                <a:rPr kumimoji="1" lang="en-US" altLang="ja-JP" sz="2400" dirty="0">
                  <a:solidFill>
                    <a:schemeClr val="bg1">
                      <a:lumMod val="50000"/>
                    </a:schemeClr>
                  </a:solidFill>
                </a:rPr>
                <a:t>worldMap</a:t>
              </a:r>
              <a:r>
                <a:rPr kumimoji="1" lang="ja-JP" altLang="en-US" sz="2400" dirty="0">
                  <a:solidFill>
                    <a:schemeClr val="bg1">
                      <a:lumMod val="50000"/>
                    </a:schemeClr>
                  </a:solidFill>
                </a:rPr>
                <a:t>）</a:t>
              </a:r>
              <a:endParaRPr kumimoji="1" lang="en-US" altLang="ja-JP" sz="2400" dirty="0">
                <a:solidFill>
                  <a:schemeClr val="bg1">
                    <a:lumMod val="50000"/>
                  </a:schemeClr>
                </a:solidFill>
              </a:endParaRPr>
            </a:p>
          </p:txBody>
        </p:sp>
      </p:grpSp>
      <p:sp>
        <p:nvSpPr>
          <p:cNvPr id="4" name="スライド番号プレースホルダー 3">
            <a:extLst>
              <a:ext uri="{FF2B5EF4-FFF2-40B4-BE49-F238E27FC236}">
                <a16:creationId xmlns:a16="http://schemas.microsoft.com/office/drawing/2014/main" id="{770DD0AB-3996-4071-9EFB-2DBEADB7E233}"/>
              </a:ext>
            </a:extLst>
          </p:cNvPr>
          <p:cNvSpPr>
            <a:spLocks noGrp="1"/>
          </p:cNvSpPr>
          <p:nvPr>
            <p:ph type="sldNum" sz="quarter" idx="12"/>
          </p:nvPr>
        </p:nvSpPr>
        <p:spPr/>
        <p:txBody>
          <a:bodyPr/>
          <a:lstStyle/>
          <a:p>
            <a:fld id="{6F705D35-D126-3B47-A82C-2A13EA9E0A67}" type="slidenum">
              <a:rPr lang="en-US" smtClean="0"/>
              <a:pPr/>
              <a:t>25</a:t>
            </a:fld>
            <a:endParaRPr lang="en-US" dirty="0"/>
          </a:p>
        </p:txBody>
      </p:sp>
    </p:spTree>
    <p:extLst>
      <p:ext uri="{BB962C8B-B14F-4D97-AF65-F5344CB8AC3E}">
        <p14:creationId xmlns:p14="http://schemas.microsoft.com/office/powerpoint/2010/main" val="2348900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1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本当に言われた怖い言葉</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3" name="テキスト ボックス 2">
            <a:extLst>
              <a:ext uri="{FF2B5EF4-FFF2-40B4-BE49-F238E27FC236}">
                <a16:creationId xmlns:a16="http://schemas.microsoft.com/office/drawing/2014/main" id="{2F8DD984-BE12-450C-A751-E59A413E8E89}"/>
              </a:ext>
            </a:extLst>
          </p:cNvPr>
          <p:cNvSpPr txBox="1"/>
          <p:nvPr/>
        </p:nvSpPr>
        <p:spPr>
          <a:xfrm>
            <a:off x="478273" y="3616508"/>
            <a:ext cx="11235453" cy="523220"/>
          </a:xfrm>
          <a:prstGeom prst="rect">
            <a:avLst/>
          </a:prstGeom>
          <a:noFill/>
        </p:spPr>
        <p:txBody>
          <a:bodyPr wrap="square" rtlCol="0">
            <a:spAutoFit/>
          </a:bodyPr>
          <a:lstStyle/>
          <a:p>
            <a:r>
              <a:rPr kumimoji="1" lang="ja-JP" altLang="en-US" sz="2800" dirty="0">
                <a:latin typeface="HGS明朝B" panose="02020800000000000000" pitchFamily="18" charset="-128"/>
                <a:ea typeface="HGS明朝B" panose="02020800000000000000" pitchFamily="18" charset="-128"/>
              </a:rPr>
              <a:t>画像切り替え？　</a:t>
            </a:r>
            <a:r>
              <a:rPr kumimoji="1" lang="en-US" altLang="ja-JP" sz="2800" dirty="0">
                <a:latin typeface="HGS明朝B" panose="02020800000000000000" pitchFamily="18" charset="-128"/>
                <a:ea typeface="HGS明朝B" panose="02020800000000000000" pitchFamily="18" charset="-128"/>
              </a:rPr>
              <a:t>Ajax</a:t>
            </a:r>
            <a:r>
              <a:rPr kumimoji="1" lang="ja-JP" altLang="en-US" sz="2800" dirty="0">
                <a:latin typeface="HGS明朝B" panose="02020800000000000000" pitchFamily="18" charset="-128"/>
                <a:ea typeface="HGS明朝B" panose="02020800000000000000" pitchFamily="18" charset="-128"/>
              </a:rPr>
              <a:t>使わないなら楽勝じゃん　すぐ終わっちゃうよ</a:t>
            </a:r>
          </a:p>
        </p:txBody>
      </p:sp>
      <p:sp>
        <p:nvSpPr>
          <p:cNvPr id="2" name="スライド番号プレースホルダー 1">
            <a:extLst>
              <a:ext uri="{FF2B5EF4-FFF2-40B4-BE49-F238E27FC236}">
                <a16:creationId xmlns:a16="http://schemas.microsoft.com/office/drawing/2014/main" id="{512E2541-095D-4CC3-A36E-351ED2572F9F}"/>
              </a:ext>
            </a:extLst>
          </p:cNvPr>
          <p:cNvSpPr>
            <a:spLocks noGrp="1"/>
          </p:cNvSpPr>
          <p:nvPr>
            <p:ph type="sldNum" sz="quarter" idx="12"/>
          </p:nvPr>
        </p:nvSpPr>
        <p:spPr/>
        <p:txBody>
          <a:bodyPr/>
          <a:lstStyle/>
          <a:p>
            <a:fld id="{6F705D35-D126-3B47-A82C-2A13EA9E0A67}" type="slidenum">
              <a:rPr lang="en-US" smtClean="0"/>
              <a:pPr/>
              <a:t>26</a:t>
            </a:fld>
            <a:endParaRPr lang="en-US" dirty="0"/>
          </a:p>
        </p:txBody>
      </p:sp>
    </p:spTree>
    <p:extLst>
      <p:ext uri="{BB962C8B-B14F-4D97-AF65-F5344CB8AC3E}">
        <p14:creationId xmlns:p14="http://schemas.microsoft.com/office/powerpoint/2010/main" val="996520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58CF9080-741F-424D-ABBB-D1B689C0949C}"/>
              </a:ext>
            </a:extLst>
          </p:cNvPr>
          <p:cNvSpPr/>
          <p:nvPr/>
        </p:nvSpPr>
        <p:spPr>
          <a:xfrm>
            <a:off x="0" y="1562793"/>
            <a:ext cx="7614458" cy="2926080"/>
          </a:xfrm>
          <a:prstGeom prst="rect">
            <a:avLst/>
          </a:prstGeom>
          <a:solidFill>
            <a:srgbClr val="231B23"/>
          </a:solidFill>
          <a:ln>
            <a:solidFill>
              <a:srgbClr val="231B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mj-lt"/>
              </a:rPr>
              <a:t>約</a:t>
            </a:r>
            <a:r>
              <a:rPr kumimoji="1" lang="en-US" altLang="ja-JP" sz="2400" dirty="0">
                <a:latin typeface="+mj-lt"/>
              </a:rPr>
              <a:t>3</a:t>
            </a:r>
            <a:r>
              <a:rPr kumimoji="1" lang="ja-JP" altLang="en-US" sz="2400" dirty="0">
                <a:latin typeface="+mj-lt"/>
              </a:rPr>
              <a:t>か月間に渡り、私たちの成長をサポートしてくださった</a:t>
            </a:r>
            <a:endParaRPr kumimoji="1" lang="en-US" altLang="ja-JP" sz="2400" dirty="0">
              <a:latin typeface="+mj-lt"/>
            </a:endParaRPr>
          </a:p>
          <a:p>
            <a:pPr algn="ctr"/>
            <a:r>
              <a:rPr kumimoji="1" lang="ja-JP" altLang="en-US" sz="2400" dirty="0">
                <a:latin typeface="+mj-lt"/>
              </a:rPr>
              <a:t>講師の皆様　</a:t>
            </a:r>
            <a:r>
              <a:rPr kumimoji="1" lang="en-US" altLang="ja-JP" sz="2400" dirty="0">
                <a:latin typeface="+mj-lt"/>
              </a:rPr>
              <a:t>DOJO</a:t>
            </a:r>
            <a:r>
              <a:rPr kumimoji="1" lang="ja-JP" altLang="en-US" sz="2400" dirty="0">
                <a:latin typeface="+mj-lt"/>
              </a:rPr>
              <a:t>運営事務局の皆様　</a:t>
            </a:r>
            <a:r>
              <a:rPr kumimoji="1" lang="en-US" altLang="ja-JP" sz="2400" dirty="0">
                <a:latin typeface="+mj-lt"/>
              </a:rPr>
              <a:t>A</a:t>
            </a:r>
            <a:r>
              <a:rPr kumimoji="1" lang="ja-JP" altLang="en-US" sz="2400" dirty="0">
                <a:latin typeface="+mj-lt"/>
              </a:rPr>
              <a:t>クラスの皆様に</a:t>
            </a:r>
            <a:endParaRPr kumimoji="1" lang="en-US" altLang="ja-JP" sz="2400" dirty="0">
              <a:latin typeface="+mj-lt"/>
            </a:endParaRPr>
          </a:p>
          <a:p>
            <a:pPr algn="ctr"/>
            <a:r>
              <a:rPr kumimoji="1" lang="ja-JP" altLang="en-US" sz="2400" dirty="0">
                <a:latin typeface="+mj-lt"/>
              </a:rPr>
              <a:t>心より感謝申し上げます。</a:t>
            </a:r>
            <a:endParaRPr kumimoji="1" lang="en-US" altLang="ja-JP" sz="2400" dirty="0">
              <a:latin typeface="+mj-lt"/>
            </a:endParaRPr>
          </a:p>
          <a:p>
            <a:pPr algn="ctr"/>
            <a:endParaRPr kumimoji="1" lang="en-US" altLang="ja-JP" sz="2400" dirty="0">
              <a:latin typeface="+mj-lt"/>
            </a:endParaRPr>
          </a:p>
        </p:txBody>
      </p:sp>
      <p:sp>
        <p:nvSpPr>
          <p:cNvPr id="3" name="コンテンツ プレースホルダー 2">
            <a:extLst>
              <a:ext uri="{FF2B5EF4-FFF2-40B4-BE49-F238E27FC236}">
                <a16:creationId xmlns:a16="http://schemas.microsoft.com/office/drawing/2014/main" id="{76760457-6671-4A0F-B90A-93BAFECC0638}"/>
              </a:ext>
            </a:extLst>
          </p:cNvPr>
          <p:cNvSpPr txBox="1">
            <a:spLocks/>
          </p:cNvSpPr>
          <p:nvPr/>
        </p:nvSpPr>
        <p:spPr>
          <a:xfrm>
            <a:off x="3581401" y="5866938"/>
            <a:ext cx="8720783" cy="991062"/>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kumimoji="1" lang="ja-JP" altLang="en-US" sz="4000" dirty="0">
                <a:latin typeface="+mj-lt"/>
              </a:rPr>
              <a:t>ご清聴いただきありがとうございました！</a:t>
            </a:r>
          </a:p>
        </p:txBody>
      </p:sp>
      <p:sp>
        <p:nvSpPr>
          <p:cNvPr id="2" name="スライド番号プレースホルダー 1">
            <a:extLst>
              <a:ext uri="{FF2B5EF4-FFF2-40B4-BE49-F238E27FC236}">
                <a16:creationId xmlns:a16="http://schemas.microsoft.com/office/drawing/2014/main" id="{45A494F8-8D71-416F-BBD4-2D8909E0DD9C}"/>
              </a:ext>
            </a:extLst>
          </p:cNvPr>
          <p:cNvSpPr>
            <a:spLocks noGrp="1"/>
          </p:cNvSpPr>
          <p:nvPr>
            <p:ph type="sldNum" sz="quarter" idx="12"/>
          </p:nvPr>
        </p:nvSpPr>
        <p:spPr/>
        <p:txBody>
          <a:bodyPr/>
          <a:lstStyle/>
          <a:p>
            <a:fld id="{6F705D35-D126-3B47-A82C-2A13EA9E0A67}" type="slidenum">
              <a:rPr lang="en-US" smtClean="0"/>
              <a:pPr/>
              <a:t>27</a:t>
            </a:fld>
            <a:endParaRPr lang="en-US" dirty="0"/>
          </a:p>
        </p:txBody>
      </p:sp>
      <p:sp>
        <p:nvSpPr>
          <p:cNvPr id="5" name="コンテンツ プレースホルダー 2">
            <a:extLst>
              <a:ext uri="{FF2B5EF4-FFF2-40B4-BE49-F238E27FC236}">
                <a16:creationId xmlns:a16="http://schemas.microsoft.com/office/drawing/2014/main" id="{221034E7-F448-4C7D-901C-A90546A0B94E}"/>
              </a:ext>
            </a:extLst>
          </p:cNvPr>
          <p:cNvSpPr txBox="1">
            <a:spLocks/>
          </p:cNvSpPr>
          <p:nvPr/>
        </p:nvSpPr>
        <p:spPr>
          <a:xfrm>
            <a:off x="7743372" y="2737216"/>
            <a:ext cx="4100285" cy="1718639"/>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en-US" altLang="ja-JP" sz="2400" dirty="0">
                <a:latin typeface="BIZ UDPゴシック" panose="020B0400000000000000" pitchFamily="50" charset="-128"/>
                <a:ea typeface="BIZ UDPゴシック" panose="020B0400000000000000" pitchFamily="50" charset="-128"/>
              </a:rPr>
              <a:t>Special Thanks</a:t>
            </a:r>
          </a:p>
          <a:p>
            <a:pPr marL="0" indent="0" algn="ctr">
              <a:lnSpc>
                <a:spcPct val="100000"/>
              </a:lnSpc>
              <a:buFont typeface="Wingdings" panose="05000000000000000000" pitchFamily="2" charset="2"/>
              <a:buNone/>
            </a:pPr>
            <a:r>
              <a:rPr lang="en-US" altLang="ja-JP" sz="2000" dirty="0">
                <a:latin typeface="BIZ UDPゴシック" panose="020B0400000000000000" pitchFamily="50" charset="-128"/>
                <a:ea typeface="BIZ UDPゴシック" panose="020B0400000000000000" pitchFamily="50" charset="-128"/>
              </a:rPr>
              <a:t>H</a:t>
            </a:r>
            <a:r>
              <a:rPr lang="ja-JP" altLang="en-US" sz="2000" dirty="0">
                <a:latin typeface="BIZ UDPゴシック" panose="020B0400000000000000" pitchFamily="50" charset="-128"/>
                <a:ea typeface="BIZ UDPゴシック" panose="020B0400000000000000" pitchFamily="50" charset="-128"/>
              </a:rPr>
              <a:t>講師</a:t>
            </a:r>
            <a:endParaRPr lang="en-US" altLang="ja-JP" sz="2000" dirty="0">
              <a:latin typeface="BIZ UDPゴシック" panose="020B0400000000000000" pitchFamily="50" charset="-128"/>
              <a:ea typeface="BIZ UDPゴシック" panose="020B0400000000000000" pitchFamily="50" charset="-128"/>
            </a:endParaRPr>
          </a:p>
          <a:p>
            <a:pPr marL="0" indent="0" algn="ctr">
              <a:lnSpc>
                <a:spcPct val="100000"/>
              </a:lnSpc>
              <a:buFont typeface="Wingdings" panose="05000000000000000000" pitchFamily="2" charset="2"/>
              <a:buNone/>
            </a:pPr>
            <a:r>
              <a:rPr lang="en-US" altLang="ja-JP" sz="2000" dirty="0">
                <a:latin typeface="BIZ UDPゴシック" panose="020B0400000000000000" pitchFamily="50" charset="-128"/>
                <a:ea typeface="BIZ UDPゴシック" panose="020B0400000000000000" pitchFamily="50" charset="-128"/>
              </a:rPr>
              <a:t>K</a:t>
            </a:r>
            <a:r>
              <a:rPr lang="ja-JP" altLang="en-US" sz="2000" dirty="0">
                <a:latin typeface="BIZ UDPゴシック" panose="020B0400000000000000" pitchFamily="50" charset="-128"/>
                <a:ea typeface="BIZ UDPゴシック" panose="020B0400000000000000" pitchFamily="50" charset="-128"/>
              </a:rPr>
              <a:t>さん</a:t>
            </a:r>
            <a:endParaRPr lang="en-US" altLang="ja-JP" sz="20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422208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さいごに</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3" name="テキスト ボックス 2">
            <a:extLst>
              <a:ext uri="{FF2B5EF4-FFF2-40B4-BE49-F238E27FC236}">
                <a16:creationId xmlns:a16="http://schemas.microsoft.com/office/drawing/2014/main" id="{2F8DD984-BE12-450C-A751-E59A413E8E89}"/>
              </a:ext>
            </a:extLst>
          </p:cNvPr>
          <p:cNvSpPr txBox="1"/>
          <p:nvPr/>
        </p:nvSpPr>
        <p:spPr>
          <a:xfrm>
            <a:off x="989013" y="1800626"/>
            <a:ext cx="6652758" cy="5161991"/>
          </a:xfrm>
          <a:prstGeom prst="rect">
            <a:avLst/>
          </a:prstGeom>
          <a:noFill/>
        </p:spPr>
        <p:txBody>
          <a:bodyPr wrap="square" rtlCol="0">
            <a:spAutoFit/>
          </a:bodyPr>
          <a:lstStyle/>
          <a:p>
            <a:pPr>
              <a:lnSpc>
                <a:spcPct val="150000"/>
              </a:lnSpc>
            </a:pPr>
            <a:r>
              <a:rPr kumimoji="1" lang="ja-JP" altLang="en-US" sz="2800" dirty="0">
                <a:latin typeface="HGS明朝B" panose="02020800000000000000" pitchFamily="18" charset="-128"/>
                <a:ea typeface="HGS明朝B" panose="02020800000000000000" pitchFamily="18" charset="-128"/>
              </a:rPr>
              <a:t>キャッチフレーズ</a:t>
            </a:r>
            <a:endParaRPr kumimoji="1" lang="en-US" altLang="ja-JP" sz="2800" dirty="0">
              <a:latin typeface="HGS明朝B" panose="02020800000000000000" pitchFamily="18" charset="-128"/>
              <a:ea typeface="HGS明朝B" panose="02020800000000000000" pitchFamily="18" charset="-128"/>
            </a:endParaRPr>
          </a:p>
          <a:p>
            <a:pPr>
              <a:lnSpc>
                <a:spcPct val="150000"/>
              </a:lnSpc>
            </a:pPr>
            <a:r>
              <a:rPr kumimoji="1" lang="ja-JP" altLang="en-US" sz="2800" dirty="0">
                <a:latin typeface="HGS明朝B" panose="02020800000000000000" pitchFamily="18" charset="-128"/>
                <a:ea typeface="HGS明朝B" panose="02020800000000000000" pitchFamily="18" charset="-128"/>
              </a:rPr>
              <a:t>小林：俺たちのリーダー</a:t>
            </a:r>
            <a:endParaRPr kumimoji="1" lang="en-US" altLang="ja-JP" sz="2800" dirty="0">
              <a:latin typeface="HGS明朝B" panose="02020800000000000000" pitchFamily="18" charset="-128"/>
              <a:ea typeface="HGS明朝B" panose="02020800000000000000" pitchFamily="18" charset="-128"/>
            </a:endParaRPr>
          </a:p>
          <a:p>
            <a:pPr>
              <a:lnSpc>
                <a:spcPct val="150000"/>
              </a:lnSpc>
            </a:pPr>
            <a:r>
              <a:rPr kumimoji="1" lang="ja-JP" altLang="en-US" sz="2800" dirty="0">
                <a:latin typeface="HGS明朝B" panose="02020800000000000000" pitchFamily="18" charset="-128"/>
                <a:ea typeface="HGS明朝B" panose="02020800000000000000" pitchFamily="18" charset="-128"/>
              </a:rPr>
              <a:t>上甲：圧倒的包容力　ほとんど仏</a:t>
            </a:r>
            <a:endParaRPr kumimoji="1" lang="en-US" altLang="ja-JP" sz="2800" dirty="0">
              <a:latin typeface="HGS明朝B" panose="02020800000000000000" pitchFamily="18" charset="-128"/>
              <a:ea typeface="HGS明朝B" panose="02020800000000000000" pitchFamily="18" charset="-128"/>
            </a:endParaRPr>
          </a:p>
          <a:p>
            <a:pPr>
              <a:lnSpc>
                <a:spcPct val="150000"/>
              </a:lnSpc>
            </a:pPr>
            <a:r>
              <a:rPr kumimoji="1" lang="ja-JP" altLang="en-US" sz="2800" dirty="0">
                <a:latin typeface="HGS明朝B" panose="02020800000000000000" pitchFamily="18" charset="-128"/>
                <a:ea typeface="HGS明朝B" panose="02020800000000000000" pitchFamily="18" charset="-128"/>
              </a:rPr>
              <a:t>水井：チームの影の立役者</a:t>
            </a:r>
            <a:endParaRPr kumimoji="1" lang="en-US" altLang="ja-JP" sz="2800" dirty="0">
              <a:latin typeface="HGS明朝B" panose="02020800000000000000" pitchFamily="18" charset="-128"/>
              <a:ea typeface="HGS明朝B" panose="02020800000000000000" pitchFamily="18" charset="-128"/>
            </a:endParaRPr>
          </a:p>
          <a:p>
            <a:pPr>
              <a:lnSpc>
                <a:spcPct val="150000"/>
              </a:lnSpc>
            </a:pPr>
            <a:r>
              <a:rPr kumimoji="1" lang="ja-JP" altLang="en-US" sz="2800" dirty="0">
                <a:latin typeface="HGS明朝B" panose="02020800000000000000" pitchFamily="18" charset="-128"/>
                <a:ea typeface="HGS明朝B" panose="02020800000000000000" pitchFamily="18" charset="-128"/>
              </a:rPr>
              <a:t>杉森：恐怖！成長モンスター！</a:t>
            </a:r>
            <a:endParaRPr kumimoji="1" lang="en-US" altLang="ja-JP" sz="2800" dirty="0">
              <a:latin typeface="HGS明朝B" panose="02020800000000000000" pitchFamily="18" charset="-128"/>
              <a:ea typeface="HGS明朝B" panose="02020800000000000000" pitchFamily="18" charset="-128"/>
            </a:endParaRPr>
          </a:p>
          <a:p>
            <a:pPr>
              <a:lnSpc>
                <a:spcPct val="150000"/>
              </a:lnSpc>
            </a:pPr>
            <a:r>
              <a:rPr kumimoji="1" lang="ja-JP" altLang="en-US" sz="2800" dirty="0">
                <a:latin typeface="HGS明朝B" panose="02020800000000000000" pitchFamily="18" charset="-128"/>
                <a:ea typeface="HGS明朝B" panose="02020800000000000000" pitchFamily="18" charset="-128"/>
              </a:rPr>
              <a:t>舟見：システムデザイン全権保持者</a:t>
            </a:r>
            <a:endParaRPr kumimoji="1" lang="en-US" altLang="ja-JP" sz="2800" dirty="0">
              <a:latin typeface="HGS明朝B" panose="02020800000000000000" pitchFamily="18" charset="-128"/>
              <a:ea typeface="HGS明朝B" panose="02020800000000000000" pitchFamily="18" charset="-128"/>
            </a:endParaRPr>
          </a:p>
          <a:p>
            <a:pPr>
              <a:lnSpc>
                <a:spcPct val="150000"/>
              </a:lnSpc>
            </a:pPr>
            <a:r>
              <a:rPr kumimoji="1" lang="ja-JP" altLang="en-US" sz="2800" dirty="0">
                <a:latin typeface="HGS明朝B" panose="02020800000000000000" pitchFamily="18" charset="-128"/>
                <a:ea typeface="HGS明朝B" panose="02020800000000000000" pitchFamily="18" charset="-128"/>
              </a:rPr>
              <a:t>蔭山：とにかく明るい蔭山</a:t>
            </a:r>
            <a:endParaRPr kumimoji="1" lang="en-US" altLang="ja-JP" sz="2800" dirty="0">
              <a:latin typeface="HGS明朝B" panose="02020800000000000000" pitchFamily="18" charset="-128"/>
              <a:ea typeface="HGS明朝B" panose="02020800000000000000" pitchFamily="18" charset="-128"/>
            </a:endParaRPr>
          </a:p>
          <a:p>
            <a:pPr>
              <a:lnSpc>
                <a:spcPct val="150000"/>
              </a:lnSpc>
            </a:pPr>
            <a:endParaRPr kumimoji="1" lang="ja-JP" altLang="en-US" sz="2800" dirty="0">
              <a:latin typeface="HGS明朝B" panose="02020800000000000000" pitchFamily="18" charset="-128"/>
              <a:ea typeface="HGS明朝B" panose="02020800000000000000" pitchFamily="18" charset="-128"/>
            </a:endParaRPr>
          </a:p>
        </p:txBody>
      </p:sp>
      <p:sp>
        <p:nvSpPr>
          <p:cNvPr id="2" name="スライド番号プレースホルダー 1">
            <a:extLst>
              <a:ext uri="{FF2B5EF4-FFF2-40B4-BE49-F238E27FC236}">
                <a16:creationId xmlns:a16="http://schemas.microsoft.com/office/drawing/2014/main" id="{512E2541-095D-4CC3-A36E-351ED2572F9F}"/>
              </a:ext>
            </a:extLst>
          </p:cNvPr>
          <p:cNvSpPr>
            <a:spLocks noGrp="1"/>
          </p:cNvSpPr>
          <p:nvPr>
            <p:ph type="sldNum" sz="quarter" idx="12"/>
          </p:nvPr>
        </p:nvSpPr>
        <p:spPr/>
        <p:txBody>
          <a:bodyPr/>
          <a:lstStyle/>
          <a:p>
            <a:fld id="{6F705D35-D126-3B47-A82C-2A13EA9E0A67}" type="slidenum">
              <a:rPr lang="en-US" smtClean="0"/>
              <a:pPr/>
              <a:t>28</a:t>
            </a:fld>
            <a:endParaRPr lang="en-US" dirty="0"/>
          </a:p>
        </p:txBody>
      </p:sp>
    </p:spTree>
    <p:extLst>
      <p:ext uri="{BB962C8B-B14F-4D97-AF65-F5344CB8AC3E}">
        <p14:creationId xmlns:p14="http://schemas.microsoft.com/office/powerpoint/2010/main" val="177075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0C5F4C60-BC99-44C9-B4B8-F0E8FC76152D}"/>
              </a:ext>
            </a:extLst>
          </p:cNvPr>
          <p:cNvSpPr>
            <a:spLocks noGrp="1"/>
          </p:cNvSpPr>
          <p:nvPr>
            <p:ph type="title"/>
          </p:nvPr>
        </p:nvSpPr>
        <p:spPr/>
        <p:txBody>
          <a:bodyPr/>
          <a:lstStyle/>
          <a:p>
            <a:r>
              <a:rPr kumimoji="1" lang="ja-JP" altLang="en-US" sz="2800" dirty="0"/>
              <a:t>チームの振り返り</a:t>
            </a:r>
            <a:endParaRPr kumimoji="1" lang="ja-JP" altLang="en-US" dirty="0"/>
          </a:p>
        </p:txBody>
      </p:sp>
      <p:pic>
        <p:nvPicPr>
          <p:cNvPr id="18" name="グラフィックス 17" descr="ハート付きの笑顔 (塗りつぶし) 単色塗りつぶし">
            <a:extLst>
              <a:ext uri="{FF2B5EF4-FFF2-40B4-BE49-F238E27FC236}">
                <a16:creationId xmlns:a16="http://schemas.microsoft.com/office/drawing/2014/main" id="{8763B349-4173-406D-839B-A2FB0C9EEF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37927" y="2955108"/>
            <a:ext cx="914400" cy="914400"/>
          </a:xfrm>
          <a:prstGeom prst="rect">
            <a:avLst/>
          </a:prstGeom>
        </p:spPr>
      </p:pic>
      <p:pic>
        <p:nvPicPr>
          <p:cNvPr id="14" name="グラフィックス 13" descr="無表情な顔 (塗りつぶしなし) 単色塗りつぶし">
            <a:extLst>
              <a:ext uri="{FF2B5EF4-FFF2-40B4-BE49-F238E27FC236}">
                <a16:creationId xmlns:a16="http://schemas.microsoft.com/office/drawing/2014/main" id="{1D4D3A17-F77C-43E3-AD6A-EF67D59BEB0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77033" y="1322446"/>
            <a:ext cx="914400" cy="914400"/>
          </a:xfrm>
          <a:prstGeom prst="rect">
            <a:avLst/>
          </a:prstGeom>
        </p:spPr>
      </p:pic>
      <p:pic>
        <p:nvPicPr>
          <p:cNvPr id="16" name="グラフィックス 15" descr="困った顔 (塗りつぶし) 単色塗りつぶし">
            <a:extLst>
              <a:ext uri="{FF2B5EF4-FFF2-40B4-BE49-F238E27FC236}">
                <a16:creationId xmlns:a16="http://schemas.microsoft.com/office/drawing/2014/main" id="{395972D5-1757-4CBC-800A-EFAFA39E51A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318871" y="2158233"/>
            <a:ext cx="914400" cy="914400"/>
          </a:xfrm>
          <a:prstGeom prst="rect">
            <a:avLst/>
          </a:prstGeom>
        </p:spPr>
      </p:pic>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830413" y="1330215"/>
            <a:ext cx="914400" cy="914400"/>
          </a:xfrm>
          <a:prstGeom prst="rect">
            <a:avLst/>
          </a:prstGeom>
        </p:spPr>
      </p:pic>
      <p:pic>
        <p:nvPicPr>
          <p:cNvPr id="8" name="コンテンツ プレースホルダー 7" descr="ニヤリとした顔 (塗りつぶし) 単色塗りつぶし">
            <a:extLst>
              <a:ext uri="{FF2B5EF4-FFF2-40B4-BE49-F238E27FC236}">
                <a16:creationId xmlns:a16="http://schemas.microsoft.com/office/drawing/2014/main" id="{4E66C924-0D37-4E75-AF98-9037CC978C73}"/>
              </a:ext>
            </a:extLst>
          </p:cNvPr>
          <p:cNvPicPr>
            <a:picLocks noGrp="1" noChangeAspect="1"/>
          </p:cNvPicPr>
          <p:nvPr>
            <p:ph sz="quarter" idx="13"/>
          </p:nvPr>
        </p:nvPicPr>
        <p:blipFill>
          <a:blip r:embed="rId10">
            <a:extLst>
              <a:ext uri="{96DAC541-7B7A-43D3-8B79-37D633B846F1}">
                <asvg:svgBlip xmlns:asvg="http://schemas.microsoft.com/office/drawing/2016/SVG/main" r:embed="rId11"/>
              </a:ext>
            </a:extLst>
          </a:blip>
          <a:stretch>
            <a:fillRect/>
          </a:stretch>
        </p:blipFill>
        <p:spPr>
          <a:xfrm>
            <a:off x="10172251" y="2122410"/>
            <a:ext cx="914400" cy="914400"/>
          </a:xfrm>
        </p:spPr>
      </p:pic>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1086651" y="2122410"/>
            <a:ext cx="914400" cy="914400"/>
          </a:xfrm>
          <a:prstGeom prst="rect">
            <a:avLst/>
          </a:prstGeom>
        </p:spPr>
      </p:pic>
      <p:pic>
        <p:nvPicPr>
          <p:cNvPr id="20" name="グラフィックス 19" descr="困った顔 (塗りつぶしなし) 単色塗りつぶし">
            <a:extLst>
              <a:ext uri="{FF2B5EF4-FFF2-40B4-BE49-F238E27FC236}">
                <a16:creationId xmlns:a16="http://schemas.microsoft.com/office/drawing/2014/main" id="{17D369F9-96BE-477B-A209-6B76E05CA83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744813" y="1423223"/>
            <a:ext cx="914400" cy="914400"/>
          </a:xfrm>
          <a:prstGeom prst="rect">
            <a:avLst/>
          </a:prstGeom>
        </p:spPr>
      </p:pic>
      <p:pic>
        <p:nvPicPr>
          <p:cNvPr id="12" name="グラフィックス 11" descr="無表情な顔 (塗りつぶし) 単色塗りつぶし">
            <a:extLst>
              <a:ext uri="{FF2B5EF4-FFF2-40B4-BE49-F238E27FC236}">
                <a16:creationId xmlns:a16="http://schemas.microsoft.com/office/drawing/2014/main" id="{2DEBA532-EB78-4D7F-9949-F904D9D6D78C}"/>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1086651" y="2971800"/>
            <a:ext cx="914400" cy="914400"/>
          </a:xfrm>
          <a:prstGeom prst="rect">
            <a:avLst/>
          </a:prstGeom>
        </p:spPr>
      </p:pic>
      <p:sp>
        <p:nvSpPr>
          <p:cNvPr id="15" name="正方形/長方形 14">
            <a:extLst>
              <a:ext uri="{FF2B5EF4-FFF2-40B4-BE49-F238E27FC236}">
                <a16:creationId xmlns:a16="http://schemas.microsoft.com/office/drawing/2014/main" id="{3A2DC42A-4C9D-4E42-9289-2751B209B606}"/>
              </a:ext>
            </a:extLst>
          </p:cNvPr>
          <p:cNvSpPr/>
          <p:nvPr/>
        </p:nvSpPr>
        <p:spPr>
          <a:xfrm>
            <a:off x="311846" y="1043099"/>
            <a:ext cx="5644841" cy="5535554"/>
          </a:xfrm>
          <a:prstGeom prst="rect">
            <a:avLst/>
          </a:prstGeom>
          <a:solidFill>
            <a:schemeClr val="accent5">
              <a:lumMod val="25000"/>
              <a:lumOff val="75000"/>
            </a:schemeClr>
          </a:solidFill>
          <a:ln>
            <a:solidFill>
              <a:schemeClr val="tx1">
                <a:lumMod val="25000"/>
                <a:lumOff val="75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algn="ctr"/>
            <a:r>
              <a:rPr kumimoji="1" lang="ja-JP" altLang="en-US" sz="2000" dirty="0">
                <a:solidFill>
                  <a:schemeClr val="tx1"/>
                </a:solidFill>
                <a:latin typeface="Abadi" panose="020B0604020202020204" pitchFamily="34" charset="0"/>
              </a:rPr>
              <a:t>よかったところ</a:t>
            </a:r>
            <a:endParaRPr kumimoji="1" lang="en-US" altLang="ja-JP" sz="2000" dirty="0">
              <a:solidFill>
                <a:schemeClr val="tx1"/>
              </a:solidFill>
              <a:latin typeface="Abadi" panose="020B0604020202020204" pitchFamily="34" charset="0"/>
            </a:endParaRPr>
          </a:p>
          <a:p>
            <a:pPr algn="ctr"/>
            <a:endParaRPr kumimoji="1" lang="en-US" altLang="ja-JP" sz="2000"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ja-JP" altLang="en-US" b="1" dirty="0">
                <a:solidFill>
                  <a:schemeClr val="tx1"/>
                </a:solidFill>
                <a:highlight>
                  <a:srgbClr val="FFFF00"/>
                </a:highlight>
                <a:latin typeface="Abadi" panose="020B0604020202020204" pitchFamily="34" charset="0"/>
              </a:rPr>
              <a:t>全員でコミュニケーションがとれていた</a:t>
            </a:r>
            <a:endParaRPr kumimoji="1" lang="en-US" altLang="ja-JP" b="1" dirty="0">
              <a:solidFill>
                <a:schemeClr val="tx1"/>
              </a:solidFill>
              <a:highlight>
                <a:srgbClr val="FFFF00"/>
              </a:highlight>
              <a:latin typeface="Abadi" panose="020B0604020202020204" pitchFamily="34" charset="0"/>
            </a:endParaRPr>
          </a:p>
          <a:p>
            <a:r>
              <a:rPr kumimoji="1" lang="ja-JP" altLang="en-US" dirty="0">
                <a:solidFill>
                  <a:schemeClr val="tx1"/>
                </a:solidFill>
                <a:latin typeface="Abadi" panose="020B0604020202020204" pitchFamily="34" charset="0"/>
              </a:rPr>
              <a:t>　　</a:t>
            </a:r>
            <a:r>
              <a:rPr kumimoji="1" lang="ja-JP" altLang="en-US" sz="1400" dirty="0">
                <a:solidFill>
                  <a:schemeClr val="tx1"/>
                </a:solidFill>
                <a:latin typeface="Abadi" panose="020B0604020202020204" pitchFamily="34" charset="0"/>
              </a:rPr>
              <a:t>→誰かの意見に偏らずに進められた</a:t>
            </a:r>
            <a:endParaRPr kumimoji="1" lang="en-US" altLang="ja-JP" sz="1400" dirty="0">
              <a:solidFill>
                <a:schemeClr val="tx1"/>
              </a:solidFill>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・リーダーがすごい</a:t>
            </a:r>
            <a:endParaRPr kumimoji="1" lang="en-US" altLang="ja-JP" dirty="0">
              <a:solidFill>
                <a:schemeClr val="tx1"/>
              </a:solidFill>
              <a:latin typeface="Abadi" panose="020B0604020202020204" pitchFamily="34" charset="0"/>
            </a:endParaRPr>
          </a:p>
          <a:p>
            <a:r>
              <a:rPr kumimoji="1" lang="ja-JP" altLang="en-US" sz="1200" dirty="0">
                <a:solidFill>
                  <a:schemeClr val="tx1"/>
                </a:solidFill>
                <a:latin typeface="Abadi" panose="020B0604020202020204" pitchFamily="34" charset="0"/>
              </a:rPr>
              <a:t>　</a:t>
            </a:r>
            <a:r>
              <a:rPr kumimoji="1" lang="ja-JP" altLang="en-US" sz="1400" dirty="0">
                <a:solidFill>
                  <a:schemeClr val="tx1"/>
                </a:solidFill>
                <a:latin typeface="Abadi" panose="020B0604020202020204" pitchFamily="34" charset="0"/>
              </a:rPr>
              <a:t>→スケジュール管理、進捗確認、情報共有、</a:t>
            </a:r>
            <a:endParaRPr kumimoji="1" lang="en-US" altLang="ja-JP" sz="1400" dirty="0">
              <a:solidFill>
                <a:schemeClr val="tx1"/>
              </a:solidFill>
              <a:latin typeface="Abadi" panose="020B0604020202020204" pitchFamily="34" charset="0"/>
            </a:endParaRPr>
          </a:p>
          <a:p>
            <a:r>
              <a:rPr kumimoji="1" lang="ja-JP" altLang="en-US" sz="1400" dirty="0">
                <a:solidFill>
                  <a:schemeClr val="tx1"/>
                </a:solidFill>
                <a:latin typeface="Abadi" panose="020B0604020202020204" pitchFamily="34" charset="0"/>
              </a:rPr>
              <a:t>　　ルールの共有等々　感謝</a:t>
            </a:r>
            <a:endParaRPr kumimoji="1" lang="en-US" altLang="ja-JP" sz="1400" dirty="0">
              <a:solidFill>
                <a:schemeClr val="tx1"/>
              </a:solidFill>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ja-JP" altLang="en-US" b="1" dirty="0">
                <a:solidFill>
                  <a:schemeClr val="tx1"/>
                </a:solidFill>
                <a:highlight>
                  <a:srgbClr val="FFFF00"/>
                </a:highlight>
                <a:latin typeface="Abadi" panose="020B0604020202020204" pitchFamily="34" charset="0"/>
              </a:rPr>
              <a:t>捨てた機能が少ない</a:t>
            </a:r>
            <a:endParaRPr kumimoji="1" lang="en-US" altLang="ja-JP" b="1" dirty="0">
              <a:solidFill>
                <a:schemeClr val="tx1"/>
              </a:solidFill>
              <a:highlight>
                <a:srgbClr val="FFFF00"/>
              </a:highlight>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・外部設計を焦らずにしっかり詰めたので機能・進行面で大きな問題が起きなかった</a:t>
            </a:r>
            <a:endParaRPr kumimoji="1" lang="en-US" altLang="ja-JP" dirty="0">
              <a:solidFill>
                <a:schemeClr val="tx1"/>
              </a:solidFill>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ja-JP" altLang="en-US" b="1" dirty="0">
                <a:solidFill>
                  <a:schemeClr val="tx1"/>
                </a:solidFill>
                <a:latin typeface="Abadi" panose="020B0604020202020204" pitchFamily="34" charset="0"/>
              </a:rPr>
              <a:t>講師に聞かずとも、メンバーに聞けば大体解決できた（前半）</a:t>
            </a:r>
            <a:endParaRPr kumimoji="1" lang="en-US" altLang="ja-JP" b="1" dirty="0">
              <a:solidFill>
                <a:schemeClr val="tx1"/>
              </a:solidFill>
              <a:latin typeface="Abadi" panose="020B0604020202020204" pitchFamily="34" charset="0"/>
            </a:endParaRPr>
          </a:p>
          <a:p>
            <a:r>
              <a:rPr kumimoji="1" lang="ja-JP" altLang="en-US" b="1" dirty="0">
                <a:solidFill>
                  <a:schemeClr val="tx1"/>
                </a:solidFill>
                <a:latin typeface="Abadi" panose="020B0604020202020204" pitchFamily="34" charset="0"/>
              </a:rPr>
              <a:t>　→聞きやすい空気感</a:t>
            </a:r>
            <a:endParaRPr kumimoji="1" lang="en-US" altLang="ja-JP" b="1" dirty="0">
              <a:solidFill>
                <a:schemeClr val="tx1"/>
              </a:solidFill>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ja-JP" altLang="en-US" b="1" dirty="0">
                <a:solidFill>
                  <a:schemeClr val="tx1"/>
                </a:solidFill>
                <a:latin typeface="Abadi" panose="020B0604020202020204" pitchFamily="34" charset="0"/>
              </a:rPr>
              <a:t>いい分業ができていた　適材適所</a:t>
            </a:r>
            <a:endParaRPr kumimoji="1" lang="en-US" altLang="ja-JP" b="1" dirty="0">
              <a:solidFill>
                <a:schemeClr val="tx1"/>
              </a:solidFill>
              <a:latin typeface="Abadi" panose="020B0604020202020204" pitchFamily="34" charset="0"/>
            </a:endParaRPr>
          </a:p>
          <a:p>
            <a:r>
              <a:rPr kumimoji="1" lang="ja-JP" altLang="en-US" b="1" dirty="0">
                <a:solidFill>
                  <a:schemeClr val="tx1"/>
                </a:solidFill>
                <a:latin typeface="Abadi" panose="020B0604020202020204" pitchFamily="34" charset="0"/>
              </a:rPr>
              <a:t>　個別にやる力のあるメンバーが多かった</a:t>
            </a:r>
            <a:r>
              <a:rPr kumimoji="1" lang="ja-JP" altLang="en-US" sz="1400" dirty="0">
                <a:solidFill>
                  <a:schemeClr val="tx1"/>
                </a:solidFill>
                <a:latin typeface="Abadi" panose="020B0604020202020204" pitchFamily="34" charset="0"/>
              </a:rPr>
              <a:t>（一部除く）</a:t>
            </a:r>
            <a:endParaRPr kumimoji="1" lang="ja-JP" altLang="en-US" dirty="0">
              <a:solidFill>
                <a:schemeClr val="tx1"/>
              </a:solidFill>
              <a:latin typeface="Abadi" panose="020B0604020202020204" pitchFamily="34" charset="0"/>
            </a:endParaRPr>
          </a:p>
        </p:txBody>
      </p:sp>
      <p:sp>
        <p:nvSpPr>
          <p:cNvPr id="17" name="正方形/長方形 16">
            <a:extLst>
              <a:ext uri="{FF2B5EF4-FFF2-40B4-BE49-F238E27FC236}">
                <a16:creationId xmlns:a16="http://schemas.microsoft.com/office/drawing/2014/main" id="{400D0627-BCFC-4ED9-9D85-2761382EC1A0}"/>
              </a:ext>
            </a:extLst>
          </p:cNvPr>
          <p:cNvSpPr/>
          <p:nvPr/>
        </p:nvSpPr>
        <p:spPr>
          <a:xfrm>
            <a:off x="6134444" y="482465"/>
            <a:ext cx="5745710" cy="3658576"/>
          </a:xfrm>
          <a:prstGeom prst="rect">
            <a:avLst/>
          </a:prstGeom>
          <a:solidFill>
            <a:schemeClr val="accent5">
              <a:lumMod val="25000"/>
              <a:lumOff val="75000"/>
            </a:schemeClr>
          </a:solidFill>
          <a:ln>
            <a:solidFill>
              <a:schemeClr val="tx1">
                <a:lumMod val="25000"/>
                <a:lumOff val="75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algn="ctr"/>
            <a:r>
              <a:rPr kumimoji="1" lang="ja-JP" altLang="en-US" sz="2000" dirty="0">
                <a:solidFill>
                  <a:schemeClr val="tx1"/>
                </a:solidFill>
                <a:latin typeface="Abadi" panose="020B0604020202020204" pitchFamily="34" charset="0"/>
              </a:rPr>
              <a:t>課題など</a:t>
            </a:r>
            <a:endParaRPr kumimoji="1" lang="en-US" altLang="ja-JP" sz="2000" dirty="0">
              <a:solidFill>
                <a:schemeClr val="tx1"/>
              </a:solidFill>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ja-JP" altLang="en-US" b="1" dirty="0">
                <a:solidFill>
                  <a:schemeClr val="tx1"/>
                </a:solidFill>
                <a:highlight>
                  <a:srgbClr val="FFFF00"/>
                </a:highlight>
                <a:latin typeface="Abadi" panose="020B0604020202020204" pitchFamily="34" charset="0"/>
              </a:rPr>
              <a:t>外部設計に時間を費やしすぎた（当初の予定より</a:t>
            </a:r>
            <a:r>
              <a:rPr kumimoji="1" lang="en-US" altLang="ja-JP" b="1" dirty="0">
                <a:solidFill>
                  <a:schemeClr val="tx1"/>
                </a:solidFill>
                <a:highlight>
                  <a:srgbClr val="FFFF00"/>
                </a:highlight>
                <a:latin typeface="Abadi" panose="020B0604020202020204" pitchFamily="34" charset="0"/>
              </a:rPr>
              <a:t>2</a:t>
            </a:r>
            <a:r>
              <a:rPr kumimoji="1" lang="ja-JP" altLang="en-US" b="1" dirty="0">
                <a:solidFill>
                  <a:schemeClr val="tx1"/>
                </a:solidFill>
                <a:highlight>
                  <a:srgbClr val="FFFF00"/>
                </a:highlight>
                <a:latin typeface="Abadi" panose="020B0604020202020204" pitchFamily="34" charset="0"/>
              </a:rPr>
              <a:t>日オーバー）（知識の薄さ故）</a:t>
            </a:r>
            <a:endParaRPr kumimoji="1" lang="en-US" altLang="ja-JP" b="1" dirty="0">
              <a:solidFill>
                <a:schemeClr val="tx1"/>
              </a:solidFill>
              <a:highlight>
                <a:srgbClr val="FFFF00"/>
              </a:highlight>
              <a:latin typeface="Abadi" panose="020B0604020202020204" pitchFamily="34" charset="0"/>
            </a:endParaRPr>
          </a:p>
          <a:p>
            <a:r>
              <a:rPr kumimoji="1" lang="ja-JP" altLang="en-US" b="1" dirty="0">
                <a:solidFill>
                  <a:schemeClr val="tx1"/>
                </a:solidFill>
                <a:highlight>
                  <a:srgbClr val="FFFF00"/>
                </a:highlight>
                <a:latin typeface="Abadi" panose="020B0604020202020204" pitchFamily="34" charset="0"/>
              </a:rPr>
              <a:t>　</a:t>
            </a:r>
            <a:r>
              <a:rPr kumimoji="1" lang="ja-JP" altLang="en-US" sz="1400" b="1" dirty="0">
                <a:solidFill>
                  <a:schemeClr val="tx1"/>
                </a:solidFill>
                <a:highlight>
                  <a:srgbClr val="FFFF00"/>
                </a:highlight>
                <a:latin typeface="Abadi" panose="020B0604020202020204" pitchFamily="34" charset="0"/>
              </a:rPr>
              <a:t>→ここがスムーズだったら機能にもっと凝れていたかも</a:t>
            </a:r>
            <a:endParaRPr kumimoji="1" lang="en-US" altLang="ja-JP" sz="1400" b="1" dirty="0">
              <a:solidFill>
                <a:schemeClr val="tx1"/>
              </a:solidFill>
              <a:highlight>
                <a:srgbClr val="FFFF00"/>
              </a:highlight>
              <a:latin typeface="Abadi" panose="020B0604020202020204" pitchFamily="34" charset="0"/>
            </a:endParaRPr>
          </a:p>
          <a:p>
            <a:r>
              <a:rPr kumimoji="1" lang="ja-JP" altLang="en-US" sz="1400" b="1" dirty="0">
                <a:solidFill>
                  <a:schemeClr val="tx1"/>
                </a:solidFill>
                <a:highlight>
                  <a:srgbClr val="FFFF00"/>
                </a:highlight>
                <a:latin typeface="Abadi" panose="020B0604020202020204" pitchFamily="34" charset="0"/>
              </a:rPr>
              <a:t>　→小さな疑問点やアイデアもバンバン発言していたというのも要因、良い点でもある！</a:t>
            </a:r>
            <a:endParaRPr kumimoji="1" lang="en-US" altLang="ja-JP" sz="1400" b="1" dirty="0">
              <a:solidFill>
                <a:schemeClr val="tx1"/>
              </a:solidFill>
              <a:highlight>
                <a:srgbClr val="FFFF00"/>
              </a:highlight>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・リアルタイムで進捗確認ができるツールを活用したらよかった（</a:t>
            </a:r>
            <a:r>
              <a:rPr kumimoji="1" lang="en-US" altLang="ja-JP" dirty="0">
                <a:solidFill>
                  <a:schemeClr val="tx1"/>
                </a:solidFill>
                <a:latin typeface="Abadi" panose="020B0604020202020204" pitchFamily="34" charset="0"/>
              </a:rPr>
              <a:t>Google</a:t>
            </a:r>
            <a:r>
              <a:rPr kumimoji="1" lang="ja-JP" altLang="en-US" dirty="0">
                <a:solidFill>
                  <a:schemeClr val="tx1"/>
                </a:solidFill>
                <a:latin typeface="Abadi" panose="020B0604020202020204" pitchFamily="34" charset="0"/>
              </a:rPr>
              <a:t>ドキュメントとか）</a:t>
            </a:r>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　</a:t>
            </a:r>
            <a:r>
              <a:rPr kumimoji="1" lang="ja-JP" altLang="en-US" sz="1400" dirty="0">
                <a:solidFill>
                  <a:schemeClr val="tx1"/>
                </a:solidFill>
                <a:latin typeface="Abadi" panose="020B0604020202020204" pitchFamily="34" charset="0"/>
              </a:rPr>
              <a:t>→リーダーの反省点として</a:t>
            </a:r>
            <a:endParaRPr kumimoji="1" lang="en-US" altLang="ja-JP" sz="1400" dirty="0">
              <a:solidFill>
                <a:schemeClr val="tx1"/>
              </a:solidFill>
              <a:latin typeface="Abadi" panose="020B0604020202020204" pitchFamily="34" charset="0"/>
            </a:endParaRPr>
          </a:p>
          <a:p>
            <a:endParaRPr kumimoji="1" lang="en-US" altLang="ja-JP" sz="1400" dirty="0">
              <a:solidFill>
                <a:schemeClr val="tx1"/>
              </a:solidFill>
              <a:latin typeface="Abadi" panose="020B0604020202020204" pitchFamily="34" charset="0"/>
            </a:endParaRPr>
          </a:p>
          <a:p>
            <a:r>
              <a:rPr kumimoji="1" lang="ja-JP" altLang="en-US" dirty="0">
                <a:solidFill>
                  <a:schemeClr val="tx1"/>
                </a:solidFill>
                <a:highlight>
                  <a:srgbClr val="FFFF00"/>
                </a:highlight>
                <a:latin typeface="Abadi" panose="020B0604020202020204" pitchFamily="34" charset="0"/>
              </a:rPr>
              <a:t>・</a:t>
            </a:r>
            <a:r>
              <a:rPr kumimoji="1" lang="ja-JP" altLang="en-US" b="1" dirty="0">
                <a:solidFill>
                  <a:schemeClr val="tx1"/>
                </a:solidFill>
                <a:highlight>
                  <a:srgbClr val="FFFF00"/>
                </a:highlight>
                <a:latin typeface="Abadi" panose="020B0604020202020204" pitchFamily="34" charset="0"/>
              </a:rPr>
              <a:t>スケジュール管理</a:t>
            </a:r>
            <a:r>
              <a:rPr kumimoji="1" lang="ja-JP" altLang="en-US" sz="1400" b="1" dirty="0">
                <a:solidFill>
                  <a:schemeClr val="tx1"/>
                </a:solidFill>
                <a:highlight>
                  <a:srgbClr val="FFFF00"/>
                </a:highlight>
                <a:latin typeface="Abadi" panose="020B0604020202020204" pitchFamily="34" charset="0"/>
              </a:rPr>
              <a:t>（次はもっとうまくできる）</a:t>
            </a:r>
            <a:endParaRPr kumimoji="1" lang="en-US" altLang="ja-JP" b="1" dirty="0">
              <a:solidFill>
                <a:schemeClr val="tx1"/>
              </a:solidFill>
              <a:highlight>
                <a:srgbClr val="FFFF00"/>
              </a:highlight>
              <a:latin typeface="Abadi" panose="020B0604020202020204" pitchFamily="34" charset="0"/>
            </a:endParaRPr>
          </a:p>
        </p:txBody>
      </p:sp>
      <p:sp>
        <p:nvSpPr>
          <p:cNvPr id="19" name="正方形/長方形 18">
            <a:extLst>
              <a:ext uri="{FF2B5EF4-FFF2-40B4-BE49-F238E27FC236}">
                <a16:creationId xmlns:a16="http://schemas.microsoft.com/office/drawing/2014/main" id="{39A746C2-D318-435F-A541-F9C3F2B8E237}"/>
              </a:ext>
            </a:extLst>
          </p:cNvPr>
          <p:cNvSpPr/>
          <p:nvPr/>
        </p:nvSpPr>
        <p:spPr>
          <a:xfrm>
            <a:off x="6134444" y="4396247"/>
            <a:ext cx="5745710" cy="2167953"/>
          </a:xfrm>
          <a:prstGeom prst="rect">
            <a:avLst/>
          </a:prstGeom>
          <a:solidFill>
            <a:schemeClr val="accent5">
              <a:lumMod val="25000"/>
              <a:lumOff val="75000"/>
            </a:schemeClr>
          </a:solidFill>
          <a:ln>
            <a:solidFill>
              <a:schemeClr val="tx1">
                <a:lumMod val="25000"/>
                <a:lumOff val="75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algn="ctr"/>
            <a:r>
              <a:rPr kumimoji="1" lang="en-US" altLang="ja-JP" dirty="0">
                <a:solidFill>
                  <a:schemeClr val="tx1"/>
                </a:solidFill>
                <a:latin typeface="Abadi" panose="020B0604020202020204" pitchFamily="34" charset="0"/>
              </a:rPr>
              <a:t>6</a:t>
            </a:r>
            <a:r>
              <a:rPr kumimoji="1" lang="ja-JP" altLang="en-US" dirty="0">
                <a:solidFill>
                  <a:schemeClr val="tx1"/>
                </a:solidFill>
                <a:latin typeface="Abadi" panose="020B0604020202020204" pitchFamily="34" charset="0"/>
              </a:rPr>
              <a:t>人チームだったわけですが</a:t>
            </a:r>
            <a:r>
              <a:rPr kumimoji="1" lang="en-US" altLang="ja-JP" dirty="0">
                <a:solidFill>
                  <a:schemeClr val="tx1"/>
                </a:solidFill>
                <a:latin typeface="Abadi" panose="020B0604020202020204" pitchFamily="34" charset="0"/>
              </a:rPr>
              <a:t>…</a:t>
            </a:r>
          </a:p>
          <a:p>
            <a:pPr algn="ctr"/>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・アイデアがたくさん出た</a:t>
            </a:r>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・まとめるのがむずい</a:t>
            </a:r>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en-US" altLang="ja-JP" dirty="0">
                <a:solidFill>
                  <a:schemeClr val="tx1"/>
                </a:solidFill>
                <a:latin typeface="Abadi" panose="020B0604020202020204" pitchFamily="34" charset="0"/>
              </a:rPr>
              <a:t>DBA</a:t>
            </a:r>
            <a:r>
              <a:rPr kumimoji="1" lang="ja-JP" altLang="en-US" dirty="0">
                <a:solidFill>
                  <a:schemeClr val="tx1"/>
                </a:solidFill>
                <a:latin typeface="Abadi" panose="020B0604020202020204" pitchFamily="34" charset="0"/>
              </a:rPr>
              <a:t>担当を二人置けたのがよかった</a:t>
            </a:r>
            <a:endParaRPr kumimoji="1" lang="en-US" altLang="ja-JP" dirty="0">
              <a:solidFill>
                <a:schemeClr val="tx1"/>
              </a:solidFill>
              <a:latin typeface="Abadi" panose="020B0604020202020204" pitchFamily="34" charset="0"/>
            </a:endParaRPr>
          </a:p>
        </p:txBody>
      </p:sp>
      <p:sp>
        <p:nvSpPr>
          <p:cNvPr id="2" name="スライド番号プレースホルダー 1">
            <a:extLst>
              <a:ext uri="{FF2B5EF4-FFF2-40B4-BE49-F238E27FC236}">
                <a16:creationId xmlns:a16="http://schemas.microsoft.com/office/drawing/2014/main" id="{E110D504-BDCE-44AF-922D-3641DE97694D}"/>
              </a:ext>
            </a:extLst>
          </p:cNvPr>
          <p:cNvSpPr>
            <a:spLocks noGrp="1"/>
          </p:cNvSpPr>
          <p:nvPr>
            <p:ph type="sldNum" sz="quarter" idx="12"/>
          </p:nvPr>
        </p:nvSpPr>
        <p:spPr/>
        <p:txBody>
          <a:bodyPr/>
          <a:lstStyle/>
          <a:p>
            <a:fld id="{6F705D35-D126-3B47-A82C-2A13EA9E0A67}" type="slidenum">
              <a:rPr lang="en-US" smtClean="0"/>
              <a:pPr/>
              <a:t>29</a:t>
            </a:fld>
            <a:endParaRPr lang="en-US" dirty="0"/>
          </a:p>
        </p:txBody>
      </p:sp>
    </p:spTree>
    <p:extLst>
      <p:ext uri="{BB962C8B-B14F-4D97-AF65-F5344CB8AC3E}">
        <p14:creationId xmlns:p14="http://schemas.microsoft.com/office/powerpoint/2010/main" val="1713641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2588256"/>
            <a:ext cx="8577707" cy="4061926"/>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66333B21-3382-40C6-A55C-11D73430C8A3}"/>
              </a:ext>
            </a:extLst>
          </p:cNvPr>
          <p:cNvSpPr>
            <a:spLocks noGrp="1"/>
          </p:cNvSpPr>
          <p:nvPr>
            <p:ph type="sldNum" sz="quarter" idx="12"/>
          </p:nvPr>
        </p:nvSpPr>
        <p:spPr/>
        <p:txBody>
          <a:bodyPr/>
          <a:lstStyle/>
          <a:p>
            <a:fld id="{6F705D35-D126-3B47-A82C-2A13EA9E0A67}" type="slidenum">
              <a:rPr lang="en-US" smtClean="0"/>
              <a:pPr/>
              <a:t>3</a:t>
            </a:fld>
            <a:endParaRPr lang="en-US" dirty="0"/>
          </a:p>
        </p:txBody>
      </p:sp>
    </p:spTree>
    <p:extLst>
      <p:ext uri="{BB962C8B-B14F-4D97-AF65-F5344CB8AC3E}">
        <p14:creationId xmlns:p14="http://schemas.microsoft.com/office/powerpoint/2010/main" val="3898605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7FADF169-39C0-4D30-8297-874480783BDC}"/>
              </a:ext>
            </a:extLst>
          </p:cNvPr>
          <p:cNvSpPr/>
          <p:nvPr/>
        </p:nvSpPr>
        <p:spPr>
          <a:xfrm>
            <a:off x="1447151" y="2198716"/>
            <a:ext cx="9297698" cy="2460567"/>
          </a:xfrm>
          <a:prstGeom prst="rect">
            <a:avLst/>
          </a:prstGeom>
          <a:solidFill>
            <a:srgbClr val="231B23"/>
          </a:solidFill>
          <a:ln>
            <a:solidFill>
              <a:srgbClr val="231B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400" dirty="0">
                <a:latin typeface="+mj-lt"/>
              </a:rPr>
              <a:t>使うかもしれんので置いとく</a:t>
            </a:r>
          </a:p>
        </p:txBody>
      </p:sp>
      <p:pic>
        <p:nvPicPr>
          <p:cNvPr id="3" name="グラフィックス 2" descr="ハート付きの笑顔 (塗りつぶし) 単色塗りつぶし">
            <a:extLst>
              <a:ext uri="{FF2B5EF4-FFF2-40B4-BE49-F238E27FC236}">
                <a16:creationId xmlns:a16="http://schemas.microsoft.com/office/drawing/2014/main" id="{BECD7C66-2FBC-4760-83C6-5712687C3B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08324" y="1387805"/>
            <a:ext cx="735351" cy="735351"/>
          </a:xfrm>
          <a:prstGeom prst="rect">
            <a:avLst/>
          </a:prstGeom>
        </p:spPr>
      </p:pic>
      <p:pic>
        <p:nvPicPr>
          <p:cNvPr id="4" name="グラフィックス 3" descr="困った顔 (塗りつぶし) 単色塗りつぶし">
            <a:extLst>
              <a:ext uri="{FF2B5EF4-FFF2-40B4-BE49-F238E27FC236}">
                <a16:creationId xmlns:a16="http://schemas.microsoft.com/office/drawing/2014/main" id="{0F89CBD0-0C25-46A7-993D-33EDF4737EF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10779" y="1387803"/>
            <a:ext cx="735351" cy="735351"/>
          </a:xfrm>
          <a:prstGeom prst="rect">
            <a:avLst/>
          </a:prstGeom>
        </p:spPr>
      </p:pic>
      <p:pic>
        <p:nvPicPr>
          <p:cNvPr id="5" name="コンテンツ プレースホルダー 7" descr="ニヤリとした顔 (塗りつぶし) 単色塗りつぶし">
            <a:extLst>
              <a:ext uri="{FF2B5EF4-FFF2-40B4-BE49-F238E27FC236}">
                <a16:creationId xmlns:a16="http://schemas.microsoft.com/office/drawing/2014/main" id="{890A1467-35F2-4F98-ADF2-98E108DFB30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91876" y="1387804"/>
            <a:ext cx="735351" cy="735351"/>
          </a:xfrm>
          <a:prstGeom prst="rect">
            <a:avLst/>
          </a:prstGeom>
        </p:spPr>
      </p:pic>
      <p:pic>
        <p:nvPicPr>
          <p:cNvPr id="7" name="グラフィックス 6" descr="無表情な顔 (塗りつぶし) 単色塗りつぶし">
            <a:extLst>
              <a:ext uri="{FF2B5EF4-FFF2-40B4-BE49-F238E27FC236}">
                <a16:creationId xmlns:a16="http://schemas.microsoft.com/office/drawing/2014/main" id="{CAAEE752-C6E9-4F44-8EA4-7A672807454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875428" y="1387805"/>
            <a:ext cx="735351" cy="735351"/>
          </a:xfrm>
          <a:prstGeom prst="rect">
            <a:avLst/>
          </a:prstGeom>
        </p:spPr>
      </p:pic>
      <p:pic>
        <p:nvPicPr>
          <p:cNvPr id="8" name="グラフィックス 7" descr="目が回った顔 (塗りつぶしなし) 単色塗りつぶし">
            <a:extLst>
              <a:ext uri="{FF2B5EF4-FFF2-40B4-BE49-F238E27FC236}">
                <a16:creationId xmlns:a16="http://schemas.microsoft.com/office/drawing/2014/main" id="{739CF3B6-1402-48C8-94F1-90A44A64BDB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522473" y="323405"/>
            <a:ext cx="735351" cy="735351"/>
          </a:xfrm>
          <a:prstGeom prst="rect">
            <a:avLst/>
          </a:prstGeom>
        </p:spPr>
      </p:pic>
      <p:pic>
        <p:nvPicPr>
          <p:cNvPr id="12" name="グラフィックス 11" descr="目が回った顔 (塗りつぶし) 単色塗りつぶし">
            <a:extLst>
              <a:ext uri="{FF2B5EF4-FFF2-40B4-BE49-F238E27FC236}">
                <a16:creationId xmlns:a16="http://schemas.microsoft.com/office/drawing/2014/main" id="{71A36AAF-B3B1-4644-9B05-2BC509C719B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294331" y="1387805"/>
            <a:ext cx="735351" cy="735351"/>
          </a:xfrm>
          <a:prstGeom prst="rect">
            <a:avLst/>
          </a:prstGeom>
        </p:spPr>
      </p:pic>
      <p:sp>
        <p:nvSpPr>
          <p:cNvPr id="9" name="正方形/長方形 8">
            <a:extLst>
              <a:ext uri="{FF2B5EF4-FFF2-40B4-BE49-F238E27FC236}">
                <a16:creationId xmlns:a16="http://schemas.microsoft.com/office/drawing/2014/main" id="{30A1081F-4C65-48DF-BEC6-412933495622}"/>
              </a:ext>
            </a:extLst>
          </p:cNvPr>
          <p:cNvSpPr/>
          <p:nvPr/>
        </p:nvSpPr>
        <p:spPr>
          <a:xfrm>
            <a:off x="1104127" y="4734843"/>
            <a:ext cx="6380407" cy="1586406"/>
          </a:xfrm>
          <a:prstGeom prst="rect">
            <a:avLst/>
          </a:prstGeom>
          <a:solidFill>
            <a:schemeClr val="accent2">
              <a:lumMod val="20000"/>
              <a:lumOff val="80000"/>
            </a:schemeClr>
          </a:solidFill>
          <a:ln>
            <a:solidFill>
              <a:schemeClr val="tx1">
                <a:lumMod val="25000"/>
                <a:lumOff val="75000"/>
              </a:schemeClr>
            </a:solidFill>
          </a:ln>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kumimoji="1" lang="ja-JP" altLang="en-US" sz="2400" b="1" dirty="0">
                <a:solidFill>
                  <a:schemeClr val="tx1"/>
                </a:solidFill>
                <a:latin typeface="Abadi" panose="020B0604020202020204" pitchFamily="34" charset="0"/>
              </a:rPr>
              <a:t>杉森「</a:t>
            </a:r>
            <a:r>
              <a:rPr kumimoji="1" lang="en-US" altLang="ja-JP" sz="2400" b="1" dirty="0">
                <a:solidFill>
                  <a:schemeClr val="tx1"/>
                </a:solidFill>
                <a:latin typeface="Abadi" panose="020B0604020202020204" pitchFamily="34" charset="0"/>
              </a:rPr>
              <a:t>Ajax</a:t>
            </a:r>
            <a:r>
              <a:rPr kumimoji="1" lang="ja-JP" altLang="en-US" sz="2400" b="1" dirty="0">
                <a:solidFill>
                  <a:schemeClr val="tx1"/>
                </a:solidFill>
                <a:latin typeface="Abadi" panose="020B0604020202020204" pitchFamily="34" charset="0"/>
              </a:rPr>
              <a:t>使わないなら楽勝じゃん！」</a:t>
            </a:r>
            <a:endParaRPr kumimoji="1" lang="en-US" altLang="ja-JP" sz="2400" b="1" dirty="0">
              <a:solidFill>
                <a:schemeClr val="tx1"/>
              </a:solidFill>
              <a:latin typeface="Abadi" panose="020B0604020202020204" pitchFamily="34" charset="0"/>
            </a:endParaRPr>
          </a:p>
        </p:txBody>
      </p:sp>
      <p:sp>
        <p:nvSpPr>
          <p:cNvPr id="2" name="スライド番号プレースホルダー 1">
            <a:extLst>
              <a:ext uri="{FF2B5EF4-FFF2-40B4-BE49-F238E27FC236}">
                <a16:creationId xmlns:a16="http://schemas.microsoft.com/office/drawing/2014/main" id="{AA3C296D-DB7E-474A-B0A0-93EFF008D7DF}"/>
              </a:ext>
            </a:extLst>
          </p:cNvPr>
          <p:cNvSpPr>
            <a:spLocks noGrp="1"/>
          </p:cNvSpPr>
          <p:nvPr>
            <p:ph type="sldNum" sz="quarter" idx="12"/>
          </p:nvPr>
        </p:nvSpPr>
        <p:spPr/>
        <p:txBody>
          <a:bodyPr/>
          <a:lstStyle/>
          <a:p>
            <a:fld id="{6F705D35-D126-3B47-A82C-2A13EA9E0A67}" type="slidenum">
              <a:rPr lang="en-US" smtClean="0"/>
              <a:pPr/>
              <a:t>30</a:t>
            </a:fld>
            <a:endParaRPr lang="en-US" dirty="0"/>
          </a:p>
        </p:txBody>
      </p:sp>
    </p:spTree>
    <p:extLst>
      <p:ext uri="{BB962C8B-B14F-4D97-AF65-F5344CB8AC3E}">
        <p14:creationId xmlns:p14="http://schemas.microsoft.com/office/powerpoint/2010/main" val="37992494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F31681CE-1577-499A-A6FF-63FB6C4A5151}"/>
              </a:ext>
            </a:extLst>
          </p:cNvPr>
          <p:cNvSpPr>
            <a:spLocks noGrp="1"/>
          </p:cNvSpPr>
          <p:nvPr>
            <p:ph type="title"/>
          </p:nvPr>
        </p:nvSpPr>
        <p:spPr/>
        <p:txBody>
          <a:bodyPr/>
          <a:lstStyle/>
          <a:p>
            <a:endParaRPr kumimoji="1" lang="ja-JP" altLang="en-US"/>
          </a:p>
        </p:txBody>
      </p:sp>
      <p:sp>
        <p:nvSpPr>
          <p:cNvPr id="4" name="コンテンツ プレースホルダー 3">
            <a:extLst>
              <a:ext uri="{FF2B5EF4-FFF2-40B4-BE49-F238E27FC236}">
                <a16:creationId xmlns:a16="http://schemas.microsoft.com/office/drawing/2014/main" id="{D82C6B04-394C-4AFD-9579-A639D735AB46}"/>
              </a:ext>
            </a:extLst>
          </p:cNvPr>
          <p:cNvSpPr>
            <a:spLocks noGrp="1"/>
          </p:cNvSpPr>
          <p:nvPr>
            <p:ph sz="quarter" idx="13"/>
          </p:nvPr>
        </p:nvSpPr>
        <p:spPr/>
        <p:txBody>
          <a:bodyPr/>
          <a:lstStyle/>
          <a:p>
            <a:pPr marL="0" indent="0">
              <a:lnSpc>
                <a:spcPct val="100000"/>
              </a:lnSpc>
              <a:buNone/>
            </a:pPr>
            <a:r>
              <a:rPr lang="ja-JP" altLang="en-US" dirty="0"/>
              <a:t>なんでノートをアップしようと思うのか、なぜそれによって質が上がると思ったのか　記述</a:t>
            </a:r>
            <a:endParaRPr lang="en-US" altLang="ja-JP" dirty="0"/>
          </a:p>
          <a:p>
            <a:pPr marL="0" indent="0">
              <a:lnSpc>
                <a:spcPct val="100000"/>
              </a:lnSpc>
              <a:buNone/>
            </a:pPr>
            <a:r>
              <a:rPr lang="ja-JP" altLang="en-US" dirty="0"/>
              <a:t>原因と結果　原因が弱い</a:t>
            </a:r>
            <a:endParaRPr lang="en-US" altLang="ja-JP" dirty="0"/>
          </a:p>
          <a:p>
            <a:pPr marL="0" indent="0">
              <a:lnSpc>
                <a:spcPct val="100000"/>
              </a:lnSpc>
              <a:buNone/>
            </a:pPr>
            <a:r>
              <a:rPr lang="ja-JP" altLang="en-US" dirty="0"/>
              <a:t>他チームを蹴落とす内容を挟んでもいい「質問アプリなんて～」</a:t>
            </a:r>
            <a:endParaRPr lang="en-US" altLang="ja-JP" dirty="0"/>
          </a:p>
          <a:p>
            <a:pPr marL="0" indent="0">
              <a:lnSpc>
                <a:spcPct val="100000"/>
              </a:lnSpc>
              <a:buNone/>
            </a:pPr>
            <a:r>
              <a:rPr lang="ja-JP" altLang="en-US" dirty="0"/>
              <a:t>質問だけならスラックでもええやん</a:t>
            </a:r>
            <a:endParaRPr lang="en-US" altLang="ja-JP" dirty="0"/>
          </a:p>
          <a:p>
            <a:pPr marL="0" indent="0">
              <a:lnSpc>
                <a:spcPct val="100000"/>
              </a:lnSpc>
              <a:buNone/>
            </a:pPr>
            <a:endParaRPr lang="en-US" altLang="ja-JP" dirty="0"/>
          </a:p>
          <a:p>
            <a:pPr marL="0" indent="0">
              <a:lnSpc>
                <a:spcPct val="100000"/>
              </a:lnSpc>
              <a:buNone/>
            </a:pPr>
            <a:r>
              <a:rPr lang="ja-JP" altLang="en-US" dirty="0"/>
              <a:t>ノートにした理由</a:t>
            </a:r>
            <a:endParaRPr lang="en-US" altLang="ja-JP" dirty="0"/>
          </a:p>
          <a:p>
            <a:pPr marL="0" indent="0">
              <a:lnSpc>
                <a:spcPct val="100000"/>
              </a:lnSpc>
              <a:buNone/>
            </a:pPr>
            <a:r>
              <a:rPr lang="ja-JP" altLang="en-US" dirty="0"/>
              <a:t>・相互コミュニケーションがないのでハードル低い　質問する前のステップとして活用</a:t>
            </a:r>
            <a:endParaRPr lang="en-US" altLang="ja-JP" dirty="0"/>
          </a:p>
          <a:p>
            <a:pPr marL="0" indent="0">
              <a:lnSpc>
                <a:spcPct val="100000"/>
              </a:lnSpc>
              <a:buNone/>
            </a:pPr>
            <a:r>
              <a:rPr lang="ja-JP" altLang="en-US" dirty="0"/>
              <a:t>・自分じゃ気づかなかったけど言われてみれば！の発見にも役立つ</a:t>
            </a:r>
            <a:endParaRPr lang="en-US" altLang="ja-JP" dirty="0"/>
          </a:p>
          <a:p>
            <a:pPr marL="0" indent="0">
              <a:lnSpc>
                <a:spcPct val="100000"/>
              </a:lnSpc>
              <a:buNone/>
            </a:pPr>
            <a:r>
              <a:rPr lang="ja-JP" altLang="en-US" dirty="0"/>
              <a:t>・</a:t>
            </a:r>
            <a:endParaRPr lang="en-US" altLang="ja-JP" dirty="0"/>
          </a:p>
          <a:p>
            <a:pPr marL="0" indent="0">
              <a:lnSpc>
                <a:spcPct val="100000"/>
              </a:lnSpc>
              <a:buNone/>
            </a:pPr>
            <a:endParaRPr lang="en-US" altLang="ja-JP" dirty="0"/>
          </a:p>
        </p:txBody>
      </p:sp>
      <p:sp>
        <p:nvSpPr>
          <p:cNvPr id="5" name="スライド番号プレースホルダー 4">
            <a:extLst>
              <a:ext uri="{FF2B5EF4-FFF2-40B4-BE49-F238E27FC236}">
                <a16:creationId xmlns:a16="http://schemas.microsoft.com/office/drawing/2014/main" id="{28ED723F-A306-4870-A866-475254944CF5}"/>
              </a:ext>
            </a:extLst>
          </p:cNvPr>
          <p:cNvSpPr>
            <a:spLocks noGrp="1"/>
          </p:cNvSpPr>
          <p:nvPr>
            <p:ph type="sldNum" sz="quarter" idx="12"/>
          </p:nvPr>
        </p:nvSpPr>
        <p:spPr/>
        <p:txBody>
          <a:bodyPr/>
          <a:lstStyle/>
          <a:p>
            <a:fld id="{6F705D35-D126-3B47-A82C-2A13EA9E0A67}" type="slidenum">
              <a:rPr lang="en-US" smtClean="0"/>
              <a:pPr/>
              <a:t>31</a:t>
            </a:fld>
            <a:endParaRPr lang="en-US" dirty="0"/>
          </a:p>
        </p:txBody>
      </p:sp>
    </p:spTree>
    <p:extLst>
      <p:ext uri="{BB962C8B-B14F-4D97-AF65-F5344CB8AC3E}">
        <p14:creationId xmlns:p14="http://schemas.microsoft.com/office/powerpoint/2010/main" val="5323033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05E328B2-3B7E-4023-ACD5-C97F8BF72231}"/>
              </a:ext>
            </a:extLst>
          </p:cNvPr>
          <p:cNvSpPr/>
          <p:nvPr/>
        </p:nvSpPr>
        <p:spPr>
          <a:xfrm>
            <a:off x="599052" y="1833486"/>
            <a:ext cx="10944799"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20" name="タイトル 1">
            <a:extLst>
              <a:ext uri="{FF2B5EF4-FFF2-40B4-BE49-F238E27FC236}">
                <a16:creationId xmlns:a16="http://schemas.microsoft.com/office/drawing/2014/main" id="{E98B3A6C-DCC2-4768-B156-C795A3C2D7AB}"/>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1" name="グラフィックス 20" descr="地球: 南北アメリカ 単色塗りつぶし">
            <a:extLst>
              <a:ext uri="{FF2B5EF4-FFF2-40B4-BE49-F238E27FC236}">
                <a16:creationId xmlns:a16="http://schemas.microsoft.com/office/drawing/2014/main" id="{1A4F2DA9-499D-4983-8378-8CDACF8C3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66D56BA2-7AD5-4D35-A914-061C4C64329C}"/>
              </a:ext>
            </a:extLst>
          </p:cNvPr>
          <p:cNvSpPr/>
          <p:nvPr/>
        </p:nvSpPr>
        <p:spPr>
          <a:xfrm>
            <a:off x="1019881" y="4435503"/>
            <a:ext cx="3455508" cy="150281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ノートが管理できる！</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アップロード </a:t>
            </a:r>
            <a:r>
              <a:rPr kumimoji="1" lang="en-US" altLang="ja-JP" sz="2000" dirty="0">
                <a:solidFill>
                  <a:schemeClr val="tx1"/>
                </a:solidFill>
              </a:rPr>
              <a:t>/ </a:t>
            </a:r>
            <a:r>
              <a:rPr kumimoji="1" lang="ja-JP" altLang="en-US" sz="2000" dirty="0">
                <a:solidFill>
                  <a:schemeClr val="tx1"/>
                </a:solidFill>
              </a:rPr>
              <a:t>ダウンロード</a:t>
            </a:r>
            <a:r>
              <a:rPr kumimoji="1" lang="ja-JP" altLang="en-US" sz="2800" dirty="0">
                <a:solidFill>
                  <a:schemeClr val="tx1"/>
                </a:solidFill>
              </a:rPr>
              <a:t>　</a:t>
            </a:r>
            <a:endParaRPr kumimoji="1" lang="en-US" altLang="ja-JP" sz="2800" dirty="0">
              <a:solidFill>
                <a:schemeClr val="tx1"/>
              </a:solidFill>
            </a:endParaRPr>
          </a:p>
        </p:txBody>
      </p:sp>
      <p:pic>
        <p:nvPicPr>
          <p:cNvPr id="5" name="グラフィックス 4" descr="人と循環 単色塗りつぶし">
            <a:extLst>
              <a:ext uri="{FF2B5EF4-FFF2-40B4-BE49-F238E27FC236}">
                <a16:creationId xmlns:a16="http://schemas.microsoft.com/office/drawing/2014/main" id="{467634A0-4EE8-48A3-892A-889A729415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30949" y="2238284"/>
            <a:ext cx="1502819" cy="1502819"/>
          </a:xfrm>
          <a:prstGeom prst="rect">
            <a:avLst/>
          </a:prstGeom>
        </p:spPr>
      </p:pic>
      <p:pic>
        <p:nvPicPr>
          <p:cNvPr id="7" name="グラフィックス 6" descr="棚の本 単色塗りつぶし">
            <a:extLst>
              <a:ext uri="{FF2B5EF4-FFF2-40B4-BE49-F238E27FC236}">
                <a16:creationId xmlns:a16="http://schemas.microsoft.com/office/drawing/2014/main" id="{25CD75AF-EDAD-4D6B-95D2-34347133313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96226" y="3101274"/>
            <a:ext cx="1502819" cy="1502819"/>
          </a:xfrm>
          <a:prstGeom prst="rect">
            <a:avLst/>
          </a:prstGeom>
        </p:spPr>
      </p:pic>
      <p:pic>
        <p:nvPicPr>
          <p:cNvPr id="9" name="グラフィックス 8" descr="食事をしている人 単色塗りつぶし">
            <a:extLst>
              <a:ext uri="{FF2B5EF4-FFF2-40B4-BE49-F238E27FC236}">
                <a16:creationId xmlns:a16="http://schemas.microsoft.com/office/drawing/2014/main" id="{2F523BBC-74A2-4933-A76E-878D13EA335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64687" y="3101274"/>
            <a:ext cx="1502819" cy="1502819"/>
          </a:xfrm>
          <a:prstGeom prst="rect">
            <a:avLst/>
          </a:prstGeom>
        </p:spPr>
      </p:pic>
      <p:sp>
        <p:nvSpPr>
          <p:cNvPr id="24" name="正方形/長方形 23">
            <a:extLst>
              <a:ext uri="{FF2B5EF4-FFF2-40B4-BE49-F238E27FC236}">
                <a16:creationId xmlns:a16="http://schemas.microsoft.com/office/drawing/2014/main" id="{AB4C6667-43F2-4F1D-AE63-BD5DD0B921B6}"/>
              </a:ext>
            </a:extLst>
          </p:cNvPr>
          <p:cNvSpPr/>
          <p:nvPr/>
        </p:nvSpPr>
        <p:spPr>
          <a:xfrm>
            <a:off x="4554604" y="3572513"/>
            <a:ext cx="3455508" cy="280204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教え教わりを簡単に！</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ノートの公開 </a:t>
            </a:r>
            <a:r>
              <a:rPr kumimoji="1" lang="en-US" altLang="ja-JP" sz="2000" dirty="0">
                <a:solidFill>
                  <a:schemeClr val="tx1"/>
                </a:solidFill>
              </a:rPr>
              <a:t>/ </a:t>
            </a:r>
            <a:r>
              <a:rPr kumimoji="1" lang="ja-JP" altLang="en-US" sz="2000" dirty="0">
                <a:solidFill>
                  <a:schemeClr val="tx1"/>
                </a:solidFill>
              </a:rPr>
              <a:t>検索</a:t>
            </a:r>
            <a:endParaRPr kumimoji="1" lang="en-US" altLang="ja-JP" sz="2000" dirty="0">
              <a:solidFill>
                <a:schemeClr val="tx1"/>
              </a:solidFill>
            </a:endParaRPr>
          </a:p>
          <a:p>
            <a:pPr algn="ctr">
              <a:lnSpc>
                <a:spcPct val="150000"/>
              </a:lnSpc>
            </a:pPr>
            <a:r>
              <a:rPr kumimoji="1" lang="ja-JP" altLang="en-US" sz="2000" dirty="0">
                <a:solidFill>
                  <a:schemeClr val="tx1"/>
                </a:solidFill>
              </a:rPr>
              <a:t>参考になればお気に入り</a:t>
            </a:r>
            <a:endParaRPr kumimoji="1" lang="en-US" altLang="ja-JP" sz="2000" dirty="0">
              <a:solidFill>
                <a:schemeClr val="tx1"/>
              </a:solidFill>
            </a:endParaRPr>
          </a:p>
          <a:p>
            <a:pPr algn="ctr">
              <a:lnSpc>
                <a:spcPct val="150000"/>
              </a:lnSpc>
            </a:pPr>
            <a:r>
              <a:rPr kumimoji="1" lang="ja-JP" altLang="en-US" sz="2000" b="1" u="sng" dirty="0">
                <a:solidFill>
                  <a:schemeClr val="tx1"/>
                </a:solidFill>
              </a:rPr>
              <a:t>なんといっても匿名！</a:t>
            </a:r>
            <a:endParaRPr kumimoji="1" lang="en-US" altLang="ja-JP" sz="2000" b="1" u="sng"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25" name="正方形/長方形 24">
            <a:extLst>
              <a:ext uri="{FF2B5EF4-FFF2-40B4-BE49-F238E27FC236}">
                <a16:creationId xmlns:a16="http://schemas.microsoft.com/office/drawing/2014/main" id="{AB4E6D0A-21BC-42B7-8068-B68FE7CC4DBD}"/>
              </a:ext>
            </a:extLst>
          </p:cNvPr>
          <p:cNvSpPr/>
          <p:nvPr/>
        </p:nvSpPr>
        <p:spPr>
          <a:xfrm>
            <a:off x="8088343" y="4435503"/>
            <a:ext cx="3455508" cy="178350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学びの質</a:t>
            </a:r>
            <a:r>
              <a:rPr kumimoji="1" lang="en-US" altLang="ja-JP" sz="2800" b="1" dirty="0">
                <a:solidFill>
                  <a:schemeClr val="bg1">
                    <a:lumMod val="50000"/>
                  </a:schemeClr>
                </a:solidFill>
              </a:rPr>
              <a:t>UP</a:t>
            </a:r>
            <a:r>
              <a:rPr kumimoji="1" lang="ja-JP" altLang="en-US" sz="2800" b="1" dirty="0">
                <a:solidFill>
                  <a:schemeClr val="bg1">
                    <a:lumMod val="50000"/>
                  </a:schemeClr>
                </a:solidFill>
              </a:rPr>
              <a:t>！</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「見せる」ノート作り</a:t>
            </a:r>
            <a:endParaRPr kumimoji="1" lang="en-US" altLang="ja-JP" sz="2000" dirty="0">
              <a:solidFill>
                <a:schemeClr val="tx1"/>
              </a:solidFill>
            </a:endParaRPr>
          </a:p>
          <a:p>
            <a:pPr algn="ctr">
              <a:lnSpc>
                <a:spcPct val="150000"/>
              </a:lnSpc>
            </a:pPr>
            <a:r>
              <a:rPr kumimoji="1" lang="ja-JP" altLang="en-US" sz="2000" dirty="0">
                <a:solidFill>
                  <a:schemeClr val="tx1"/>
                </a:solidFill>
              </a:rPr>
              <a:t>アウトプットとインプットの場</a:t>
            </a:r>
            <a:endParaRPr kumimoji="1" lang="en-US" altLang="ja-JP" sz="2000"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2817803" y="1443525"/>
            <a:ext cx="6556393" cy="779923"/>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latin typeface="Arial Black" panose="020B0A04020102020204" pitchFamily="34" charset="0"/>
              </a:rPr>
              <a:t>mynote++</a:t>
            </a:r>
            <a:r>
              <a:rPr kumimoji="1" lang="ja-JP" altLang="en-US" sz="3200" dirty="0">
                <a:solidFill>
                  <a:schemeClr val="tx1"/>
                </a:solidFill>
                <a:latin typeface="Arial Black" panose="020B0A04020102020204" pitchFamily="34" charset="0"/>
              </a:rPr>
              <a:t> </a:t>
            </a:r>
            <a:r>
              <a:rPr kumimoji="1" lang="ja-JP" altLang="en-US" sz="2800" dirty="0">
                <a:solidFill>
                  <a:schemeClr val="tx1"/>
                </a:solidFill>
                <a:latin typeface="Arial Black" panose="020B0A04020102020204" pitchFamily="34" charset="0"/>
              </a:rPr>
              <a:t>ってどんなシステム？</a:t>
            </a:r>
            <a:endParaRPr kumimoji="1" lang="ja-JP" altLang="en-US" sz="2800" dirty="0">
              <a:solidFill>
                <a:schemeClr val="tx1"/>
              </a:solidFill>
            </a:endParaRPr>
          </a:p>
        </p:txBody>
      </p:sp>
      <p:sp>
        <p:nvSpPr>
          <p:cNvPr id="2" name="スライド番号プレースホルダー 1">
            <a:extLst>
              <a:ext uri="{FF2B5EF4-FFF2-40B4-BE49-F238E27FC236}">
                <a16:creationId xmlns:a16="http://schemas.microsoft.com/office/drawing/2014/main" id="{7F8C4F0B-4553-4FD2-9A53-BD9261E1A083}"/>
              </a:ext>
            </a:extLst>
          </p:cNvPr>
          <p:cNvSpPr>
            <a:spLocks noGrp="1"/>
          </p:cNvSpPr>
          <p:nvPr>
            <p:ph type="sldNum" sz="quarter" idx="12"/>
          </p:nvPr>
        </p:nvSpPr>
        <p:spPr/>
        <p:txBody>
          <a:bodyPr/>
          <a:lstStyle/>
          <a:p>
            <a:fld id="{6F705D35-D126-3B47-A82C-2A13EA9E0A67}" type="slidenum">
              <a:rPr lang="en-US" smtClean="0"/>
              <a:pPr/>
              <a:t>32</a:t>
            </a:fld>
            <a:endParaRPr lang="en-US" dirty="0"/>
          </a:p>
        </p:txBody>
      </p:sp>
    </p:spTree>
    <p:extLst>
      <p:ext uri="{BB962C8B-B14F-4D97-AF65-F5344CB8AC3E}">
        <p14:creationId xmlns:p14="http://schemas.microsoft.com/office/powerpoint/2010/main" val="2220974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nodeType="withEffect">
                                  <p:stCondLst>
                                    <p:cond delay="5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100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grpId="1" nodeType="clickEffect">
                                  <p:stCondLst>
                                    <p:cond delay="0"/>
                                  </p:stCondLst>
                                  <p:childTnLst>
                                    <p:animEffect transition="out" filter="fade">
                                      <p:cBhvr>
                                        <p:cTn id="26" dur="500" tmFilter="0, 0; .2, .5; .8, .5; 1, 0"/>
                                        <p:tgtEl>
                                          <p:spTgt spid="10"/>
                                        </p:tgtEl>
                                      </p:cBhvr>
                                    </p:animEffect>
                                    <p:animScale>
                                      <p:cBhvr>
                                        <p:cTn id="27" dur="250" autoRev="1" fill="hold"/>
                                        <p:tgtEl>
                                          <p:spTgt spid="10"/>
                                        </p:tgtEl>
                                      </p:cBhvr>
                                      <p:by x="105000" y="105000"/>
                                    </p:animScale>
                                  </p:childTnLst>
                                </p:cTn>
                              </p:par>
                              <p:par>
                                <p:cTn id="28" presetID="26" presetClass="emph" presetSubtype="0" fill="hold" nodeType="withEffect">
                                  <p:stCondLst>
                                    <p:cond delay="0"/>
                                  </p:stCondLst>
                                  <p:childTnLst>
                                    <p:animEffect transition="out" filter="fade">
                                      <p:cBhvr>
                                        <p:cTn id="29" dur="500" tmFilter="0, 0; .2, .5; .8, .5; 1, 0"/>
                                        <p:tgtEl>
                                          <p:spTgt spid="7"/>
                                        </p:tgtEl>
                                      </p:cBhvr>
                                    </p:animEffect>
                                    <p:animScale>
                                      <p:cBhvr>
                                        <p:cTn id="30" dur="250" autoRev="1" fill="hold"/>
                                        <p:tgtEl>
                                          <p:spTgt spid="7"/>
                                        </p:tgtEl>
                                      </p:cBhvr>
                                      <p:by x="105000" y="105000"/>
                                    </p:animScale>
                                  </p:childTnLst>
                                </p:cTn>
                              </p:par>
                            </p:childTnLst>
                          </p:cTn>
                        </p:par>
                      </p:childTnLst>
                    </p:cTn>
                  </p:par>
                  <p:par>
                    <p:cTn id="31" fill="hold">
                      <p:stCondLst>
                        <p:cond delay="indefinite"/>
                      </p:stCondLst>
                      <p:childTnLst>
                        <p:par>
                          <p:cTn id="32" fill="hold">
                            <p:stCondLst>
                              <p:cond delay="0"/>
                            </p:stCondLst>
                            <p:childTnLst>
                              <p:par>
                                <p:cTn id="33" presetID="26" presetClass="emph" presetSubtype="0" fill="hold" grpId="1" nodeType="clickEffect">
                                  <p:stCondLst>
                                    <p:cond delay="0"/>
                                  </p:stCondLst>
                                  <p:childTnLst>
                                    <p:animEffect transition="out" filter="fade">
                                      <p:cBhvr>
                                        <p:cTn id="34" dur="500" tmFilter="0, 0; .2, .5; .8, .5; 1, 0"/>
                                        <p:tgtEl>
                                          <p:spTgt spid="24"/>
                                        </p:tgtEl>
                                      </p:cBhvr>
                                    </p:animEffect>
                                    <p:animScale>
                                      <p:cBhvr>
                                        <p:cTn id="35" dur="250" autoRev="1" fill="hold"/>
                                        <p:tgtEl>
                                          <p:spTgt spid="24"/>
                                        </p:tgtEl>
                                      </p:cBhvr>
                                      <p:by x="105000" y="105000"/>
                                    </p:animScale>
                                  </p:childTnLst>
                                </p:cTn>
                              </p:par>
                              <p:par>
                                <p:cTn id="36" presetID="26" presetClass="emph" presetSubtype="0" fill="hold" nodeType="withEffect">
                                  <p:stCondLst>
                                    <p:cond delay="0"/>
                                  </p:stCondLst>
                                  <p:childTnLst>
                                    <p:animEffect transition="out" filter="fade">
                                      <p:cBhvr>
                                        <p:cTn id="37" dur="500" tmFilter="0, 0; .2, .5; .8, .5; 1, 0"/>
                                        <p:tgtEl>
                                          <p:spTgt spid="5"/>
                                        </p:tgtEl>
                                      </p:cBhvr>
                                    </p:animEffect>
                                    <p:animScale>
                                      <p:cBhvr>
                                        <p:cTn id="38" dur="250" autoRev="1" fill="hold"/>
                                        <p:tgtEl>
                                          <p:spTgt spid="5"/>
                                        </p:tgtEl>
                                      </p:cBhvr>
                                      <p:by x="105000" y="105000"/>
                                    </p:animScale>
                                  </p:childTnLst>
                                </p:cTn>
                              </p:par>
                            </p:childTnLst>
                          </p:cTn>
                        </p:par>
                      </p:childTnLst>
                    </p:cTn>
                  </p:par>
                  <p:par>
                    <p:cTn id="39" fill="hold">
                      <p:stCondLst>
                        <p:cond delay="indefinite"/>
                      </p:stCondLst>
                      <p:childTnLst>
                        <p:par>
                          <p:cTn id="40" fill="hold">
                            <p:stCondLst>
                              <p:cond delay="0"/>
                            </p:stCondLst>
                            <p:childTnLst>
                              <p:par>
                                <p:cTn id="41" presetID="26" presetClass="emph" presetSubtype="0" fill="hold" nodeType="clickEffect">
                                  <p:stCondLst>
                                    <p:cond delay="0"/>
                                  </p:stCondLst>
                                  <p:childTnLst>
                                    <p:animEffect transition="out" filter="fade">
                                      <p:cBhvr>
                                        <p:cTn id="42" dur="500" tmFilter="0, 0; .2, .5; .8, .5; 1, 0"/>
                                        <p:tgtEl>
                                          <p:spTgt spid="9"/>
                                        </p:tgtEl>
                                      </p:cBhvr>
                                    </p:animEffect>
                                    <p:animScale>
                                      <p:cBhvr>
                                        <p:cTn id="43" dur="250" autoRev="1" fill="hold"/>
                                        <p:tgtEl>
                                          <p:spTgt spid="9"/>
                                        </p:tgtEl>
                                      </p:cBhvr>
                                      <p:by x="105000" y="105000"/>
                                    </p:animScale>
                                  </p:childTnLst>
                                </p:cTn>
                              </p:par>
                              <p:par>
                                <p:cTn id="44" presetID="26" presetClass="emph" presetSubtype="0" fill="hold" grpId="1" nodeType="withEffect">
                                  <p:stCondLst>
                                    <p:cond delay="0"/>
                                  </p:stCondLst>
                                  <p:childTnLst>
                                    <p:animEffect transition="out" filter="fade">
                                      <p:cBhvr>
                                        <p:cTn id="45" dur="500" tmFilter="0, 0; .2, .5; .8, .5; 1, 0"/>
                                        <p:tgtEl>
                                          <p:spTgt spid="25"/>
                                        </p:tgtEl>
                                      </p:cBhvr>
                                    </p:animEffect>
                                    <p:animScale>
                                      <p:cBhvr>
                                        <p:cTn id="46" dur="250" autoRev="1" fill="hold"/>
                                        <p:tgtEl>
                                          <p:spTgt spid="2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24" grpId="0"/>
      <p:bldP spid="24" grpId="1"/>
      <p:bldP spid="25" grpId="0"/>
      <p:bldP spid="2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F641F721-7F55-4B34-B380-45A02308A189}"/>
              </a:ext>
            </a:extLst>
          </p:cNvPr>
          <p:cNvPicPr>
            <a:picLocks noChangeAspect="1"/>
          </p:cNvPicPr>
          <p:nvPr/>
        </p:nvPicPr>
        <p:blipFill>
          <a:blip r:embed="rId3">
            <a:alphaModFix amt="40000"/>
          </a:blip>
          <a:stretch>
            <a:fillRect/>
          </a:stretch>
        </p:blipFill>
        <p:spPr>
          <a:xfrm>
            <a:off x="-33338" y="928914"/>
            <a:ext cx="12293918" cy="6030686"/>
          </a:xfrm>
          <a:prstGeom prst="rect">
            <a:avLst/>
          </a:prstGeom>
        </p:spPr>
      </p:pic>
      <p:sp>
        <p:nvSpPr>
          <p:cNvPr id="13" name="正方形/長方形 12">
            <a:extLst>
              <a:ext uri="{FF2B5EF4-FFF2-40B4-BE49-F238E27FC236}">
                <a16:creationId xmlns:a16="http://schemas.microsoft.com/office/drawing/2014/main" id="{B4A1BB53-D706-4112-9500-62C412243480}"/>
              </a:ext>
            </a:extLst>
          </p:cNvPr>
          <p:cNvSpPr/>
          <p:nvPr/>
        </p:nvSpPr>
        <p:spPr>
          <a:xfrm>
            <a:off x="368802" y="781060"/>
            <a:ext cx="11454395" cy="48230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ja-JP" altLang="en-US" sz="4000" dirty="0">
              <a:solidFill>
                <a:schemeClr val="tx1"/>
              </a:solidFill>
            </a:endParaRPr>
          </a:p>
        </p:txBody>
      </p:sp>
      <p:sp>
        <p:nvSpPr>
          <p:cNvPr id="2" name="タイトル 1">
            <a:extLst>
              <a:ext uri="{FF2B5EF4-FFF2-40B4-BE49-F238E27FC236}">
                <a16:creationId xmlns:a16="http://schemas.microsoft.com/office/drawing/2014/main" id="{5CFB284A-573D-46BB-8DDB-1E198A12A19F}"/>
              </a:ext>
            </a:extLst>
          </p:cNvPr>
          <p:cNvSpPr>
            <a:spLocks noGrp="1"/>
          </p:cNvSpPr>
          <p:nvPr>
            <p:ph type="title"/>
          </p:nvPr>
        </p:nvSpPr>
        <p:spPr>
          <a:xfrm>
            <a:off x="1378975" y="483440"/>
            <a:ext cx="10164876" cy="583800"/>
          </a:xfrm>
        </p:spPr>
        <p:txBody>
          <a:bodyPr rtlCol="0"/>
          <a:lstStyle/>
          <a:p>
            <a:pPr rtl="0"/>
            <a:r>
              <a:rPr lang="ja-JP" altLang="en-US" sz="3200" b="0" dirty="0"/>
              <a:t>チーム紹介</a:t>
            </a:r>
            <a:endParaRPr lang="ja" sz="3200" b="0" dirty="0"/>
          </a:p>
        </p:txBody>
      </p:sp>
      <p:sp>
        <p:nvSpPr>
          <p:cNvPr id="5" name="正方形/長方形 4">
            <a:extLst>
              <a:ext uri="{FF2B5EF4-FFF2-40B4-BE49-F238E27FC236}">
                <a16:creationId xmlns:a16="http://schemas.microsoft.com/office/drawing/2014/main" id="{26D6CDA1-F062-410A-9924-6B73C8ED56F8}"/>
              </a:ext>
            </a:extLst>
          </p:cNvPr>
          <p:cNvSpPr/>
          <p:nvPr/>
        </p:nvSpPr>
        <p:spPr>
          <a:xfrm>
            <a:off x="4339431" y="1642089"/>
            <a:ext cx="4791116" cy="825910"/>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b="1" dirty="0">
                <a:solidFill>
                  <a:schemeClr val="tx1"/>
                </a:solidFill>
              </a:rPr>
              <a:t>worldMap</a:t>
            </a:r>
            <a:endParaRPr kumimoji="1" lang="ja-JP" altLang="en-US" sz="4000" b="1" dirty="0">
              <a:solidFill>
                <a:schemeClr val="tx1"/>
              </a:solidFill>
            </a:endParaRPr>
          </a:p>
        </p:txBody>
      </p:sp>
      <p:sp>
        <p:nvSpPr>
          <p:cNvPr id="11" name="正方形/長方形 10">
            <a:extLst>
              <a:ext uri="{FF2B5EF4-FFF2-40B4-BE49-F238E27FC236}">
                <a16:creationId xmlns:a16="http://schemas.microsoft.com/office/drawing/2014/main" id="{675B1ED1-6C13-4F9C-B4F2-1D8B6AA2B6CE}"/>
              </a:ext>
            </a:extLst>
          </p:cNvPr>
          <p:cNvSpPr/>
          <p:nvPr/>
        </p:nvSpPr>
        <p:spPr>
          <a:xfrm>
            <a:off x="4339430" y="2740644"/>
            <a:ext cx="6536789" cy="3710967"/>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4160210" y="2740643"/>
            <a:ext cx="2277686" cy="3721679"/>
          </a:xfrm>
        </p:spPr>
        <p:txBody>
          <a:bodyPr rtlCol="0" anchor="ctr" anchorCtr="0">
            <a:normAutofit/>
          </a:bodyPr>
          <a:lstStyle/>
          <a:p>
            <a:pPr marL="0" indent="0" algn="r">
              <a:lnSpc>
                <a:spcPct val="100000"/>
              </a:lnSpc>
              <a:buNone/>
            </a:pPr>
            <a:r>
              <a:rPr lang="ja-JP" altLang="en-US" sz="2400" b="1" dirty="0"/>
              <a:t>小林葵</a:t>
            </a:r>
            <a:endParaRPr lang="en-US" altLang="ja-JP" sz="2400" b="1" dirty="0"/>
          </a:p>
          <a:p>
            <a:pPr marL="0" indent="0" algn="r">
              <a:lnSpc>
                <a:spcPct val="100000"/>
              </a:lnSpc>
              <a:buNone/>
            </a:pPr>
            <a:r>
              <a:rPr lang="ja-JP" altLang="en-US" sz="2400" b="1" dirty="0"/>
              <a:t>上甲健太郎</a:t>
            </a:r>
            <a:endParaRPr lang="en-US" altLang="ja-JP" sz="2400" b="1" dirty="0"/>
          </a:p>
          <a:p>
            <a:pPr marL="0" indent="0" algn="r">
              <a:lnSpc>
                <a:spcPct val="100000"/>
              </a:lnSpc>
              <a:buNone/>
            </a:pPr>
            <a:r>
              <a:rPr lang="ja-JP" altLang="en-US" sz="2400" b="1" dirty="0"/>
              <a:t>杉森祐樹</a:t>
            </a:r>
            <a:endParaRPr lang="en-US" altLang="ja-JP" sz="2400" b="1" dirty="0"/>
          </a:p>
          <a:p>
            <a:pPr marL="0" indent="0" algn="r">
              <a:lnSpc>
                <a:spcPct val="100000"/>
              </a:lnSpc>
              <a:buNone/>
            </a:pPr>
            <a:r>
              <a:rPr lang="ja-JP" altLang="en-US" sz="2400" b="1" dirty="0"/>
              <a:t>水井健人</a:t>
            </a:r>
            <a:endParaRPr lang="en-US" altLang="ja-JP" sz="2400" b="1" dirty="0"/>
          </a:p>
          <a:p>
            <a:pPr marL="0" indent="0" algn="r">
              <a:lnSpc>
                <a:spcPct val="100000"/>
              </a:lnSpc>
              <a:buNone/>
            </a:pPr>
            <a:r>
              <a:rPr lang="ja-JP" altLang="en-US" sz="2400" b="1" dirty="0"/>
              <a:t>舟見玲奈</a:t>
            </a:r>
            <a:endParaRPr lang="en-US" altLang="ja-JP" sz="2400" b="1" dirty="0"/>
          </a:p>
          <a:p>
            <a:pPr marL="0" indent="0" algn="r">
              <a:lnSpc>
                <a:spcPct val="100000"/>
              </a:lnSpc>
              <a:buNone/>
            </a:pPr>
            <a:r>
              <a:rPr lang="ja-JP" altLang="en-US" sz="2400" b="1" dirty="0"/>
              <a:t>蔭山ゆり</a:t>
            </a:r>
            <a:endParaRPr lang="en-US" altLang="ja-JP" sz="2400" b="1" dirty="0"/>
          </a:p>
        </p:txBody>
      </p:sp>
      <p:sp>
        <p:nvSpPr>
          <p:cNvPr id="6" name="コンテンツ プレースホルダー 2">
            <a:extLst>
              <a:ext uri="{FF2B5EF4-FFF2-40B4-BE49-F238E27FC236}">
                <a16:creationId xmlns:a16="http://schemas.microsoft.com/office/drawing/2014/main" id="{C408007A-1335-40B4-81C8-9096D7165D9A}"/>
              </a:ext>
            </a:extLst>
          </p:cNvPr>
          <p:cNvSpPr txBox="1">
            <a:spLocks/>
          </p:cNvSpPr>
          <p:nvPr/>
        </p:nvSpPr>
        <p:spPr>
          <a:xfrm>
            <a:off x="6437896" y="2740643"/>
            <a:ext cx="5385301" cy="3710967"/>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チームリーダー</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構成管理担当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a:t>
            </a:r>
            <a:r>
              <a:rPr lang="en-US" altLang="ja-JP" sz="2400" dirty="0">
                <a:solidFill>
                  <a:schemeClr val="bg1">
                    <a:lumMod val="50000"/>
                  </a:schemeClr>
                </a:solidFill>
              </a:rPr>
              <a:t>DBA</a:t>
            </a:r>
            <a:r>
              <a:rPr lang="ja-JP" altLang="en-US" sz="2400" dirty="0">
                <a:solidFill>
                  <a:schemeClr val="bg1">
                    <a:lumMod val="50000"/>
                  </a:schemeClr>
                </a:solidFill>
              </a:rPr>
              <a:t>・コミュニケーション担当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a:t>
            </a:r>
            <a:r>
              <a:rPr lang="en-US" altLang="ja-JP" sz="2400" dirty="0">
                <a:solidFill>
                  <a:schemeClr val="bg1">
                    <a:lumMod val="50000"/>
                  </a:schemeClr>
                </a:solidFill>
              </a:rPr>
              <a:t>DBA</a:t>
            </a:r>
            <a:r>
              <a:rPr lang="ja-JP" altLang="en-US" sz="2400" dirty="0">
                <a:solidFill>
                  <a:schemeClr val="bg1">
                    <a:lumMod val="50000"/>
                  </a:schemeClr>
                </a:solidFill>
              </a:rPr>
              <a:t>・コミュニケーション担当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品質管理担当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発表担当</a:t>
            </a:r>
            <a:endParaRPr lang="en-US" altLang="ja-JP" sz="2400" dirty="0">
              <a:solidFill>
                <a:schemeClr val="bg1">
                  <a:lumMod val="50000"/>
                </a:schemeClr>
              </a:solidFill>
            </a:endParaRPr>
          </a:p>
        </p:txBody>
      </p:sp>
      <p:sp>
        <p:nvSpPr>
          <p:cNvPr id="7" name="四角形: 対角を切り取る 6">
            <a:extLst>
              <a:ext uri="{FF2B5EF4-FFF2-40B4-BE49-F238E27FC236}">
                <a16:creationId xmlns:a16="http://schemas.microsoft.com/office/drawing/2014/main" id="{69748F53-9FD1-484D-AFF8-0C13B573F564}"/>
              </a:ext>
            </a:extLst>
          </p:cNvPr>
          <p:cNvSpPr/>
          <p:nvPr/>
        </p:nvSpPr>
        <p:spPr>
          <a:xfrm>
            <a:off x="1378974" y="1642088"/>
            <a:ext cx="2708517" cy="825910"/>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チーム名</a:t>
            </a:r>
          </a:p>
        </p:txBody>
      </p:sp>
      <p:sp>
        <p:nvSpPr>
          <p:cNvPr id="8" name="四角形: 対角を切り取る 7">
            <a:extLst>
              <a:ext uri="{FF2B5EF4-FFF2-40B4-BE49-F238E27FC236}">
                <a16:creationId xmlns:a16="http://schemas.microsoft.com/office/drawing/2014/main" id="{7AE6C8CB-1897-4018-9CD4-3481B0D00EEE}"/>
              </a:ext>
            </a:extLst>
          </p:cNvPr>
          <p:cNvSpPr/>
          <p:nvPr/>
        </p:nvSpPr>
        <p:spPr>
          <a:xfrm>
            <a:off x="1378974" y="2740644"/>
            <a:ext cx="2708517" cy="3710966"/>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メンバー</a:t>
            </a:r>
            <a:r>
              <a:rPr kumimoji="1" lang="en-US" altLang="ja-JP" sz="2800" dirty="0">
                <a:solidFill>
                  <a:schemeClr val="tx1"/>
                </a:solidFill>
              </a:rPr>
              <a:t> </a:t>
            </a:r>
            <a:r>
              <a:rPr kumimoji="1" lang="en-US" altLang="ja-JP" sz="2400" dirty="0">
                <a:solidFill>
                  <a:schemeClr val="bg1">
                    <a:lumMod val="50000"/>
                  </a:schemeClr>
                </a:solidFill>
              </a:rPr>
              <a:t>/ </a:t>
            </a:r>
            <a:r>
              <a:rPr kumimoji="1" lang="ja-JP" altLang="en-US" sz="2400" dirty="0">
                <a:solidFill>
                  <a:schemeClr val="bg1">
                    <a:lumMod val="50000"/>
                  </a:schemeClr>
                </a:solidFill>
              </a:rPr>
              <a:t>担当</a:t>
            </a:r>
            <a:endParaRPr kumimoji="1" lang="ja-JP" altLang="en-US" sz="2800" dirty="0">
              <a:solidFill>
                <a:schemeClr val="bg1">
                  <a:lumMod val="50000"/>
                </a:schemeClr>
              </a:solidFill>
            </a:endParaRPr>
          </a:p>
        </p:txBody>
      </p:sp>
      <p:pic>
        <p:nvPicPr>
          <p:cNvPr id="10" name="グラフィックス 9" descr="地球: 南北アメリカ 単色塗りつぶし">
            <a:extLst>
              <a:ext uri="{FF2B5EF4-FFF2-40B4-BE49-F238E27FC236}">
                <a16:creationId xmlns:a16="http://schemas.microsoft.com/office/drawing/2014/main" id="{D03C300E-C097-4907-B3F4-888DC850CF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9052" y="385379"/>
            <a:ext cx="779922" cy="779922"/>
          </a:xfrm>
          <a:prstGeom prst="rect">
            <a:avLst/>
          </a:prstGeom>
        </p:spPr>
      </p:pic>
      <p:sp>
        <p:nvSpPr>
          <p:cNvPr id="4" name="スライド番号プレースホルダー 3">
            <a:extLst>
              <a:ext uri="{FF2B5EF4-FFF2-40B4-BE49-F238E27FC236}">
                <a16:creationId xmlns:a16="http://schemas.microsoft.com/office/drawing/2014/main" id="{E70CDFB9-FB36-490D-A566-398ACD59E8DD}"/>
              </a:ext>
            </a:extLst>
          </p:cNvPr>
          <p:cNvSpPr>
            <a:spLocks noGrp="1"/>
          </p:cNvSpPr>
          <p:nvPr>
            <p:ph type="sldNum" sz="quarter" idx="12"/>
          </p:nvPr>
        </p:nvSpPr>
        <p:spPr/>
        <p:txBody>
          <a:bodyPr/>
          <a:lstStyle/>
          <a:p>
            <a:fld id="{6F705D35-D126-3B47-A82C-2A13EA9E0A67}" type="slidenum">
              <a:rPr lang="en-US" smtClean="0"/>
              <a:pPr/>
              <a:t>4</a:t>
            </a:fld>
            <a:endParaRPr lang="en-US" dirty="0"/>
          </a:p>
        </p:txBody>
      </p:sp>
    </p:spTree>
    <p:extLst>
      <p:ext uri="{BB962C8B-B14F-4D97-AF65-F5344CB8AC3E}">
        <p14:creationId xmlns:p14="http://schemas.microsoft.com/office/powerpoint/2010/main" val="188755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B4A1BB53-D706-4112-9500-62C412243480}"/>
              </a:ext>
            </a:extLst>
          </p:cNvPr>
          <p:cNvSpPr/>
          <p:nvPr/>
        </p:nvSpPr>
        <p:spPr>
          <a:xfrm>
            <a:off x="368802" y="781060"/>
            <a:ext cx="11454395" cy="48230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ja-JP" altLang="en-US" sz="4000" dirty="0">
              <a:solidFill>
                <a:schemeClr val="tx1"/>
              </a:solidFill>
            </a:endParaRPr>
          </a:p>
        </p:txBody>
      </p:sp>
      <p:sp>
        <p:nvSpPr>
          <p:cNvPr id="2" name="タイトル 1">
            <a:extLst>
              <a:ext uri="{FF2B5EF4-FFF2-40B4-BE49-F238E27FC236}">
                <a16:creationId xmlns:a16="http://schemas.microsoft.com/office/drawing/2014/main" id="{5CFB284A-573D-46BB-8DDB-1E198A12A19F}"/>
              </a:ext>
            </a:extLst>
          </p:cNvPr>
          <p:cNvSpPr>
            <a:spLocks noGrp="1"/>
          </p:cNvSpPr>
          <p:nvPr>
            <p:ph type="title"/>
          </p:nvPr>
        </p:nvSpPr>
        <p:spPr>
          <a:xfrm>
            <a:off x="1378975" y="483440"/>
            <a:ext cx="10164876" cy="583800"/>
          </a:xfrm>
        </p:spPr>
        <p:txBody>
          <a:bodyPr rtlCol="0"/>
          <a:lstStyle/>
          <a:p>
            <a:pPr rtl="0"/>
            <a:r>
              <a:rPr lang="ja-JP" altLang="en-US" sz="3200" b="0" dirty="0"/>
              <a:t>チーム紹介</a:t>
            </a:r>
            <a:endParaRPr lang="ja" sz="3200" b="0" dirty="0"/>
          </a:p>
        </p:txBody>
      </p:sp>
      <p:sp>
        <p:nvSpPr>
          <p:cNvPr id="5" name="正方形/長方形 4">
            <a:extLst>
              <a:ext uri="{FF2B5EF4-FFF2-40B4-BE49-F238E27FC236}">
                <a16:creationId xmlns:a16="http://schemas.microsoft.com/office/drawing/2014/main" id="{26D6CDA1-F062-410A-9924-6B73C8ED56F8}"/>
              </a:ext>
            </a:extLst>
          </p:cNvPr>
          <p:cNvSpPr/>
          <p:nvPr/>
        </p:nvSpPr>
        <p:spPr>
          <a:xfrm>
            <a:off x="4339431" y="1642089"/>
            <a:ext cx="4791116" cy="825910"/>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b="1" dirty="0">
                <a:solidFill>
                  <a:schemeClr val="tx1"/>
                </a:solidFill>
              </a:rPr>
              <a:t>worldMap</a:t>
            </a:r>
            <a:endParaRPr kumimoji="1" lang="ja-JP" altLang="en-US" sz="4000" b="1" dirty="0">
              <a:solidFill>
                <a:schemeClr val="tx1"/>
              </a:solidFill>
            </a:endParaRPr>
          </a:p>
        </p:txBody>
      </p:sp>
      <p:sp>
        <p:nvSpPr>
          <p:cNvPr id="11" name="正方形/長方形 10">
            <a:extLst>
              <a:ext uri="{FF2B5EF4-FFF2-40B4-BE49-F238E27FC236}">
                <a16:creationId xmlns:a16="http://schemas.microsoft.com/office/drawing/2014/main" id="{675B1ED1-6C13-4F9C-B4F2-1D8B6AA2B6CE}"/>
              </a:ext>
            </a:extLst>
          </p:cNvPr>
          <p:cNvSpPr/>
          <p:nvPr/>
        </p:nvSpPr>
        <p:spPr>
          <a:xfrm>
            <a:off x="4339430" y="2740644"/>
            <a:ext cx="6536789" cy="3710967"/>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4160210" y="2740643"/>
            <a:ext cx="2277686" cy="3721679"/>
          </a:xfrm>
        </p:spPr>
        <p:txBody>
          <a:bodyPr rtlCol="0" anchor="ctr" anchorCtr="0">
            <a:normAutofit/>
          </a:bodyPr>
          <a:lstStyle/>
          <a:p>
            <a:pPr marL="0" indent="0" algn="r">
              <a:lnSpc>
                <a:spcPct val="100000"/>
              </a:lnSpc>
              <a:buNone/>
            </a:pPr>
            <a:r>
              <a:rPr lang="ja-JP" altLang="en-US" sz="2400" b="1" dirty="0"/>
              <a:t>小林葵</a:t>
            </a:r>
            <a:endParaRPr lang="en-US" altLang="ja-JP" sz="2400" b="1" dirty="0"/>
          </a:p>
          <a:p>
            <a:pPr marL="0" indent="0" algn="r">
              <a:lnSpc>
                <a:spcPct val="100000"/>
              </a:lnSpc>
              <a:buNone/>
            </a:pPr>
            <a:r>
              <a:rPr lang="ja-JP" altLang="en-US" sz="2400" b="1" dirty="0"/>
              <a:t>上甲健太郎</a:t>
            </a:r>
            <a:endParaRPr lang="en-US" altLang="ja-JP" sz="2400" b="1" dirty="0"/>
          </a:p>
          <a:p>
            <a:pPr marL="0" indent="0" algn="r">
              <a:lnSpc>
                <a:spcPct val="100000"/>
              </a:lnSpc>
              <a:buNone/>
            </a:pPr>
            <a:r>
              <a:rPr lang="ja-JP" altLang="en-US" sz="2400" b="1" dirty="0"/>
              <a:t>杉森祐樹</a:t>
            </a:r>
            <a:endParaRPr lang="en-US" altLang="ja-JP" sz="2400" b="1" dirty="0"/>
          </a:p>
          <a:p>
            <a:pPr marL="0" indent="0" algn="r">
              <a:lnSpc>
                <a:spcPct val="100000"/>
              </a:lnSpc>
              <a:buNone/>
            </a:pPr>
            <a:r>
              <a:rPr lang="ja-JP" altLang="en-US" sz="2400" b="1" dirty="0"/>
              <a:t>水井健人</a:t>
            </a:r>
            <a:endParaRPr lang="en-US" altLang="ja-JP" sz="2400" b="1" dirty="0"/>
          </a:p>
          <a:p>
            <a:pPr marL="0" indent="0" algn="r">
              <a:lnSpc>
                <a:spcPct val="100000"/>
              </a:lnSpc>
              <a:buNone/>
            </a:pPr>
            <a:r>
              <a:rPr lang="ja-JP" altLang="en-US" sz="2400" b="1" dirty="0"/>
              <a:t>舟見玲奈</a:t>
            </a:r>
            <a:endParaRPr lang="en-US" altLang="ja-JP" sz="2400" b="1" dirty="0"/>
          </a:p>
          <a:p>
            <a:pPr marL="0" indent="0" algn="r">
              <a:lnSpc>
                <a:spcPct val="100000"/>
              </a:lnSpc>
              <a:buNone/>
            </a:pPr>
            <a:r>
              <a:rPr lang="ja-JP" altLang="en-US" sz="2400" b="1" dirty="0"/>
              <a:t>蔭山ゆり</a:t>
            </a:r>
            <a:endParaRPr lang="en-US" altLang="ja-JP" sz="2400" b="1" dirty="0"/>
          </a:p>
        </p:txBody>
      </p:sp>
      <p:sp>
        <p:nvSpPr>
          <p:cNvPr id="6" name="コンテンツ プレースホルダー 2">
            <a:extLst>
              <a:ext uri="{FF2B5EF4-FFF2-40B4-BE49-F238E27FC236}">
                <a16:creationId xmlns:a16="http://schemas.microsoft.com/office/drawing/2014/main" id="{C408007A-1335-40B4-81C8-9096D7165D9A}"/>
              </a:ext>
            </a:extLst>
          </p:cNvPr>
          <p:cNvSpPr txBox="1">
            <a:spLocks/>
          </p:cNvSpPr>
          <p:nvPr/>
        </p:nvSpPr>
        <p:spPr>
          <a:xfrm>
            <a:off x="6437896" y="2740643"/>
            <a:ext cx="5385301" cy="3710967"/>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チームリーダー</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構成管理担当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a:t>
            </a:r>
            <a:r>
              <a:rPr lang="en-US" altLang="ja-JP" sz="2400" dirty="0">
                <a:solidFill>
                  <a:schemeClr val="bg1">
                    <a:lumMod val="50000"/>
                  </a:schemeClr>
                </a:solidFill>
              </a:rPr>
              <a:t>DBA</a:t>
            </a:r>
            <a:r>
              <a:rPr lang="ja-JP" altLang="en-US" sz="2400" dirty="0">
                <a:solidFill>
                  <a:schemeClr val="bg1">
                    <a:lumMod val="50000"/>
                  </a:schemeClr>
                </a:solidFill>
              </a:rPr>
              <a:t>・コミュニケーション担当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a:t>
            </a:r>
            <a:r>
              <a:rPr lang="en-US" altLang="ja-JP" sz="2400" dirty="0">
                <a:solidFill>
                  <a:schemeClr val="bg1">
                    <a:lumMod val="50000"/>
                  </a:schemeClr>
                </a:solidFill>
              </a:rPr>
              <a:t>DBA</a:t>
            </a:r>
            <a:r>
              <a:rPr lang="ja-JP" altLang="en-US" sz="2400" dirty="0">
                <a:solidFill>
                  <a:schemeClr val="bg1">
                    <a:lumMod val="50000"/>
                  </a:schemeClr>
                </a:solidFill>
              </a:rPr>
              <a:t>・コミュニケーション担当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品質管理担当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発表担当</a:t>
            </a:r>
            <a:endParaRPr lang="en-US" altLang="ja-JP" sz="2400" dirty="0">
              <a:solidFill>
                <a:schemeClr val="bg1">
                  <a:lumMod val="50000"/>
                </a:schemeClr>
              </a:solidFill>
            </a:endParaRPr>
          </a:p>
        </p:txBody>
      </p:sp>
      <p:sp>
        <p:nvSpPr>
          <p:cNvPr id="7" name="四角形: 対角を切り取る 6">
            <a:extLst>
              <a:ext uri="{FF2B5EF4-FFF2-40B4-BE49-F238E27FC236}">
                <a16:creationId xmlns:a16="http://schemas.microsoft.com/office/drawing/2014/main" id="{69748F53-9FD1-484D-AFF8-0C13B573F564}"/>
              </a:ext>
            </a:extLst>
          </p:cNvPr>
          <p:cNvSpPr/>
          <p:nvPr/>
        </p:nvSpPr>
        <p:spPr>
          <a:xfrm>
            <a:off x="1378974" y="1642088"/>
            <a:ext cx="2708517" cy="825910"/>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チーム名</a:t>
            </a:r>
          </a:p>
        </p:txBody>
      </p:sp>
      <p:sp>
        <p:nvSpPr>
          <p:cNvPr id="8" name="四角形: 対角を切り取る 7">
            <a:extLst>
              <a:ext uri="{FF2B5EF4-FFF2-40B4-BE49-F238E27FC236}">
                <a16:creationId xmlns:a16="http://schemas.microsoft.com/office/drawing/2014/main" id="{7AE6C8CB-1897-4018-9CD4-3481B0D00EEE}"/>
              </a:ext>
            </a:extLst>
          </p:cNvPr>
          <p:cNvSpPr/>
          <p:nvPr/>
        </p:nvSpPr>
        <p:spPr>
          <a:xfrm>
            <a:off x="1378974" y="2740644"/>
            <a:ext cx="2708517" cy="3710966"/>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メンバー</a:t>
            </a:r>
            <a:r>
              <a:rPr kumimoji="1" lang="en-US" altLang="ja-JP" sz="2800" dirty="0">
                <a:solidFill>
                  <a:schemeClr val="tx1"/>
                </a:solidFill>
              </a:rPr>
              <a:t> </a:t>
            </a:r>
            <a:r>
              <a:rPr kumimoji="1" lang="en-US" altLang="ja-JP" sz="2400" dirty="0">
                <a:solidFill>
                  <a:schemeClr val="bg1">
                    <a:lumMod val="50000"/>
                  </a:schemeClr>
                </a:solidFill>
              </a:rPr>
              <a:t>/ </a:t>
            </a:r>
            <a:r>
              <a:rPr kumimoji="1" lang="ja-JP" altLang="en-US" sz="2400" dirty="0">
                <a:solidFill>
                  <a:schemeClr val="bg1">
                    <a:lumMod val="50000"/>
                  </a:schemeClr>
                </a:solidFill>
              </a:rPr>
              <a:t>担当</a:t>
            </a:r>
            <a:endParaRPr kumimoji="1" lang="ja-JP" altLang="en-US" sz="2800" dirty="0">
              <a:solidFill>
                <a:schemeClr val="bg1">
                  <a:lumMod val="50000"/>
                </a:schemeClr>
              </a:solidFill>
            </a:endParaRPr>
          </a:p>
        </p:txBody>
      </p:sp>
      <p:pic>
        <p:nvPicPr>
          <p:cNvPr id="10" name="グラフィックス 9" descr="地球: 南北アメリカ 単色塗りつぶし">
            <a:extLst>
              <a:ext uri="{FF2B5EF4-FFF2-40B4-BE49-F238E27FC236}">
                <a16:creationId xmlns:a16="http://schemas.microsoft.com/office/drawing/2014/main" id="{D03C300E-C097-4907-B3F4-888DC850CF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pic>
        <p:nvPicPr>
          <p:cNvPr id="12" name="図 11">
            <a:extLst>
              <a:ext uri="{FF2B5EF4-FFF2-40B4-BE49-F238E27FC236}">
                <a16:creationId xmlns:a16="http://schemas.microsoft.com/office/drawing/2014/main" id="{F641F721-7F55-4B34-B380-45A02308A189}"/>
              </a:ext>
            </a:extLst>
          </p:cNvPr>
          <p:cNvPicPr>
            <a:picLocks noChangeAspect="1"/>
          </p:cNvPicPr>
          <p:nvPr/>
        </p:nvPicPr>
        <p:blipFill>
          <a:blip r:embed="rId5">
            <a:alphaModFix/>
          </a:blip>
          <a:stretch>
            <a:fillRect/>
          </a:stretch>
        </p:blipFill>
        <p:spPr>
          <a:xfrm>
            <a:off x="-33338" y="-103239"/>
            <a:ext cx="12293918" cy="7197213"/>
          </a:xfrm>
          <a:prstGeom prst="rect">
            <a:avLst/>
          </a:prstGeom>
        </p:spPr>
      </p:pic>
    </p:spTree>
    <p:extLst>
      <p:ext uri="{BB962C8B-B14F-4D97-AF65-F5344CB8AC3E}">
        <p14:creationId xmlns:p14="http://schemas.microsoft.com/office/powerpoint/2010/main" val="11454929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3429000"/>
            <a:ext cx="8577707" cy="3221182"/>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999961"/>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AE3235DE-D503-4B33-A47D-CB17619962F2}"/>
              </a:ext>
            </a:extLst>
          </p:cNvPr>
          <p:cNvSpPr>
            <a:spLocks noGrp="1"/>
          </p:cNvSpPr>
          <p:nvPr>
            <p:ph type="sldNum" sz="quarter" idx="12"/>
          </p:nvPr>
        </p:nvSpPr>
        <p:spPr/>
        <p:txBody>
          <a:bodyPr/>
          <a:lstStyle/>
          <a:p>
            <a:fld id="{6F705D35-D126-3B47-A82C-2A13EA9E0A67}" type="slidenum">
              <a:rPr lang="en-US" smtClean="0"/>
              <a:pPr/>
              <a:t>6</a:t>
            </a:fld>
            <a:endParaRPr lang="en-US" dirty="0"/>
          </a:p>
        </p:txBody>
      </p:sp>
    </p:spTree>
    <p:extLst>
      <p:ext uri="{BB962C8B-B14F-4D97-AF65-F5344CB8AC3E}">
        <p14:creationId xmlns:p14="http://schemas.microsoft.com/office/powerpoint/2010/main" val="12436985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D3632E8C-1726-4C0F-8CD1-0C2B8BF96658}"/>
              </a:ext>
            </a:extLst>
          </p:cNvPr>
          <p:cNvSpPr/>
          <p:nvPr/>
        </p:nvSpPr>
        <p:spPr>
          <a:xfrm>
            <a:off x="-4914" y="2469737"/>
            <a:ext cx="5603822" cy="401955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dirty="0"/>
          </a:p>
        </p:txBody>
      </p:sp>
      <p:sp>
        <p:nvSpPr>
          <p:cNvPr id="10" name="正方形/長方形 9">
            <a:extLst>
              <a:ext uri="{FF2B5EF4-FFF2-40B4-BE49-F238E27FC236}">
                <a16:creationId xmlns:a16="http://schemas.microsoft.com/office/drawing/2014/main" id="{6F6A5D1A-3101-441B-8F93-BEB8C440C7ED}"/>
              </a:ext>
            </a:extLst>
          </p:cNvPr>
          <p:cNvSpPr/>
          <p:nvPr/>
        </p:nvSpPr>
        <p:spPr>
          <a:xfrm>
            <a:off x="6593093" y="2469736"/>
            <a:ext cx="5598908" cy="401955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kumimoji="1" lang="en-US" altLang="ja-JP" sz="2400" dirty="0">
              <a:solidFill>
                <a:schemeClr val="tx1"/>
              </a:solidFill>
            </a:endParaRPr>
          </a:p>
          <a:p>
            <a:pPr algn="ctr">
              <a:lnSpc>
                <a:spcPct val="150000"/>
              </a:lnSpc>
            </a:pPr>
            <a:r>
              <a:rPr kumimoji="1" lang="ja-JP" altLang="en-US" sz="2400" dirty="0">
                <a:solidFill>
                  <a:schemeClr val="tx1"/>
                </a:solidFill>
              </a:rPr>
              <a:t>受講生同士の気軽な教え合い</a:t>
            </a:r>
            <a:endParaRPr kumimoji="1" lang="en-US" altLang="ja-JP" sz="2400" dirty="0">
              <a:solidFill>
                <a:schemeClr val="tx1"/>
              </a:solidFill>
            </a:endParaRPr>
          </a:p>
          <a:p>
            <a:pPr algn="ctr">
              <a:lnSpc>
                <a:spcPct val="150000"/>
              </a:lnSpc>
            </a:pPr>
            <a:r>
              <a:rPr kumimoji="1" lang="en-US" altLang="ja-JP" sz="2400" b="1" dirty="0">
                <a:solidFill>
                  <a:schemeClr val="tx1"/>
                </a:solidFill>
              </a:rPr>
              <a:t>+</a:t>
            </a:r>
          </a:p>
          <a:p>
            <a:pPr algn="ctr">
              <a:lnSpc>
                <a:spcPct val="150000"/>
              </a:lnSpc>
            </a:pPr>
            <a:r>
              <a:rPr kumimoji="1" lang="ja-JP" altLang="en-US" sz="2400" dirty="0">
                <a:solidFill>
                  <a:schemeClr val="tx1"/>
                </a:solidFill>
              </a:rPr>
              <a:t>研修の質を向上させられるツール</a:t>
            </a:r>
            <a:endParaRPr kumimoji="1" lang="en-US" altLang="ja-JP" sz="2400" dirty="0">
              <a:solidFill>
                <a:schemeClr val="tx1"/>
              </a:solidFill>
            </a:endParaRPr>
          </a:p>
          <a:p>
            <a:pPr algn="ctr">
              <a:lnSpc>
                <a:spcPct val="150000"/>
              </a:lnSpc>
            </a:pPr>
            <a:endParaRPr kumimoji="1" lang="en-US" altLang="ja-JP" sz="2400" dirty="0">
              <a:solidFill>
                <a:schemeClr val="tx1"/>
              </a:solidFill>
            </a:endParaRPr>
          </a:p>
          <a:p>
            <a:pPr algn="ctr">
              <a:lnSpc>
                <a:spcPct val="150000"/>
              </a:lnSpc>
            </a:pPr>
            <a:endParaRPr kumimoji="1" lang="en-US" altLang="ja-JP" sz="2400" dirty="0">
              <a:solidFill>
                <a:schemeClr val="tx1"/>
              </a:solidFill>
            </a:endParaRPr>
          </a:p>
          <a:p>
            <a:pPr algn="ctr">
              <a:lnSpc>
                <a:spcPct val="150000"/>
              </a:lnSpc>
            </a:pPr>
            <a:r>
              <a:rPr kumimoji="1" lang="ja-JP" altLang="en-US" sz="2400" dirty="0">
                <a:solidFill>
                  <a:schemeClr val="tx1"/>
                </a:solidFill>
              </a:rPr>
              <a:t>　</a:t>
            </a:r>
          </a:p>
        </p:txBody>
      </p:sp>
      <p:sp>
        <p:nvSpPr>
          <p:cNvPr id="13" name="コンテンツ プレースホルダー 2">
            <a:extLst>
              <a:ext uri="{FF2B5EF4-FFF2-40B4-BE49-F238E27FC236}">
                <a16:creationId xmlns:a16="http://schemas.microsoft.com/office/drawing/2014/main" id="{0C1467D4-8113-4AC5-9950-6856343C3612}"/>
              </a:ext>
            </a:extLst>
          </p:cNvPr>
          <p:cNvSpPr txBox="1">
            <a:spLocks/>
          </p:cNvSpPr>
          <p:nvPr/>
        </p:nvSpPr>
        <p:spPr>
          <a:xfrm>
            <a:off x="0" y="2469738"/>
            <a:ext cx="5846164" cy="4019552"/>
          </a:xfrm>
          <a:prstGeom prst="rect">
            <a:avLst/>
          </a:prstGeom>
        </p:spPr>
        <p:txBody>
          <a:bodyPr vert="horz" lIns="91440" tIns="45720" rIns="91440" bIns="45720" rtlCol="0" anchor="t"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endParaRPr lang="en-US" altLang="ja-JP" sz="1800" dirty="0"/>
          </a:p>
          <a:p>
            <a:pPr marL="0" indent="0" algn="ctr">
              <a:lnSpc>
                <a:spcPct val="100000"/>
              </a:lnSpc>
              <a:buFont typeface="Wingdings" panose="05000000000000000000" pitchFamily="2" charset="2"/>
              <a:buNone/>
            </a:pPr>
            <a:r>
              <a:rPr lang="en-US" altLang="ja-JP" sz="2800" b="1" dirty="0"/>
              <a:t>in</a:t>
            </a:r>
            <a:r>
              <a:rPr lang="ja-JP" altLang="en-US" sz="2800" b="1" dirty="0"/>
              <a:t>オンライン研修</a:t>
            </a:r>
            <a:endParaRPr lang="en-US" altLang="ja-JP" sz="2800" b="1" dirty="0"/>
          </a:p>
        </p:txBody>
      </p:sp>
      <p:sp>
        <p:nvSpPr>
          <p:cNvPr id="14" name="四角形: 対角を切り取る 13">
            <a:extLst>
              <a:ext uri="{FF2B5EF4-FFF2-40B4-BE49-F238E27FC236}">
                <a16:creationId xmlns:a16="http://schemas.microsoft.com/office/drawing/2014/main" id="{C9B1494C-7CF6-4583-80DD-38E673F2C82F}"/>
              </a:ext>
            </a:extLst>
          </p:cNvPr>
          <p:cNvSpPr/>
          <p:nvPr/>
        </p:nvSpPr>
        <p:spPr>
          <a:xfrm>
            <a:off x="180054" y="2009122"/>
            <a:ext cx="1737236" cy="693174"/>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背景</a:t>
            </a:r>
          </a:p>
        </p:txBody>
      </p:sp>
      <p:sp>
        <p:nvSpPr>
          <p:cNvPr id="16" name="コンテンツ プレースホルダー 2">
            <a:extLst>
              <a:ext uri="{FF2B5EF4-FFF2-40B4-BE49-F238E27FC236}">
                <a16:creationId xmlns:a16="http://schemas.microsoft.com/office/drawing/2014/main" id="{597C62F6-2443-4C2A-873D-BF3210EB1754}"/>
              </a:ext>
            </a:extLst>
          </p:cNvPr>
          <p:cNvSpPr txBox="1">
            <a:spLocks/>
          </p:cNvSpPr>
          <p:nvPr/>
        </p:nvSpPr>
        <p:spPr>
          <a:xfrm>
            <a:off x="6310859" y="2469738"/>
            <a:ext cx="5886056" cy="4019552"/>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endParaRPr lang="en-US" altLang="ja-JP" sz="2400" dirty="0"/>
          </a:p>
        </p:txBody>
      </p:sp>
      <p:sp>
        <p:nvSpPr>
          <p:cNvPr id="19" name="タイトル 1">
            <a:extLst>
              <a:ext uri="{FF2B5EF4-FFF2-40B4-BE49-F238E27FC236}">
                <a16:creationId xmlns:a16="http://schemas.microsoft.com/office/drawing/2014/main" id="{E9EF7A90-A4FF-4A5D-A7C9-DB981020436A}"/>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0" name="グラフィックス 19" descr="地球: 南北アメリカ 単色塗りつぶし">
            <a:extLst>
              <a:ext uri="{FF2B5EF4-FFF2-40B4-BE49-F238E27FC236}">
                <a16:creationId xmlns:a16="http://schemas.microsoft.com/office/drawing/2014/main" id="{1F28D181-57FD-4254-AE4F-CA1F75985B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8" name="吹き出し: 角を丸めた四角形 7">
            <a:extLst>
              <a:ext uri="{FF2B5EF4-FFF2-40B4-BE49-F238E27FC236}">
                <a16:creationId xmlns:a16="http://schemas.microsoft.com/office/drawing/2014/main" id="{BF79CD7B-4DC8-42F7-83D5-78E5E816766E}"/>
              </a:ext>
            </a:extLst>
          </p:cNvPr>
          <p:cNvSpPr/>
          <p:nvPr/>
        </p:nvSpPr>
        <p:spPr>
          <a:xfrm>
            <a:off x="608413" y="3637450"/>
            <a:ext cx="4629337" cy="1079693"/>
          </a:xfrm>
          <a:prstGeom prst="wedgeRoundRectCallout">
            <a:avLst>
              <a:gd name="adj1" fmla="val -61288"/>
              <a:gd name="adj2" fmla="val 34840"/>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受講生同士の教え合い</a:t>
            </a:r>
            <a:endParaRPr kumimoji="1" lang="en-US" altLang="ja-JP" dirty="0">
              <a:solidFill>
                <a:sysClr val="windowText" lastClr="000000"/>
              </a:solidFill>
            </a:endParaRPr>
          </a:p>
          <a:p>
            <a:pPr algn="ctr">
              <a:lnSpc>
                <a:spcPct val="150000"/>
              </a:lnSpc>
            </a:pPr>
            <a:r>
              <a:rPr kumimoji="1" lang="ja-JP" altLang="en-US" dirty="0">
                <a:solidFill>
                  <a:sysClr val="windowText" lastClr="000000"/>
                </a:solidFill>
              </a:rPr>
              <a:t>コミュニケーションって　</a:t>
            </a:r>
            <a:r>
              <a:rPr kumimoji="1" lang="ja-JP" altLang="en-US" sz="2000" b="1" dirty="0">
                <a:solidFill>
                  <a:sysClr val="windowText" lastClr="000000"/>
                </a:solidFill>
              </a:rPr>
              <a:t>難しい！</a:t>
            </a:r>
            <a:endParaRPr kumimoji="1" lang="en-US" altLang="ja-JP" sz="2000" b="1" dirty="0">
              <a:solidFill>
                <a:sysClr val="windowText" lastClr="000000"/>
              </a:solidFill>
            </a:endParaRPr>
          </a:p>
        </p:txBody>
      </p:sp>
      <p:sp>
        <p:nvSpPr>
          <p:cNvPr id="25" name="四角形: 対角を切り取る 24">
            <a:extLst>
              <a:ext uri="{FF2B5EF4-FFF2-40B4-BE49-F238E27FC236}">
                <a16:creationId xmlns:a16="http://schemas.microsoft.com/office/drawing/2014/main" id="{0F5B9137-4715-4874-A80F-FF25921ECEE7}"/>
              </a:ext>
            </a:extLst>
          </p:cNvPr>
          <p:cNvSpPr/>
          <p:nvPr/>
        </p:nvSpPr>
        <p:spPr>
          <a:xfrm>
            <a:off x="10274710" y="2009122"/>
            <a:ext cx="1737236" cy="693174"/>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目的</a:t>
            </a:r>
          </a:p>
        </p:txBody>
      </p:sp>
      <p:pic>
        <p:nvPicPr>
          <p:cNvPr id="12" name="グラフィックス 11" descr="山形の矢印 単色塗りつぶし">
            <a:extLst>
              <a:ext uri="{FF2B5EF4-FFF2-40B4-BE49-F238E27FC236}">
                <a16:creationId xmlns:a16="http://schemas.microsoft.com/office/drawing/2014/main" id="{1BEB4FC7-D182-4D28-BDCA-2EDC5F3266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94787" y="4065887"/>
            <a:ext cx="827250" cy="827250"/>
          </a:xfrm>
          <a:prstGeom prst="rect">
            <a:avLst/>
          </a:prstGeom>
        </p:spPr>
      </p:pic>
      <p:sp>
        <p:nvSpPr>
          <p:cNvPr id="15" name="吹き出し: 角を丸めた四角形 14">
            <a:extLst>
              <a:ext uri="{FF2B5EF4-FFF2-40B4-BE49-F238E27FC236}">
                <a16:creationId xmlns:a16="http://schemas.microsoft.com/office/drawing/2014/main" id="{9A4CB885-1C47-47B1-A56B-A284A0879EF3}"/>
              </a:ext>
            </a:extLst>
          </p:cNvPr>
          <p:cNvSpPr/>
          <p:nvPr/>
        </p:nvSpPr>
        <p:spPr>
          <a:xfrm>
            <a:off x="608413" y="5026526"/>
            <a:ext cx="4629337" cy="1079693"/>
          </a:xfrm>
          <a:prstGeom prst="wedgeRoundRectCallout">
            <a:avLst>
              <a:gd name="adj1" fmla="val -61288"/>
              <a:gd name="adj2" fmla="val 34840"/>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ネットで調べても難しくてよく分からない、けれど</a:t>
            </a:r>
            <a:endParaRPr kumimoji="1" lang="en-US" altLang="ja-JP" dirty="0">
              <a:solidFill>
                <a:sysClr val="windowText" lastClr="000000"/>
              </a:solidFill>
            </a:endParaRPr>
          </a:p>
          <a:p>
            <a:pPr algn="ctr">
              <a:lnSpc>
                <a:spcPct val="150000"/>
              </a:lnSpc>
            </a:pPr>
            <a:r>
              <a:rPr kumimoji="1" lang="ja-JP" altLang="en-US" sz="2000" b="1" dirty="0">
                <a:solidFill>
                  <a:sysClr val="windowText" lastClr="000000"/>
                </a:solidFill>
              </a:rPr>
              <a:t>何度も聞くのは申し訳ない</a:t>
            </a:r>
            <a:r>
              <a:rPr kumimoji="1" lang="en-US" altLang="ja-JP" sz="2000" b="1" dirty="0">
                <a:solidFill>
                  <a:sysClr val="windowText" lastClr="000000"/>
                </a:solidFill>
              </a:rPr>
              <a:t>…</a:t>
            </a:r>
          </a:p>
        </p:txBody>
      </p:sp>
      <p:sp>
        <p:nvSpPr>
          <p:cNvPr id="17" name="コンテンツ プレースホルダー 3">
            <a:extLst>
              <a:ext uri="{FF2B5EF4-FFF2-40B4-BE49-F238E27FC236}">
                <a16:creationId xmlns:a16="http://schemas.microsoft.com/office/drawing/2014/main" id="{3CFB3FFE-9CBA-41D3-8544-73B815A2F150}"/>
              </a:ext>
            </a:extLst>
          </p:cNvPr>
          <p:cNvSpPr txBox="1">
            <a:spLocks/>
          </p:cNvSpPr>
          <p:nvPr/>
        </p:nvSpPr>
        <p:spPr>
          <a:xfrm>
            <a:off x="747198" y="1305035"/>
            <a:ext cx="10904088" cy="1017638"/>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en-US" altLang="ja-JP" sz="6000" dirty="0">
                <a:latin typeface="Arial Black" panose="020B0A04020102020204" pitchFamily="34" charset="0"/>
              </a:rPr>
              <a:t>mynote++</a:t>
            </a:r>
          </a:p>
          <a:p>
            <a:pPr marL="0" indent="0" algn="ctr">
              <a:lnSpc>
                <a:spcPct val="100000"/>
              </a:lnSpc>
              <a:buFont typeface="Wingdings" panose="05000000000000000000" pitchFamily="2" charset="2"/>
              <a:buNone/>
            </a:pPr>
            <a:endParaRPr lang="ja-JP" altLang="en-US" sz="6000" dirty="0">
              <a:latin typeface="Arial Black" panose="020B0A04020102020204" pitchFamily="34" charset="0"/>
            </a:endParaRPr>
          </a:p>
        </p:txBody>
      </p:sp>
      <p:sp>
        <p:nvSpPr>
          <p:cNvPr id="18" name="正方形/長方形 17">
            <a:extLst>
              <a:ext uri="{FF2B5EF4-FFF2-40B4-BE49-F238E27FC236}">
                <a16:creationId xmlns:a16="http://schemas.microsoft.com/office/drawing/2014/main" id="{5F0DC7EC-A76A-455C-9768-651665EDBA10}"/>
              </a:ext>
            </a:extLst>
          </p:cNvPr>
          <p:cNvSpPr/>
          <p:nvPr/>
        </p:nvSpPr>
        <p:spPr>
          <a:xfrm>
            <a:off x="7285498" y="5053781"/>
            <a:ext cx="4214095" cy="83663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solidFill>
                  <a:schemeClr val="bg1">
                    <a:lumMod val="50000"/>
                  </a:schemeClr>
                </a:solidFill>
              </a:rPr>
              <a:t>ターゲット：</a:t>
            </a:r>
            <a:r>
              <a:rPr kumimoji="1" lang="ja-JP" altLang="en-US" sz="4000" b="1" u="sng" dirty="0">
                <a:solidFill>
                  <a:schemeClr val="bg1">
                    <a:lumMod val="50000"/>
                  </a:schemeClr>
                </a:solidFill>
              </a:rPr>
              <a:t>受講生</a:t>
            </a:r>
            <a:r>
              <a:rPr kumimoji="1" lang="ja-JP" altLang="en-US" sz="3600" b="1" dirty="0">
                <a:solidFill>
                  <a:schemeClr val="bg1">
                    <a:lumMod val="50000"/>
                  </a:schemeClr>
                </a:solidFill>
              </a:rPr>
              <a:t>　</a:t>
            </a:r>
          </a:p>
        </p:txBody>
      </p:sp>
      <p:sp>
        <p:nvSpPr>
          <p:cNvPr id="2" name="スライド番号プレースホルダー 1">
            <a:extLst>
              <a:ext uri="{FF2B5EF4-FFF2-40B4-BE49-F238E27FC236}">
                <a16:creationId xmlns:a16="http://schemas.microsoft.com/office/drawing/2014/main" id="{0C2889CA-2AFE-467D-9F9A-1D7916D2FE4B}"/>
              </a:ext>
            </a:extLst>
          </p:cNvPr>
          <p:cNvSpPr>
            <a:spLocks noGrp="1"/>
          </p:cNvSpPr>
          <p:nvPr>
            <p:ph type="sldNum" sz="quarter" idx="12"/>
          </p:nvPr>
        </p:nvSpPr>
        <p:spPr/>
        <p:txBody>
          <a:bodyPr/>
          <a:lstStyle/>
          <a:p>
            <a:fld id="{6F705D35-D126-3B47-A82C-2A13EA9E0A67}" type="slidenum">
              <a:rPr lang="en-US" smtClean="0"/>
              <a:pPr/>
              <a:t>7</a:t>
            </a:fld>
            <a:endParaRPr lang="en-US" dirty="0"/>
          </a:p>
        </p:txBody>
      </p:sp>
    </p:spTree>
    <p:extLst>
      <p:ext uri="{BB962C8B-B14F-4D97-AF65-F5344CB8AC3E}">
        <p14:creationId xmlns:p14="http://schemas.microsoft.com/office/powerpoint/2010/main" val="364168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5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barn(inVertical)">
                                      <p:cBhvr>
                                        <p:cTn id="33"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25" grpId="0" animBg="1"/>
      <p:bldP spid="15" grpId="0" animBg="1"/>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05E328B2-3B7E-4023-ACD5-C97F8BF72231}"/>
              </a:ext>
            </a:extLst>
          </p:cNvPr>
          <p:cNvSpPr/>
          <p:nvPr/>
        </p:nvSpPr>
        <p:spPr>
          <a:xfrm>
            <a:off x="623600" y="1921636"/>
            <a:ext cx="10944799"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20" name="タイトル 1">
            <a:extLst>
              <a:ext uri="{FF2B5EF4-FFF2-40B4-BE49-F238E27FC236}">
                <a16:creationId xmlns:a16="http://schemas.microsoft.com/office/drawing/2014/main" id="{E98B3A6C-DCC2-4768-B156-C795A3C2D7AB}"/>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1" name="グラフィックス 20" descr="地球: 南北アメリカ 単色塗りつぶし">
            <a:extLst>
              <a:ext uri="{FF2B5EF4-FFF2-40B4-BE49-F238E27FC236}">
                <a16:creationId xmlns:a16="http://schemas.microsoft.com/office/drawing/2014/main" id="{1A4F2DA9-499D-4983-8378-8CDACF8C3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66D56BA2-7AD5-4D35-A914-061C4C64329C}"/>
              </a:ext>
            </a:extLst>
          </p:cNvPr>
          <p:cNvSpPr/>
          <p:nvPr/>
        </p:nvSpPr>
        <p:spPr>
          <a:xfrm>
            <a:off x="914400" y="2471512"/>
            <a:ext cx="10303329" cy="1423531"/>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6000" b="1" dirty="0">
                <a:solidFill>
                  <a:schemeClr val="bg1">
                    <a:lumMod val="50000"/>
                  </a:schemeClr>
                </a:solidFill>
              </a:rPr>
              <a:t>ノート管理システム！</a:t>
            </a:r>
            <a:endParaRPr kumimoji="1" lang="en-US" altLang="ja-JP" sz="6000" b="1" dirty="0">
              <a:solidFill>
                <a:schemeClr val="bg1">
                  <a:lumMod val="50000"/>
                </a:schemeClr>
              </a:solidFill>
            </a:endParaRPr>
          </a:p>
          <a:p>
            <a:pPr algn="ctr">
              <a:lnSpc>
                <a:spcPct val="150000"/>
              </a:lnSpc>
            </a:pPr>
            <a:r>
              <a:rPr kumimoji="1" lang="ja-JP" altLang="en-US" sz="6000" dirty="0">
                <a:solidFill>
                  <a:schemeClr val="tx1"/>
                </a:solidFill>
              </a:rPr>
              <a:t>　</a:t>
            </a:r>
            <a:endParaRPr kumimoji="1" lang="en-US" altLang="ja-JP" sz="6000" dirty="0">
              <a:solidFill>
                <a:schemeClr val="tx1"/>
              </a:solidFill>
            </a:endParaRP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2817803" y="1443525"/>
            <a:ext cx="6556393" cy="779923"/>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latin typeface="Arial Black" panose="020B0A04020102020204" pitchFamily="34" charset="0"/>
              </a:rPr>
              <a:t>mynote++</a:t>
            </a:r>
            <a:r>
              <a:rPr kumimoji="1" lang="ja-JP" altLang="en-US" sz="3200" dirty="0">
                <a:solidFill>
                  <a:schemeClr val="tx1"/>
                </a:solidFill>
                <a:latin typeface="Arial Black" panose="020B0A04020102020204" pitchFamily="34" charset="0"/>
              </a:rPr>
              <a:t> </a:t>
            </a:r>
            <a:r>
              <a:rPr kumimoji="1" lang="ja-JP" altLang="en-US" sz="2800" dirty="0">
                <a:solidFill>
                  <a:schemeClr val="tx1"/>
                </a:solidFill>
                <a:latin typeface="Arial Black" panose="020B0A04020102020204" pitchFamily="34" charset="0"/>
              </a:rPr>
              <a:t>って何？</a:t>
            </a:r>
            <a:endParaRPr kumimoji="1" lang="ja-JP" altLang="en-US" sz="2800" dirty="0">
              <a:solidFill>
                <a:schemeClr val="tx1"/>
              </a:solidFill>
            </a:endParaRPr>
          </a:p>
        </p:txBody>
      </p:sp>
      <p:pic>
        <p:nvPicPr>
          <p:cNvPr id="13" name="グラフィックス 12" descr="棚の本 単色塗りつぶし">
            <a:extLst>
              <a:ext uri="{FF2B5EF4-FFF2-40B4-BE49-F238E27FC236}">
                <a16:creationId xmlns:a16="http://schemas.microsoft.com/office/drawing/2014/main" id="{1241DDC4-C91C-4F69-A465-AD333793594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62496" y="3577026"/>
            <a:ext cx="2292016" cy="2292016"/>
          </a:xfrm>
          <a:prstGeom prst="rect">
            <a:avLst/>
          </a:prstGeom>
        </p:spPr>
      </p:pic>
      <p:sp>
        <p:nvSpPr>
          <p:cNvPr id="15" name="正方形/長方形 14">
            <a:extLst>
              <a:ext uri="{FF2B5EF4-FFF2-40B4-BE49-F238E27FC236}">
                <a16:creationId xmlns:a16="http://schemas.microsoft.com/office/drawing/2014/main" id="{760CEAAE-6F06-48A0-A618-89F72E6279E5}"/>
              </a:ext>
            </a:extLst>
          </p:cNvPr>
          <p:cNvSpPr/>
          <p:nvPr/>
        </p:nvSpPr>
        <p:spPr>
          <a:xfrm>
            <a:off x="3429964" y="3913414"/>
            <a:ext cx="8113887" cy="222158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50000"/>
              </a:lnSpc>
            </a:pPr>
            <a:r>
              <a:rPr kumimoji="1" lang="en-US" altLang="ja-JP" sz="2400" dirty="0">
                <a:solidFill>
                  <a:schemeClr val="tx1"/>
                </a:solidFill>
              </a:rPr>
              <a:t>Word</a:t>
            </a:r>
            <a:r>
              <a:rPr kumimoji="1" lang="ja-JP" altLang="en-US" sz="2400" dirty="0">
                <a:solidFill>
                  <a:schemeClr val="tx1"/>
                </a:solidFill>
              </a:rPr>
              <a:t>ファイル、テキストファイル、画像ファイル </a:t>
            </a:r>
            <a:r>
              <a:rPr kumimoji="1" lang="en-US" altLang="ja-JP" sz="2400" dirty="0">
                <a:solidFill>
                  <a:schemeClr val="tx1"/>
                </a:solidFill>
              </a:rPr>
              <a:t>etc…</a:t>
            </a:r>
          </a:p>
          <a:p>
            <a:pPr>
              <a:lnSpc>
                <a:spcPct val="150000"/>
              </a:lnSpc>
            </a:pPr>
            <a:r>
              <a:rPr kumimoji="1" lang="ja-JP" altLang="en-US" sz="2400" dirty="0">
                <a:solidFill>
                  <a:schemeClr val="tx1"/>
                </a:solidFill>
              </a:rPr>
              <a:t>それらで作成された</a:t>
            </a:r>
            <a:r>
              <a:rPr kumimoji="1" lang="ja-JP" altLang="en-US" sz="2800" b="1" u="sng" dirty="0">
                <a:solidFill>
                  <a:schemeClr val="tx1"/>
                </a:solidFill>
              </a:rPr>
              <a:t>ノート</a:t>
            </a:r>
            <a:r>
              <a:rPr kumimoji="1" lang="ja-JP" altLang="en-US" sz="2400" dirty="0">
                <a:solidFill>
                  <a:schemeClr val="tx1"/>
                </a:solidFill>
              </a:rPr>
              <a:t>をまとめて置いておける！</a:t>
            </a:r>
            <a:endParaRPr kumimoji="1" lang="en-US" altLang="ja-JP" sz="2400" dirty="0">
              <a:solidFill>
                <a:schemeClr val="tx1"/>
              </a:solidFill>
            </a:endParaRPr>
          </a:p>
          <a:p>
            <a:pPr>
              <a:lnSpc>
                <a:spcPct val="150000"/>
              </a:lnSpc>
            </a:pPr>
            <a:endParaRPr kumimoji="1" lang="en-US" altLang="ja-JP" sz="900" dirty="0">
              <a:solidFill>
                <a:schemeClr val="tx1"/>
              </a:solidFill>
            </a:endParaRPr>
          </a:p>
          <a:p>
            <a:pPr>
              <a:lnSpc>
                <a:spcPct val="150000"/>
              </a:lnSpc>
            </a:pPr>
            <a:r>
              <a:rPr kumimoji="1" lang="ja-JP" altLang="en-US" dirty="0">
                <a:solidFill>
                  <a:schemeClr val="accent4">
                    <a:lumMod val="50000"/>
                  </a:schemeClr>
                </a:solidFill>
              </a:rPr>
              <a:t>さらに共有もできる！検索もできるしお気に入りもできる！</a:t>
            </a:r>
            <a:endParaRPr kumimoji="1" lang="en-US" altLang="ja-JP" dirty="0">
              <a:solidFill>
                <a:schemeClr val="accent4">
                  <a:lumMod val="50000"/>
                </a:schemeClr>
              </a:solidFill>
            </a:endParaRPr>
          </a:p>
        </p:txBody>
      </p:sp>
      <p:sp>
        <p:nvSpPr>
          <p:cNvPr id="2" name="スライド番号プレースホルダー 1">
            <a:extLst>
              <a:ext uri="{FF2B5EF4-FFF2-40B4-BE49-F238E27FC236}">
                <a16:creationId xmlns:a16="http://schemas.microsoft.com/office/drawing/2014/main" id="{F7231ACE-C3A7-4B3A-88D7-3E0C42FB9ACA}"/>
              </a:ext>
            </a:extLst>
          </p:cNvPr>
          <p:cNvSpPr>
            <a:spLocks noGrp="1"/>
          </p:cNvSpPr>
          <p:nvPr>
            <p:ph type="sldNum" sz="quarter" idx="12"/>
          </p:nvPr>
        </p:nvSpPr>
        <p:spPr/>
        <p:txBody>
          <a:bodyPr/>
          <a:lstStyle/>
          <a:p>
            <a:fld id="{6F705D35-D126-3B47-A82C-2A13EA9E0A67}" type="slidenum">
              <a:rPr lang="en-US" smtClean="0"/>
              <a:pPr/>
              <a:t>8</a:t>
            </a:fld>
            <a:endParaRPr lang="en-US" dirty="0"/>
          </a:p>
        </p:txBody>
      </p:sp>
    </p:spTree>
    <p:extLst>
      <p:ext uri="{BB962C8B-B14F-4D97-AF65-F5344CB8AC3E}">
        <p14:creationId xmlns:p14="http://schemas.microsoft.com/office/powerpoint/2010/main" val="3582660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05E328B2-3B7E-4023-ACD5-C97F8BF72231}"/>
              </a:ext>
            </a:extLst>
          </p:cNvPr>
          <p:cNvSpPr/>
          <p:nvPr/>
        </p:nvSpPr>
        <p:spPr>
          <a:xfrm>
            <a:off x="599052" y="1833486"/>
            <a:ext cx="10944799"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20" name="タイトル 1">
            <a:extLst>
              <a:ext uri="{FF2B5EF4-FFF2-40B4-BE49-F238E27FC236}">
                <a16:creationId xmlns:a16="http://schemas.microsoft.com/office/drawing/2014/main" id="{E98B3A6C-DCC2-4768-B156-C795A3C2D7AB}"/>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1" name="グラフィックス 20" descr="地球: 南北アメリカ 単色塗りつぶし">
            <a:extLst>
              <a:ext uri="{FF2B5EF4-FFF2-40B4-BE49-F238E27FC236}">
                <a16:creationId xmlns:a16="http://schemas.microsoft.com/office/drawing/2014/main" id="{1A4F2DA9-499D-4983-8378-8CDACF8C3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66D56BA2-7AD5-4D35-A914-061C4C64329C}"/>
              </a:ext>
            </a:extLst>
          </p:cNvPr>
          <p:cNvSpPr/>
          <p:nvPr/>
        </p:nvSpPr>
        <p:spPr>
          <a:xfrm>
            <a:off x="1828001" y="3964473"/>
            <a:ext cx="3858692" cy="1879088"/>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ノートが管理できる！</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ノートのアップロード </a:t>
            </a:r>
            <a:r>
              <a:rPr kumimoji="1" lang="en-US" altLang="ja-JP" sz="2000" dirty="0">
                <a:solidFill>
                  <a:schemeClr val="tx1"/>
                </a:solidFill>
              </a:rPr>
              <a:t>/ </a:t>
            </a:r>
            <a:r>
              <a:rPr kumimoji="1" lang="ja-JP" altLang="en-US" sz="2000" dirty="0">
                <a:solidFill>
                  <a:schemeClr val="tx1"/>
                </a:solidFill>
              </a:rPr>
              <a:t>ダウンロード</a:t>
            </a:r>
            <a:endParaRPr kumimoji="1" lang="en-US" altLang="ja-JP" sz="2000" dirty="0">
              <a:solidFill>
                <a:schemeClr val="tx1"/>
              </a:solidFill>
            </a:endParaRPr>
          </a:p>
          <a:p>
            <a:pPr algn="ctr">
              <a:lnSpc>
                <a:spcPct val="150000"/>
              </a:lnSpc>
            </a:pPr>
            <a:r>
              <a:rPr kumimoji="1" lang="ja-JP" altLang="en-US" sz="2000" dirty="0">
                <a:solidFill>
                  <a:schemeClr val="tx1"/>
                </a:solidFill>
              </a:rPr>
              <a:t>編集 </a:t>
            </a:r>
            <a:r>
              <a:rPr kumimoji="1" lang="en-US" altLang="ja-JP" sz="2000" dirty="0">
                <a:solidFill>
                  <a:schemeClr val="tx1"/>
                </a:solidFill>
              </a:rPr>
              <a:t>/ </a:t>
            </a:r>
            <a:r>
              <a:rPr kumimoji="1" lang="ja-JP" altLang="en-US" sz="2000" dirty="0">
                <a:solidFill>
                  <a:schemeClr val="tx1"/>
                </a:solidFill>
              </a:rPr>
              <a:t>削除　</a:t>
            </a:r>
            <a:endParaRPr kumimoji="1" lang="en-US" altLang="ja-JP" sz="2000" dirty="0">
              <a:solidFill>
                <a:schemeClr val="tx1"/>
              </a:solidFill>
            </a:endParaRPr>
          </a:p>
        </p:txBody>
      </p:sp>
      <p:pic>
        <p:nvPicPr>
          <p:cNvPr id="5" name="グラフィックス 4" descr="人と循環 単色塗りつぶし">
            <a:extLst>
              <a:ext uri="{FF2B5EF4-FFF2-40B4-BE49-F238E27FC236}">
                <a16:creationId xmlns:a16="http://schemas.microsoft.com/office/drawing/2014/main" id="{467634A0-4EE8-48A3-892A-889A729415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95108" y="2341764"/>
            <a:ext cx="1879088" cy="1879088"/>
          </a:xfrm>
          <a:prstGeom prst="rect">
            <a:avLst/>
          </a:prstGeom>
        </p:spPr>
      </p:pic>
      <p:pic>
        <p:nvPicPr>
          <p:cNvPr id="7" name="グラフィックス 6" descr="棚の本 単色塗りつぶし">
            <a:extLst>
              <a:ext uri="{FF2B5EF4-FFF2-40B4-BE49-F238E27FC236}">
                <a16:creationId xmlns:a16="http://schemas.microsoft.com/office/drawing/2014/main" id="{25CD75AF-EDAD-4D6B-95D2-34347133313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817803" y="2341764"/>
            <a:ext cx="1879088" cy="1879088"/>
          </a:xfrm>
          <a:prstGeom prst="rect">
            <a:avLst/>
          </a:prstGeom>
        </p:spPr>
      </p:pic>
      <p:sp>
        <p:nvSpPr>
          <p:cNvPr id="24" name="正方形/長方形 23">
            <a:extLst>
              <a:ext uri="{FF2B5EF4-FFF2-40B4-BE49-F238E27FC236}">
                <a16:creationId xmlns:a16="http://schemas.microsoft.com/office/drawing/2014/main" id="{AB4C6667-43F2-4F1D-AE63-BD5DD0B921B6}"/>
              </a:ext>
            </a:extLst>
          </p:cNvPr>
          <p:cNvSpPr/>
          <p:nvPr/>
        </p:nvSpPr>
        <p:spPr>
          <a:xfrm>
            <a:off x="6706898" y="3964473"/>
            <a:ext cx="3455508" cy="280204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教え教わりを簡単に！</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ノートの公開 </a:t>
            </a:r>
            <a:r>
              <a:rPr kumimoji="1" lang="en-US" altLang="ja-JP" sz="2000" dirty="0">
                <a:solidFill>
                  <a:schemeClr val="tx1"/>
                </a:solidFill>
              </a:rPr>
              <a:t>/ </a:t>
            </a:r>
            <a:r>
              <a:rPr kumimoji="1" lang="ja-JP" altLang="en-US" sz="2000" dirty="0">
                <a:solidFill>
                  <a:schemeClr val="tx1"/>
                </a:solidFill>
              </a:rPr>
              <a:t>検索</a:t>
            </a:r>
            <a:endParaRPr kumimoji="1" lang="en-US" altLang="ja-JP" sz="2000" dirty="0">
              <a:solidFill>
                <a:schemeClr val="tx1"/>
              </a:solidFill>
            </a:endParaRPr>
          </a:p>
          <a:p>
            <a:pPr algn="ctr">
              <a:lnSpc>
                <a:spcPct val="150000"/>
              </a:lnSpc>
            </a:pPr>
            <a:r>
              <a:rPr kumimoji="1" lang="ja-JP" altLang="en-US" sz="2000" dirty="0">
                <a:solidFill>
                  <a:schemeClr val="tx1"/>
                </a:solidFill>
              </a:rPr>
              <a:t>参考になればお気に入り</a:t>
            </a:r>
            <a:endParaRPr kumimoji="1" lang="en-US" altLang="ja-JP" sz="2000" dirty="0">
              <a:solidFill>
                <a:schemeClr val="tx1"/>
              </a:solidFill>
            </a:endParaRPr>
          </a:p>
          <a:p>
            <a:pPr algn="ctr">
              <a:lnSpc>
                <a:spcPct val="150000"/>
              </a:lnSpc>
            </a:pPr>
            <a:r>
              <a:rPr kumimoji="1" lang="ja-JP" altLang="en-US" sz="2000" b="1" u="sng" dirty="0">
                <a:solidFill>
                  <a:schemeClr val="tx1"/>
                </a:solidFill>
              </a:rPr>
              <a:t>なんといっても匿名！</a:t>
            </a:r>
            <a:endParaRPr kumimoji="1" lang="en-US" altLang="ja-JP" sz="2000" b="1" u="sng"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2817803" y="1443525"/>
            <a:ext cx="6556393" cy="779923"/>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latin typeface="Arial Black" panose="020B0A04020102020204" pitchFamily="34" charset="0"/>
              </a:rPr>
              <a:t>mynote++</a:t>
            </a:r>
            <a:r>
              <a:rPr kumimoji="1" lang="ja-JP" altLang="en-US" sz="3200" dirty="0">
                <a:solidFill>
                  <a:schemeClr val="tx1"/>
                </a:solidFill>
                <a:latin typeface="Arial Black" panose="020B0A04020102020204" pitchFamily="34" charset="0"/>
              </a:rPr>
              <a:t> </a:t>
            </a:r>
            <a:r>
              <a:rPr kumimoji="1" lang="ja-JP" altLang="en-US" sz="2800" dirty="0">
                <a:solidFill>
                  <a:schemeClr val="tx1"/>
                </a:solidFill>
                <a:latin typeface="Arial Black" panose="020B0A04020102020204" pitchFamily="34" charset="0"/>
              </a:rPr>
              <a:t>ってどんなシステム？</a:t>
            </a:r>
            <a:endParaRPr kumimoji="1" lang="ja-JP" altLang="en-US" sz="2800" dirty="0">
              <a:solidFill>
                <a:schemeClr val="tx1"/>
              </a:solidFill>
            </a:endParaRPr>
          </a:p>
        </p:txBody>
      </p:sp>
      <p:sp>
        <p:nvSpPr>
          <p:cNvPr id="2" name="スライド番号プレースホルダー 1">
            <a:extLst>
              <a:ext uri="{FF2B5EF4-FFF2-40B4-BE49-F238E27FC236}">
                <a16:creationId xmlns:a16="http://schemas.microsoft.com/office/drawing/2014/main" id="{7F8C4F0B-4553-4FD2-9A53-BD9261E1A083}"/>
              </a:ext>
            </a:extLst>
          </p:cNvPr>
          <p:cNvSpPr>
            <a:spLocks noGrp="1"/>
          </p:cNvSpPr>
          <p:nvPr>
            <p:ph type="sldNum" sz="quarter" idx="12"/>
          </p:nvPr>
        </p:nvSpPr>
        <p:spPr/>
        <p:txBody>
          <a:bodyPr/>
          <a:lstStyle/>
          <a:p>
            <a:fld id="{6F705D35-D126-3B47-A82C-2A13EA9E0A67}" type="slidenum">
              <a:rPr lang="en-US" smtClean="0"/>
              <a:pPr/>
              <a:t>9</a:t>
            </a:fld>
            <a:endParaRPr lang="en-US" dirty="0"/>
          </a:p>
        </p:txBody>
      </p:sp>
    </p:spTree>
    <p:extLst>
      <p:ext uri="{BB962C8B-B14F-4D97-AF65-F5344CB8AC3E}">
        <p14:creationId xmlns:p14="http://schemas.microsoft.com/office/powerpoint/2010/main" val="61291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nodeType="withEffect">
                                  <p:stCondLst>
                                    <p:cond delay="5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6" presetClass="emph" presetSubtype="0" fill="hold" grpId="1" nodeType="clickEffect">
                                  <p:stCondLst>
                                    <p:cond delay="0"/>
                                  </p:stCondLst>
                                  <p:childTnLst>
                                    <p:animEffect transition="out" filter="fade">
                                      <p:cBhvr>
                                        <p:cTn id="20" dur="500" tmFilter="0, 0; .2, .5; .8, .5; 1, 0"/>
                                        <p:tgtEl>
                                          <p:spTgt spid="10"/>
                                        </p:tgtEl>
                                      </p:cBhvr>
                                    </p:animEffect>
                                    <p:animScale>
                                      <p:cBhvr>
                                        <p:cTn id="21" dur="250" autoRev="1" fill="hold"/>
                                        <p:tgtEl>
                                          <p:spTgt spid="10"/>
                                        </p:tgtEl>
                                      </p:cBhvr>
                                      <p:by x="105000" y="105000"/>
                                    </p:animScale>
                                  </p:childTnLst>
                                </p:cTn>
                              </p:par>
                              <p:par>
                                <p:cTn id="22" presetID="26" presetClass="emph" presetSubtype="0" fill="hold" nodeType="withEffect">
                                  <p:stCondLst>
                                    <p:cond delay="0"/>
                                  </p:stCondLst>
                                  <p:childTnLst>
                                    <p:animEffect transition="out" filter="fade">
                                      <p:cBhvr>
                                        <p:cTn id="23" dur="500" tmFilter="0, 0; .2, .5; .8, .5; 1, 0"/>
                                        <p:tgtEl>
                                          <p:spTgt spid="7"/>
                                        </p:tgtEl>
                                      </p:cBhvr>
                                    </p:animEffect>
                                    <p:animScale>
                                      <p:cBhvr>
                                        <p:cTn id="24" dur="250" autoRev="1" fill="hold"/>
                                        <p:tgtEl>
                                          <p:spTgt spid="7"/>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26" presetClass="emph" presetSubtype="0" fill="hold" grpId="1" nodeType="clickEffect">
                                  <p:stCondLst>
                                    <p:cond delay="0"/>
                                  </p:stCondLst>
                                  <p:childTnLst>
                                    <p:animEffect transition="out" filter="fade">
                                      <p:cBhvr>
                                        <p:cTn id="28" dur="500" tmFilter="0, 0; .2, .5; .8, .5; 1, 0"/>
                                        <p:tgtEl>
                                          <p:spTgt spid="24"/>
                                        </p:tgtEl>
                                      </p:cBhvr>
                                    </p:animEffect>
                                    <p:animScale>
                                      <p:cBhvr>
                                        <p:cTn id="29" dur="250" autoRev="1" fill="hold"/>
                                        <p:tgtEl>
                                          <p:spTgt spid="24"/>
                                        </p:tgtEl>
                                      </p:cBhvr>
                                      <p:by x="105000" y="105000"/>
                                    </p:animScale>
                                  </p:childTnLst>
                                </p:cTn>
                              </p:par>
                              <p:par>
                                <p:cTn id="30" presetID="26" presetClass="emph" presetSubtype="0" fill="hold" nodeType="withEffect">
                                  <p:stCondLst>
                                    <p:cond delay="0"/>
                                  </p:stCondLst>
                                  <p:childTnLst>
                                    <p:animEffect transition="out" filter="fade">
                                      <p:cBhvr>
                                        <p:cTn id="31" dur="500" tmFilter="0, 0; .2, .5; .8, .5; 1, 0"/>
                                        <p:tgtEl>
                                          <p:spTgt spid="5"/>
                                        </p:tgtEl>
                                      </p:cBhvr>
                                    </p:animEffect>
                                    <p:animScale>
                                      <p:cBhvr>
                                        <p:cTn id="32"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24" grpId="0"/>
      <p:bldP spid="24" grpId="1"/>
    </p:bldLst>
  </p:timing>
</p:sld>
</file>

<file path=ppt/theme/theme1.xml><?xml version="1.0" encoding="utf-8"?>
<a:theme xmlns:a="http://schemas.openxmlformats.org/drawingml/2006/main" name="最小およびミュート_ALT">
  <a:themeElements>
    <a:clrScheme name="Japan 2">
      <a:dk1>
        <a:srgbClr val="231B23"/>
      </a:dk1>
      <a:lt1>
        <a:srgbClr val="FCF5E5"/>
      </a:lt1>
      <a:dk2>
        <a:srgbClr val="231B23"/>
      </a:dk2>
      <a:lt2>
        <a:srgbClr val="FCF5E5"/>
      </a:lt2>
      <a:accent1>
        <a:srgbClr val="FDA431"/>
      </a:accent1>
      <a:accent2>
        <a:srgbClr val="4DA1A8"/>
      </a:accent2>
      <a:accent3>
        <a:srgbClr val="D7E7BA"/>
      </a:accent3>
      <a:accent4>
        <a:srgbClr val="FCF5E5"/>
      </a:accent4>
      <a:accent5>
        <a:srgbClr val="231B23"/>
      </a:accent5>
      <a:accent6>
        <a:srgbClr val="EECED3"/>
      </a:accent6>
      <a:hlink>
        <a:srgbClr val="FCA330"/>
      </a:hlink>
      <a:folHlink>
        <a:srgbClr val="4DA1A8"/>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2101413_TF34306921" id="{47608262-C581-489D-BCBD-6347799DC6CF}" vid="{95242247-B99D-447C-A86D-8AAB63C68262}"/>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ジャパニーズ ビジネス プレゼンテーション</Template>
  <TotalTime>2450</TotalTime>
  <Words>1985</Words>
  <Application>Microsoft Office PowerPoint</Application>
  <PresentationFormat>ワイド画面</PresentationFormat>
  <Paragraphs>451</Paragraphs>
  <Slides>32</Slides>
  <Notes>26</Notes>
  <HiddenSlides>7</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32</vt:i4>
      </vt:variant>
    </vt:vector>
  </HeadingPairs>
  <TitlesOfParts>
    <vt:vector size="43" baseType="lpstr">
      <vt:lpstr>BIZ UDPゴシック</vt:lpstr>
      <vt:lpstr>HGP教科書体</vt:lpstr>
      <vt:lpstr>HGS明朝B</vt:lpstr>
      <vt:lpstr>Meiryo UI</vt:lpstr>
      <vt:lpstr>Abadi</vt:lpstr>
      <vt:lpstr>Arial</vt:lpstr>
      <vt:lpstr>Arial Black</vt:lpstr>
      <vt:lpstr>Calibri</vt:lpstr>
      <vt:lpstr>JasmineUPC</vt:lpstr>
      <vt:lpstr>Wingdings</vt:lpstr>
      <vt:lpstr>最小およびミュート_ALT</vt:lpstr>
      <vt:lpstr>PowerPoint プレゼンテーション</vt:lpstr>
      <vt:lpstr>発表の流れ</vt:lpstr>
      <vt:lpstr>発表の流れ</vt:lpstr>
      <vt:lpstr>チーム紹介</vt:lpstr>
      <vt:lpstr>チーム紹介</vt:lpstr>
      <vt:lpstr>発表の流れ</vt:lpstr>
      <vt:lpstr>システムについて</vt:lpstr>
      <vt:lpstr>システムについて</vt:lpstr>
      <vt:lpstr>システムについて</vt:lpstr>
      <vt:lpstr>システムについて</vt:lpstr>
      <vt:lpstr>システムについて</vt:lpstr>
      <vt:lpstr>システムについて</vt:lpstr>
      <vt:lpstr>発表の流れ</vt:lpstr>
      <vt:lpstr>発表の流れ</vt:lpstr>
      <vt:lpstr>発表の流れ</vt:lpstr>
      <vt:lpstr>チームの振り返り</vt:lpstr>
      <vt:lpstr>発表の流れ</vt:lpstr>
      <vt:lpstr>発表の流れ</vt:lpstr>
      <vt:lpstr>蔭山 ゆり / 発表担当</vt:lpstr>
      <vt:lpstr>上甲 健太郎 / 構成管理担当</vt:lpstr>
      <vt:lpstr>水井 健人 / DB、コミュニケーション担当</vt:lpstr>
      <vt:lpstr>舟見 玲奈 / 品質管理担当</vt:lpstr>
      <vt:lpstr>杉森 佑樹 / DB、コミュニケーション担当</vt:lpstr>
      <vt:lpstr>小林 葵 / チームリーダー</vt:lpstr>
      <vt:lpstr>さいごに</vt:lpstr>
      <vt:lpstr>本当に言われた怖い言葉</vt:lpstr>
      <vt:lpstr>PowerPoint プレゼンテーション</vt:lpstr>
      <vt:lpstr>さいごに</vt:lpstr>
      <vt:lpstr>チームの振り返り</vt:lpstr>
      <vt:lpstr>PowerPoint プレゼンテーション</vt:lpstr>
      <vt:lpstr>PowerPoint プレゼンテーション</vt:lpstr>
      <vt:lpstr>システムについて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チーム worldMap</dc:title>
  <dc:creator>蔭山　ゆり</dc:creator>
  <cp:lastModifiedBy>蔭山　ゆり</cp:lastModifiedBy>
  <cp:revision>240</cp:revision>
  <dcterms:created xsi:type="dcterms:W3CDTF">2021-06-22T06:56:37Z</dcterms:created>
  <dcterms:modified xsi:type="dcterms:W3CDTF">2021-06-29T02:27:36Z</dcterms:modified>
</cp:coreProperties>
</file>