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8"/>
  </p:notesMasterIdLst>
  <p:handoutMasterIdLst>
    <p:handoutMasterId r:id="rId9"/>
  </p:handoutMasterIdLst>
  <p:sldIdLst>
    <p:sldId id="314" r:id="rId2"/>
    <p:sldId id="346" r:id="rId3"/>
    <p:sldId id="347" r:id="rId4"/>
    <p:sldId id="348" r:id="rId5"/>
    <p:sldId id="349" r:id="rId6"/>
    <p:sldId id="350" r:id="rId7"/>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FEFBF5"/>
    <a:srgbClr val="FFFFFF"/>
    <a:srgbClr val="231B23"/>
    <a:srgbClr val="5A5A5A"/>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379" autoAdjust="0"/>
  </p:normalViewPr>
  <p:slideViewPr>
    <p:cSldViewPr snapToGrid="0" snapToObjects="1">
      <p:cViewPr varScale="1">
        <p:scale>
          <a:sx n="66" d="100"/>
          <a:sy n="66" d="100"/>
        </p:scale>
        <p:origin x="750" y="72"/>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946E2A-EE88-487B-B56A-E18686956C5B}" type="datetime1">
              <a:rPr lang="ja-JP" altLang="en-US" smtClean="0">
                <a:latin typeface="Meiryo UI" panose="020B0604030504040204" pitchFamily="50" charset="-128"/>
                <a:ea typeface="Meiryo UI" panose="020B0604030504040204" pitchFamily="50" charset="-128"/>
              </a:rPr>
              <a:t>2021/6/28</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5C12AA9-855C-4BEA-B07F-DB8A0CF7ED54}" type="datetime1">
              <a:rPr lang="ja-JP" altLang="en-US" smtClean="0"/>
              <a:pPr/>
              <a:t>2021/6/28</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a:t>
            </a:fld>
            <a:endParaRPr lang="en-US" dirty="0"/>
          </a:p>
        </p:txBody>
      </p:sp>
    </p:spTree>
    <p:extLst>
      <p:ext uri="{BB962C8B-B14F-4D97-AF65-F5344CB8AC3E}">
        <p14:creationId xmlns:p14="http://schemas.microsoft.com/office/powerpoint/2010/main" val="24640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3</a:t>
            </a:fld>
            <a:endParaRPr lang="en-US" dirty="0"/>
          </a:p>
        </p:txBody>
      </p:sp>
    </p:spTree>
    <p:extLst>
      <p:ext uri="{BB962C8B-B14F-4D97-AF65-F5344CB8AC3E}">
        <p14:creationId xmlns:p14="http://schemas.microsoft.com/office/powerpoint/2010/main" val="2464097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4</a:t>
            </a:fld>
            <a:endParaRPr lang="en-US" dirty="0"/>
          </a:p>
        </p:txBody>
      </p:sp>
    </p:spTree>
    <p:extLst>
      <p:ext uri="{BB962C8B-B14F-4D97-AF65-F5344CB8AC3E}">
        <p14:creationId xmlns:p14="http://schemas.microsoft.com/office/powerpoint/2010/main" val="246409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5</a:t>
            </a:fld>
            <a:endParaRPr lang="en-US" dirty="0"/>
          </a:p>
        </p:txBody>
      </p:sp>
    </p:spTree>
    <p:extLst>
      <p:ext uri="{BB962C8B-B14F-4D97-AF65-F5344CB8AC3E}">
        <p14:creationId xmlns:p14="http://schemas.microsoft.com/office/powerpoint/2010/main" val="246409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6</a:t>
            </a:fld>
            <a:endParaRPr lang="en-US" dirty="0"/>
          </a:p>
        </p:txBody>
      </p:sp>
    </p:spTree>
    <p:extLst>
      <p:ext uri="{BB962C8B-B14F-4D97-AF65-F5344CB8AC3E}">
        <p14:creationId xmlns:p14="http://schemas.microsoft.com/office/powerpoint/2010/main" val="2464097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2C8279F-4F17-4988-81F9-6030F363FD13}"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AB98020-A33C-4C88-A83B-3B246C41FC4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0764A3B-2FBD-4BC8-90B1-E50D4EF69B9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18C3803-BF19-42EE-A538-5DEF4008F47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1F228067-30A9-4940-BBA9-0D031C83E0C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04AC4CE-8F4C-419D-AA1F-71C6B87C5859}" type="datetime1">
              <a:rPr lang="ja-JP" altLang="en-US" smtClean="0"/>
              <a:t>2021/6/28</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4.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5.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6.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en-US" altLang="ja-JP" sz="2000" dirty="0">
                <a:solidFill>
                  <a:schemeClr val="tx1"/>
                </a:solidFill>
                <a:latin typeface="HGP教科書体" panose="02020600000000000000" pitchFamily="18" charset="-128"/>
                <a:ea typeface="HGP教科書体" panose="02020600000000000000" pitchFamily="18" charset="-128"/>
              </a:rPr>
              <a:t>DBA</a:t>
            </a:r>
            <a:r>
              <a:rPr kumimoji="1" lang="ja-JP" altLang="en-US" sz="2000" dirty="0">
                <a:solidFill>
                  <a:schemeClr val="tx1"/>
                </a:solidFill>
                <a:latin typeface="HGP教科書体" panose="02020600000000000000" pitchFamily="18" charset="-128"/>
                <a:ea typeface="HGP教科書体" panose="02020600000000000000" pitchFamily="18" charset="-128"/>
              </a:rPr>
              <a:t>、コミュニケーション担当として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68158" y="463137"/>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杉森　佑樹 </a:t>
            </a:r>
            <a:r>
              <a:rPr lang="en-US" altLang="ja-JP" b="0" dirty="0"/>
              <a:t>/ DBA</a:t>
            </a:r>
            <a:r>
              <a:rPr lang="ja-JP" altLang="en-US" b="0" dirty="0"/>
              <a:t>、コミュニケーション</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80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08087"/>
            <a:ext cx="6269106" cy="1510093"/>
          </a:xfrm>
          <a:prstGeom prst="rect">
            <a:avLst/>
          </a:prstGeom>
          <a:noFill/>
        </p:spPr>
        <p:txBody>
          <a:bodyPr wrap="square" rtlCol="0">
            <a:spAutoFit/>
          </a:bodyPr>
          <a:lstStyle/>
          <a:p>
            <a:r>
              <a:rPr kumimoji="1" lang="ja-JP" altLang="en-US" sz="2800" dirty="0">
                <a:solidFill>
                  <a:schemeClr val="tx1"/>
                </a:solidFill>
                <a:latin typeface="HGP教科書体" panose="02020600000000000000" pitchFamily="18" charset="-128"/>
                <a:ea typeface="HGP教科書体" panose="02020600000000000000" pitchFamily="18" charset="-128"/>
              </a:rPr>
              <a:t>・苦手だった</a:t>
            </a:r>
            <a:r>
              <a:rPr kumimoji="1" lang="en-US" altLang="ja-JP" sz="2800" dirty="0">
                <a:solidFill>
                  <a:schemeClr val="tx1"/>
                </a:solidFill>
                <a:latin typeface="HGP教科書体" panose="02020600000000000000" pitchFamily="18" charset="-128"/>
                <a:ea typeface="HGP教科書体" panose="02020600000000000000" pitchFamily="18" charset="-128"/>
              </a:rPr>
              <a:t>DBA</a:t>
            </a:r>
            <a:r>
              <a:rPr kumimoji="1" lang="ja-JP" altLang="en-US" sz="2800" dirty="0">
                <a:solidFill>
                  <a:schemeClr val="tx1"/>
                </a:solidFill>
                <a:latin typeface="HGP教科書体" panose="02020600000000000000" pitchFamily="18" charset="-128"/>
                <a:ea typeface="HGP教科書体" panose="02020600000000000000" pitchFamily="18" charset="-128"/>
              </a:rPr>
              <a:t>を克服する！</a:t>
            </a:r>
            <a:endParaRPr kumimoji="1" lang="en-US" altLang="ja-JP" sz="2800" dirty="0">
              <a:solidFill>
                <a:schemeClr val="tx1"/>
              </a:solidFill>
              <a:latin typeface="HGP教科書体" panose="02020600000000000000" pitchFamily="18" charset="-128"/>
              <a:ea typeface="HGP教科書体" panose="02020600000000000000" pitchFamily="18" charset="-128"/>
            </a:endParaRPr>
          </a:p>
          <a:p>
            <a:r>
              <a:rPr kumimoji="1" lang="ja-JP" altLang="en-US" sz="2800" dirty="0">
                <a:solidFill>
                  <a:schemeClr val="tx1"/>
                </a:solidFill>
                <a:latin typeface="HGP教科書体" panose="02020600000000000000" pitchFamily="18" charset="-128"/>
                <a:ea typeface="HGP教科書体" panose="02020600000000000000" pitchFamily="18" charset="-128"/>
              </a:rPr>
              <a:t>・積極的に話に参加する！</a:t>
            </a:r>
            <a:endParaRPr kumimoji="1" lang="en-US" altLang="ja-JP" sz="2800" dirty="0">
              <a:solidFill>
                <a:schemeClr val="tx1"/>
              </a:solidFill>
              <a:latin typeface="HGP教科書体" panose="02020600000000000000" pitchFamily="18" charset="-128"/>
              <a:ea typeface="HGP教科書体" panose="02020600000000000000" pitchFamily="18" charset="-128"/>
            </a:endParaRPr>
          </a:p>
          <a:p>
            <a:pPr>
              <a:lnSpc>
                <a:spcPct val="150000"/>
              </a:lnSpc>
            </a:pP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19741" y="3313717"/>
            <a:ext cx="5805596" cy="1122871"/>
          </a:xfrm>
          <a:prstGeom prst="rect">
            <a:avLst/>
          </a:prstGeom>
          <a:noFill/>
        </p:spPr>
        <p:txBody>
          <a:bodyPr wrap="square" rtlCol="0">
            <a:spAutoFit/>
          </a:bodyPr>
          <a:lstStyle/>
          <a:p>
            <a:pPr>
              <a:lnSpc>
                <a:spcPct val="150000"/>
              </a:lnSpc>
            </a:pPr>
            <a:r>
              <a:rPr kumimoji="1" lang="ja-JP" altLang="en-US" sz="2400" dirty="0"/>
              <a:t>・お気に入り機能</a:t>
            </a:r>
            <a:endParaRPr kumimoji="1" lang="en-US" altLang="ja-JP" sz="2400" dirty="0"/>
          </a:p>
          <a:p>
            <a:pPr>
              <a:lnSpc>
                <a:spcPct val="150000"/>
              </a:lnSpc>
            </a:pPr>
            <a:r>
              <a:rPr kumimoji="1" lang="ja-JP" altLang="en-US" sz="2400" dirty="0"/>
              <a:t>・グループの会話の盛り上げ</a:t>
            </a:r>
            <a:endParaRPr kumimoji="1" lang="en-US" altLang="ja-JP" sz="2400" dirty="0"/>
          </a:p>
        </p:txBody>
      </p:sp>
    </p:spTree>
    <p:extLst>
      <p:ext uri="{BB962C8B-B14F-4D97-AF65-F5344CB8AC3E}">
        <p14:creationId xmlns:p14="http://schemas.microsoft.com/office/powerpoint/2010/main" val="97387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内部設計の時に初めてなのに経験者？と思うほど知識があり驚きました。またプログラミングに入ってからは</a:t>
            </a:r>
            <a:r>
              <a:rPr kumimoji="1" lang="en-US" altLang="ja-JP" dirty="0">
                <a:solidFill>
                  <a:sysClr val="windowText" lastClr="000000"/>
                </a:solidFill>
              </a:rPr>
              <a:t>A4</a:t>
            </a:r>
            <a:r>
              <a:rPr kumimoji="1" lang="ja-JP" altLang="en-US" dirty="0">
                <a:solidFill>
                  <a:sysClr val="windowText" lastClr="000000"/>
                </a:solidFill>
              </a:rPr>
              <a:t>担当のサブ講師なのでは？と思うほど助けられました。</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杉森から上甲さんへ</a:t>
            </a:r>
            <a:endParaRPr kumimoji="1" lang="en-US" altLang="ja-JP" sz="2800" dirty="0"/>
          </a:p>
        </p:txBody>
      </p:sp>
    </p:spTree>
    <p:extLst>
      <p:ext uri="{BB962C8B-B14F-4D97-AF65-F5344CB8AC3E}">
        <p14:creationId xmlns:p14="http://schemas.microsoft.com/office/powerpoint/2010/main" val="124110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チームのまとめ役お疲れ様でした。小林さんのおかげでたくさんの意見を出しても、きれいにまとめくださったので遠慮せず出せました。</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杉森から小林さんへ</a:t>
            </a:r>
            <a:endParaRPr kumimoji="1" lang="en-US" altLang="ja-JP" sz="2800" dirty="0"/>
          </a:p>
        </p:txBody>
      </p:sp>
    </p:spTree>
    <p:extLst>
      <p:ext uri="{BB962C8B-B14F-4D97-AF65-F5344CB8AC3E}">
        <p14:creationId xmlns:p14="http://schemas.microsoft.com/office/powerpoint/2010/main" val="65673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dirty="0">
                <a:solidFill>
                  <a:sysClr val="windowText" lastClr="000000"/>
                </a:solidFill>
              </a:rPr>
              <a:t>DBA</a:t>
            </a:r>
            <a:r>
              <a:rPr kumimoji="1" lang="ja-JP" altLang="en-US" dirty="0">
                <a:solidFill>
                  <a:sysClr val="windowText" lastClr="000000"/>
                </a:solidFill>
              </a:rPr>
              <a:t>では特にお世話になりました。最初はどうしていいか分からないときに何度も相談をしましたがおかげで自信を持てました。</a:t>
            </a:r>
            <a:endParaRPr kumimoji="1" lang="en-US" altLang="ja-JP" dirty="0">
              <a:solidFill>
                <a:sysClr val="windowText" lastClr="000000"/>
              </a:solidFill>
            </a:endParaRPr>
          </a:p>
          <a:p>
            <a:pPr algn="ctr">
              <a:lnSpc>
                <a:spcPct val="150000"/>
              </a:lnSpc>
            </a:pP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杉森から水井さんへ</a:t>
            </a:r>
            <a:endParaRPr kumimoji="1" lang="en-US" altLang="ja-JP" sz="2800" dirty="0"/>
          </a:p>
        </p:txBody>
      </p:sp>
    </p:spTree>
    <p:extLst>
      <p:ext uri="{BB962C8B-B14F-4D97-AF65-F5344CB8AC3E}">
        <p14:creationId xmlns:p14="http://schemas.microsoft.com/office/powerpoint/2010/main" val="118017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デザインに関しては何度も驚きました。舟見さんがいなかったらここまでの完成度で</a:t>
            </a:r>
            <a:r>
              <a:rPr kumimoji="1" lang="ja-JP" altLang="en-US">
                <a:solidFill>
                  <a:sysClr val="windowText" lastClr="000000"/>
                </a:solidFill>
              </a:rPr>
              <a:t>はなかったと思います。</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杉森から舟見さんへ</a:t>
            </a:r>
            <a:endParaRPr kumimoji="1" lang="en-US" altLang="ja-JP" sz="2800" dirty="0"/>
          </a:p>
        </p:txBody>
      </p:sp>
    </p:spTree>
    <p:extLst>
      <p:ext uri="{BB962C8B-B14F-4D97-AF65-F5344CB8AC3E}">
        <p14:creationId xmlns:p14="http://schemas.microsoft.com/office/powerpoint/2010/main" val="80199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今回のノートは蔭山さんのたくさんの発想があって出来上がったものだと思っています。この発想力がほかの班ではなく</a:t>
            </a:r>
            <a:r>
              <a:rPr kumimoji="1" lang="en-US" altLang="ja-JP" dirty="0">
                <a:solidFill>
                  <a:sysClr val="windowText" lastClr="000000"/>
                </a:solidFill>
              </a:rPr>
              <a:t>A</a:t>
            </a:r>
            <a:r>
              <a:rPr kumimoji="1" lang="ja-JP" altLang="en-US" dirty="0">
                <a:solidFill>
                  <a:sysClr val="windowText" lastClr="000000"/>
                </a:solidFill>
              </a:rPr>
              <a:t>４でよかったなと思いました。</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杉森から蔭山さんへ</a:t>
            </a:r>
            <a:endParaRPr kumimoji="1" lang="en-US" altLang="ja-JP" sz="2800" dirty="0"/>
          </a:p>
        </p:txBody>
      </p:sp>
    </p:spTree>
    <p:extLst>
      <p:ext uri="{BB962C8B-B14F-4D97-AF65-F5344CB8AC3E}">
        <p14:creationId xmlns:p14="http://schemas.microsoft.com/office/powerpoint/2010/main" val="163989160"/>
      </p:ext>
    </p:extLst>
  </p:cSld>
  <p:clrMapOvr>
    <a:masterClrMapping/>
  </p:clrMapOvr>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1711</TotalTime>
  <Words>350</Words>
  <Application>Microsoft Office PowerPoint</Application>
  <PresentationFormat>ワイド画面</PresentationFormat>
  <Paragraphs>74</Paragraphs>
  <Slides>6</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HGP教科書体</vt:lpstr>
      <vt:lpstr>Meiryo UI</vt:lpstr>
      <vt:lpstr>Arial</vt:lpstr>
      <vt:lpstr>Calibri</vt:lpstr>
      <vt:lpstr>Wingdings</vt:lpstr>
      <vt:lpstr>最小およびミュート_ALT</vt:lpstr>
      <vt:lpstr>杉森　佑樹 / DBA、コミュニケーション</vt:lpstr>
      <vt:lpstr>姓 名 / 担当</vt:lpstr>
      <vt:lpstr>姓 名 / 担当</vt:lpstr>
      <vt:lpstr>姓 名 / 担当</vt:lpstr>
      <vt:lpstr>姓 名 / 担当</vt:lpstr>
      <vt:lpstr>姓 名 / 担当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杉森　佑樹</cp:lastModifiedBy>
  <cp:revision>151</cp:revision>
  <dcterms:created xsi:type="dcterms:W3CDTF">2021-06-22T06:56:37Z</dcterms:created>
  <dcterms:modified xsi:type="dcterms:W3CDTF">2021-06-28T00:15:04Z</dcterms:modified>
</cp:coreProperties>
</file>