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8"/>
  </p:notesMasterIdLst>
  <p:handoutMasterIdLst>
    <p:handoutMasterId r:id="rId9"/>
  </p:handoutMasterIdLst>
  <p:sldIdLst>
    <p:sldId id="343" r:id="rId2"/>
    <p:sldId id="314" r:id="rId3"/>
    <p:sldId id="344" r:id="rId4"/>
    <p:sldId id="345" r:id="rId5"/>
    <p:sldId id="346" r:id="rId6"/>
    <p:sldId id="347" r:id="rId7"/>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9292"/>
    <a:srgbClr val="FEFBF5"/>
    <a:srgbClr val="FFFFFF"/>
    <a:srgbClr val="231B23"/>
    <a:srgbClr val="5A5A5A"/>
    <a:srgbClr val="B96F03"/>
    <a:srgbClr val="B18114"/>
    <a:srgbClr val="292C48"/>
    <a:srgbClr val="2C2D39"/>
    <a:srgbClr val="2426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2379" autoAdjust="0"/>
  </p:normalViewPr>
  <p:slideViewPr>
    <p:cSldViewPr snapToGrid="0" snapToObjects="1">
      <p:cViewPr varScale="1">
        <p:scale>
          <a:sx n="66" d="100"/>
          <a:sy n="66" d="100"/>
        </p:scale>
        <p:origin x="750" y="72"/>
      </p:cViewPr>
      <p:guideLst/>
    </p:cSldViewPr>
  </p:slideViewPr>
  <p:notesTextViewPr>
    <p:cViewPr>
      <p:scale>
        <a:sx n="1" d="1"/>
        <a:sy n="1" d="1"/>
      </p:scale>
      <p:origin x="0" y="0"/>
    </p:cViewPr>
  </p:notesTextViewPr>
  <p:notesViewPr>
    <p:cSldViewPr snapToGrid="0" snapToObjects="1">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C946E2A-EE88-487B-B56A-E18686956C5B}" type="datetime1">
              <a:rPr lang="ja-JP" altLang="en-US" smtClean="0">
                <a:latin typeface="Meiryo UI" panose="020B0604030504040204" pitchFamily="50" charset="-128"/>
                <a:ea typeface="Meiryo UI" panose="020B0604030504040204" pitchFamily="50" charset="-128"/>
              </a:rPr>
              <a:t>2021/6/28</a:t>
            </a:fld>
            <a:endParaRPr 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eiryo UI" panose="020B0604030504040204" pitchFamily="50" charset="-128"/>
                <a:ea typeface="Meiryo UI" panose="020B0604030504040204" pitchFamily="50" charset="-128"/>
              </a:rPr>
              <a:t>‹#›</a:t>
            </a:fld>
            <a:endParaRPr 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75C12AA9-855C-4BEA-B07F-DB8A0CF7ED54}" type="datetime1">
              <a:rPr lang="ja-JP" altLang="en-US" smtClean="0"/>
              <a:pPr/>
              <a:t>2021/6/28</a:t>
            </a:fld>
            <a:endParaRPr 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1</a:t>
            </a:fld>
            <a:endParaRPr lang="en-US" dirty="0"/>
          </a:p>
        </p:txBody>
      </p:sp>
    </p:spTree>
    <p:extLst>
      <p:ext uri="{BB962C8B-B14F-4D97-AF65-F5344CB8AC3E}">
        <p14:creationId xmlns:p14="http://schemas.microsoft.com/office/powerpoint/2010/main" val="2766790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75C12AA9-855C-4BEA-B07F-DB8A0CF7ED54}" type="datetime1">
              <a:rPr lang="ja-JP" altLang="en-US" smtClean="0"/>
              <a:pPr/>
              <a:t>2021/6/28</a:t>
            </a:fld>
            <a:endParaRPr lang="en-US" dirty="0"/>
          </a:p>
        </p:txBody>
      </p:sp>
      <p:sp>
        <p:nvSpPr>
          <p:cNvPr id="5" name="スライド番号プレースホルダー 4"/>
          <p:cNvSpPr>
            <a:spLocks noGrp="1"/>
          </p:cNvSpPr>
          <p:nvPr>
            <p:ph type="sldNum" sz="quarter" idx="5"/>
          </p:nvPr>
        </p:nvSpPr>
        <p:spPr/>
        <p:txBody>
          <a:bodyPr/>
          <a:lstStyle/>
          <a:p>
            <a:fld id="{DB303FA8-A3F3-7640-B13D-36C73B3E5587}" type="slidenum">
              <a:rPr lang="en-US" smtClean="0"/>
              <a:pPr/>
              <a:t>2</a:t>
            </a:fld>
            <a:endParaRPr lang="en-US" dirty="0"/>
          </a:p>
        </p:txBody>
      </p:sp>
    </p:spTree>
    <p:extLst>
      <p:ext uri="{BB962C8B-B14F-4D97-AF65-F5344CB8AC3E}">
        <p14:creationId xmlns:p14="http://schemas.microsoft.com/office/powerpoint/2010/main" val="30782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C12AA9-855C-4BEA-B07F-DB8A0CF7ED54}"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72707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C12AA9-855C-4BEA-B07F-DB8A0CF7ED54}"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625039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C12AA9-855C-4BEA-B07F-DB8A0CF7ED54}"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773994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C12AA9-855C-4BEA-B07F-DB8A0CF7ED54}" type="datetime1">
              <a:rPr kumimoji="0"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2021/6/28</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スライド番号プレースホルダー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303FA8-A3F3-7640-B13D-36C73B3E5587}" type="slidenum">
              <a:rPr kumimoji="0" 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706533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solidFill>
          <a:schemeClr val="bg1">
            <a:alpha val="30000"/>
          </a:schemeClr>
        </a:solidFill>
        <a:effectLst/>
      </p:bgPr>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CC33A90-B87E-634E-AF2A-F4C3C8923FED}"/>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3" name="長方形 12">
            <a:extLst>
              <a:ext uri="{FF2B5EF4-FFF2-40B4-BE49-F238E27FC236}">
                <a16:creationId xmlns:a16="http://schemas.microsoft.com/office/drawing/2014/main" id="{41147E0E-4AE4-D149-A315-F2528623D5EA}"/>
              </a:ext>
            </a:extLst>
          </p:cNvPr>
          <p:cNvSpPr/>
          <p:nvPr userDrawn="1"/>
        </p:nvSpPr>
        <p:spPr>
          <a:xfrm>
            <a:off x="763425" y="2818150"/>
            <a:ext cx="6207001" cy="257181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6" name="長方形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23759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noProof="0" dirty="0">
                <a:ln>
                  <a:noFill/>
                </a:ln>
                <a:solidFill>
                  <a:schemeClr val="tx1"/>
                </a:solidFill>
                <a:effectLst/>
                <a:latin typeface="+mj-lt"/>
              </a:rPr>
            </a:br>
            <a:endParaRPr kumimoji="0" lang="en-US" altLang="en-US" sz="1800" b="0" i="0" u="none" strike="noStrike" cap="none" normalizeH="0" baseline="0" noProof="0" dirty="0">
              <a:ln>
                <a:noFill/>
              </a:ln>
              <a:solidFill>
                <a:schemeClr val="tx1"/>
              </a:solidFill>
              <a:effectLst/>
              <a:latin typeface="+mj-lt"/>
            </a:endParaRPr>
          </a:p>
        </p:txBody>
      </p:sp>
      <p:sp>
        <p:nvSpPr>
          <p:cNvPr id="18" name="タイトル 1">
            <a:extLst>
              <a:ext uri="{FF2B5EF4-FFF2-40B4-BE49-F238E27FC236}">
                <a16:creationId xmlns:a16="http://schemas.microsoft.com/office/drawing/2014/main" id="{E3ED0903-C4AC-F843-878E-D66CB7BFB0E9}"/>
              </a:ext>
            </a:extLst>
          </p:cNvPr>
          <p:cNvSpPr>
            <a:spLocks noGrp="1"/>
          </p:cNvSpPr>
          <p:nvPr>
            <p:ph type="title" hasCustomPrompt="1"/>
          </p:nvPr>
        </p:nvSpPr>
        <p:spPr>
          <a:xfrm>
            <a:off x="1108430" y="3267744"/>
            <a:ext cx="5651293" cy="1086304"/>
          </a:xfrm>
          <a:prstGeom prst="rect">
            <a:avLst/>
          </a:prstGeom>
        </p:spPr>
        <p:txBody>
          <a:bodyPr lIns="91440" rIns="91440" rtlCol="0" anchor="ctr" anchorCtr="0">
            <a:noAutofit/>
          </a:bodyPr>
          <a:lstStyle>
            <a:lvl1pPr algn="l">
              <a:defRPr sz="8800" b="1" i="0" spc="150" baseline="0">
                <a:solidFill>
                  <a:schemeClr val="tx1"/>
                </a:solidFill>
                <a:latin typeface="+mj-lt"/>
                <a:ea typeface="Meiryo UI" panose="020B0604030504040204" pitchFamily="34" charset="-128"/>
              </a:defRPr>
            </a:lvl1pPr>
          </a:lstStyle>
          <a:p>
            <a:pPr rtl="0"/>
            <a:r>
              <a:rPr lang="ja" noProof="0"/>
              <a:t>タイトル</a:t>
            </a:r>
          </a:p>
        </p:txBody>
      </p:sp>
      <p:sp>
        <p:nvSpPr>
          <p:cNvPr id="11" name="図プレースホルダー 10">
            <a:extLst>
              <a:ext uri="{FF2B5EF4-FFF2-40B4-BE49-F238E27FC236}">
                <a16:creationId xmlns:a16="http://schemas.microsoft.com/office/drawing/2014/main" id="{C8F278E7-697F-D34E-BB55-5D254AF87F94}"/>
              </a:ext>
            </a:extLst>
          </p:cNvPr>
          <p:cNvSpPr>
            <a:spLocks noGrp="1"/>
          </p:cNvSpPr>
          <p:nvPr>
            <p:ph type="pic" sz="quarter" idx="14"/>
          </p:nvPr>
        </p:nvSpPr>
        <p:spPr>
          <a:xfrm>
            <a:off x="5923125" y="0"/>
            <a:ext cx="6268875" cy="6858000"/>
          </a:xfrm>
          <a:custGeom>
            <a:avLst/>
            <a:gdLst>
              <a:gd name="connsiteX0" fmla="*/ 0 w 6268875"/>
              <a:gd name="connsiteY0" fmla="*/ 0 h 6858000"/>
              <a:gd name="connsiteX1" fmla="*/ 6268875 w 6268875"/>
              <a:gd name="connsiteY1" fmla="*/ 0 h 6858000"/>
              <a:gd name="connsiteX2" fmla="*/ 6268875 w 6268875"/>
              <a:gd name="connsiteY2" fmla="*/ 6858000 h 6858000"/>
              <a:gd name="connsiteX3" fmla="*/ 0 w 6268875"/>
              <a:gd name="connsiteY3" fmla="*/ 6858000 h 6858000"/>
              <a:gd name="connsiteX4" fmla="*/ 0 w 6268875"/>
              <a:gd name="connsiteY4" fmla="*/ 5389964 h 6858000"/>
              <a:gd name="connsiteX5" fmla="*/ 1047301 w 6268875"/>
              <a:gd name="connsiteY5" fmla="*/ 5389964 h 6858000"/>
              <a:gd name="connsiteX6" fmla="*/ 1047301 w 6268875"/>
              <a:gd name="connsiteY6" fmla="*/ 2814404 h 6858000"/>
              <a:gd name="connsiteX7" fmla="*/ 0 w 6268875"/>
              <a:gd name="connsiteY7" fmla="*/ 28144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8875" h="6858000">
                <a:moveTo>
                  <a:pt x="0" y="0"/>
                </a:moveTo>
                <a:lnTo>
                  <a:pt x="6268875" y="0"/>
                </a:lnTo>
                <a:lnTo>
                  <a:pt x="6268875" y="6858000"/>
                </a:lnTo>
                <a:lnTo>
                  <a:pt x="0" y="6858000"/>
                </a:lnTo>
                <a:lnTo>
                  <a:pt x="0" y="5389964"/>
                </a:lnTo>
                <a:lnTo>
                  <a:pt x="1047301" y="5389964"/>
                </a:lnTo>
                <a:lnTo>
                  <a:pt x="1047301" y="2814404"/>
                </a:lnTo>
                <a:lnTo>
                  <a:pt x="0" y="2814404"/>
                </a:lnTo>
                <a:close/>
              </a:path>
            </a:pathLst>
          </a:custGeom>
          <a:solidFill>
            <a:schemeClr val="tx1"/>
          </a:solidFill>
        </p:spPr>
        <p:txBody>
          <a:bodyPr wrap="square" rtlCol="0">
            <a:noAutofit/>
          </a:bodyPr>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3" name="テキスト プレースホルダー 2">
            <a:extLst>
              <a:ext uri="{FF2B5EF4-FFF2-40B4-BE49-F238E27FC236}">
                <a16:creationId xmlns:a16="http://schemas.microsoft.com/office/drawing/2014/main" id="{762719C4-9998-4B9C-8E34-87A64F6BCDAE}"/>
              </a:ext>
            </a:extLst>
          </p:cNvPr>
          <p:cNvSpPr>
            <a:spLocks noGrp="1"/>
          </p:cNvSpPr>
          <p:nvPr>
            <p:ph type="body" sz="quarter" idx="15" hasCustomPrompt="1"/>
          </p:nvPr>
        </p:nvSpPr>
        <p:spPr>
          <a:xfrm>
            <a:off x="1124261" y="4354048"/>
            <a:ext cx="5651500" cy="704088"/>
          </a:xfrm>
        </p:spPr>
        <p:txBody>
          <a:bodyPr rtlCol="0" anchor="ctr">
            <a:normAutofit/>
          </a:bodyPr>
          <a:lstStyle>
            <a:lvl1pPr marL="0" indent="0">
              <a:buNone/>
              <a:defRPr sz="2400" b="1" i="0" cap="all" spc="600" baseline="0">
                <a:latin typeface="+mj-lt"/>
              </a:defRPr>
            </a:lvl1pPr>
          </a:lstStyle>
          <a:p>
            <a:pPr lvl="0" rtl="0"/>
            <a:r>
              <a:rPr lang="ja" noProof="0"/>
              <a:t>サブタイトル</a:t>
            </a:r>
          </a:p>
        </p:txBody>
      </p:sp>
    </p:spTree>
    <p:extLst>
      <p:ext uri="{BB962C8B-B14F-4D97-AF65-F5344CB8AC3E}">
        <p14:creationId xmlns:p14="http://schemas.microsoft.com/office/powerpoint/2010/main" val="147982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A2C8279F-4F17-4988-81F9-6030F363FD13}"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5" name="長方形 4">
            <a:extLst>
              <a:ext uri="{FF2B5EF4-FFF2-40B4-BE49-F238E27FC236}">
                <a16:creationId xmlns:a16="http://schemas.microsoft.com/office/drawing/2014/main" id="{F9B59AC0-ACCA-0548-A037-BC61068B8FE2}"/>
              </a:ext>
            </a:extLst>
          </p:cNvPr>
          <p:cNvSpPr/>
          <p:nvPr userDrawn="1"/>
        </p:nvSpPr>
        <p:spPr>
          <a:xfrm>
            <a:off x="0" y="0"/>
            <a:ext cx="12192000" cy="986306"/>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コンテンツ プレースホルダー 9">
            <a:extLst>
              <a:ext uri="{FF2B5EF4-FFF2-40B4-BE49-F238E27FC236}">
                <a16:creationId xmlns:a16="http://schemas.microsoft.com/office/drawing/2014/main" id="{A6B69B4E-3A48-4F14-8C09-ECC8E58C7321}"/>
              </a:ext>
            </a:extLst>
          </p:cNvPr>
          <p:cNvSpPr>
            <a:spLocks noGrp="1"/>
          </p:cNvSpPr>
          <p:nvPr>
            <p:ph sz="quarter" idx="13"/>
          </p:nvPr>
        </p:nvSpPr>
        <p:spPr>
          <a:xfrm>
            <a:off x="639763" y="1470025"/>
            <a:ext cx="10904088" cy="4706938"/>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64963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コンテンツ ">
    <p:bg>
      <p:bgPr>
        <a:solidFill>
          <a:schemeClr val="bg2">
            <a:alpha val="40000"/>
          </a:schemeClr>
        </a:solidFill>
        <a:effectLst/>
      </p:bgPr>
    </p:bg>
    <p:spTree>
      <p:nvGrpSpPr>
        <p:cNvPr id="1" name=""/>
        <p:cNvGrpSpPr/>
        <p:nvPr/>
      </p:nvGrpSpPr>
      <p:grpSpPr>
        <a:xfrm>
          <a:off x="0" y="0"/>
          <a:ext cx="0" cy="0"/>
          <a:chOff x="0" y="0"/>
          <a:chExt cx="0" cy="0"/>
        </a:xfrm>
      </p:grpSpPr>
      <p:sp>
        <p:nvSpPr>
          <p:cNvPr id="6" name="長方形 5">
            <a:extLst>
              <a:ext uri="{FF2B5EF4-FFF2-40B4-BE49-F238E27FC236}">
                <a16:creationId xmlns:a16="http://schemas.microsoft.com/office/drawing/2014/main" id="{987C56A2-F952-8343-A875-78793BA51A34}"/>
              </a:ext>
            </a:extLst>
          </p:cNvPr>
          <p:cNvSpPr/>
          <p:nvPr userDrawn="1"/>
        </p:nvSpPr>
        <p:spPr>
          <a:xfrm>
            <a:off x="0" y="5871694"/>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7" name="長方形 6">
            <a:extLst>
              <a:ext uri="{FF2B5EF4-FFF2-40B4-BE49-F238E27FC236}">
                <a16:creationId xmlns:a16="http://schemas.microsoft.com/office/drawing/2014/main" id="{81BB3689-72F8-2345-BF30-38C81BDD487E}"/>
              </a:ext>
            </a:extLst>
          </p:cNvPr>
          <p:cNvSpPr/>
          <p:nvPr userDrawn="1"/>
        </p:nvSpPr>
        <p:spPr>
          <a:xfrm>
            <a:off x="5002306" y="0"/>
            <a:ext cx="7189694"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9AB98020-A33C-4C88-A83B-3B246C41FC40}"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761117" y="681037"/>
            <a:ext cx="4791637"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2" name="図プレースホルダー 10">
            <a:extLst>
              <a:ext uri="{FF2B5EF4-FFF2-40B4-BE49-F238E27FC236}">
                <a16:creationId xmlns:a16="http://schemas.microsoft.com/office/drawing/2014/main" id="{CB2BF900-EE78-604F-A9A8-83394228A684}"/>
              </a:ext>
            </a:extLst>
          </p:cNvPr>
          <p:cNvSpPr>
            <a:spLocks noGrp="1"/>
          </p:cNvSpPr>
          <p:nvPr>
            <p:ph type="pic" sz="quarter" idx="14"/>
          </p:nvPr>
        </p:nvSpPr>
        <p:spPr>
          <a:xfrm>
            <a:off x="542925" y="571500"/>
            <a:ext cx="5553075" cy="5715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10" name="コンテンツ プレースホルダー 9">
            <a:extLst>
              <a:ext uri="{FF2B5EF4-FFF2-40B4-BE49-F238E27FC236}">
                <a16:creationId xmlns:a16="http://schemas.microsoft.com/office/drawing/2014/main" id="{C4C04996-C3BC-4E03-A361-2BA33F3CA305}"/>
              </a:ext>
            </a:extLst>
          </p:cNvPr>
          <p:cNvSpPr>
            <a:spLocks noGrp="1"/>
          </p:cNvSpPr>
          <p:nvPr>
            <p:ph sz="quarter" idx="15"/>
          </p:nvPr>
        </p:nvSpPr>
        <p:spPr>
          <a:xfrm>
            <a:off x="6761163" y="1265238"/>
            <a:ext cx="4791591" cy="4911725"/>
          </a:xfrm>
        </p:spPr>
        <p:txBody>
          <a:bodyPr rtlCol="0"/>
          <a:lstStyle>
            <a:lvl1pPr>
              <a:lnSpc>
                <a:spcPct val="200000"/>
              </a:lnSpc>
              <a:spcBef>
                <a:spcPts val="1000"/>
              </a:spcBef>
              <a:buClrTx/>
              <a:defRPr>
                <a:latin typeface="+mj-lt"/>
              </a:defRPr>
            </a:lvl1pPr>
            <a:lvl2pPr>
              <a:lnSpc>
                <a:spcPct val="200000"/>
              </a:lnSpc>
              <a:spcBef>
                <a:spcPts val="1000"/>
              </a:spcBef>
              <a:buClrTx/>
              <a:defRPr/>
            </a:lvl2pPr>
            <a:lvl3pPr>
              <a:lnSpc>
                <a:spcPct val="200000"/>
              </a:lnSpc>
              <a:spcBef>
                <a:spcPts val="1000"/>
              </a:spcBef>
              <a:buClrTx/>
              <a:defRPr/>
            </a:lvl3pPr>
            <a:lvl4pPr>
              <a:lnSpc>
                <a:spcPct val="200000"/>
              </a:lnSpc>
              <a:spcBef>
                <a:spcPts val="1000"/>
              </a:spcBef>
              <a:buClrTx/>
              <a:defRPr/>
            </a:lvl4pPr>
            <a:lvl5pPr>
              <a:lnSpc>
                <a:spcPct val="200000"/>
              </a:lnSpc>
              <a:spcBef>
                <a:spcPts val="1000"/>
              </a:spcBef>
              <a:buClrTx/>
              <a:defRPr/>
            </a:lvl5pPr>
          </a:lstStyle>
          <a:p>
            <a:pPr lvl="0" rtl="0"/>
            <a:r>
              <a:rPr lang="ja-JP" altLang="en-US" noProof="0"/>
              <a:t>マスター テキストの書式設定</a:t>
            </a:r>
          </a:p>
        </p:txBody>
      </p:sp>
    </p:spTree>
    <p:extLst>
      <p:ext uri="{BB962C8B-B14F-4D97-AF65-F5344CB8AC3E}">
        <p14:creationId xmlns:p14="http://schemas.microsoft.com/office/powerpoint/2010/main" val="285926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bg>
      <p:bgPr>
        <a:solidFill>
          <a:schemeClr val="bg2">
            <a:alpha val="40000"/>
          </a:schemeClr>
        </a:solidFill>
        <a:effectLst/>
      </p:bgPr>
    </p:bg>
    <p:spTree>
      <p:nvGrpSpPr>
        <p:cNvPr id="1" name=""/>
        <p:cNvGrpSpPr/>
        <p:nvPr/>
      </p:nvGrpSpPr>
      <p:grpSpPr>
        <a:xfrm>
          <a:off x="0" y="0"/>
          <a:ext cx="0" cy="0"/>
          <a:chOff x="0" y="0"/>
          <a:chExt cx="0" cy="0"/>
        </a:xfrm>
      </p:grpSpPr>
      <p:sp>
        <p:nvSpPr>
          <p:cNvPr id="16" name="長方形 15">
            <a:extLst>
              <a:ext uri="{FF2B5EF4-FFF2-40B4-BE49-F238E27FC236}">
                <a16:creationId xmlns:a16="http://schemas.microsoft.com/office/drawing/2014/main" id="{F2F96941-79C9-A34B-8AB5-C167A4D72D51}"/>
              </a:ext>
            </a:extLst>
          </p:cNvPr>
          <p:cNvSpPr/>
          <p:nvPr userDrawn="1"/>
        </p:nvSpPr>
        <p:spPr>
          <a:xfrm>
            <a:off x="0" y="0"/>
            <a:ext cx="12192000" cy="986306"/>
          </a:xfrm>
          <a:prstGeom prst="rect">
            <a:avLst/>
          </a:prstGeom>
          <a:pattFill prst="lgGrid">
            <a:fgClr>
              <a:schemeClr val="tx1">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A0764A3B-2FBD-4BC8-90B1-E50D4EF69B94}"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6" name="長方形 5">
            <a:extLst>
              <a:ext uri="{FF2B5EF4-FFF2-40B4-BE49-F238E27FC236}">
                <a16:creationId xmlns:a16="http://schemas.microsoft.com/office/drawing/2014/main" id="{2A57C152-0331-B74F-81FE-04A927A72C7B}"/>
              </a:ext>
            </a:extLst>
          </p:cNvPr>
          <p:cNvSpPr/>
          <p:nvPr userDrawn="1"/>
        </p:nvSpPr>
        <p:spPr>
          <a:xfrm>
            <a:off x="350520" y="279792"/>
            <a:ext cx="11475720" cy="9863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pPr rtl="0"/>
            <a:endParaRPr lang="en-US" sz="2400" b="1" noProof="0" dirty="0">
              <a:solidFill>
                <a:schemeClr val="bg1"/>
              </a:solidFill>
              <a:latin typeface="+mj-lt"/>
              <a:ea typeface="Meiryo" panose="020B0604030504040204" pitchFamily="34" charset="-128"/>
            </a:endParaRPr>
          </a:p>
        </p:txBody>
      </p:sp>
      <p:sp>
        <p:nvSpPr>
          <p:cNvPr id="8" name="タイトル 1">
            <a:extLst>
              <a:ext uri="{FF2B5EF4-FFF2-40B4-BE49-F238E27FC236}">
                <a16:creationId xmlns:a16="http://schemas.microsoft.com/office/drawing/2014/main" id="{5FDDD9A4-1691-5D47-9605-21650E2212D3}"/>
              </a:ext>
            </a:extLst>
          </p:cNvPr>
          <p:cNvSpPr>
            <a:spLocks noGrp="1"/>
          </p:cNvSpPr>
          <p:nvPr>
            <p:ph type="title"/>
          </p:nvPr>
        </p:nvSpPr>
        <p:spPr>
          <a:xfrm>
            <a:off x="639413" y="483440"/>
            <a:ext cx="10904438"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0" name="テキスト プレースホルダー 2">
            <a:extLst>
              <a:ext uri="{FF2B5EF4-FFF2-40B4-BE49-F238E27FC236}">
                <a16:creationId xmlns:a16="http://schemas.microsoft.com/office/drawing/2014/main" id="{62F811A9-08B1-C746-B30D-69D7B4A6CD59}"/>
              </a:ext>
            </a:extLst>
          </p:cNvPr>
          <p:cNvSpPr>
            <a:spLocks noGrp="1"/>
          </p:cNvSpPr>
          <p:nvPr>
            <p:ph type="body" idx="1"/>
          </p:nvPr>
        </p:nvSpPr>
        <p:spPr>
          <a:xfrm>
            <a:off x="838201"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12" name="テキスト プレースホルダー 2">
            <a:extLst>
              <a:ext uri="{FF2B5EF4-FFF2-40B4-BE49-F238E27FC236}">
                <a16:creationId xmlns:a16="http://schemas.microsoft.com/office/drawing/2014/main" id="{54F0B191-C947-1640-8AD2-EEEAA1ED57C9}"/>
              </a:ext>
            </a:extLst>
          </p:cNvPr>
          <p:cNvSpPr>
            <a:spLocks noGrp="1"/>
          </p:cNvSpPr>
          <p:nvPr>
            <p:ph type="body" idx="14"/>
          </p:nvPr>
        </p:nvSpPr>
        <p:spPr>
          <a:xfrm>
            <a:off x="6501205" y="2038570"/>
            <a:ext cx="5042646" cy="703135"/>
          </a:xfrm>
          <a:prstGeom prst="rect">
            <a:avLst/>
          </a:prstGeom>
        </p:spPr>
        <p:txBody>
          <a:bodyPr lIns="91440" rIns="91440" rtlCol="0" anchor="ctr">
            <a:normAutofit/>
          </a:bodyPr>
          <a:lstStyle>
            <a:lvl1pPr marL="0" indent="0" algn="l">
              <a:lnSpc>
                <a:spcPct val="150000"/>
              </a:lnSpc>
              <a:buNone/>
              <a:defRPr sz="1800" b="1" i="0" cap="all" spc="150" baseline="0">
                <a:solidFill>
                  <a:schemeClr val="tx2"/>
                </a:solidFill>
                <a:latin typeface="+mj-lt"/>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cxnSp>
        <p:nvCxnSpPr>
          <p:cNvPr id="14" name="直線​​コネクタ(S) 13">
            <a:extLst>
              <a:ext uri="{FF2B5EF4-FFF2-40B4-BE49-F238E27FC236}">
                <a16:creationId xmlns:a16="http://schemas.microsoft.com/office/drawing/2014/main" id="{E8B92D52-6B55-2C4B-95E4-CE89611E590B}"/>
              </a:ext>
            </a:extLst>
          </p:cNvPr>
          <p:cNvCxnSpPr>
            <a:cxnSpLocks/>
          </p:cNvCxnSpPr>
          <p:nvPr userDrawn="1"/>
        </p:nvCxnSpPr>
        <p:spPr>
          <a:xfrm>
            <a:off x="6167716" y="1613647"/>
            <a:ext cx="0" cy="4904068"/>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F0F9EB4B-EC9F-404E-A98B-1EA3F6FF116A}"/>
              </a:ext>
            </a:extLst>
          </p:cNvPr>
          <p:cNvSpPr>
            <a:spLocks noGrp="1"/>
          </p:cNvSpPr>
          <p:nvPr>
            <p:ph sz="quarter" idx="15"/>
          </p:nvPr>
        </p:nvSpPr>
        <p:spPr>
          <a:xfrm>
            <a:off x="838199"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
        <p:nvSpPr>
          <p:cNvPr id="15" name="コンテンツ プレースホルダー 6">
            <a:extLst>
              <a:ext uri="{FF2B5EF4-FFF2-40B4-BE49-F238E27FC236}">
                <a16:creationId xmlns:a16="http://schemas.microsoft.com/office/drawing/2014/main" id="{7A648C0A-27FE-4582-8D3C-7FF280E14591}"/>
              </a:ext>
            </a:extLst>
          </p:cNvPr>
          <p:cNvSpPr>
            <a:spLocks noGrp="1"/>
          </p:cNvSpPr>
          <p:nvPr>
            <p:ph sz="quarter" idx="16"/>
          </p:nvPr>
        </p:nvSpPr>
        <p:spPr>
          <a:xfrm>
            <a:off x="6501205" y="2894013"/>
            <a:ext cx="5042647" cy="3094037"/>
          </a:xfrm>
        </p:spPr>
        <p:txBody>
          <a:bodyPr rtlCol="0"/>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 noProof="0"/>
          </a:p>
        </p:txBody>
      </p:sp>
    </p:spTree>
    <p:extLst>
      <p:ext uri="{BB962C8B-B14F-4D97-AF65-F5344CB8AC3E}">
        <p14:creationId xmlns:p14="http://schemas.microsoft.com/office/powerpoint/2010/main" val="331599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画像とキャプション">
    <p:bg>
      <p:bgPr>
        <a:solidFill>
          <a:schemeClr val="bg2">
            <a:alpha val="40000"/>
          </a:schemeClr>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14A22209-F6F4-814A-9719-87CDCD23C55F}"/>
              </a:ext>
            </a:extLst>
          </p:cNvPr>
          <p:cNvSpPr/>
          <p:nvPr userDrawn="1"/>
        </p:nvSpPr>
        <p:spPr>
          <a:xfrm>
            <a:off x="0" y="914400"/>
            <a:ext cx="12192000" cy="5029200"/>
          </a:xfrm>
          <a:prstGeom prst="rect">
            <a:avLst/>
          </a:prstGeom>
          <a:pattFill prst="lgGrid">
            <a:fgClr>
              <a:schemeClr val="tx2">
                <a:lumMod val="10000"/>
                <a:lumOff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11" name="長方形 10">
            <a:extLst>
              <a:ext uri="{FF2B5EF4-FFF2-40B4-BE49-F238E27FC236}">
                <a16:creationId xmlns:a16="http://schemas.microsoft.com/office/drawing/2014/main" id="{51817374-D7A2-2F4D-91C6-E24955F0018B}"/>
              </a:ext>
            </a:extLst>
          </p:cNvPr>
          <p:cNvSpPr/>
          <p:nvPr userDrawn="1"/>
        </p:nvSpPr>
        <p:spPr>
          <a:xfrm>
            <a:off x="5951621" y="1803214"/>
            <a:ext cx="6240379" cy="32528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j-lt"/>
            </a:endParaRPr>
          </a:p>
        </p:txBody>
      </p:sp>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918C3803-BF19-42EE-A538-5DEF4008F470}"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
        <p:nvSpPr>
          <p:cNvPr id="9" name="タイトル 1">
            <a:extLst>
              <a:ext uri="{FF2B5EF4-FFF2-40B4-BE49-F238E27FC236}">
                <a16:creationId xmlns:a16="http://schemas.microsoft.com/office/drawing/2014/main" id="{656FB1BA-653F-254C-9C39-2A5BDD763EE8}"/>
              </a:ext>
            </a:extLst>
          </p:cNvPr>
          <p:cNvSpPr>
            <a:spLocks noGrp="1"/>
          </p:cNvSpPr>
          <p:nvPr>
            <p:ph type="title"/>
          </p:nvPr>
        </p:nvSpPr>
        <p:spPr>
          <a:xfrm>
            <a:off x="6494545" y="2028031"/>
            <a:ext cx="5058209" cy="583800"/>
          </a:xfrm>
          <a:prstGeom prst="rect">
            <a:avLst/>
          </a:prstGeom>
        </p:spPr>
        <p:txBody>
          <a:bodyPr lIns="91440" rIns="91440" rtlCol="0">
            <a:noAutofit/>
          </a:bodyPr>
          <a:lstStyle>
            <a:lvl1pPr>
              <a:defRPr sz="2400" b="1" i="0" spc="150" baseline="0">
                <a:solidFill>
                  <a:schemeClr val="tx1"/>
                </a:solidFill>
                <a:latin typeface="+mj-lt"/>
                <a:ea typeface="Meiryo UI" panose="020B0604030504040204" pitchFamily="34" charset="-128"/>
              </a:defRPr>
            </a:lvl1pPr>
          </a:lstStyle>
          <a:p>
            <a:pPr rtl="0"/>
            <a:r>
              <a:rPr lang="ja-JP" altLang="en-US" noProof="0"/>
              <a:t>マスター タイトルの書式設定</a:t>
            </a:r>
            <a:endParaRPr lang="ja" noProof="0"/>
          </a:p>
        </p:txBody>
      </p:sp>
      <p:sp>
        <p:nvSpPr>
          <p:cNvPr id="13" name="図プレースホルダー 10">
            <a:extLst>
              <a:ext uri="{FF2B5EF4-FFF2-40B4-BE49-F238E27FC236}">
                <a16:creationId xmlns:a16="http://schemas.microsoft.com/office/drawing/2014/main" id="{AD5E91DA-7D30-8C45-9BE7-5F82AA824B11}"/>
              </a:ext>
            </a:extLst>
          </p:cNvPr>
          <p:cNvSpPr>
            <a:spLocks noGrp="1"/>
          </p:cNvSpPr>
          <p:nvPr>
            <p:ph type="pic" sz="quarter" idx="14"/>
          </p:nvPr>
        </p:nvSpPr>
        <p:spPr>
          <a:xfrm>
            <a:off x="542925" y="0"/>
            <a:ext cx="5408696" cy="6858000"/>
          </a:xfrm>
          <a:prstGeom prst="rect">
            <a:avLst/>
          </a:prstGeom>
          <a:solidFill>
            <a:schemeClr val="tx1"/>
          </a:solidFill>
        </p:spPr>
        <p:txBody>
          <a:bodyPr rtlCol="0"/>
          <a:lstStyle>
            <a:lvl1pPr marL="0" indent="0">
              <a:buNone/>
              <a:defRPr>
                <a:solidFill>
                  <a:schemeClr val="bg1"/>
                </a:solidFill>
                <a:latin typeface="+mj-lt"/>
              </a:defRPr>
            </a:lvl1pPr>
          </a:lstStyle>
          <a:p>
            <a:pPr rtl="0"/>
            <a:r>
              <a:rPr lang="ja-JP" altLang="en-US" noProof="0"/>
              <a:t>アイコンをクリックして図を追加</a:t>
            </a:r>
            <a:endParaRPr lang="ja" noProof="0"/>
          </a:p>
        </p:txBody>
      </p:sp>
      <p:sp>
        <p:nvSpPr>
          <p:cNvPr id="6" name="コンテンツ プレースホルダー 5">
            <a:extLst>
              <a:ext uri="{FF2B5EF4-FFF2-40B4-BE49-F238E27FC236}">
                <a16:creationId xmlns:a16="http://schemas.microsoft.com/office/drawing/2014/main" id="{A94B5840-E92F-4CFE-B3C0-0873B2740891}"/>
              </a:ext>
            </a:extLst>
          </p:cNvPr>
          <p:cNvSpPr>
            <a:spLocks noGrp="1"/>
          </p:cNvSpPr>
          <p:nvPr>
            <p:ph sz="quarter" idx="15"/>
          </p:nvPr>
        </p:nvSpPr>
        <p:spPr>
          <a:xfrm>
            <a:off x="6494463" y="2611438"/>
            <a:ext cx="5058291" cy="2165350"/>
          </a:xfrm>
        </p:spPr>
        <p:txBody>
          <a:bodyPr rtlCol="0"/>
          <a:lstStyle>
            <a:lvl1pPr marL="0" indent="0">
              <a:lnSpc>
                <a:spcPct val="200000"/>
              </a:lnSpc>
              <a:spcBef>
                <a:spcPts val="1900"/>
              </a:spcBef>
              <a:buNone/>
              <a:defRPr>
                <a:latin typeface="+mj-lt"/>
              </a:defRPr>
            </a:lvl1pPr>
          </a:lstStyle>
          <a:p>
            <a:pPr lvl="0" rtl="0"/>
            <a:r>
              <a:rPr lang="ja-JP" altLang="en-US" noProof="0"/>
              <a:t>マスター テキストの書式設定</a:t>
            </a:r>
          </a:p>
        </p:txBody>
      </p:sp>
    </p:spTree>
    <p:extLst>
      <p:ext uri="{BB962C8B-B14F-4D97-AF65-F5344CB8AC3E}">
        <p14:creationId xmlns:p14="http://schemas.microsoft.com/office/powerpoint/2010/main" val="202084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4">
            <a:alpha val="40000"/>
          </a:schemeClr>
        </a:solidFill>
        <a:effectLst/>
      </p:bgPr>
    </p:bg>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9FBA462-7E60-BA4E-9A1E-3B5E69DACB3A}"/>
              </a:ext>
            </a:extLst>
          </p:cNvPr>
          <p:cNvSpPr>
            <a:spLocks noGrp="1"/>
          </p:cNvSpPr>
          <p:nvPr>
            <p:ph type="dt" sz="half" idx="10"/>
          </p:nvPr>
        </p:nvSpPr>
        <p:spPr/>
        <p:txBody>
          <a:bodyPr rtlCol="0"/>
          <a:lstStyle>
            <a:lvl1pPr>
              <a:defRPr>
                <a:latin typeface="+mj-lt"/>
              </a:defRPr>
            </a:lvl1pPr>
          </a:lstStyle>
          <a:p>
            <a:fld id="{1F228067-30A9-4940-BBA9-0D031C83E0C4}" type="datetime1">
              <a:rPr lang="ja-JP" altLang="en-US" smtClean="0"/>
              <a:t>2021/6/28</a:t>
            </a:fld>
            <a:endParaRPr lang="en-US" dirty="0"/>
          </a:p>
        </p:txBody>
      </p:sp>
      <p:sp>
        <p:nvSpPr>
          <p:cNvPr id="3" name="フッター プレースホルダー 2">
            <a:extLst>
              <a:ext uri="{FF2B5EF4-FFF2-40B4-BE49-F238E27FC236}">
                <a16:creationId xmlns:a16="http://schemas.microsoft.com/office/drawing/2014/main" id="{218A28A8-5C75-FC4B-9A28-8F343DF4B1F9}"/>
              </a:ext>
            </a:extLst>
          </p:cNvPr>
          <p:cNvSpPr>
            <a:spLocks noGrp="1"/>
          </p:cNvSpPr>
          <p:nvPr>
            <p:ph type="ftr" sz="quarter" idx="11"/>
          </p:nvPr>
        </p:nvSpPr>
        <p:spPr/>
        <p:txBody>
          <a:bodyPr rtlCol="0"/>
          <a:lstStyle>
            <a:lvl1pPr>
              <a:defRPr>
                <a:latin typeface="+mj-lt"/>
              </a:defRPr>
            </a:lvl1pPr>
          </a:lstStyle>
          <a:p>
            <a:endParaRPr lang="en-US" dirty="0"/>
          </a:p>
        </p:txBody>
      </p:sp>
      <p:sp>
        <p:nvSpPr>
          <p:cNvPr id="4" name="スライド番号プレースホルダー 3">
            <a:extLst>
              <a:ext uri="{FF2B5EF4-FFF2-40B4-BE49-F238E27FC236}">
                <a16:creationId xmlns:a16="http://schemas.microsoft.com/office/drawing/2014/main" id="{71FD5A6F-AE17-4E4C-9567-DB3B02853306}"/>
              </a:ext>
            </a:extLst>
          </p:cNvPr>
          <p:cNvSpPr>
            <a:spLocks noGrp="1"/>
          </p:cNvSpPr>
          <p:nvPr>
            <p:ph type="sldNum" sz="quarter" idx="12"/>
          </p:nvPr>
        </p:nvSpPr>
        <p:spPr/>
        <p:txBody>
          <a:bodyPr rtlCol="0"/>
          <a:lstStyle>
            <a:lvl1pPr>
              <a:defRPr>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7717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 noProof="0"/>
              <a:t>マスター タイトルの書式設定</a:t>
            </a:r>
          </a:p>
        </p:txBody>
      </p:sp>
      <p:sp>
        <p:nvSpPr>
          <p:cNvPr id="3" name="テキスト プレースホルダー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 noProof="0"/>
              <a:t>マスター テキストの書式設定</a:t>
            </a:r>
          </a:p>
          <a:p>
            <a:pPr lvl="1" rtl="0"/>
            <a:r>
              <a:rPr lang="ja" noProof="0"/>
              <a:t>第 2 レベル</a:t>
            </a:r>
          </a:p>
          <a:p>
            <a:pPr lvl="2" rtl="0"/>
            <a:r>
              <a:rPr lang="ja" noProof="0"/>
              <a:t>第 3 レベル</a:t>
            </a:r>
          </a:p>
          <a:p>
            <a:pPr lvl="3" rtl="0"/>
            <a:r>
              <a:rPr lang="ja" noProof="0"/>
              <a:t>第 4 レベル</a:t>
            </a:r>
          </a:p>
          <a:p>
            <a:pPr lvl="4" rtl="0"/>
            <a:r>
              <a:rPr lang="ja" noProof="0"/>
              <a:t>第 5 レベル</a:t>
            </a:r>
          </a:p>
        </p:txBody>
      </p:sp>
      <p:sp>
        <p:nvSpPr>
          <p:cNvPr id="4" name="日付プレースホルダー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tx1">
                    <a:tint val="75000"/>
                  </a:schemeClr>
                </a:solidFill>
                <a:latin typeface="+mj-lt"/>
              </a:defRPr>
            </a:lvl1pPr>
          </a:lstStyle>
          <a:p>
            <a:fld id="{E04AC4CE-8F4C-419D-AA1F-71C6B87C5859}" type="datetime1">
              <a:rPr lang="ja-JP" altLang="en-US" smtClean="0"/>
              <a:t>2021/6/28</a:t>
            </a:fld>
            <a:endParaRPr lang="en-US" dirty="0"/>
          </a:p>
        </p:txBody>
      </p:sp>
      <p:sp>
        <p:nvSpPr>
          <p:cNvPr id="5" name="フッター プレースホルダー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tx1">
                    <a:tint val="75000"/>
                  </a:schemeClr>
                </a:solidFill>
                <a:latin typeface="+mj-lt"/>
              </a:defRPr>
            </a:lvl1pPr>
          </a:lstStyle>
          <a:p>
            <a:endParaRPr lang="en-US" dirty="0"/>
          </a:p>
        </p:txBody>
      </p:sp>
      <p:sp>
        <p:nvSpPr>
          <p:cNvPr id="6" name="スライド番号プレースホルダー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tx1">
                    <a:tint val="75000"/>
                  </a:schemeClr>
                </a:solidFill>
                <a:latin typeface="+mj-lt"/>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30" r:id="rId5"/>
    <p:sldLayoutId id="2147483729" r:id="rId6"/>
  </p:sldLayoutIdLst>
  <p:hf sldNum="0" hdr="0" ftr="0"/>
  <p:txStyles>
    <p:titleStyle>
      <a:lvl1pPr algn="l" defTabSz="914400" rtl="0" eaLnBrk="1" latinLnBrk="0" hangingPunct="1">
        <a:lnSpc>
          <a:spcPct val="90000"/>
        </a:lnSpc>
        <a:spcBef>
          <a:spcPct val="0"/>
        </a:spcBef>
        <a:buNone/>
        <a:defRPr kumimoji="1" sz="4400" kern="1200">
          <a:solidFill>
            <a:schemeClr val="tx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500" kern="1200" spc="150" baseline="0">
          <a:solidFill>
            <a:schemeClr val="tx1"/>
          </a:solidFill>
          <a:latin typeface="+mj-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Wingdings" panose="05000000000000000000" pitchFamily="2" charset="2"/>
        <a:buChar char="§"/>
        <a:defRPr kumimoji="1" sz="1400" kern="1200" spc="150" baseline="0">
          <a:solidFill>
            <a:schemeClr val="tx1"/>
          </a:solidFill>
          <a:latin typeface="+mj-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3.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4.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5.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6.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15528" cy="99710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目標</a:t>
            </a: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小林 葵 </a:t>
            </a:r>
            <a:r>
              <a:rPr lang="en-US" altLang="ja-JP" b="0" dirty="0"/>
              <a:t>/ </a:t>
            </a:r>
            <a:r>
              <a:rPr lang="ja-JP" altLang="en-US" b="0" dirty="0"/>
              <a:t>チームリーダー担当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85</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わわ</a:t>
            </a:r>
            <a:endParaRPr kumimoji="1" lang="en-US" altLang="ja-JP" dirty="0">
              <a:solidFill>
                <a:sysClr val="windowText" lastClr="000000"/>
              </a:solidFill>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489372"/>
            <a:ext cx="11415528" cy="262798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いちばん言いたいこと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19" name="テキスト ボックス 18">
            <a:extLst>
              <a:ext uri="{FF2B5EF4-FFF2-40B4-BE49-F238E27FC236}">
                <a16:creationId xmlns:a16="http://schemas.microsoft.com/office/drawing/2014/main" id="{6234C2C2-1210-4AC3-BEF2-42585446F70A}"/>
              </a:ext>
            </a:extLst>
          </p:cNvPr>
          <p:cNvSpPr txBox="1"/>
          <p:nvPr/>
        </p:nvSpPr>
        <p:spPr>
          <a:xfrm>
            <a:off x="726922" y="2865422"/>
            <a:ext cx="10678885" cy="2230867"/>
          </a:xfrm>
          <a:prstGeom prst="rect">
            <a:avLst/>
          </a:prstGeom>
          <a:noFill/>
        </p:spPr>
        <p:txBody>
          <a:bodyPr wrap="square" rtlCol="0">
            <a:spAutoFit/>
          </a:bodyPr>
          <a:lstStyle/>
          <a:p>
            <a:pPr>
              <a:lnSpc>
                <a:spcPct val="150000"/>
              </a:lnSpc>
            </a:pPr>
            <a:r>
              <a:rPr kumimoji="1" lang="ja-JP" altLang="en-US" sz="2400" dirty="0"/>
              <a:t>・指示出しと決定事項は明確に！</a:t>
            </a:r>
            <a:endParaRPr kumimoji="1" lang="en-US" altLang="ja-JP" sz="2400" dirty="0"/>
          </a:p>
          <a:p>
            <a:pPr>
              <a:lnSpc>
                <a:spcPct val="150000"/>
              </a:lnSpc>
            </a:pPr>
            <a:r>
              <a:rPr kumimoji="1" lang="en-US" altLang="ja-JP" sz="2400" dirty="0"/>
              <a:t>	</a:t>
            </a:r>
            <a:r>
              <a:rPr kumimoji="1" lang="ja-JP" altLang="en-US" sz="2000" dirty="0"/>
              <a:t>決定したことははっきり言葉にする　文字に残す</a:t>
            </a:r>
            <a:endParaRPr kumimoji="1" lang="en-US" altLang="ja-JP" sz="2000" dirty="0"/>
          </a:p>
          <a:p>
            <a:pPr>
              <a:lnSpc>
                <a:spcPct val="150000"/>
              </a:lnSpc>
            </a:pPr>
            <a:r>
              <a:rPr kumimoji="1" lang="ja-JP" altLang="en-US" sz="2400"/>
              <a:t>・誰</a:t>
            </a:r>
            <a:r>
              <a:rPr kumimoji="1" lang="ja-JP" altLang="en-US" sz="2400" dirty="0"/>
              <a:t>も無茶しないスケジュール管理</a:t>
            </a:r>
            <a:endParaRPr kumimoji="1" lang="en-US" altLang="ja-JP" sz="2400" dirty="0"/>
          </a:p>
          <a:p>
            <a:pPr>
              <a:lnSpc>
                <a:spcPct val="150000"/>
              </a:lnSpc>
            </a:pPr>
            <a:r>
              <a:rPr kumimoji="1" lang="en-US" altLang="ja-JP" sz="2000" dirty="0"/>
              <a:t>	</a:t>
            </a:r>
            <a:r>
              <a:rPr kumimoji="1" lang="ja-JP" altLang="en-US" sz="2000" dirty="0"/>
              <a:t>全員に平等な分担　間に合わないと思ったらすぐに手を打つ</a:t>
            </a:r>
            <a:endParaRPr kumimoji="1" lang="en-US" altLang="ja-JP" sz="2000" dirty="0"/>
          </a:p>
        </p:txBody>
      </p:sp>
      <p:sp>
        <p:nvSpPr>
          <p:cNvPr id="25" name="テキスト ボックス 24">
            <a:extLst>
              <a:ext uri="{FF2B5EF4-FFF2-40B4-BE49-F238E27FC236}">
                <a16:creationId xmlns:a16="http://schemas.microsoft.com/office/drawing/2014/main" id="{623DC4EA-F5E8-4F37-8B14-9994DF5C626A}"/>
              </a:ext>
            </a:extLst>
          </p:cNvPr>
          <p:cNvSpPr txBox="1"/>
          <p:nvPr/>
        </p:nvSpPr>
        <p:spPr>
          <a:xfrm>
            <a:off x="1126573" y="1477303"/>
            <a:ext cx="6269106" cy="648319"/>
          </a:xfrm>
          <a:prstGeom prst="rect">
            <a:avLst/>
          </a:prstGeom>
          <a:noFill/>
        </p:spPr>
        <p:txBody>
          <a:bodyPr wrap="square" rtlCol="0">
            <a:spAutoFit/>
          </a:bodyPr>
          <a:lstStyle/>
          <a:p>
            <a:pPr>
              <a:lnSpc>
                <a:spcPct val="150000"/>
              </a:lnSpc>
            </a:pPr>
            <a:r>
              <a:rPr kumimoji="1" lang="ja-JP" altLang="en-US" sz="2800" dirty="0"/>
              <a:t>リーダーとしての責任を果たす</a:t>
            </a:r>
            <a:endParaRPr kumimoji="1" lang="en-US" altLang="ja-JP" sz="2800" dirty="0"/>
          </a:p>
        </p:txBody>
      </p:sp>
    </p:spTree>
    <p:extLst>
      <p:ext uri="{BB962C8B-B14F-4D97-AF65-F5344CB8AC3E}">
        <p14:creationId xmlns:p14="http://schemas.microsoft.com/office/powerpoint/2010/main" val="119154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○○担当として</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自己採点</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a:p>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r>
              <a:rPr kumimoji="1" lang="en-US" altLang="ja-JP" sz="4400" dirty="0">
                <a:solidFill>
                  <a:schemeClr val="accent3">
                    <a:lumMod val="50000"/>
                  </a:schemeClr>
                </a:solidFill>
              </a:rPr>
              <a:t>00</a:t>
            </a:r>
            <a:r>
              <a:rPr kumimoji="1" lang="en-US" altLang="ja-JP" sz="2000" dirty="0">
                <a:solidFill>
                  <a:schemeClr val="accent3">
                    <a:lumMod val="50000"/>
                  </a:schemeClr>
                </a:solidFill>
              </a:rPr>
              <a:t> </a:t>
            </a:r>
            <a:r>
              <a:rPr kumimoji="1" lang="en-US" altLang="ja-JP" sz="2000" dirty="0">
                <a:solidFill>
                  <a:srgbClr val="929292"/>
                </a:solidFill>
              </a:rPr>
              <a:t>/ 100</a:t>
            </a:r>
            <a:endParaRPr kumimoji="1" lang="ja-JP" altLang="en-US" sz="2000" dirty="0">
              <a:solidFill>
                <a:srgbClr val="929292"/>
              </a:solidFill>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a:lnSpc>
                <a:spcPct val="150000"/>
              </a:lnSpc>
            </a:pPr>
            <a:r>
              <a:rPr kumimoji="1" lang="ja-JP" altLang="en-US" sz="2800" dirty="0"/>
              <a:t>わわわ～</a:t>
            </a:r>
            <a:endParaRPr kumimoji="1" lang="en-US" altLang="ja-JP" sz="2800" dirty="0"/>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dirty="0">
                <a:solidFill>
                  <a:sysClr val="windowText" lastClr="000000"/>
                </a:solidFill>
              </a:rPr>
              <a:t>「プログラミングで力になれなかった」と言っていましたが、全然そんなことないと思います。そして、発表は蔭山さんがいなかったら成り立っていませんでした。</a:t>
            </a:r>
            <a:endParaRPr kumimoji="1" lang="en-US" altLang="ja-JP" dirty="0">
              <a:solidFill>
                <a:sysClr val="windowText" lastClr="000000"/>
              </a:solidFill>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algn="ctr"/>
            <a:r>
              <a:rPr kumimoji="1" lang="ja-JP" altLang="en-US" sz="2800" b="1" dirty="0">
                <a:solidFill>
                  <a:schemeClr val="accent3">
                    <a:lumMod val="50000"/>
                  </a:schemeClr>
                </a:solidFill>
                <a:latin typeface="HGP教科書体" panose="02020600000000000000" pitchFamily="18" charset="-128"/>
                <a:ea typeface="HGP教科書体" panose="02020600000000000000" pitchFamily="18" charset="-128"/>
              </a:rPr>
              <a:t>達成</a:t>
            </a:r>
            <a:endParaRPr kumimoji="1" lang="en-US" altLang="ja-JP" sz="2800" b="1" dirty="0">
              <a:solidFill>
                <a:schemeClr val="tx1"/>
              </a:solidFill>
              <a:latin typeface="HGP教科書体" panose="02020600000000000000" pitchFamily="18" charset="-128"/>
              <a:ea typeface="HGP教科書体" panose="02020600000000000000" pitchFamily="18" charset="-128"/>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r>
              <a:rPr kumimoji="1" lang="ja-JP" altLang="en-US" sz="2000" dirty="0">
                <a:solidFill>
                  <a:schemeClr val="tx1"/>
                </a:solidFill>
                <a:latin typeface="HGP教科書体" panose="02020600000000000000" pitchFamily="18" charset="-128"/>
                <a:ea typeface="HGP教科書体" panose="02020600000000000000" pitchFamily="18" charset="-128"/>
              </a:rPr>
              <a:t>一番言いたいこと</a:t>
            </a:r>
            <a:endParaRPr kumimoji="1" lang="en-US" altLang="ja-JP" sz="2000" dirty="0">
              <a:solidFill>
                <a:schemeClr val="tx1"/>
              </a:solidFill>
              <a:latin typeface="HGP教科書体" panose="02020600000000000000" pitchFamily="18" charset="-128"/>
              <a:ea typeface="HGP教科書体" panose="02020600000000000000" pitchFamily="18" charset="-128"/>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5805596" cy="648319"/>
          </a:xfrm>
          <a:prstGeom prst="rect">
            <a:avLst/>
          </a:prstGeom>
          <a:noFill/>
        </p:spPr>
        <p:txBody>
          <a:bodyPr wrap="square" rtlCol="0">
            <a:spAutoFit/>
          </a:bodyPr>
          <a:lstStyle/>
          <a:p>
            <a:pPr>
              <a:lnSpc>
                <a:spcPct val="150000"/>
              </a:lnSpc>
            </a:pPr>
            <a:r>
              <a:rPr kumimoji="1" lang="ja-JP" altLang="en-US" sz="2800" dirty="0"/>
              <a:t>小林から蔭山さんへ</a:t>
            </a:r>
            <a:endParaRPr kumimoji="1" lang="en-US" altLang="ja-JP" sz="2800" dirty="0"/>
          </a:p>
        </p:txBody>
      </p:sp>
    </p:spTree>
    <p:extLst>
      <p:ext uri="{BB962C8B-B14F-4D97-AF65-F5344CB8AC3E}">
        <p14:creationId xmlns:p14="http://schemas.microsoft.com/office/powerpoint/2010/main" val="97387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00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わわわ～</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お気に入り機能など数々の無茶ぶりをしてしまいましたが、それをすべて完成させた杉森さんはすごすぎます。本当にプログラミング初心者ですか？</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rgbClr val="D7E7BA">
                    <a:lumMod val="50000"/>
                  </a:srgbClr>
                </a:solidFill>
                <a:effectLst/>
                <a:uLnTx/>
                <a:uFillTx/>
                <a:latin typeface="HGP教科書体" panose="02020600000000000000" pitchFamily="18" charset="-128"/>
                <a:ea typeface="HGP教科書体" panose="02020600000000000000" pitchFamily="18" charset="-128"/>
                <a:cs typeface="+mn-cs"/>
              </a:rPr>
              <a:t>達成</a:t>
            </a:r>
            <a:endParaRPr kumimoji="1" lang="en-US" altLang="ja-JP" sz="2800" b="1"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一番言いたいこと</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580559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小林から杉森さんへ</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spTree>
    <p:extLst>
      <p:ext uri="{BB962C8B-B14F-4D97-AF65-F5344CB8AC3E}">
        <p14:creationId xmlns:p14="http://schemas.microsoft.com/office/powerpoint/2010/main" val="392077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00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わわわ～</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プログラミングで難しいところをたくさん担当してくれただけでなく、</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dirty="0">
                <a:solidFill>
                  <a:sysClr val="windowText" lastClr="000000"/>
                </a:solidFill>
                <a:latin typeface="Meiryo UI"/>
              </a:rPr>
              <a:t>話し合い中に静かになるとすぐに発言してくれるのがすごく心強かったです。</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rgbClr val="D7E7BA">
                    <a:lumMod val="50000"/>
                  </a:srgbClr>
                </a:solidFill>
                <a:effectLst/>
                <a:uLnTx/>
                <a:uFillTx/>
                <a:latin typeface="HGP教科書体" panose="02020600000000000000" pitchFamily="18" charset="-128"/>
                <a:ea typeface="HGP教科書体" panose="02020600000000000000" pitchFamily="18" charset="-128"/>
                <a:cs typeface="+mn-cs"/>
              </a:rPr>
              <a:t>達成</a:t>
            </a:r>
            <a:endParaRPr kumimoji="1" lang="en-US" altLang="ja-JP" sz="2800" b="1"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一番言いたいこと</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725833" y="2933743"/>
            <a:ext cx="580559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dirty="0">
                <a:solidFill>
                  <a:srgbClr val="231B23"/>
                </a:solidFill>
                <a:latin typeface="Meiryo UI"/>
              </a:rPr>
              <a:t>小林から水井さんへ</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spTree>
    <p:extLst>
      <p:ext uri="{BB962C8B-B14F-4D97-AF65-F5344CB8AC3E}">
        <p14:creationId xmlns:p14="http://schemas.microsoft.com/office/powerpoint/2010/main" val="269335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00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わわわ～</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ysClr val="windowText" lastClr="000000"/>
                </a:solidFill>
                <a:effectLst/>
                <a:uLnTx/>
                <a:uFillTx/>
                <a:latin typeface="Meiryo UI"/>
                <a:ea typeface="+mn-ea"/>
                <a:cs typeface="+mn-cs"/>
              </a:rPr>
              <a:t>チーム立ち上げ当初から鋭い視点の意見で、私では気付かないポイントにたくさん気づかせてもらいました。デザインもセンス抜群で本当にすごいなぁといつも思っていました。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rgbClr val="D7E7BA">
                    <a:lumMod val="50000"/>
                  </a:srgbClr>
                </a:solidFill>
                <a:effectLst/>
                <a:uLnTx/>
                <a:uFillTx/>
                <a:latin typeface="HGP教科書体" panose="02020600000000000000" pitchFamily="18" charset="-128"/>
                <a:ea typeface="HGP教科書体" panose="02020600000000000000" pitchFamily="18" charset="-128"/>
                <a:cs typeface="+mn-cs"/>
              </a:rPr>
              <a:t>達成</a:t>
            </a:r>
            <a:endParaRPr kumimoji="1" lang="en-US" altLang="ja-JP" sz="2800" b="1"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一番言いたいこと</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668777" y="2907507"/>
            <a:ext cx="580559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dirty="0">
                <a:solidFill>
                  <a:srgbClr val="231B23"/>
                </a:solidFill>
                <a:latin typeface="Meiryo UI"/>
              </a:rPr>
              <a:t>小林から舟見さんへ</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spTree>
    <p:extLst>
      <p:ext uri="{BB962C8B-B14F-4D97-AF65-F5344CB8AC3E}">
        <p14:creationId xmlns:p14="http://schemas.microsoft.com/office/powerpoint/2010/main" val="168027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491FFD79-7801-41A6-8327-42B8A51BB0A0}"/>
              </a:ext>
            </a:extLst>
          </p:cNvPr>
          <p:cNvSpPr/>
          <p:nvPr/>
        </p:nvSpPr>
        <p:spPr>
          <a:xfrm>
            <a:off x="358601" y="5253246"/>
            <a:ext cx="8525619" cy="13803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メンバーより</a:t>
            </a:r>
          </a:p>
        </p:txBody>
      </p:sp>
      <p:sp>
        <p:nvSpPr>
          <p:cNvPr id="15" name="正方形/長方形 14">
            <a:extLst>
              <a:ext uri="{FF2B5EF4-FFF2-40B4-BE49-F238E27FC236}">
                <a16:creationId xmlns:a16="http://schemas.microsoft.com/office/drawing/2014/main" id="{AF2861BF-3022-4976-99F4-D0D1F70589FA}"/>
              </a:ext>
            </a:extLst>
          </p:cNvPr>
          <p:cNvSpPr/>
          <p:nvPr/>
        </p:nvSpPr>
        <p:spPr>
          <a:xfrm>
            <a:off x="358601" y="1349603"/>
            <a:ext cx="11409623" cy="1150363"/>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○○担当として</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24" name="正方形/長方形 23">
            <a:extLst>
              <a:ext uri="{FF2B5EF4-FFF2-40B4-BE49-F238E27FC236}">
                <a16:creationId xmlns:a16="http://schemas.microsoft.com/office/drawing/2014/main" id="{91C1B418-DC88-48F9-9F51-A0B7F6A9F741}"/>
              </a:ext>
            </a:extLst>
          </p:cNvPr>
          <p:cNvSpPr/>
          <p:nvPr/>
        </p:nvSpPr>
        <p:spPr>
          <a:xfrm>
            <a:off x="9021453" y="5243631"/>
            <a:ext cx="2746771" cy="1355126"/>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自己採点</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pic>
        <p:nvPicPr>
          <p:cNvPr id="22" name="グラフィックス 21" descr="ハート付きの笑顔 (塗りつぶしなし) 単色塗りつぶし">
            <a:extLst>
              <a:ext uri="{FF2B5EF4-FFF2-40B4-BE49-F238E27FC236}">
                <a16:creationId xmlns:a16="http://schemas.microsoft.com/office/drawing/2014/main" id="{7DE3574C-15E9-4D20-A929-C7E2D6DE0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06698" y="471586"/>
            <a:ext cx="735351" cy="735351"/>
          </a:xfrm>
          <a:prstGeom prst="rect">
            <a:avLst/>
          </a:prstGeom>
        </p:spPr>
      </p:pic>
      <p:pic>
        <p:nvPicPr>
          <p:cNvPr id="10" name="グラフィックス 9" descr="ニヤリとした顔 (塗りつぶしなし) 単色塗りつぶし">
            <a:extLst>
              <a:ext uri="{FF2B5EF4-FFF2-40B4-BE49-F238E27FC236}">
                <a16:creationId xmlns:a16="http://schemas.microsoft.com/office/drawing/2014/main" id="{D68573FE-0FF6-4CE1-95BE-C63109EF9B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1856" y="5553518"/>
            <a:ext cx="735351" cy="735351"/>
          </a:xfrm>
          <a:prstGeom prst="rect">
            <a:avLst/>
          </a:prstGeom>
        </p:spPr>
      </p:pic>
      <p:pic>
        <p:nvPicPr>
          <p:cNvPr id="20" name="グラフィックス 19" descr="困った顔 (塗りつぶしなし) 単色塗りつぶし">
            <a:extLst>
              <a:ext uri="{FF2B5EF4-FFF2-40B4-BE49-F238E27FC236}">
                <a16:creationId xmlns:a16="http://schemas.microsoft.com/office/drawing/2014/main" id="{17D369F9-96BE-477B-A209-6B76E05CA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7523" y="471585"/>
            <a:ext cx="735351" cy="735351"/>
          </a:xfrm>
          <a:prstGeom prst="rect">
            <a:avLst/>
          </a:prstGeom>
        </p:spPr>
      </p:pic>
      <p:sp>
        <p:nvSpPr>
          <p:cNvPr id="21" name="タイトル 1">
            <a:extLst>
              <a:ext uri="{FF2B5EF4-FFF2-40B4-BE49-F238E27FC236}">
                <a16:creationId xmlns:a16="http://schemas.microsoft.com/office/drawing/2014/main" id="{E01F4966-AC20-4CE9-B938-7DD680115297}"/>
              </a:ext>
            </a:extLst>
          </p:cNvPr>
          <p:cNvSpPr>
            <a:spLocks noGrp="1"/>
          </p:cNvSpPr>
          <p:nvPr>
            <p:ph type="title"/>
          </p:nvPr>
        </p:nvSpPr>
        <p:spPr>
          <a:xfrm>
            <a:off x="1378975" y="483440"/>
            <a:ext cx="10164876" cy="583800"/>
          </a:xfrm>
        </p:spPr>
        <p:txBody>
          <a:bodyPr rtlCol="0"/>
          <a:lstStyle/>
          <a:p>
            <a:pPr rtl="0"/>
            <a:r>
              <a:rPr lang="ja-JP" altLang="en-US" sz="3200" b="0" dirty="0"/>
              <a:t>姓 名 </a:t>
            </a:r>
            <a:r>
              <a:rPr lang="en-US" altLang="ja-JP" b="0" dirty="0"/>
              <a:t>/ </a:t>
            </a:r>
            <a:r>
              <a:rPr lang="ja-JP" altLang="en-US" b="0" dirty="0"/>
              <a:t>担当</a:t>
            </a:r>
            <a:endParaRPr lang="ja" sz="3200" b="0" dirty="0"/>
          </a:p>
        </p:txBody>
      </p:sp>
      <p:pic>
        <p:nvPicPr>
          <p:cNvPr id="23" name="グラフィックス 22" descr="地球: 南北アメリカ 単色塗りつぶし">
            <a:extLst>
              <a:ext uri="{FF2B5EF4-FFF2-40B4-BE49-F238E27FC236}">
                <a16:creationId xmlns:a16="http://schemas.microsoft.com/office/drawing/2014/main" id="{12257C1A-E500-47D5-B295-0D988A417CA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052" y="385379"/>
            <a:ext cx="779922" cy="779922"/>
          </a:xfrm>
          <a:prstGeom prst="rect">
            <a:avLst/>
          </a:prstGeom>
        </p:spPr>
      </p:pic>
      <p:sp>
        <p:nvSpPr>
          <p:cNvPr id="5" name="テキスト ボックス 4">
            <a:extLst>
              <a:ext uri="{FF2B5EF4-FFF2-40B4-BE49-F238E27FC236}">
                <a16:creationId xmlns:a16="http://schemas.microsoft.com/office/drawing/2014/main" id="{AEC5C30F-A5DC-43EA-8BB6-49AA01310E81}"/>
              </a:ext>
            </a:extLst>
          </p:cNvPr>
          <p:cNvSpPr txBox="1"/>
          <p:nvPr/>
        </p:nvSpPr>
        <p:spPr>
          <a:xfrm>
            <a:off x="9174888" y="5666506"/>
            <a:ext cx="164451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400" b="0" i="0" u="none" strike="noStrike" kern="1200" cap="none" spc="0" normalizeH="0" baseline="0" noProof="0" dirty="0">
                <a:ln>
                  <a:noFill/>
                </a:ln>
                <a:solidFill>
                  <a:srgbClr val="D7E7BA">
                    <a:lumMod val="50000"/>
                  </a:srgbClr>
                </a:solidFill>
                <a:effectLst/>
                <a:uLnTx/>
                <a:uFillTx/>
                <a:latin typeface="Meiryo UI"/>
                <a:ea typeface="+mn-ea"/>
                <a:cs typeface="+mn-cs"/>
              </a:rPr>
              <a:t>00</a:t>
            </a:r>
            <a:r>
              <a:rPr kumimoji="1" lang="en-US" altLang="ja-JP" sz="2000" b="0" i="0" u="none" strike="noStrike" kern="1200" cap="none" spc="0" normalizeH="0" baseline="0" noProof="0" dirty="0">
                <a:ln>
                  <a:noFill/>
                </a:ln>
                <a:solidFill>
                  <a:srgbClr val="D7E7BA">
                    <a:lumMod val="50000"/>
                  </a:srgbClr>
                </a:solidFill>
                <a:effectLst/>
                <a:uLnTx/>
                <a:uFillTx/>
                <a:latin typeface="Meiryo UI"/>
                <a:ea typeface="+mn-ea"/>
                <a:cs typeface="+mn-cs"/>
              </a:rPr>
              <a:t> </a:t>
            </a:r>
            <a:r>
              <a:rPr kumimoji="1" lang="en-US" altLang="ja-JP" sz="2000" b="0" i="0" u="none" strike="noStrike" kern="1200" cap="none" spc="0" normalizeH="0" baseline="0" noProof="0" dirty="0">
                <a:ln>
                  <a:noFill/>
                </a:ln>
                <a:solidFill>
                  <a:srgbClr val="929292"/>
                </a:solidFill>
                <a:effectLst/>
                <a:uLnTx/>
                <a:uFillTx/>
                <a:latin typeface="Meiryo UI"/>
                <a:ea typeface="+mn-ea"/>
                <a:cs typeface="+mn-cs"/>
              </a:rPr>
              <a:t>/ 100</a:t>
            </a:r>
            <a:endParaRPr kumimoji="1" lang="ja-JP" altLang="en-US" sz="2000" b="0" i="0" u="none" strike="noStrike" kern="1200" cap="none" spc="0" normalizeH="0" baseline="0" noProof="0" dirty="0">
              <a:ln>
                <a:noFill/>
              </a:ln>
              <a:solidFill>
                <a:srgbClr val="929292"/>
              </a:solidFill>
              <a:effectLst/>
              <a:uLnTx/>
              <a:uFillTx/>
              <a:latin typeface="Meiryo UI"/>
              <a:ea typeface="+mn-ea"/>
              <a:cs typeface="+mn-cs"/>
            </a:endParaRPr>
          </a:p>
        </p:txBody>
      </p:sp>
      <p:pic>
        <p:nvPicPr>
          <p:cNvPr id="31" name="グラフィックス 30" descr="目が回った顔 (塗りつぶしなし) 単色塗りつぶし">
            <a:extLst>
              <a:ext uri="{FF2B5EF4-FFF2-40B4-BE49-F238E27FC236}">
                <a16:creationId xmlns:a16="http://schemas.microsoft.com/office/drawing/2014/main" id="{8E39D110-D9B4-4719-84D6-44AA20793F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1453" y="479347"/>
            <a:ext cx="735351" cy="735351"/>
          </a:xfrm>
          <a:prstGeom prst="rect">
            <a:avLst/>
          </a:prstGeom>
        </p:spPr>
      </p:pic>
      <p:pic>
        <p:nvPicPr>
          <p:cNvPr id="36" name="グラフィックス 35" descr="無表情な顔 (塗りつぶしなし) 単色塗りつぶし">
            <a:extLst>
              <a:ext uri="{FF2B5EF4-FFF2-40B4-BE49-F238E27FC236}">
                <a16:creationId xmlns:a16="http://schemas.microsoft.com/office/drawing/2014/main" id="{1EA1EA56-EAD2-4274-AC28-BDC5780DFB6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9786" y="471586"/>
            <a:ext cx="735351" cy="735351"/>
          </a:xfrm>
          <a:prstGeom prst="rect">
            <a:avLst/>
          </a:prstGeom>
        </p:spPr>
      </p:pic>
      <p:sp>
        <p:nvSpPr>
          <p:cNvPr id="41" name="テキスト ボックス 40">
            <a:extLst>
              <a:ext uri="{FF2B5EF4-FFF2-40B4-BE49-F238E27FC236}">
                <a16:creationId xmlns:a16="http://schemas.microsoft.com/office/drawing/2014/main" id="{F5B6F027-05F2-4C6D-AE1E-9A8D41C0E830}"/>
              </a:ext>
            </a:extLst>
          </p:cNvPr>
          <p:cNvSpPr txBox="1"/>
          <p:nvPr/>
        </p:nvSpPr>
        <p:spPr>
          <a:xfrm>
            <a:off x="599052" y="1721413"/>
            <a:ext cx="626910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231B23"/>
                </a:solidFill>
                <a:effectLst/>
                <a:uLnTx/>
                <a:uFillTx/>
                <a:latin typeface="Meiryo UI"/>
                <a:ea typeface="+mn-ea"/>
                <a:cs typeface="+mn-cs"/>
              </a:rPr>
              <a:t>わわわ～</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pic>
        <p:nvPicPr>
          <p:cNvPr id="42" name="グラフィックス 41" descr="ユーザー 単色塗りつぶし">
            <a:extLst>
              <a:ext uri="{FF2B5EF4-FFF2-40B4-BE49-F238E27FC236}">
                <a16:creationId xmlns:a16="http://schemas.microsoft.com/office/drawing/2014/main" id="{6CF699F4-CF46-4C02-B200-2B6D830D8BC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9052" y="5567159"/>
            <a:ext cx="1055042" cy="1055042"/>
          </a:xfrm>
          <a:prstGeom prst="rect">
            <a:avLst/>
          </a:prstGeom>
        </p:spPr>
      </p:pic>
      <p:sp>
        <p:nvSpPr>
          <p:cNvPr id="44" name="吹き出し: 角を丸めた四角形 43">
            <a:extLst>
              <a:ext uri="{FF2B5EF4-FFF2-40B4-BE49-F238E27FC236}">
                <a16:creationId xmlns:a16="http://schemas.microsoft.com/office/drawing/2014/main" id="{DDF871A6-0182-4065-B082-728552ACEB4C}"/>
              </a:ext>
            </a:extLst>
          </p:cNvPr>
          <p:cNvSpPr/>
          <p:nvPr/>
        </p:nvSpPr>
        <p:spPr>
          <a:xfrm>
            <a:off x="2430054" y="5389134"/>
            <a:ext cx="5875083" cy="1108534"/>
          </a:xfrm>
          <a:prstGeom prst="wedgeRoundRectCallout">
            <a:avLst>
              <a:gd name="adj1" fmla="val -60539"/>
              <a:gd name="adj2" fmla="val 22806"/>
              <a:gd name="adj3" fmla="val 16667"/>
            </a:avLst>
          </a:prstGeom>
          <a:solidFill>
            <a:srgbClr val="FEFBF5"/>
          </a:solid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1" lang="ja-JP" altLang="en-US" dirty="0">
                <a:solidFill>
                  <a:sysClr val="windowText" lastClr="000000"/>
                </a:solidFill>
                <a:latin typeface="Meiryo UI"/>
              </a:rPr>
              <a:t>プログラミングでわからないところや作業の分担でとても助けていただきました。ちょっとした気遣いが嬉しかったです。本当にサブ講師的な存在でした！</a:t>
            </a:r>
            <a:endParaRPr kumimoji="1" lang="en-US" altLang="ja-JP" sz="1800" b="0" i="0" u="none" strike="noStrike" kern="1200" cap="none" spc="0" normalizeH="0" baseline="0" noProof="0" dirty="0">
              <a:ln>
                <a:noFill/>
              </a:ln>
              <a:solidFill>
                <a:sysClr val="windowText" lastClr="000000"/>
              </a:solidFill>
              <a:effectLst/>
              <a:uLnTx/>
              <a:uFillTx/>
              <a:latin typeface="Meiryo UI"/>
              <a:ea typeface="+mn-ea"/>
              <a:cs typeface="+mn-cs"/>
            </a:endParaRPr>
          </a:p>
        </p:txBody>
      </p:sp>
      <p:sp>
        <p:nvSpPr>
          <p:cNvPr id="46" name="正方形/長方形 45">
            <a:extLst>
              <a:ext uri="{FF2B5EF4-FFF2-40B4-BE49-F238E27FC236}">
                <a16:creationId xmlns:a16="http://schemas.microsoft.com/office/drawing/2014/main" id="{B1DF4E41-4A2A-468E-8D3F-B72036B54478}"/>
              </a:ext>
            </a:extLst>
          </p:cNvPr>
          <p:cNvSpPr/>
          <p:nvPr/>
        </p:nvSpPr>
        <p:spPr>
          <a:xfrm>
            <a:off x="9771596" y="480180"/>
            <a:ext cx="1130260" cy="583800"/>
          </a:xfrm>
          <a:prstGeom prst="rect">
            <a:avLst/>
          </a:prstGeom>
          <a:noFill/>
          <a:ln w="28575">
            <a:noFill/>
          </a:ln>
        </p:spPr>
        <p:style>
          <a:lnRef idx="1">
            <a:schemeClr val="accent4"/>
          </a:lnRef>
          <a:fillRef idx="3">
            <a:schemeClr val="accent4"/>
          </a:fillRef>
          <a:effectRef idx="2">
            <a:schemeClr val="accent4"/>
          </a:effectRef>
          <a:fontRef idx="minor">
            <a:schemeClr val="lt1"/>
          </a:fontRef>
        </p:style>
        <p:txBody>
          <a:bodyPr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800" b="1" i="0" u="none" strike="noStrike" kern="1200" cap="none" spc="0" normalizeH="0" baseline="0" noProof="0" dirty="0">
                <a:ln>
                  <a:noFill/>
                </a:ln>
                <a:solidFill>
                  <a:srgbClr val="D7E7BA">
                    <a:lumMod val="50000"/>
                  </a:srgbClr>
                </a:solidFill>
                <a:effectLst/>
                <a:uLnTx/>
                <a:uFillTx/>
                <a:latin typeface="HGP教科書体" panose="02020600000000000000" pitchFamily="18" charset="-128"/>
                <a:ea typeface="HGP教科書体" panose="02020600000000000000" pitchFamily="18" charset="-128"/>
                <a:cs typeface="+mn-cs"/>
              </a:rPr>
              <a:t>達成</a:t>
            </a:r>
            <a:endParaRPr kumimoji="1" lang="en-US" altLang="ja-JP" sz="2800" b="1"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7" name="正方形/長方形 46">
            <a:extLst>
              <a:ext uri="{FF2B5EF4-FFF2-40B4-BE49-F238E27FC236}">
                <a16:creationId xmlns:a16="http://schemas.microsoft.com/office/drawing/2014/main" id="{BBA0D4CD-1DC8-48C1-90C1-A4B1861089E7}"/>
              </a:ext>
            </a:extLst>
          </p:cNvPr>
          <p:cNvSpPr/>
          <p:nvPr/>
        </p:nvSpPr>
        <p:spPr>
          <a:xfrm>
            <a:off x="358601" y="2632948"/>
            <a:ext cx="11409623" cy="2484410"/>
          </a:xfrm>
          <a:prstGeom prst="rect">
            <a:avLst/>
          </a:prstGeom>
          <a:solidFill>
            <a:srgbClr val="FFFFFF"/>
          </a:solidFill>
          <a:ln w="28575">
            <a:solidFill>
              <a:schemeClr val="bg1">
                <a:lumMod val="90000"/>
              </a:schemeClr>
            </a:solidFill>
          </a:ln>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rPr>
              <a:t>一番言いたいこと</a:t>
            </a:r>
            <a:endParaRPr kumimoji="1" lang="en-US" altLang="ja-JP" sz="2000" b="0" i="0" u="none" strike="noStrike" kern="1200" cap="none" spc="0" normalizeH="0" baseline="0" noProof="0" dirty="0">
              <a:ln>
                <a:noFill/>
              </a:ln>
              <a:solidFill>
                <a:srgbClr val="231B23"/>
              </a:solidFill>
              <a:effectLst/>
              <a:uLnTx/>
              <a:uFillTx/>
              <a:latin typeface="HGP教科書体" panose="02020600000000000000" pitchFamily="18" charset="-128"/>
              <a:ea typeface="HGP教科書体" panose="02020600000000000000" pitchFamily="18" charset="-128"/>
              <a:cs typeface="+mn-cs"/>
            </a:endParaRPr>
          </a:p>
        </p:txBody>
      </p:sp>
      <p:sp>
        <p:nvSpPr>
          <p:cNvPr id="48" name="テキスト ボックス 47">
            <a:extLst>
              <a:ext uri="{FF2B5EF4-FFF2-40B4-BE49-F238E27FC236}">
                <a16:creationId xmlns:a16="http://schemas.microsoft.com/office/drawing/2014/main" id="{39AEC537-9EDF-4360-B24B-926D7DD5DFAF}"/>
              </a:ext>
            </a:extLst>
          </p:cNvPr>
          <p:cNvSpPr txBox="1"/>
          <p:nvPr/>
        </p:nvSpPr>
        <p:spPr>
          <a:xfrm>
            <a:off x="655817" y="2933743"/>
            <a:ext cx="5805596" cy="6483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ja-JP" altLang="en-US" sz="2800" dirty="0">
                <a:solidFill>
                  <a:srgbClr val="231B23"/>
                </a:solidFill>
                <a:latin typeface="Meiryo UI"/>
              </a:rPr>
              <a:t>小林から上甲さんへ</a:t>
            </a:r>
            <a:endParaRPr kumimoji="1" lang="en-US" altLang="ja-JP" sz="2800" b="0" i="0" u="none" strike="noStrike" kern="1200" cap="none" spc="0" normalizeH="0" baseline="0" noProof="0" dirty="0">
              <a:ln>
                <a:noFill/>
              </a:ln>
              <a:solidFill>
                <a:srgbClr val="231B23"/>
              </a:solidFill>
              <a:effectLst/>
              <a:uLnTx/>
              <a:uFillTx/>
              <a:latin typeface="Meiryo UI"/>
              <a:ea typeface="+mn-ea"/>
              <a:cs typeface="+mn-cs"/>
            </a:endParaRPr>
          </a:p>
        </p:txBody>
      </p:sp>
    </p:spTree>
    <p:extLst>
      <p:ext uri="{BB962C8B-B14F-4D97-AF65-F5344CB8AC3E}">
        <p14:creationId xmlns:p14="http://schemas.microsoft.com/office/powerpoint/2010/main" val="3990249469"/>
      </p:ext>
    </p:extLst>
  </p:cSld>
  <p:clrMapOvr>
    <a:masterClrMapping/>
  </p:clrMapOvr>
</p:sld>
</file>

<file path=ppt/theme/theme1.xml><?xml version="1.0" encoding="utf-8"?>
<a:theme xmlns:a="http://schemas.openxmlformats.org/drawingml/2006/main" name="最小およびミュート_ALT">
  <a:themeElements>
    <a:clrScheme name="Japan 2">
      <a:dk1>
        <a:srgbClr val="231B23"/>
      </a:dk1>
      <a:lt1>
        <a:srgbClr val="FCF5E5"/>
      </a:lt1>
      <a:dk2>
        <a:srgbClr val="231B23"/>
      </a:dk2>
      <a:lt2>
        <a:srgbClr val="FCF5E5"/>
      </a:lt2>
      <a:accent1>
        <a:srgbClr val="FDA431"/>
      </a:accent1>
      <a:accent2>
        <a:srgbClr val="4DA1A8"/>
      </a:accent2>
      <a:accent3>
        <a:srgbClr val="D7E7BA"/>
      </a:accent3>
      <a:accent4>
        <a:srgbClr val="FCF5E5"/>
      </a:accent4>
      <a:accent5>
        <a:srgbClr val="231B23"/>
      </a:accent5>
      <a:accent6>
        <a:srgbClr val="EECED3"/>
      </a:accent6>
      <a:hlink>
        <a:srgbClr val="FCA330"/>
      </a:hlink>
      <a:folHlink>
        <a:srgbClr val="4DA1A8"/>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413_TF34306921" id="{47608262-C581-489D-BCBD-6347799DC6CF}" vid="{95242247-B99D-447C-A86D-8AAB63C6826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ジャパニーズ ビジネス プレゼンテーション</Template>
  <TotalTime>1775</TotalTime>
  <Words>364</Words>
  <Application>Microsoft Office PowerPoint</Application>
  <PresentationFormat>ワイド画面</PresentationFormat>
  <Paragraphs>75</Paragraphs>
  <Slides>6</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HGP教科書体</vt:lpstr>
      <vt:lpstr>Meiryo UI</vt:lpstr>
      <vt:lpstr>Arial</vt:lpstr>
      <vt:lpstr>Calibri</vt:lpstr>
      <vt:lpstr>Wingdings</vt:lpstr>
      <vt:lpstr>最小およびミュート_ALT</vt:lpstr>
      <vt:lpstr>小林 葵 / チームリーダー担当</vt:lpstr>
      <vt:lpstr>姓 名 / 担当</vt:lpstr>
      <vt:lpstr>姓 名 / 担当</vt:lpstr>
      <vt:lpstr>姓 名 / 担当</vt:lpstr>
      <vt:lpstr>姓 名 / 担当</vt:lpstr>
      <vt:lpstr>姓 名 / 担当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 worldMap</dc:title>
  <dc:creator>蔭山　ゆり</dc:creator>
  <cp:lastModifiedBy>小林　葵</cp:lastModifiedBy>
  <cp:revision>150</cp:revision>
  <dcterms:created xsi:type="dcterms:W3CDTF">2021-06-22T06:56:37Z</dcterms:created>
  <dcterms:modified xsi:type="dcterms:W3CDTF">2021-06-27T23:43:21Z</dcterms:modified>
</cp:coreProperties>
</file>