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3" r:id="rId1"/>
  </p:sldMasterIdLst>
  <p:notesMasterIdLst>
    <p:notesMasterId r:id="rId35"/>
  </p:notesMasterIdLst>
  <p:handoutMasterIdLst>
    <p:handoutMasterId r:id="rId36"/>
  </p:handoutMasterIdLst>
  <p:sldIdLst>
    <p:sldId id="296" r:id="rId2"/>
    <p:sldId id="317" r:id="rId3"/>
    <p:sldId id="336" r:id="rId4"/>
    <p:sldId id="321" r:id="rId5"/>
    <p:sldId id="338" r:id="rId6"/>
    <p:sldId id="322" r:id="rId7"/>
    <p:sldId id="305" r:id="rId8"/>
    <p:sldId id="352" r:id="rId9"/>
    <p:sldId id="320" r:id="rId10"/>
    <p:sldId id="346" r:id="rId11"/>
    <p:sldId id="356" r:id="rId12"/>
    <p:sldId id="341" r:id="rId13"/>
    <p:sldId id="328" r:id="rId14"/>
    <p:sldId id="323" r:id="rId15"/>
    <p:sldId id="324" r:id="rId16"/>
    <p:sldId id="316" r:id="rId17"/>
    <p:sldId id="331" r:id="rId18"/>
    <p:sldId id="325" r:id="rId19"/>
    <p:sldId id="314" r:id="rId20"/>
    <p:sldId id="343" r:id="rId21"/>
    <p:sldId id="348" r:id="rId22"/>
    <p:sldId id="351" r:id="rId23"/>
    <p:sldId id="350" r:id="rId24"/>
    <p:sldId id="349" r:id="rId25"/>
    <p:sldId id="342" r:id="rId26"/>
    <p:sldId id="353" r:id="rId27"/>
    <p:sldId id="304" r:id="rId28"/>
    <p:sldId id="355" r:id="rId29"/>
    <p:sldId id="309" r:id="rId30"/>
    <p:sldId id="315" r:id="rId31"/>
    <p:sldId id="335" r:id="rId32"/>
    <p:sldId id="345" r:id="rId33"/>
    <p:sldId id="354" r:id="rId34"/>
  </p:sldIdLst>
  <p:sldSz cx="12192000" cy="6858000"/>
  <p:notesSz cx="6858000" cy="9144000"/>
  <p:defaultTextStyle>
    <a:defPPr rtl="0">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A5A5A"/>
    <a:srgbClr val="FEFBF5"/>
    <a:srgbClr val="929292"/>
    <a:srgbClr val="231B23"/>
    <a:srgbClr val="B96F03"/>
    <a:srgbClr val="B18114"/>
    <a:srgbClr val="292C48"/>
    <a:srgbClr val="2C2D39"/>
    <a:srgbClr val="2426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79" autoAdjust="0"/>
    <p:restoredTop sz="92600" autoAdjust="0"/>
  </p:normalViewPr>
  <p:slideViewPr>
    <p:cSldViewPr snapToGrid="0" snapToObjects="1">
      <p:cViewPr varScale="1">
        <p:scale>
          <a:sx n="59" d="100"/>
          <a:sy n="59" d="100"/>
        </p:scale>
        <p:origin x="54" y="204"/>
      </p:cViewPr>
      <p:guideLst/>
    </p:cSldViewPr>
  </p:slideViewPr>
  <p:notesTextViewPr>
    <p:cViewPr>
      <p:scale>
        <a:sx n="1" d="1"/>
        <a:sy n="1" d="1"/>
      </p:scale>
      <p:origin x="0" y="0"/>
    </p:cViewPr>
  </p:notesTextViewPr>
  <p:notesViewPr>
    <p:cSldViewPr snapToGrid="0" snapToObjects="1">
      <p:cViewPr varScale="1">
        <p:scale>
          <a:sx n="120" d="100"/>
          <a:sy n="120" d="100"/>
        </p:scale>
        <p:origin x="5040"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8D5A2E05-2C6E-484E-9BB1-366C90717B9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dirty="0">
              <a:latin typeface="Meiryo UI" panose="020B0604030504040204" pitchFamily="50" charset="-128"/>
              <a:ea typeface="Meiryo UI" panose="020B0604030504040204" pitchFamily="50" charset="-128"/>
            </a:endParaRPr>
          </a:p>
        </p:txBody>
      </p:sp>
      <p:sp>
        <p:nvSpPr>
          <p:cNvPr id="3" name="日付プレースホルダー 2">
            <a:extLst>
              <a:ext uri="{FF2B5EF4-FFF2-40B4-BE49-F238E27FC236}">
                <a16:creationId xmlns:a16="http://schemas.microsoft.com/office/drawing/2014/main" id="{D2043844-B7FE-EC43-89AA-8831B859F94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A90AC4F-B4F5-4E6E-A2D9-5687902E1BCC}" type="datetime1">
              <a:rPr lang="ja-JP" altLang="en-US" smtClean="0">
                <a:latin typeface="Meiryo UI" panose="020B0604030504040204" pitchFamily="50" charset="-128"/>
                <a:ea typeface="Meiryo UI" panose="020B0604030504040204" pitchFamily="50" charset="-128"/>
              </a:rPr>
              <a:t>2021/6/29</a:t>
            </a:fld>
            <a:endParaRPr lang="en-US" dirty="0">
              <a:latin typeface="Meiryo UI" panose="020B0604030504040204" pitchFamily="50" charset="-128"/>
              <a:ea typeface="Meiryo UI" panose="020B0604030504040204" pitchFamily="50" charset="-128"/>
            </a:endParaRPr>
          </a:p>
        </p:txBody>
      </p:sp>
      <p:sp>
        <p:nvSpPr>
          <p:cNvPr id="4" name="フッター プレースホルダー 3">
            <a:extLst>
              <a:ext uri="{FF2B5EF4-FFF2-40B4-BE49-F238E27FC236}">
                <a16:creationId xmlns:a16="http://schemas.microsoft.com/office/drawing/2014/main" id="{BFAC2EDC-03FB-D147-9BAA-37FCFF988C7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dirty="0">
              <a:latin typeface="Meiryo UI" panose="020B0604030504040204" pitchFamily="50" charset="-128"/>
              <a:ea typeface="Meiryo UI" panose="020B0604030504040204" pitchFamily="50" charset="-128"/>
            </a:endParaRPr>
          </a:p>
        </p:txBody>
      </p:sp>
      <p:sp>
        <p:nvSpPr>
          <p:cNvPr id="5" name="スライド番号プレースホルダー 4">
            <a:extLst>
              <a:ext uri="{FF2B5EF4-FFF2-40B4-BE49-F238E27FC236}">
                <a16:creationId xmlns:a16="http://schemas.microsoft.com/office/drawing/2014/main" id="{398E195D-E935-D746-A5D1-61E2EBF7EF6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F57D167-9BB5-2048-9DDA-7DF8E5D94DC9}" type="slidenum">
              <a:rPr lang="en-US" smtClean="0">
                <a:latin typeface="Meiryo UI" panose="020B0604030504040204" pitchFamily="50" charset="-128"/>
                <a:ea typeface="Meiryo UI" panose="020B0604030504040204" pitchFamily="50" charset="-128"/>
              </a:rPr>
              <a:t>‹#›</a:t>
            </a:fld>
            <a:endParaRPr 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97751213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eiryo UI" panose="020B0604030504040204" pitchFamily="50" charset="-128"/>
                <a:ea typeface="Meiryo UI" panose="020B0604030504040204" pitchFamily="50" charset="-128"/>
              </a:defRPr>
            </a:lvl1pPr>
          </a:lstStyle>
          <a:p>
            <a:endParaRPr 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eiryo UI" panose="020B0604030504040204" pitchFamily="50" charset="-128"/>
                <a:ea typeface="Meiryo UI" panose="020B0604030504040204" pitchFamily="50" charset="-128"/>
              </a:defRPr>
            </a:lvl1pPr>
          </a:lstStyle>
          <a:p>
            <a:fld id="{A7641951-58F2-44FC-BBAF-10D86FB4EB72}" type="datetime1">
              <a:rPr lang="ja-JP" altLang="en-US" smtClean="0"/>
              <a:t>2021/6/29</a:t>
            </a:fld>
            <a:endParaRPr lang="en-US" dirty="0"/>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noProof="0"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ja" noProof="0"/>
              <a:t>マスター テキストの書式設定</a:t>
            </a:r>
          </a:p>
          <a:p>
            <a:pPr lvl="1" rtl="0"/>
            <a:r>
              <a:rPr lang="ja" noProof="0"/>
              <a:t>第 2 レベル</a:t>
            </a:r>
          </a:p>
          <a:p>
            <a:pPr lvl="2" rtl="0"/>
            <a:r>
              <a:rPr lang="ja" noProof="0"/>
              <a:t>第 3 レベル</a:t>
            </a:r>
          </a:p>
          <a:p>
            <a:pPr lvl="3" rtl="0"/>
            <a:r>
              <a:rPr lang="ja" noProof="0"/>
              <a:t>第 4 レベル</a:t>
            </a:r>
          </a:p>
          <a:p>
            <a:pPr lvl="4" rtl="0"/>
            <a:r>
              <a:rPr lang="ja" noProof="0"/>
              <a:t>第 5 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eiryo UI" panose="020B0604030504040204" pitchFamily="50" charset="-128"/>
                <a:ea typeface="Meiryo UI" panose="020B0604030504040204" pitchFamily="50" charset="-128"/>
              </a:defRPr>
            </a:lvl1pPr>
          </a:lstStyle>
          <a:p>
            <a:endParaRPr 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eiryo UI" panose="020B0604030504040204" pitchFamily="50" charset="-128"/>
                <a:ea typeface="Meiryo UI" panose="020B0604030504040204" pitchFamily="50" charset="-128"/>
              </a:defRPr>
            </a:lvl1pPr>
          </a:lstStyle>
          <a:p>
            <a:fld id="{DB303FA8-A3F3-7640-B13D-36C73B3E5587}" type="slidenum">
              <a:rPr lang="en-US" smtClean="0"/>
              <a:pPr/>
              <a:t>‹#›</a:t>
            </a:fld>
            <a:endParaRPr lang="en-US" dirty="0"/>
          </a:p>
        </p:txBody>
      </p:sp>
    </p:spTree>
    <p:extLst>
      <p:ext uri="{BB962C8B-B14F-4D97-AF65-F5344CB8AC3E}">
        <p14:creationId xmlns:p14="http://schemas.microsoft.com/office/powerpoint/2010/main" val="322017856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5"/>
          </p:nvPr>
        </p:nvSpPr>
        <p:spPr/>
        <p:txBody>
          <a:bodyPr rtlCol="0"/>
          <a:lstStyle/>
          <a:p>
            <a:pPr rtl="0"/>
            <a:fld id="{DB303FA8-A3F3-7640-B13D-36C73B3E5587}" type="slidenum">
              <a:rPr lang="en-US" smtClean="0"/>
              <a:t>1</a:t>
            </a:fld>
            <a:endParaRPr lang="en-US" dirty="0"/>
          </a:p>
        </p:txBody>
      </p:sp>
      <p:sp>
        <p:nvSpPr>
          <p:cNvPr id="5" name="日付プレースホルダー 4">
            <a:extLst>
              <a:ext uri="{FF2B5EF4-FFF2-40B4-BE49-F238E27FC236}">
                <a16:creationId xmlns:a16="http://schemas.microsoft.com/office/drawing/2014/main" id="{A47FB200-AFBE-4A04-ADDF-72F6C30DF075}"/>
              </a:ext>
            </a:extLst>
          </p:cNvPr>
          <p:cNvSpPr>
            <a:spLocks noGrp="1"/>
          </p:cNvSpPr>
          <p:nvPr>
            <p:ph type="dt" idx="1"/>
          </p:nvPr>
        </p:nvSpPr>
        <p:spPr/>
        <p:txBody>
          <a:bodyPr/>
          <a:lstStyle/>
          <a:p>
            <a:pPr rtl="0"/>
            <a:fld id="{062F3D76-4417-460B-BC28-F69ECA2AC9F5}" type="datetime1">
              <a:rPr lang="ja-JP" altLang="en-US" noProof="0" smtClean="0"/>
              <a:t>2021/6/29</a:t>
            </a:fld>
            <a:endParaRPr lang="en-US" noProof="0" dirty="0"/>
          </a:p>
        </p:txBody>
      </p:sp>
    </p:spTree>
    <p:extLst>
      <p:ext uri="{BB962C8B-B14F-4D97-AF65-F5344CB8AC3E}">
        <p14:creationId xmlns:p14="http://schemas.microsoft.com/office/powerpoint/2010/main" val="14650113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fld id="{220455E2-DE6C-4977-BCFA-7D9AF3B70D3F}" type="datetime1">
              <a:rPr lang="ja-JP" altLang="en-US" smtClean="0"/>
              <a:t>2021/6/29</a:t>
            </a:fld>
            <a:endParaRPr lang="en-US" dirty="0"/>
          </a:p>
        </p:txBody>
      </p:sp>
      <p:sp>
        <p:nvSpPr>
          <p:cNvPr id="5" name="スライド番号プレースホルダー 4"/>
          <p:cNvSpPr>
            <a:spLocks noGrp="1"/>
          </p:cNvSpPr>
          <p:nvPr>
            <p:ph type="sldNum" sz="quarter" idx="5"/>
          </p:nvPr>
        </p:nvSpPr>
        <p:spPr/>
        <p:txBody>
          <a:bodyPr/>
          <a:lstStyle/>
          <a:p>
            <a:fld id="{DB303FA8-A3F3-7640-B13D-36C73B3E5587}" type="slidenum">
              <a:rPr lang="en-US" smtClean="0"/>
              <a:pPr/>
              <a:t>10</a:t>
            </a:fld>
            <a:endParaRPr lang="en-US" dirty="0"/>
          </a:p>
        </p:txBody>
      </p:sp>
    </p:spTree>
    <p:extLst>
      <p:ext uri="{BB962C8B-B14F-4D97-AF65-F5344CB8AC3E}">
        <p14:creationId xmlns:p14="http://schemas.microsoft.com/office/powerpoint/2010/main" val="37925255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fld id="{220455E2-DE6C-4977-BCFA-7D9AF3B70D3F}" type="datetime1">
              <a:rPr lang="ja-JP" altLang="en-US" smtClean="0"/>
              <a:t>2021/6/29</a:t>
            </a:fld>
            <a:endParaRPr lang="en-US" dirty="0"/>
          </a:p>
        </p:txBody>
      </p:sp>
      <p:sp>
        <p:nvSpPr>
          <p:cNvPr id="5" name="スライド番号プレースホルダー 4"/>
          <p:cNvSpPr>
            <a:spLocks noGrp="1"/>
          </p:cNvSpPr>
          <p:nvPr>
            <p:ph type="sldNum" sz="quarter" idx="5"/>
          </p:nvPr>
        </p:nvSpPr>
        <p:spPr/>
        <p:txBody>
          <a:bodyPr/>
          <a:lstStyle/>
          <a:p>
            <a:fld id="{DB303FA8-A3F3-7640-B13D-36C73B3E5587}" type="slidenum">
              <a:rPr lang="en-US" smtClean="0"/>
              <a:pPr/>
              <a:t>11</a:t>
            </a:fld>
            <a:endParaRPr lang="en-US" dirty="0"/>
          </a:p>
        </p:txBody>
      </p:sp>
    </p:spTree>
    <p:extLst>
      <p:ext uri="{BB962C8B-B14F-4D97-AF65-F5344CB8AC3E}">
        <p14:creationId xmlns:p14="http://schemas.microsoft.com/office/powerpoint/2010/main" val="17350107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13</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8703A6E2-E052-462A-8736-4777B1517D18}" type="datetime1">
              <a:rPr lang="ja-JP" altLang="en-US" noProof="0" smtClean="0"/>
              <a:t>2021/6/29</a:t>
            </a:fld>
            <a:endParaRPr lang="en-US" noProof="0" dirty="0"/>
          </a:p>
        </p:txBody>
      </p:sp>
    </p:spTree>
    <p:extLst>
      <p:ext uri="{BB962C8B-B14F-4D97-AF65-F5344CB8AC3E}">
        <p14:creationId xmlns:p14="http://schemas.microsoft.com/office/powerpoint/2010/main" val="29323552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14</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62A00A98-BEEB-41DF-85DB-F81F4DF9B709}" type="datetime1">
              <a:rPr lang="ja-JP" altLang="en-US" noProof="0" smtClean="0"/>
              <a:t>2021/6/29</a:t>
            </a:fld>
            <a:endParaRPr lang="en-US" noProof="0" dirty="0"/>
          </a:p>
        </p:txBody>
      </p:sp>
    </p:spTree>
    <p:extLst>
      <p:ext uri="{BB962C8B-B14F-4D97-AF65-F5344CB8AC3E}">
        <p14:creationId xmlns:p14="http://schemas.microsoft.com/office/powerpoint/2010/main" val="33705551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15</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2E864F8F-5043-43ED-AF57-60D60F7F2A41}" type="datetime1">
              <a:rPr lang="ja-JP" altLang="en-US" noProof="0" smtClean="0"/>
              <a:t>2021/6/29</a:t>
            </a:fld>
            <a:endParaRPr lang="en-US" noProof="0" dirty="0"/>
          </a:p>
        </p:txBody>
      </p:sp>
    </p:spTree>
    <p:extLst>
      <p:ext uri="{BB962C8B-B14F-4D97-AF65-F5344CB8AC3E}">
        <p14:creationId xmlns:p14="http://schemas.microsoft.com/office/powerpoint/2010/main" val="41688085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17</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DF175A64-DB18-49A6-BAA5-C6CE016A16F5}" type="datetime1">
              <a:rPr lang="ja-JP" altLang="en-US" noProof="0" smtClean="0"/>
              <a:t>2021/6/29</a:t>
            </a:fld>
            <a:endParaRPr lang="en-US" noProof="0" dirty="0"/>
          </a:p>
        </p:txBody>
      </p:sp>
    </p:spTree>
    <p:extLst>
      <p:ext uri="{BB962C8B-B14F-4D97-AF65-F5344CB8AC3E}">
        <p14:creationId xmlns:p14="http://schemas.microsoft.com/office/powerpoint/2010/main" val="13493346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18</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6D048ACD-7903-4146-9952-7847D3698479}" type="datetime1">
              <a:rPr lang="ja-JP" altLang="en-US" noProof="0" smtClean="0"/>
              <a:t>2021/6/29</a:t>
            </a:fld>
            <a:endParaRPr lang="en-US" noProof="0" dirty="0"/>
          </a:p>
        </p:txBody>
      </p:sp>
    </p:spTree>
    <p:extLst>
      <p:ext uri="{BB962C8B-B14F-4D97-AF65-F5344CB8AC3E}">
        <p14:creationId xmlns:p14="http://schemas.microsoft.com/office/powerpoint/2010/main" val="31214338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fld id="{753522AE-1792-4F16-AD61-355CDB1120DB}" type="datetime1">
              <a:rPr lang="ja-JP" altLang="en-US" smtClean="0"/>
              <a:t>2021/6/29</a:t>
            </a:fld>
            <a:endParaRPr lang="en-US" dirty="0"/>
          </a:p>
        </p:txBody>
      </p:sp>
      <p:sp>
        <p:nvSpPr>
          <p:cNvPr id="5" name="スライド番号プレースホルダー 4"/>
          <p:cNvSpPr>
            <a:spLocks noGrp="1"/>
          </p:cNvSpPr>
          <p:nvPr>
            <p:ph type="sldNum" sz="quarter" idx="5"/>
          </p:nvPr>
        </p:nvSpPr>
        <p:spPr/>
        <p:txBody>
          <a:bodyPr/>
          <a:lstStyle/>
          <a:p>
            <a:fld id="{DB303FA8-A3F3-7640-B13D-36C73B3E5587}" type="slidenum">
              <a:rPr lang="en-US" smtClean="0"/>
              <a:pPr/>
              <a:t>19</a:t>
            </a:fld>
            <a:endParaRPr lang="en-US" dirty="0"/>
          </a:p>
        </p:txBody>
      </p:sp>
    </p:spTree>
    <p:extLst>
      <p:ext uri="{BB962C8B-B14F-4D97-AF65-F5344CB8AC3E}">
        <p14:creationId xmlns:p14="http://schemas.microsoft.com/office/powerpoint/2010/main" val="3078237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E1A19CE-EE20-4DDD-90A2-6A494AAB5382}" type="datetime1">
              <a:rPr kumimoji="0"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t>2021/6/29</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 name="スライド番号プレースホルダー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303FA8-A3F3-7640-B13D-36C73B3E5587}" type="slidenum">
              <a:rPr kumimoji="0" 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27667901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CBDBD0D-E37D-4B4C-9A7B-2C1688582109}" type="datetime1">
              <a:rPr kumimoji="0"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t>2021/6/29</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 name="スライド番号プレースホルダー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303FA8-A3F3-7640-B13D-36C73B3E5587}" type="slidenum">
              <a:rPr kumimoji="0" 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307823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2</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20A385A5-9B47-4C76-A394-5F41E6EF582C}" type="datetime1">
              <a:rPr lang="ja-JP" altLang="en-US" noProof="0" smtClean="0"/>
              <a:t>2021/6/29</a:t>
            </a:fld>
            <a:endParaRPr lang="en-US" noProof="0" dirty="0"/>
          </a:p>
        </p:txBody>
      </p:sp>
    </p:spTree>
    <p:extLst>
      <p:ext uri="{BB962C8B-B14F-4D97-AF65-F5344CB8AC3E}">
        <p14:creationId xmlns:p14="http://schemas.microsoft.com/office/powerpoint/2010/main" val="9614091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E85ECD7-D518-44E8-87C9-C5F8664E9335}" type="datetime1">
              <a:rPr kumimoji="0"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t>2021/6/29</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 name="スライド番号プレースホルダー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303FA8-A3F3-7640-B13D-36C73B3E5587}" type="slidenum">
              <a:rPr kumimoji="0" 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3078237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9AB888-B9A2-4119-ADB5-D4DC2D83B085}" type="datetime1">
              <a:rPr kumimoji="0"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t>2021/6/29</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 name="スライド番号プレースホルダー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303FA8-A3F3-7640-B13D-36C73B3E5587}" type="slidenum">
              <a:rPr kumimoji="0" 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27667901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B9F6525-2CC3-4074-AE31-8FD0BADF7B77}" type="datetime1">
              <a:rPr kumimoji="0"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t>2021/6/29</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 name="スライド番号プレースホルダー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303FA8-A3F3-7640-B13D-36C73B3E5587}" type="slidenum">
              <a:rPr kumimoji="0" 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3078237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25</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16CC28D4-2B5F-4A2A-AFE6-5EF7703AADFA}" type="datetime1">
              <a:rPr lang="ja-JP" altLang="en-US" noProof="0" smtClean="0"/>
              <a:t>2021/6/29</a:t>
            </a:fld>
            <a:endParaRPr lang="en-US" noProof="0" dirty="0"/>
          </a:p>
        </p:txBody>
      </p:sp>
    </p:spTree>
    <p:extLst>
      <p:ext uri="{BB962C8B-B14F-4D97-AF65-F5344CB8AC3E}">
        <p14:creationId xmlns:p14="http://schemas.microsoft.com/office/powerpoint/2010/main" val="12255370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26</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801FD943-2140-4C60-BF05-8AAD3347764A}" type="datetime1">
              <a:rPr lang="ja-JP" altLang="en-US" noProof="0" smtClean="0"/>
              <a:t>2021/6/29</a:t>
            </a:fld>
            <a:endParaRPr lang="en-US" noProof="0" dirty="0"/>
          </a:p>
        </p:txBody>
      </p:sp>
    </p:spTree>
    <p:extLst>
      <p:ext uri="{BB962C8B-B14F-4D97-AF65-F5344CB8AC3E}">
        <p14:creationId xmlns:p14="http://schemas.microsoft.com/office/powerpoint/2010/main" val="31791866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28</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801FD943-2140-4C60-BF05-8AAD3347764A}" type="datetime1">
              <a:rPr lang="ja-JP" altLang="en-US" noProof="0" smtClean="0"/>
              <a:t>2021/6/29</a:t>
            </a:fld>
            <a:endParaRPr lang="en-US" noProof="0" dirty="0"/>
          </a:p>
        </p:txBody>
      </p:sp>
    </p:spTree>
    <p:extLst>
      <p:ext uri="{BB962C8B-B14F-4D97-AF65-F5344CB8AC3E}">
        <p14:creationId xmlns:p14="http://schemas.microsoft.com/office/powerpoint/2010/main" val="6678744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fld id="{0593987C-B1A6-4DED-ACEA-045A17FFB34F}" type="datetime1">
              <a:rPr lang="ja-JP" altLang="en-US" smtClean="0"/>
              <a:t>2021/6/29</a:t>
            </a:fld>
            <a:endParaRPr lang="en-US" dirty="0"/>
          </a:p>
        </p:txBody>
      </p:sp>
      <p:sp>
        <p:nvSpPr>
          <p:cNvPr id="5" name="スライド番号プレースホルダー 4"/>
          <p:cNvSpPr>
            <a:spLocks noGrp="1"/>
          </p:cNvSpPr>
          <p:nvPr>
            <p:ph type="sldNum" sz="quarter" idx="5"/>
          </p:nvPr>
        </p:nvSpPr>
        <p:spPr/>
        <p:txBody>
          <a:bodyPr/>
          <a:lstStyle/>
          <a:p>
            <a:fld id="{DB303FA8-A3F3-7640-B13D-36C73B3E5587}" type="slidenum">
              <a:rPr lang="en-US" smtClean="0"/>
              <a:pPr/>
              <a:t>33</a:t>
            </a:fld>
            <a:endParaRPr lang="en-US" dirty="0"/>
          </a:p>
        </p:txBody>
      </p:sp>
    </p:spTree>
    <p:extLst>
      <p:ext uri="{BB962C8B-B14F-4D97-AF65-F5344CB8AC3E}">
        <p14:creationId xmlns:p14="http://schemas.microsoft.com/office/powerpoint/2010/main" val="1053547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3</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5C7A81DD-0EA3-45E2-A5B8-12C0FA3803A9}" type="datetime1">
              <a:rPr lang="ja-JP" altLang="en-US" noProof="0" smtClean="0"/>
              <a:t>2021/6/29</a:t>
            </a:fld>
            <a:endParaRPr lang="en-US" noProof="0" dirty="0"/>
          </a:p>
        </p:txBody>
      </p:sp>
    </p:spTree>
    <p:extLst>
      <p:ext uri="{BB962C8B-B14F-4D97-AF65-F5344CB8AC3E}">
        <p14:creationId xmlns:p14="http://schemas.microsoft.com/office/powerpoint/2010/main" val="488550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4</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75433B3A-4591-4758-BA01-772493DBFD85}" type="datetime1">
              <a:rPr lang="ja-JP" altLang="en-US" noProof="0" smtClean="0"/>
              <a:t>2021/6/29</a:t>
            </a:fld>
            <a:endParaRPr lang="en-US" noProof="0" dirty="0"/>
          </a:p>
        </p:txBody>
      </p:sp>
    </p:spTree>
    <p:extLst>
      <p:ext uri="{BB962C8B-B14F-4D97-AF65-F5344CB8AC3E}">
        <p14:creationId xmlns:p14="http://schemas.microsoft.com/office/powerpoint/2010/main" val="32332816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5</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E3D7BA25-12A8-4443-A677-FA576EAB8EF7}" type="datetime1">
              <a:rPr lang="ja-JP" altLang="en-US" noProof="0" smtClean="0"/>
              <a:t>2021/6/29</a:t>
            </a:fld>
            <a:endParaRPr lang="en-US" noProof="0" dirty="0"/>
          </a:p>
        </p:txBody>
      </p:sp>
    </p:spTree>
    <p:extLst>
      <p:ext uri="{BB962C8B-B14F-4D97-AF65-F5344CB8AC3E}">
        <p14:creationId xmlns:p14="http://schemas.microsoft.com/office/powerpoint/2010/main" val="32154783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6</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E5365C8F-0372-4A23-B9C9-EC86A7030D0E}" type="datetime1">
              <a:rPr lang="ja-JP" altLang="en-US" noProof="0" smtClean="0"/>
              <a:t>2021/6/29</a:t>
            </a:fld>
            <a:endParaRPr lang="en-US" noProof="0" dirty="0"/>
          </a:p>
        </p:txBody>
      </p:sp>
    </p:spTree>
    <p:extLst>
      <p:ext uri="{BB962C8B-B14F-4D97-AF65-F5344CB8AC3E}">
        <p14:creationId xmlns:p14="http://schemas.microsoft.com/office/powerpoint/2010/main" val="30249215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fld id="{8255408F-EFF3-4D79-A3FC-A139D127CC07}" type="datetime1">
              <a:rPr lang="ja-JP" altLang="en-US" smtClean="0"/>
              <a:t>2021/6/29</a:t>
            </a:fld>
            <a:endParaRPr lang="en-US" dirty="0"/>
          </a:p>
        </p:txBody>
      </p:sp>
      <p:sp>
        <p:nvSpPr>
          <p:cNvPr id="5" name="スライド番号プレースホルダー 4"/>
          <p:cNvSpPr>
            <a:spLocks noGrp="1"/>
          </p:cNvSpPr>
          <p:nvPr>
            <p:ph type="sldNum" sz="quarter" idx="5"/>
          </p:nvPr>
        </p:nvSpPr>
        <p:spPr/>
        <p:txBody>
          <a:bodyPr/>
          <a:lstStyle/>
          <a:p>
            <a:fld id="{DB303FA8-A3F3-7640-B13D-36C73B3E5587}" type="slidenum">
              <a:rPr lang="en-US" smtClean="0"/>
              <a:pPr/>
              <a:t>7</a:t>
            </a:fld>
            <a:endParaRPr lang="en-US" dirty="0"/>
          </a:p>
        </p:txBody>
      </p:sp>
    </p:spTree>
    <p:extLst>
      <p:ext uri="{BB962C8B-B14F-4D97-AF65-F5344CB8AC3E}">
        <p14:creationId xmlns:p14="http://schemas.microsoft.com/office/powerpoint/2010/main" val="18902376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fld id="{64EBA935-28DA-4043-9F24-A8631307D86D}" type="datetime1">
              <a:rPr lang="ja-JP" altLang="en-US" smtClean="0"/>
              <a:t>2021/6/29</a:t>
            </a:fld>
            <a:endParaRPr lang="en-US" dirty="0"/>
          </a:p>
        </p:txBody>
      </p:sp>
      <p:sp>
        <p:nvSpPr>
          <p:cNvPr id="5" name="スライド番号プレースホルダー 4"/>
          <p:cNvSpPr>
            <a:spLocks noGrp="1"/>
          </p:cNvSpPr>
          <p:nvPr>
            <p:ph type="sldNum" sz="quarter" idx="5"/>
          </p:nvPr>
        </p:nvSpPr>
        <p:spPr/>
        <p:txBody>
          <a:bodyPr/>
          <a:lstStyle/>
          <a:p>
            <a:fld id="{DB303FA8-A3F3-7640-B13D-36C73B3E5587}" type="slidenum">
              <a:rPr lang="en-US" smtClean="0"/>
              <a:pPr/>
              <a:t>8</a:t>
            </a:fld>
            <a:endParaRPr lang="en-US" dirty="0"/>
          </a:p>
        </p:txBody>
      </p:sp>
    </p:spTree>
    <p:extLst>
      <p:ext uri="{BB962C8B-B14F-4D97-AF65-F5344CB8AC3E}">
        <p14:creationId xmlns:p14="http://schemas.microsoft.com/office/powerpoint/2010/main" val="14262943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fld id="{0593987C-B1A6-4DED-ACEA-045A17FFB34F}" type="datetime1">
              <a:rPr lang="ja-JP" altLang="en-US" smtClean="0"/>
              <a:t>2021/6/29</a:t>
            </a:fld>
            <a:endParaRPr lang="en-US" dirty="0"/>
          </a:p>
        </p:txBody>
      </p:sp>
      <p:sp>
        <p:nvSpPr>
          <p:cNvPr id="5" name="スライド番号プレースホルダー 4"/>
          <p:cNvSpPr>
            <a:spLocks noGrp="1"/>
          </p:cNvSpPr>
          <p:nvPr>
            <p:ph type="sldNum" sz="quarter" idx="5"/>
          </p:nvPr>
        </p:nvSpPr>
        <p:spPr/>
        <p:txBody>
          <a:bodyPr/>
          <a:lstStyle/>
          <a:p>
            <a:fld id="{DB303FA8-A3F3-7640-B13D-36C73B3E5587}" type="slidenum">
              <a:rPr lang="en-US" smtClean="0"/>
              <a:pPr/>
              <a:t>9</a:t>
            </a:fld>
            <a:endParaRPr lang="en-US" dirty="0"/>
          </a:p>
        </p:txBody>
      </p:sp>
    </p:spTree>
    <p:extLst>
      <p:ext uri="{BB962C8B-B14F-4D97-AF65-F5344CB8AC3E}">
        <p14:creationId xmlns:p14="http://schemas.microsoft.com/office/powerpoint/2010/main" val="2772772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bg>
      <p:bgPr>
        <a:solidFill>
          <a:schemeClr val="bg1">
            <a:alpha val="30000"/>
          </a:schemeClr>
        </a:solidFill>
        <a:effectLst/>
      </p:bgPr>
    </p:bg>
    <p:spTree>
      <p:nvGrpSpPr>
        <p:cNvPr id="1" name=""/>
        <p:cNvGrpSpPr/>
        <p:nvPr/>
      </p:nvGrpSpPr>
      <p:grpSpPr>
        <a:xfrm>
          <a:off x="0" y="0"/>
          <a:ext cx="0" cy="0"/>
          <a:chOff x="0" y="0"/>
          <a:chExt cx="0" cy="0"/>
        </a:xfrm>
      </p:grpSpPr>
      <p:sp>
        <p:nvSpPr>
          <p:cNvPr id="7" name="長方形 6">
            <a:extLst>
              <a:ext uri="{FF2B5EF4-FFF2-40B4-BE49-F238E27FC236}">
                <a16:creationId xmlns:a16="http://schemas.microsoft.com/office/drawing/2014/main" id="{4CC33A90-B87E-634E-AF2A-F4C3C8923FED}"/>
              </a:ext>
            </a:extLst>
          </p:cNvPr>
          <p:cNvSpPr/>
          <p:nvPr userDrawn="1"/>
        </p:nvSpPr>
        <p:spPr>
          <a:xfrm>
            <a:off x="0" y="914400"/>
            <a:ext cx="12192000" cy="5029200"/>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13" name="長方形 12">
            <a:extLst>
              <a:ext uri="{FF2B5EF4-FFF2-40B4-BE49-F238E27FC236}">
                <a16:creationId xmlns:a16="http://schemas.microsoft.com/office/drawing/2014/main" id="{41147E0E-4AE4-D149-A315-F2528623D5EA}"/>
              </a:ext>
            </a:extLst>
          </p:cNvPr>
          <p:cNvSpPr/>
          <p:nvPr userDrawn="1"/>
        </p:nvSpPr>
        <p:spPr>
          <a:xfrm>
            <a:off x="763425" y="2818150"/>
            <a:ext cx="6207001" cy="257181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16" name="長方形 2">
            <a:extLst>
              <a:ext uri="{FF2B5EF4-FFF2-40B4-BE49-F238E27FC236}">
                <a16:creationId xmlns:a16="http://schemas.microsoft.com/office/drawing/2014/main" id="{AA222472-5BC8-7B4F-AB2F-B6A10019B606}"/>
              </a:ext>
            </a:extLst>
          </p:cNvPr>
          <p:cNvSpPr>
            <a:spLocks noChangeArrowheads="1"/>
          </p:cNvSpPr>
          <p:nvPr userDrawn="1"/>
        </p:nvSpPr>
        <p:spPr bwMode="auto">
          <a:xfrm>
            <a:off x="3105150" y="3237598"/>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noProof="0" dirty="0">
                <a:ln>
                  <a:noFill/>
                </a:ln>
                <a:solidFill>
                  <a:schemeClr val="tx1"/>
                </a:solidFill>
                <a:effectLst/>
                <a:latin typeface="+mj-lt"/>
              </a:rPr>
            </a:br>
            <a:endParaRPr kumimoji="0" lang="en-US" altLang="en-US" sz="1800" b="0" i="0" u="none" strike="noStrike" cap="none" normalizeH="0" baseline="0" noProof="0" dirty="0">
              <a:ln>
                <a:noFill/>
              </a:ln>
              <a:solidFill>
                <a:schemeClr val="tx1"/>
              </a:solidFill>
              <a:effectLst/>
              <a:latin typeface="+mj-lt"/>
            </a:endParaRPr>
          </a:p>
        </p:txBody>
      </p:sp>
      <p:sp>
        <p:nvSpPr>
          <p:cNvPr id="18" name="タイトル 1">
            <a:extLst>
              <a:ext uri="{FF2B5EF4-FFF2-40B4-BE49-F238E27FC236}">
                <a16:creationId xmlns:a16="http://schemas.microsoft.com/office/drawing/2014/main" id="{E3ED0903-C4AC-F843-878E-D66CB7BFB0E9}"/>
              </a:ext>
            </a:extLst>
          </p:cNvPr>
          <p:cNvSpPr>
            <a:spLocks noGrp="1"/>
          </p:cNvSpPr>
          <p:nvPr>
            <p:ph type="title" hasCustomPrompt="1"/>
          </p:nvPr>
        </p:nvSpPr>
        <p:spPr>
          <a:xfrm>
            <a:off x="1108430" y="3267744"/>
            <a:ext cx="5651293" cy="1086304"/>
          </a:xfrm>
          <a:prstGeom prst="rect">
            <a:avLst/>
          </a:prstGeom>
        </p:spPr>
        <p:txBody>
          <a:bodyPr lIns="91440" rIns="91440" rtlCol="0" anchor="ctr" anchorCtr="0">
            <a:noAutofit/>
          </a:bodyPr>
          <a:lstStyle>
            <a:lvl1pPr algn="l">
              <a:defRPr sz="8800" b="1" i="0" spc="150" baseline="0">
                <a:solidFill>
                  <a:schemeClr val="tx1"/>
                </a:solidFill>
                <a:latin typeface="+mj-lt"/>
                <a:ea typeface="Meiryo UI" panose="020B0604030504040204" pitchFamily="34" charset="-128"/>
              </a:defRPr>
            </a:lvl1pPr>
          </a:lstStyle>
          <a:p>
            <a:pPr rtl="0"/>
            <a:r>
              <a:rPr lang="ja" noProof="0"/>
              <a:t>タイトル</a:t>
            </a:r>
          </a:p>
        </p:txBody>
      </p:sp>
      <p:sp>
        <p:nvSpPr>
          <p:cNvPr id="11" name="図プレースホルダー 10">
            <a:extLst>
              <a:ext uri="{FF2B5EF4-FFF2-40B4-BE49-F238E27FC236}">
                <a16:creationId xmlns:a16="http://schemas.microsoft.com/office/drawing/2014/main" id="{C8F278E7-697F-D34E-BB55-5D254AF87F94}"/>
              </a:ext>
            </a:extLst>
          </p:cNvPr>
          <p:cNvSpPr>
            <a:spLocks noGrp="1"/>
          </p:cNvSpPr>
          <p:nvPr>
            <p:ph type="pic" sz="quarter" idx="14"/>
          </p:nvPr>
        </p:nvSpPr>
        <p:spPr>
          <a:xfrm>
            <a:off x="5923125" y="0"/>
            <a:ext cx="6268875" cy="6858000"/>
          </a:xfrm>
          <a:custGeom>
            <a:avLst/>
            <a:gdLst>
              <a:gd name="connsiteX0" fmla="*/ 0 w 6268875"/>
              <a:gd name="connsiteY0" fmla="*/ 0 h 6858000"/>
              <a:gd name="connsiteX1" fmla="*/ 6268875 w 6268875"/>
              <a:gd name="connsiteY1" fmla="*/ 0 h 6858000"/>
              <a:gd name="connsiteX2" fmla="*/ 6268875 w 6268875"/>
              <a:gd name="connsiteY2" fmla="*/ 6858000 h 6858000"/>
              <a:gd name="connsiteX3" fmla="*/ 0 w 6268875"/>
              <a:gd name="connsiteY3" fmla="*/ 6858000 h 6858000"/>
              <a:gd name="connsiteX4" fmla="*/ 0 w 6268875"/>
              <a:gd name="connsiteY4" fmla="*/ 5389964 h 6858000"/>
              <a:gd name="connsiteX5" fmla="*/ 1047301 w 6268875"/>
              <a:gd name="connsiteY5" fmla="*/ 5389964 h 6858000"/>
              <a:gd name="connsiteX6" fmla="*/ 1047301 w 6268875"/>
              <a:gd name="connsiteY6" fmla="*/ 2814404 h 6858000"/>
              <a:gd name="connsiteX7" fmla="*/ 0 w 6268875"/>
              <a:gd name="connsiteY7" fmla="*/ 28144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68875" h="6858000">
                <a:moveTo>
                  <a:pt x="0" y="0"/>
                </a:moveTo>
                <a:lnTo>
                  <a:pt x="6268875" y="0"/>
                </a:lnTo>
                <a:lnTo>
                  <a:pt x="6268875" y="6858000"/>
                </a:lnTo>
                <a:lnTo>
                  <a:pt x="0" y="6858000"/>
                </a:lnTo>
                <a:lnTo>
                  <a:pt x="0" y="5389964"/>
                </a:lnTo>
                <a:lnTo>
                  <a:pt x="1047301" y="5389964"/>
                </a:lnTo>
                <a:lnTo>
                  <a:pt x="1047301" y="2814404"/>
                </a:lnTo>
                <a:lnTo>
                  <a:pt x="0" y="2814404"/>
                </a:lnTo>
                <a:close/>
              </a:path>
            </a:pathLst>
          </a:custGeom>
          <a:solidFill>
            <a:schemeClr val="tx1"/>
          </a:solidFill>
        </p:spPr>
        <p:txBody>
          <a:bodyPr wrap="square" rtlCol="0">
            <a:noAutofit/>
          </a:bodyPr>
          <a:lstStyle>
            <a:lvl1pPr marL="0" indent="0">
              <a:buNone/>
              <a:defRPr>
                <a:solidFill>
                  <a:schemeClr val="bg1"/>
                </a:solidFill>
                <a:latin typeface="+mj-lt"/>
              </a:defRPr>
            </a:lvl1pPr>
          </a:lstStyle>
          <a:p>
            <a:pPr rtl="0"/>
            <a:r>
              <a:rPr lang="ja-JP" altLang="en-US" noProof="0"/>
              <a:t>アイコンをクリックして図を追加</a:t>
            </a:r>
            <a:endParaRPr lang="ja" noProof="0"/>
          </a:p>
        </p:txBody>
      </p:sp>
      <p:sp>
        <p:nvSpPr>
          <p:cNvPr id="3" name="テキスト プレースホルダー 2">
            <a:extLst>
              <a:ext uri="{FF2B5EF4-FFF2-40B4-BE49-F238E27FC236}">
                <a16:creationId xmlns:a16="http://schemas.microsoft.com/office/drawing/2014/main" id="{762719C4-9998-4B9C-8E34-87A64F6BCDAE}"/>
              </a:ext>
            </a:extLst>
          </p:cNvPr>
          <p:cNvSpPr>
            <a:spLocks noGrp="1"/>
          </p:cNvSpPr>
          <p:nvPr>
            <p:ph type="body" sz="quarter" idx="15" hasCustomPrompt="1"/>
          </p:nvPr>
        </p:nvSpPr>
        <p:spPr>
          <a:xfrm>
            <a:off x="1124261" y="4354048"/>
            <a:ext cx="5651500" cy="704088"/>
          </a:xfrm>
        </p:spPr>
        <p:txBody>
          <a:bodyPr rtlCol="0" anchor="ctr">
            <a:normAutofit/>
          </a:bodyPr>
          <a:lstStyle>
            <a:lvl1pPr marL="0" indent="0">
              <a:buNone/>
              <a:defRPr sz="2400" b="1" i="0" cap="all" spc="600" baseline="0">
                <a:latin typeface="+mj-lt"/>
              </a:defRPr>
            </a:lvl1pPr>
          </a:lstStyle>
          <a:p>
            <a:pPr lvl="0" rtl="0"/>
            <a:r>
              <a:rPr lang="ja" noProof="0"/>
              <a:t>サブタイトル</a:t>
            </a:r>
          </a:p>
        </p:txBody>
      </p:sp>
    </p:spTree>
    <p:extLst>
      <p:ext uri="{BB962C8B-B14F-4D97-AF65-F5344CB8AC3E}">
        <p14:creationId xmlns:p14="http://schemas.microsoft.com/office/powerpoint/2010/main" val="147982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
    <p:bg>
      <p:bgPr>
        <a:solidFill>
          <a:schemeClr val="bg2">
            <a:alpha val="40000"/>
          </a:schemeClr>
        </a:solidFill>
        <a:effectLst/>
      </p:bgPr>
    </p:bg>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j-lt"/>
              </a:defRPr>
            </a:lvl1pPr>
          </a:lstStyle>
          <a:p>
            <a:fld id="{296A2B84-E62C-4ACE-B5E2-B61A2C6FD09E}" type="datetime1">
              <a:rPr lang="ja-JP" altLang="en-US" smtClean="0"/>
              <a:t>2021/6/29</a:t>
            </a:fld>
            <a:endParaRPr lang="en-US" dirty="0"/>
          </a:p>
        </p:txBody>
      </p:sp>
      <p:sp>
        <p:nvSpPr>
          <p:cNvPr id="3" name="フッター プレースホルダー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j-lt"/>
              </a:defRPr>
            </a:lvl1pPr>
          </a:lstStyle>
          <a:p>
            <a:endParaRPr lang="en-US" dirty="0"/>
          </a:p>
        </p:txBody>
      </p:sp>
      <p:sp>
        <p:nvSpPr>
          <p:cNvPr id="4" name="スライド番号プレースホルダー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j-lt"/>
              </a:defRPr>
            </a:lvl1pPr>
          </a:lstStyle>
          <a:p>
            <a:fld id="{6F705D35-D126-3B47-A82C-2A13EA9E0A67}" type="slidenum">
              <a:rPr lang="en-US" smtClean="0"/>
              <a:pPr/>
              <a:t>‹#›</a:t>
            </a:fld>
            <a:endParaRPr lang="en-US" dirty="0"/>
          </a:p>
        </p:txBody>
      </p:sp>
      <p:sp>
        <p:nvSpPr>
          <p:cNvPr id="5" name="長方形 4">
            <a:extLst>
              <a:ext uri="{FF2B5EF4-FFF2-40B4-BE49-F238E27FC236}">
                <a16:creationId xmlns:a16="http://schemas.microsoft.com/office/drawing/2014/main" id="{F9B59AC0-ACCA-0548-A037-BC61068B8FE2}"/>
              </a:ext>
            </a:extLst>
          </p:cNvPr>
          <p:cNvSpPr/>
          <p:nvPr userDrawn="1"/>
        </p:nvSpPr>
        <p:spPr>
          <a:xfrm>
            <a:off x="0" y="0"/>
            <a:ext cx="12192000" cy="986306"/>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6" name="長方形 5">
            <a:extLst>
              <a:ext uri="{FF2B5EF4-FFF2-40B4-BE49-F238E27FC236}">
                <a16:creationId xmlns:a16="http://schemas.microsoft.com/office/drawing/2014/main" id="{2A57C152-0331-B74F-81FE-04A927A72C7B}"/>
              </a:ext>
            </a:extLst>
          </p:cNvPr>
          <p:cNvSpPr/>
          <p:nvPr userDrawn="1"/>
        </p:nvSpPr>
        <p:spPr>
          <a:xfrm>
            <a:off x="350520" y="279792"/>
            <a:ext cx="11475720" cy="9863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ctr"/>
          <a:lstStyle/>
          <a:p>
            <a:pPr rtl="0"/>
            <a:endParaRPr lang="en-US" sz="2400" b="1" noProof="0" dirty="0">
              <a:latin typeface="+mj-lt"/>
              <a:ea typeface="Meiryo" panose="020B0604030504040204" pitchFamily="34" charset="-128"/>
            </a:endParaRPr>
          </a:p>
        </p:txBody>
      </p:sp>
      <p:sp>
        <p:nvSpPr>
          <p:cNvPr id="8" name="タイトル 1">
            <a:extLst>
              <a:ext uri="{FF2B5EF4-FFF2-40B4-BE49-F238E27FC236}">
                <a16:creationId xmlns:a16="http://schemas.microsoft.com/office/drawing/2014/main" id="{5FDDD9A4-1691-5D47-9605-21650E2212D3}"/>
              </a:ext>
            </a:extLst>
          </p:cNvPr>
          <p:cNvSpPr>
            <a:spLocks noGrp="1"/>
          </p:cNvSpPr>
          <p:nvPr>
            <p:ph type="title"/>
          </p:nvPr>
        </p:nvSpPr>
        <p:spPr>
          <a:xfrm>
            <a:off x="639413" y="483440"/>
            <a:ext cx="10904438" cy="583800"/>
          </a:xfrm>
          <a:prstGeom prst="rect">
            <a:avLst/>
          </a:prstGeom>
        </p:spPr>
        <p:txBody>
          <a:bodyPr lIns="91440" rIns="91440" rtlCol="0">
            <a:noAutofit/>
          </a:bodyPr>
          <a:lstStyle>
            <a:lvl1pPr>
              <a:defRPr sz="2400" b="1" i="0" spc="150" baseline="0">
                <a:solidFill>
                  <a:schemeClr val="tx1"/>
                </a:solidFill>
                <a:latin typeface="+mj-lt"/>
                <a:ea typeface="Meiryo UI" panose="020B0604030504040204" pitchFamily="34" charset="-128"/>
              </a:defRPr>
            </a:lvl1pPr>
          </a:lstStyle>
          <a:p>
            <a:pPr rtl="0"/>
            <a:r>
              <a:rPr lang="ja-JP" altLang="en-US" noProof="0"/>
              <a:t>マスター タイトルの書式設定</a:t>
            </a:r>
            <a:endParaRPr lang="ja" noProof="0"/>
          </a:p>
        </p:txBody>
      </p:sp>
      <p:sp>
        <p:nvSpPr>
          <p:cNvPr id="10" name="コンテンツ プレースホルダー 9">
            <a:extLst>
              <a:ext uri="{FF2B5EF4-FFF2-40B4-BE49-F238E27FC236}">
                <a16:creationId xmlns:a16="http://schemas.microsoft.com/office/drawing/2014/main" id="{A6B69B4E-3A48-4F14-8C09-ECC8E58C7321}"/>
              </a:ext>
            </a:extLst>
          </p:cNvPr>
          <p:cNvSpPr>
            <a:spLocks noGrp="1"/>
          </p:cNvSpPr>
          <p:nvPr>
            <p:ph sz="quarter" idx="13"/>
          </p:nvPr>
        </p:nvSpPr>
        <p:spPr>
          <a:xfrm>
            <a:off x="639763" y="1470025"/>
            <a:ext cx="10904088" cy="4706938"/>
          </a:xfrm>
        </p:spPr>
        <p:txBody>
          <a:bodyPr rtlCol="0"/>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 noProof="0"/>
          </a:p>
        </p:txBody>
      </p:sp>
    </p:spTree>
    <p:extLst>
      <p:ext uri="{BB962C8B-B14F-4D97-AF65-F5344CB8AC3E}">
        <p14:creationId xmlns:p14="http://schemas.microsoft.com/office/powerpoint/2010/main" val="649630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コンテンツ ">
    <p:bg>
      <p:bgPr>
        <a:solidFill>
          <a:schemeClr val="bg2">
            <a:alpha val="40000"/>
          </a:schemeClr>
        </a:solidFill>
        <a:effectLst/>
      </p:bgPr>
    </p:bg>
    <p:spTree>
      <p:nvGrpSpPr>
        <p:cNvPr id="1" name=""/>
        <p:cNvGrpSpPr/>
        <p:nvPr/>
      </p:nvGrpSpPr>
      <p:grpSpPr>
        <a:xfrm>
          <a:off x="0" y="0"/>
          <a:ext cx="0" cy="0"/>
          <a:chOff x="0" y="0"/>
          <a:chExt cx="0" cy="0"/>
        </a:xfrm>
      </p:grpSpPr>
      <p:sp>
        <p:nvSpPr>
          <p:cNvPr id="6" name="長方形 5">
            <a:extLst>
              <a:ext uri="{FF2B5EF4-FFF2-40B4-BE49-F238E27FC236}">
                <a16:creationId xmlns:a16="http://schemas.microsoft.com/office/drawing/2014/main" id="{987C56A2-F952-8343-A875-78793BA51A34}"/>
              </a:ext>
            </a:extLst>
          </p:cNvPr>
          <p:cNvSpPr/>
          <p:nvPr userDrawn="1"/>
        </p:nvSpPr>
        <p:spPr>
          <a:xfrm>
            <a:off x="0" y="5871694"/>
            <a:ext cx="12192000" cy="986306"/>
          </a:xfrm>
          <a:prstGeom prst="rect">
            <a:avLst/>
          </a:prstGeom>
          <a:pattFill prst="lgGrid">
            <a:fgClr>
              <a:schemeClr val="tx1">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7" name="長方形 6">
            <a:extLst>
              <a:ext uri="{FF2B5EF4-FFF2-40B4-BE49-F238E27FC236}">
                <a16:creationId xmlns:a16="http://schemas.microsoft.com/office/drawing/2014/main" id="{81BB3689-72F8-2345-BF30-38C81BDD487E}"/>
              </a:ext>
            </a:extLst>
          </p:cNvPr>
          <p:cNvSpPr/>
          <p:nvPr userDrawn="1"/>
        </p:nvSpPr>
        <p:spPr>
          <a:xfrm>
            <a:off x="5002306" y="0"/>
            <a:ext cx="7189694"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2" name="日付プレースホルダー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j-lt"/>
              </a:defRPr>
            </a:lvl1pPr>
          </a:lstStyle>
          <a:p>
            <a:fld id="{86102BB2-867E-423B-8453-C294E4A19865}" type="datetime1">
              <a:rPr lang="ja-JP" altLang="en-US" smtClean="0"/>
              <a:t>2021/6/29</a:t>
            </a:fld>
            <a:endParaRPr lang="en-US" dirty="0"/>
          </a:p>
        </p:txBody>
      </p:sp>
      <p:sp>
        <p:nvSpPr>
          <p:cNvPr id="3" name="フッター プレースホルダー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j-lt"/>
              </a:defRPr>
            </a:lvl1pPr>
          </a:lstStyle>
          <a:p>
            <a:endParaRPr lang="en-US" dirty="0"/>
          </a:p>
        </p:txBody>
      </p:sp>
      <p:sp>
        <p:nvSpPr>
          <p:cNvPr id="4" name="スライド番号プレースホルダー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j-lt"/>
              </a:defRPr>
            </a:lvl1pPr>
          </a:lstStyle>
          <a:p>
            <a:fld id="{6F705D35-D126-3B47-A82C-2A13EA9E0A67}" type="slidenum">
              <a:rPr lang="en-US" smtClean="0"/>
              <a:pPr/>
              <a:t>‹#›</a:t>
            </a:fld>
            <a:endParaRPr lang="en-US" dirty="0"/>
          </a:p>
        </p:txBody>
      </p:sp>
      <p:sp>
        <p:nvSpPr>
          <p:cNvPr id="9" name="タイトル 1">
            <a:extLst>
              <a:ext uri="{FF2B5EF4-FFF2-40B4-BE49-F238E27FC236}">
                <a16:creationId xmlns:a16="http://schemas.microsoft.com/office/drawing/2014/main" id="{656FB1BA-653F-254C-9C39-2A5BDD763EE8}"/>
              </a:ext>
            </a:extLst>
          </p:cNvPr>
          <p:cNvSpPr>
            <a:spLocks noGrp="1"/>
          </p:cNvSpPr>
          <p:nvPr>
            <p:ph type="title"/>
          </p:nvPr>
        </p:nvSpPr>
        <p:spPr>
          <a:xfrm>
            <a:off x="6761117" y="681037"/>
            <a:ext cx="4791637" cy="583800"/>
          </a:xfrm>
          <a:prstGeom prst="rect">
            <a:avLst/>
          </a:prstGeom>
        </p:spPr>
        <p:txBody>
          <a:bodyPr lIns="91440" rIns="91440" rtlCol="0">
            <a:noAutofit/>
          </a:bodyPr>
          <a:lstStyle>
            <a:lvl1pPr>
              <a:defRPr sz="2400" b="1" i="0" spc="150" baseline="0">
                <a:solidFill>
                  <a:schemeClr val="tx1"/>
                </a:solidFill>
                <a:latin typeface="+mj-lt"/>
                <a:ea typeface="Meiryo UI" panose="020B0604030504040204" pitchFamily="34" charset="-128"/>
              </a:defRPr>
            </a:lvl1pPr>
          </a:lstStyle>
          <a:p>
            <a:pPr rtl="0"/>
            <a:r>
              <a:rPr lang="ja-JP" altLang="en-US" noProof="0"/>
              <a:t>マスター タイトルの書式設定</a:t>
            </a:r>
            <a:endParaRPr lang="ja" noProof="0"/>
          </a:p>
        </p:txBody>
      </p:sp>
      <p:sp>
        <p:nvSpPr>
          <p:cNvPr id="12" name="図プレースホルダー 10">
            <a:extLst>
              <a:ext uri="{FF2B5EF4-FFF2-40B4-BE49-F238E27FC236}">
                <a16:creationId xmlns:a16="http://schemas.microsoft.com/office/drawing/2014/main" id="{CB2BF900-EE78-604F-A9A8-83394228A684}"/>
              </a:ext>
            </a:extLst>
          </p:cNvPr>
          <p:cNvSpPr>
            <a:spLocks noGrp="1"/>
          </p:cNvSpPr>
          <p:nvPr>
            <p:ph type="pic" sz="quarter" idx="14"/>
          </p:nvPr>
        </p:nvSpPr>
        <p:spPr>
          <a:xfrm>
            <a:off x="542925" y="571500"/>
            <a:ext cx="5553075" cy="5715000"/>
          </a:xfrm>
          <a:prstGeom prst="rect">
            <a:avLst/>
          </a:prstGeom>
          <a:solidFill>
            <a:schemeClr val="tx1"/>
          </a:solidFill>
        </p:spPr>
        <p:txBody>
          <a:bodyPr rtlCol="0"/>
          <a:lstStyle>
            <a:lvl1pPr marL="0" indent="0">
              <a:buNone/>
              <a:defRPr>
                <a:solidFill>
                  <a:schemeClr val="bg1"/>
                </a:solidFill>
                <a:latin typeface="+mj-lt"/>
              </a:defRPr>
            </a:lvl1pPr>
          </a:lstStyle>
          <a:p>
            <a:pPr rtl="0"/>
            <a:r>
              <a:rPr lang="ja-JP" altLang="en-US" noProof="0"/>
              <a:t>アイコンをクリックして図を追加</a:t>
            </a:r>
            <a:endParaRPr lang="ja" noProof="0"/>
          </a:p>
        </p:txBody>
      </p:sp>
      <p:sp>
        <p:nvSpPr>
          <p:cNvPr id="10" name="コンテンツ プレースホルダー 9">
            <a:extLst>
              <a:ext uri="{FF2B5EF4-FFF2-40B4-BE49-F238E27FC236}">
                <a16:creationId xmlns:a16="http://schemas.microsoft.com/office/drawing/2014/main" id="{C4C04996-C3BC-4E03-A361-2BA33F3CA305}"/>
              </a:ext>
            </a:extLst>
          </p:cNvPr>
          <p:cNvSpPr>
            <a:spLocks noGrp="1"/>
          </p:cNvSpPr>
          <p:nvPr>
            <p:ph sz="quarter" idx="15"/>
          </p:nvPr>
        </p:nvSpPr>
        <p:spPr>
          <a:xfrm>
            <a:off x="6761163" y="1265238"/>
            <a:ext cx="4791591" cy="4911725"/>
          </a:xfrm>
        </p:spPr>
        <p:txBody>
          <a:bodyPr rtlCol="0"/>
          <a:lstStyle>
            <a:lvl1pPr>
              <a:lnSpc>
                <a:spcPct val="200000"/>
              </a:lnSpc>
              <a:spcBef>
                <a:spcPts val="1000"/>
              </a:spcBef>
              <a:buClrTx/>
              <a:defRPr>
                <a:latin typeface="+mj-lt"/>
              </a:defRPr>
            </a:lvl1pPr>
            <a:lvl2pPr>
              <a:lnSpc>
                <a:spcPct val="200000"/>
              </a:lnSpc>
              <a:spcBef>
                <a:spcPts val="1000"/>
              </a:spcBef>
              <a:buClrTx/>
              <a:defRPr/>
            </a:lvl2pPr>
            <a:lvl3pPr>
              <a:lnSpc>
                <a:spcPct val="200000"/>
              </a:lnSpc>
              <a:spcBef>
                <a:spcPts val="1000"/>
              </a:spcBef>
              <a:buClrTx/>
              <a:defRPr/>
            </a:lvl3pPr>
            <a:lvl4pPr>
              <a:lnSpc>
                <a:spcPct val="200000"/>
              </a:lnSpc>
              <a:spcBef>
                <a:spcPts val="1000"/>
              </a:spcBef>
              <a:buClrTx/>
              <a:defRPr/>
            </a:lvl4pPr>
            <a:lvl5pPr>
              <a:lnSpc>
                <a:spcPct val="200000"/>
              </a:lnSpc>
              <a:spcBef>
                <a:spcPts val="1000"/>
              </a:spcBef>
              <a:buClrTx/>
              <a:defRPr/>
            </a:lvl5pPr>
          </a:lstStyle>
          <a:p>
            <a:pPr lvl="0" rtl="0"/>
            <a:r>
              <a:rPr lang="ja-JP" altLang="en-US" noProof="0"/>
              <a:t>マスター テキストの書式設定</a:t>
            </a:r>
          </a:p>
        </p:txBody>
      </p:sp>
    </p:spTree>
    <p:extLst>
      <p:ext uri="{BB962C8B-B14F-4D97-AF65-F5344CB8AC3E}">
        <p14:creationId xmlns:p14="http://schemas.microsoft.com/office/powerpoint/2010/main" val="2859269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較">
    <p:bg>
      <p:bgPr>
        <a:solidFill>
          <a:schemeClr val="bg2">
            <a:alpha val="40000"/>
          </a:schemeClr>
        </a:solidFill>
        <a:effectLst/>
      </p:bgPr>
    </p:bg>
    <p:spTree>
      <p:nvGrpSpPr>
        <p:cNvPr id="1" name=""/>
        <p:cNvGrpSpPr/>
        <p:nvPr/>
      </p:nvGrpSpPr>
      <p:grpSpPr>
        <a:xfrm>
          <a:off x="0" y="0"/>
          <a:ext cx="0" cy="0"/>
          <a:chOff x="0" y="0"/>
          <a:chExt cx="0" cy="0"/>
        </a:xfrm>
      </p:grpSpPr>
      <p:sp>
        <p:nvSpPr>
          <p:cNvPr id="16" name="長方形 15">
            <a:extLst>
              <a:ext uri="{FF2B5EF4-FFF2-40B4-BE49-F238E27FC236}">
                <a16:creationId xmlns:a16="http://schemas.microsoft.com/office/drawing/2014/main" id="{F2F96941-79C9-A34B-8AB5-C167A4D72D51}"/>
              </a:ext>
            </a:extLst>
          </p:cNvPr>
          <p:cNvSpPr/>
          <p:nvPr userDrawn="1"/>
        </p:nvSpPr>
        <p:spPr>
          <a:xfrm>
            <a:off x="0" y="0"/>
            <a:ext cx="12192000" cy="986306"/>
          </a:xfrm>
          <a:prstGeom prst="rect">
            <a:avLst/>
          </a:prstGeom>
          <a:pattFill prst="lgGrid">
            <a:fgClr>
              <a:schemeClr val="tx1">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2" name="日付プレースホルダー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j-lt"/>
              </a:defRPr>
            </a:lvl1pPr>
          </a:lstStyle>
          <a:p>
            <a:fld id="{EDCE281A-83A0-4519-A8C7-C5F84883B843}" type="datetime1">
              <a:rPr lang="ja-JP" altLang="en-US" smtClean="0"/>
              <a:t>2021/6/29</a:t>
            </a:fld>
            <a:endParaRPr lang="en-US" dirty="0"/>
          </a:p>
        </p:txBody>
      </p:sp>
      <p:sp>
        <p:nvSpPr>
          <p:cNvPr id="3" name="フッター プレースホルダー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j-lt"/>
              </a:defRPr>
            </a:lvl1pPr>
          </a:lstStyle>
          <a:p>
            <a:endParaRPr lang="en-US" dirty="0"/>
          </a:p>
        </p:txBody>
      </p:sp>
      <p:sp>
        <p:nvSpPr>
          <p:cNvPr id="4" name="スライド番号プレースホルダー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j-lt"/>
              </a:defRPr>
            </a:lvl1pPr>
          </a:lstStyle>
          <a:p>
            <a:fld id="{6F705D35-D126-3B47-A82C-2A13EA9E0A67}" type="slidenum">
              <a:rPr lang="en-US" smtClean="0"/>
              <a:pPr/>
              <a:t>‹#›</a:t>
            </a:fld>
            <a:endParaRPr lang="en-US" dirty="0"/>
          </a:p>
        </p:txBody>
      </p:sp>
      <p:sp>
        <p:nvSpPr>
          <p:cNvPr id="6" name="長方形 5">
            <a:extLst>
              <a:ext uri="{FF2B5EF4-FFF2-40B4-BE49-F238E27FC236}">
                <a16:creationId xmlns:a16="http://schemas.microsoft.com/office/drawing/2014/main" id="{2A57C152-0331-B74F-81FE-04A927A72C7B}"/>
              </a:ext>
            </a:extLst>
          </p:cNvPr>
          <p:cNvSpPr/>
          <p:nvPr userDrawn="1"/>
        </p:nvSpPr>
        <p:spPr>
          <a:xfrm>
            <a:off x="350520" y="279792"/>
            <a:ext cx="11475720" cy="9863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ctr"/>
          <a:lstStyle/>
          <a:p>
            <a:pPr rtl="0"/>
            <a:endParaRPr lang="en-US" sz="2400" b="1" noProof="0" dirty="0">
              <a:solidFill>
                <a:schemeClr val="bg1"/>
              </a:solidFill>
              <a:latin typeface="+mj-lt"/>
              <a:ea typeface="Meiryo" panose="020B0604030504040204" pitchFamily="34" charset="-128"/>
            </a:endParaRPr>
          </a:p>
        </p:txBody>
      </p:sp>
      <p:sp>
        <p:nvSpPr>
          <p:cNvPr id="8" name="タイトル 1">
            <a:extLst>
              <a:ext uri="{FF2B5EF4-FFF2-40B4-BE49-F238E27FC236}">
                <a16:creationId xmlns:a16="http://schemas.microsoft.com/office/drawing/2014/main" id="{5FDDD9A4-1691-5D47-9605-21650E2212D3}"/>
              </a:ext>
            </a:extLst>
          </p:cNvPr>
          <p:cNvSpPr>
            <a:spLocks noGrp="1"/>
          </p:cNvSpPr>
          <p:nvPr>
            <p:ph type="title"/>
          </p:nvPr>
        </p:nvSpPr>
        <p:spPr>
          <a:xfrm>
            <a:off x="639413" y="483440"/>
            <a:ext cx="10904438" cy="583800"/>
          </a:xfrm>
          <a:prstGeom prst="rect">
            <a:avLst/>
          </a:prstGeom>
        </p:spPr>
        <p:txBody>
          <a:bodyPr lIns="91440" rIns="91440" rtlCol="0">
            <a:noAutofit/>
          </a:bodyPr>
          <a:lstStyle>
            <a:lvl1pPr>
              <a:defRPr sz="2400" b="1" i="0" spc="150" baseline="0">
                <a:solidFill>
                  <a:schemeClr val="tx1"/>
                </a:solidFill>
                <a:latin typeface="+mj-lt"/>
                <a:ea typeface="Meiryo UI" panose="020B0604030504040204" pitchFamily="34" charset="-128"/>
              </a:defRPr>
            </a:lvl1pPr>
          </a:lstStyle>
          <a:p>
            <a:pPr rtl="0"/>
            <a:r>
              <a:rPr lang="ja-JP" altLang="en-US" noProof="0"/>
              <a:t>マスター タイトルの書式設定</a:t>
            </a:r>
            <a:endParaRPr lang="ja" noProof="0"/>
          </a:p>
        </p:txBody>
      </p:sp>
      <p:sp>
        <p:nvSpPr>
          <p:cNvPr id="10" name="テキスト プレースホルダー 2">
            <a:extLst>
              <a:ext uri="{FF2B5EF4-FFF2-40B4-BE49-F238E27FC236}">
                <a16:creationId xmlns:a16="http://schemas.microsoft.com/office/drawing/2014/main" id="{62F811A9-08B1-C746-B30D-69D7B4A6CD59}"/>
              </a:ext>
            </a:extLst>
          </p:cNvPr>
          <p:cNvSpPr>
            <a:spLocks noGrp="1"/>
          </p:cNvSpPr>
          <p:nvPr>
            <p:ph type="body" idx="1"/>
          </p:nvPr>
        </p:nvSpPr>
        <p:spPr>
          <a:xfrm>
            <a:off x="838201" y="2038570"/>
            <a:ext cx="5042646" cy="703135"/>
          </a:xfrm>
          <a:prstGeom prst="rect">
            <a:avLst/>
          </a:prstGeom>
        </p:spPr>
        <p:txBody>
          <a:bodyPr lIns="91440" rIns="91440" rtlCol="0" anchor="ctr">
            <a:normAutofit/>
          </a:bodyPr>
          <a:lstStyle>
            <a:lvl1pPr marL="0" indent="0" algn="l">
              <a:lnSpc>
                <a:spcPct val="150000"/>
              </a:lnSpc>
              <a:buNone/>
              <a:defRPr sz="1800" b="1" i="0" cap="all" spc="150" baseline="0">
                <a:solidFill>
                  <a:schemeClr val="tx2"/>
                </a:solidFill>
                <a:latin typeface="+mj-lt"/>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sp>
        <p:nvSpPr>
          <p:cNvPr id="12" name="テキスト プレースホルダー 2">
            <a:extLst>
              <a:ext uri="{FF2B5EF4-FFF2-40B4-BE49-F238E27FC236}">
                <a16:creationId xmlns:a16="http://schemas.microsoft.com/office/drawing/2014/main" id="{54F0B191-C947-1640-8AD2-EEEAA1ED57C9}"/>
              </a:ext>
            </a:extLst>
          </p:cNvPr>
          <p:cNvSpPr>
            <a:spLocks noGrp="1"/>
          </p:cNvSpPr>
          <p:nvPr>
            <p:ph type="body" idx="14"/>
          </p:nvPr>
        </p:nvSpPr>
        <p:spPr>
          <a:xfrm>
            <a:off x="6501205" y="2038570"/>
            <a:ext cx="5042646" cy="703135"/>
          </a:xfrm>
          <a:prstGeom prst="rect">
            <a:avLst/>
          </a:prstGeom>
        </p:spPr>
        <p:txBody>
          <a:bodyPr lIns="91440" rIns="91440" rtlCol="0" anchor="ctr">
            <a:normAutofit/>
          </a:bodyPr>
          <a:lstStyle>
            <a:lvl1pPr marL="0" indent="0" algn="l">
              <a:lnSpc>
                <a:spcPct val="150000"/>
              </a:lnSpc>
              <a:buNone/>
              <a:defRPr sz="1800" b="1" i="0" cap="all" spc="150" baseline="0">
                <a:solidFill>
                  <a:schemeClr val="tx2"/>
                </a:solidFill>
                <a:latin typeface="+mj-lt"/>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cxnSp>
        <p:nvCxnSpPr>
          <p:cNvPr id="14" name="直線​​コネクタ(S) 13">
            <a:extLst>
              <a:ext uri="{FF2B5EF4-FFF2-40B4-BE49-F238E27FC236}">
                <a16:creationId xmlns:a16="http://schemas.microsoft.com/office/drawing/2014/main" id="{E8B92D52-6B55-2C4B-95E4-CE89611E590B}"/>
              </a:ext>
            </a:extLst>
          </p:cNvPr>
          <p:cNvCxnSpPr>
            <a:cxnSpLocks/>
          </p:cNvCxnSpPr>
          <p:nvPr userDrawn="1"/>
        </p:nvCxnSpPr>
        <p:spPr>
          <a:xfrm>
            <a:off x="6167716" y="1613647"/>
            <a:ext cx="0" cy="4904068"/>
          </a:xfrm>
          <a:prstGeom prst="line">
            <a:avLst/>
          </a:prstGeom>
          <a:ln>
            <a:solidFill>
              <a:schemeClr val="tx2">
                <a:lumMod val="10000"/>
                <a:lumOff val="90000"/>
              </a:schemeClr>
            </a:solidFill>
          </a:ln>
        </p:spPr>
        <p:style>
          <a:lnRef idx="1">
            <a:schemeClr val="accent1"/>
          </a:lnRef>
          <a:fillRef idx="0">
            <a:schemeClr val="accent1"/>
          </a:fillRef>
          <a:effectRef idx="0">
            <a:schemeClr val="accent1"/>
          </a:effectRef>
          <a:fontRef idx="minor">
            <a:schemeClr val="tx1"/>
          </a:fontRef>
        </p:style>
      </p:cxnSp>
      <p:sp>
        <p:nvSpPr>
          <p:cNvPr id="7" name="コンテンツ プレースホルダー 6">
            <a:extLst>
              <a:ext uri="{FF2B5EF4-FFF2-40B4-BE49-F238E27FC236}">
                <a16:creationId xmlns:a16="http://schemas.microsoft.com/office/drawing/2014/main" id="{F0F9EB4B-EC9F-404E-A98B-1EA3F6FF116A}"/>
              </a:ext>
            </a:extLst>
          </p:cNvPr>
          <p:cNvSpPr>
            <a:spLocks noGrp="1"/>
          </p:cNvSpPr>
          <p:nvPr>
            <p:ph sz="quarter" idx="15"/>
          </p:nvPr>
        </p:nvSpPr>
        <p:spPr>
          <a:xfrm>
            <a:off x="838199" y="2894013"/>
            <a:ext cx="5042647" cy="3094037"/>
          </a:xfrm>
        </p:spPr>
        <p:txBody>
          <a:bodyPr rtlCol="0"/>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 noProof="0"/>
          </a:p>
        </p:txBody>
      </p:sp>
      <p:sp>
        <p:nvSpPr>
          <p:cNvPr id="15" name="コンテンツ プレースホルダー 6">
            <a:extLst>
              <a:ext uri="{FF2B5EF4-FFF2-40B4-BE49-F238E27FC236}">
                <a16:creationId xmlns:a16="http://schemas.microsoft.com/office/drawing/2014/main" id="{7A648C0A-27FE-4582-8D3C-7FF280E14591}"/>
              </a:ext>
            </a:extLst>
          </p:cNvPr>
          <p:cNvSpPr>
            <a:spLocks noGrp="1"/>
          </p:cNvSpPr>
          <p:nvPr>
            <p:ph sz="quarter" idx="16"/>
          </p:nvPr>
        </p:nvSpPr>
        <p:spPr>
          <a:xfrm>
            <a:off x="6501205" y="2894013"/>
            <a:ext cx="5042647" cy="3094037"/>
          </a:xfrm>
        </p:spPr>
        <p:txBody>
          <a:bodyPr rtlCol="0"/>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 noProof="0"/>
          </a:p>
        </p:txBody>
      </p:sp>
    </p:spTree>
    <p:extLst>
      <p:ext uri="{BB962C8B-B14F-4D97-AF65-F5344CB8AC3E}">
        <p14:creationId xmlns:p14="http://schemas.microsoft.com/office/powerpoint/2010/main" val="3315996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画像とキャプション">
    <p:bg>
      <p:bgPr>
        <a:solidFill>
          <a:schemeClr val="bg2">
            <a:alpha val="40000"/>
          </a:schemeClr>
        </a:solidFill>
        <a:effectLst/>
      </p:bgPr>
    </p:bg>
    <p:spTree>
      <p:nvGrpSpPr>
        <p:cNvPr id="1" name=""/>
        <p:cNvGrpSpPr/>
        <p:nvPr/>
      </p:nvGrpSpPr>
      <p:grpSpPr>
        <a:xfrm>
          <a:off x="0" y="0"/>
          <a:ext cx="0" cy="0"/>
          <a:chOff x="0" y="0"/>
          <a:chExt cx="0" cy="0"/>
        </a:xfrm>
      </p:grpSpPr>
      <p:sp>
        <p:nvSpPr>
          <p:cNvPr id="10" name="長方形 9">
            <a:extLst>
              <a:ext uri="{FF2B5EF4-FFF2-40B4-BE49-F238E27FC236}">
                <a16:creationId xmlns:a16="http://schemas.microsoft.com/office/drawing/2014/main" id="{14A22209-F6F4-814A-9719-87CDCD23C55F}"/>
              </a:ext>
            </a:extLst>
          </p:cNvPr>
          <p:cNvSpPr/>
          <p:nvPr userDrawn="1"/>
        </p:nvSpPr>
        <p:spPr>
          <a:xfrm>
            <a:off x="0" y="914400"/>
            <a:ext cx="12192000" cy="5029200"/>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11" name="長方形 10">
            <a:extLst>
              <a:ext uri="{FF2B5EF4-FFF2-40B4-BE49-F238E27FC236}">
                <a16:creationId xmlns:a16="http://schemas.microsoft.com/office/drawing/2014/main" id="{51817374-D7A2-2F4D-91C6-E24955F0018B}"/>
              </a:ext>
            </a:extLst>
          </p:cNvPr>
          <p:cNvSpPr/>
          <p:nvPr userDrawn="1"/>
        </p:nvSpPr>
        <p:spPr>
          <a:xfrm>
            <a:off x="5951621" y="1803214"/>
            <a:ext cx="6240379" cy="325288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2" name="日付プレースホルダー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j-lt"/>
              </a:defRPr>
            </a:lvl1pPr>
          </a:lstStyle>
          <a:p>
            <a:fld id="{2A18B341-FFCE-46FD-A2E1-D667125DA365}" type="datetime1">
              <a:rPr lang="ja-JP" altLang="en-US" smtClean="0"/>
              <a:t>2021/6/29</a:t>
            </a:fld>
            <a:endParaRPr lang="en-US" dirty="0"/>
          </a:p>
        </p:txBody>
      </p:sp>
      <p:sp>
        <p:nvSpPr>
          <p:cNvPr id="3" name="フッター プレースホルダー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j-lt"/>
              </a:defRPr>
            </a:lvl1pPr>
          </a:lstStyle>
          <a:p>
            <a:endParaRPr lang="en-US" dirty="0"/>
          </a:p>
        </p:txBody>
      </p:sp>
      <p:sp>
        <p:nvSpPr>
          <p:cNvPr id="4" name="スライド番号プレースホルダー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j-lt"/>
              </a:defRPr>
            </a:lvl1pPr>
          </a:lstStyle>
          <a:p>
            <a:fld id="{6F705D35-D126-3B47-A82C-2A13EA9E0A67}" type="slidenum">
              <a:rPr lang="en-US" smtClean="0"/>
              <a:pPr/>
              <a:t>‹#›</a:t>
            </a:fld>
            <a:endParaRPr lang="en-US" dirty="0"/>
          </a:p>
        </p:txBody>
      </p:sp>
      <p:sp>
        <p:nvSpPr>
          <p:cNvPr id="9" name="タイトル 1">
            <a:extLst>
              <a:ext uri="{FF2B5EF4-FFF2-40B4-BE49-F238E27FC236}">
                <a16:creationId xmlns:a16="http://schemas.microsoft.com/office/drawing/2014/main" id="{656FB1BA-653F-254C-9C39-2A5BDD763EE8}"/>
              </a:ext>
            </a:extLst>
          </p:cNvPr>
          <p:cNvSpPr>
            <a:spLocks noGrp="1"/>
          </p:cNvSpPr>
          <p:nvPr>
            <p:ph type="title"/>
          </p:nvPr>
        </p:nvSpPr>
        <p:spPr>
          <a:xfrm>
            <a:off x="6494545" y="2028031"/>
            <a:ext cx="5058209" cy="583800"/>
          </a:xfrm>
          <a:prstGeom prst="rect">
            <a:avLst/>
          </a:prstGeom>
        </p:spPr>
        <p:txBody>
          <a:bodyPr lIns="91440" rIns="91440" rtlCol="0">
            <a:noAutofit/>
          </a:bodyPr>
          <a:lstStyle>
            <a:lvl1pPr>
              <a:defRPr sz="2400" b="1" i="0" spc="150" baseline="0">
                <a:solidFill>
                  <a:schemeClr val="tx1"/>
                </a:solidFill>
                <a:latin typeface="+mj-lt"/>
                <a:ea typeface="Meiryo UI" panose="020B0604030504040204" pitchFamily="34" charset="-128"/>
              </a:defRPr>
            </a:lvl1pPr>
          </a:lstStyle>
          <a:p>
            <a:pPr rtl="0"/>
            <a:r>
              <a:rPr lang="ja-JP" altLang="en-US" noProof="0"/>
              <a:t>マスター タイトルの書式設定</a:t>
            </a:r>
            <a:endParaRPr lang="ja" noProof="0"/>
          </a:p>
        </p:txBody>
      </p:sp>
      <p:sp>
        <p:nvSpPr>
          <p:cNvPr id="13" name="図プレースホルダー 10">
            <a:extLst>
              <a:ext uri="{FF2B5EF4-FFF2-40B4-BE49-F238E27FC236}">
                <a16:creationId xmlns:a16="http://schemas.microsoft.com/office/drawing/2014/main" id="{AD5E91DA-7D30-8C45-9BE7-5F82AA824B11}"/>
              </a:ext>
            </a:extLst>
          </p:cNvPr>
          <p:cNvSpPr>
            <a:spLocks noGrp="1"/>
          </p:cNvSpPr>
          <p:nvPr>
            <p:ph type="pic" sz="quarter" idx="14"/>
          </p:nvPr>
        </p:nvSpPr>
        <p:spPr>
          <a:xfrm>
            <a:off x="542925" y="0"/>
            <a:ext cx="5408696" cy="6858000"/>
          </a:xfrm>
          <a:prstGeom prst="rect">
            <a:avLst/>
          </a:prstGeom>
          <a:solidFill>
            <a:schemeClr val="tx1"/>
          </a:solidFill>
        </p:spPr>
        <p:txBody>
          <a:bodyPr rtlCol="0"/>
          <a:lstStyle>
            <a:lvl1pPr marL="0" indent="0">
              <a:buNone/>
              <a:defRPr>
                <a:solidFill>
                  <a:schemeClr val="bg1"/>
                </a:solidFill>
                <a:latin typeface="+mj-lt"/>
              </a:defRPr>
            </a:lvl1pPr>
          </a:lstStyle>
          <a:p>
            <a:pPr rtl="0"/>
            <a:r>
              <a:rPr lang="ja-JP" altLang="en-US" noProof="0"/>
              <a:t>アイコンをクリックして図を追加</a:t>
            </a:r>
            <a:endParaRPr lang="ja" noProof="0"/>
          </a:p>
        </p:txBody>
      </p:sp>
      <p:sp>
        <p:nvSpPr>
          <p:cNvPr id="6" name="コンテンツ プレースホルダー 5">
            <a:extLst>
              <a:ext uri="{FF2B5EF4-FFF2-40B4-BE49-F238E27FC236}">
                <a16:creationId xmlns:a16="http://schemas.microsoft.com/office/drawing/2014/main" id="{A94B5840-E92F-4CFE-B3C0-0873B2740891}"/>
              </a:ext>
            </a:extLst>
          </p:cNvPr>
          <p:cNvSpPr>
            <a:spLocks noGrp="1"/>
          </p:cNvSpPr>
          <p:nvPr>
            <p:ph sz="quarter" idx="15"/>
          </p:nvPr>
        </p:nvSpPr>
        <p:spPr>
          <a:xfrm>
            <a:off x="6494463" y="2611438"/>
            <a:ext cx="5058291" cy="2165350"/>
          </a:xfrm>
        </p:spPr>
        <p:txBody>
          <a:bodyPr rtlCol="0"/>
          <a:lstStyle>
            <a:lvl1pPr marL="0" indent="0">
              <a:lnSpc>
                <a:spcPct val="200000"/>
              </a:lnSpc>
              <a:spcBef>
                <a:spcPts val="1900"/>
              </a:spcBef>
              <a:buNone/>
              <a:defRPr>
                <a:latin typeface="+mj-lt"/>
              </a:defRPr>
            </a:lvl1pPr>
          </a:lstStyle>
          <a:p>
            <a:pPr lvl="0" rtl="0"/>
            <a:r>
              <a:rPr lang="ja-JP" altLang="en-US" noProof="0"/>
              <a:t>マスター テキストの書式設定</a:t>
            </a:r>
          </a:p>
        </p:txBody>
      </p:sp>
    </p:spTree>
    <p:extLst>
      <p:ext uri="{BB962C8B-B14F-4D97-AF65-F5344CB8AC3E}">
        <p14:creationId xmlns:p14="http://schemas.microsoft.com/office/powerpoint/2010/main" val="202084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accent4">
            <a:alpha val="40000"/>
          </a:schemeClr>
        </a:solidFill>
        <a:effectLst/>
      </p:bgPr>
    </p:bg>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j-lt"/>
              </a:defRPr>
            </a:lvl1pPr>
          </a:lstStyle>
          <a:p>
            <a:fld id="{3463C42C-9937-4C63-AD3B-B1377E940180}" type="datetime1">
              <a:rPr lang="ja-JP" altLang="en-US" smtClean="0"/>
              <a:t>2021/6/29</a:t>
            </a:fld>
            <a:endParaRPr lang="en-US" dirty="0"/>
          </a:p>
        </p:txBody>
      </p:sp>
      <p:sp>
        <p:nvSpPr>
          <p:cNvPr id="3" name="フッター プレースホルダー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j-lt"/>
              </a:defRPr>
            </a:lvl1pPr>
          </a:lstStyle>
          <a:p>
            <a:endParaRPr lang="en-US" dirty="0"/>
          </a:p>
        </p:txBody>
      </p:sp>
      <p:sp>
        <p:nvSpPr>
          <p:cNvPr id="4" name="スライド番号プレースホルダー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j-lt"/>
              </a:defRPr>
            </a:lvl1pPr>
          </a:lstStyle>
          <a:p>
            <a:fld id="{6F705D35-D126-3B47-A82C-2A13EA9E0A67}" type="slidenum">
              <a:rPr lang="en-US" smtClean="0"/>
              <a:pPr/>
              <a:t>‹#›</a:t>
            </a:fld>
            <a:endParaRPr lang="en-US" dirty="0"/>
          </a:p>
        </p:txBody>
      </p:sp>
    </p:spTree>
    <p:extLst>
      <p:ext uri="{BB962C8B-B14F-4D97-AF65-F5344CB8AC3E}">
        <p14:creationId xmlns:p14="http://schemas.microsoft.com/office/powerpoint/2010/main" val="21077179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B9EAC25-66D1-1245-97FD-3B58401328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ja" noProof="0"/>
              <a:t>マスター タイトルの書式設定</a:t>
            </a:r>
          </a:p>
        </p:txBody>
      </p:sp>
      <p:sp>
        <p:nvSpPr>
          <p:cNvPr id="3" name="テキスト プレースホルダー 2">
            <a:extLst>
              <a:ext uri="{FF2B5EF4-FFF2-40B4-BE49-F238E27FC236}">
                <a16:creationId xmlns:a16="http://schemas.microsoft.com/office/drawing/2014/main" id="{FE2069B3-0468-584A-914E-91C8C91C7F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ja" noProof="0"/>
              <a:t>マスター テキストの書式設定</a:t>
            </a:r>
          </a:p>
          <a:p>
            <a:pPr lvl="1" rtl="0"/>
            <a:r>
              <a:rPr lang="ja" noProof="0"/>
              <a:t>第 2 レベル</a:t>
            </a:r>
          </a:p>
          <a:p>
            <a:pPr lvl="2" rtl="0"/>
            <a:r>
              <a:rPr lang="ja" noProof="0"/>
              <a:t>第 3 レベル</a:t>
            </a:r>
          </a:p>
          <a:p>
            <a:pPr lvl="3" rtl="0"/>
            <a:r>
              <a:rPr lang="ja" noProof="0"/>
              <a:t>第 4 レベル</a:t>
            </a:r>
          </a:p>
          <a:p>
            <a:pPr lvl="4" rtl="0"/>
            <a:r>
              <a:rPr lang="ja" noProof="0"/>
              <a:t>第 5 レベル</a:t>
            </a:r>
          </a:p>
        </p:txBody>
      </p:sp>
      <p:sp>
        <p:nvSpPr>
          <p:cNvPr id="4" name="日付プレースホルダー 3">
            <a:extLst>
              <a:ext uri="{FF2B5EF4-FFF2-40B4-BE49-F238E27FC236}">
                <a16:creationId xmlns:a16="http://schemas.microsoft.com/office/drawing/2014/main" id="{EDBDB421-E3C9-A140-878A-F3A967799A02}"/>
              </a:ext>
            </a:extLst>
          </p:cNvPr>
          <p:cNvSpPr>
            <a:spLocks noGrp="1"/>
          </p:cNvSpPr>
          <p:nvPr>
            <p:ph type="dt" sz="half" idx="2"/>
          </p:nvPr>
        </p:nvSpPr>
        <p:spPr>
          <a:xfrm>
            <a:off x="838200" y="6492875"/>
            <a:ext cx="2743200" cy="228600"/>
          </a:xfrm>
          <a:prstGeom prst="rect">
            <a:avLst/>
          </a:prstGeom>
        </p:spPr>
        <p:txBody>
          <a:bodyPr vert="horz" lIns="91440" tIns="45720" rIns="91440" bIns="45720" rtlCol="0" anchor="ctr"/>
          <a:lstStyle>
            <a:lvl1pPr algn="l">
              <a:defRPr sz="700">
                <a:solidFill>
                  <a:schemeClr val="tx1">
                    <a:tint val="75000"/>
                  </a:schemeClr>
                </a:solidFill>
                <a:latin typeface="+mj-lt"/>
              </a:defRPr>
            </a:lvl1pPr>
          </a:lstStyle>
          <a:p>
            <a:fld id="{E4EE49A4-E481-45C1-8254-FE828DEFF045}" type="datetime1">
              <a:rPr lang="ja-JP" altLang="en-US" smtClean="0"/>
              <a:t>2021/6/29</a:t>
            </a:fld>
            <a:endParaRPr lang="en-US" dirty="0"/>
          </a:p>
        </p:txBody>
      </p:sp>
      <p:sp>
        <p:nvSpPr>
          <p:cNvPr id="5" name="フッター プレースホルダー 4">
            <a:extLst>
              <a:ext uri="{FF2B5EF4-FFF2-40B4-BE49-F238E27FC236}">
                <a16:creationId xmlns:a16="http://schemas.microsoft.com/office/drawing/2014/main" id="{147A988C-554B-E64F-A698-DE3EF9CA0774}"/>
              </a:ext>
            </a:extLst>
          </p:cNvPr>
          <p:cNvSpPr>
            <a:spLocks noGrp="1"/>
          </p:cNvSpPr>
          <p:nvPr>
            <p:ph type="ftr" sz="quarter" idx="3"/>
          </p:nvPr>
        </p:nvSpPr>
        <p:spPr>
          <a:xfrm>
            <a:off x="4038600" y="6492875"/>
            <a:ext cx="4114800" cy="228600"/>
          </a:xfrm>
          <a:prstGeom prst="rect">
            <a:avLst/>
          </a:prstGeom>
        </p:spPr>
        <p:txBody>
          <a:bodyPr vert="horz" lIns="91440" tIns="45720" rIns="91440" bIns="45720" rtlCol="0" anchor="ctr"/>
          <a:lstStyle>
            <a:lvl1pPr algn="ctr">
              <a:defRPr sz="700">
                <a:solidFill>
                  <a:schemeClr val="tx1">
                    <a:tint val="75000"/>
                  </a:schemeClr>
                </a:solidFill>
                <a:latin typeface="+mj-lt"/>
              </a:defRPr>
            </a:lvl1pPr>
          </a:lstStyle>
          <a:p>
            <a:endParaRPr lang="en-US" dirty="0"/>
          </a:p>
        </p:txBody>
      </p:sp>
      <p:sp>
        <p:nvSpPr>
          <p:cNvPr id="6" name="スライド番号プレースホルダー 5">
            <a:extLst>
              <a:ext uri="{FF2B5EF4-FFF2-40B4-BE49-F238E27FC236}">
                <a16:creationId xmlns:a16="http://schemas.microsoft.com/office/drawing/2014/main" id="{098157E6-BBF7-AB4A-B5DD-B39A65C17B0B}"/>
              </a:ext>
            </a:extLst>
          </p:cNvPr>
          <p:cNvSpPr>
            <a:spLocks noGrp="1"/>
          </p:cNvSpPr>
          <p:nvPr>
            <p:ph type="sldNum" sz="quarter" idx="4"/>
          </p:nvPr>
        </p:nvSpPr>
        <p:spPr>
          <a:xfrm>
            <a:off x="8610600" y="6492875"/>
            <a:ext cx="2743200" cy="228600"/>
          </a:xfrm>
          <a:prstGeom prst="rect">
            <a:avLst/>
          </a:prstGeom>
        </p:spPr>
        <p:txBody>
          <a:bodyPr vert="horz" lIns="91440" tIns="45720" rIns="91440" bIns="45720" rtlCol="0" anchor="ctr"/>
          <a:lstStyle>
            <a:lvl1pPr algn="r">
              <a:defRPr sz="700">
                <a:solidFill>
                  <a:schemeClr val="tx1">
                    <a:tint val="75000"/>
                  </a:schemeClr>
                </a:solidFill>
                <a:latin typeface="+mj-lt"/>
              </a:defRPr>
            </a:lvl1pPr>
          </a:lstStyle>
          <a:p>
            <a:fld id="{6F705D35-D126-3B47-A82C-2A13EA9E0A67}" type="slidenum">
              <a:rPr lang="en-US" smtClean="0"/>
              <a:pPr/>
              <a:t>‹#›</a:t>
            </a:fld>
            <a:endParaRPr lang="en-US" dirty="0"/>
          </a:p>
        </p:txBody>
      </p:sp>
    </p:spTree>
    <p:extLst>
      <p:ext uri="{BB962C8B-B14F-4D97-AF65-F5344CB8AC3E}">
        <p14:creationId xmlns:p14="http://schemas.microsoft.com/office/powerpoint/2010/main" val="2796308779"/>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30" r:id="rId5"/>
    <p:sldLayoutId id="2147483729" r:id="rId6"/>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eiryo UI" panose="020B0604030504040204" pitchFamily="34" charset="-128"/>
          <a:cs typeface="+mj-cs"/>
        </a:defRPr>
      </a:lvl1pPr>
    </p:titleStyle>
    <p:body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4.svg"/><Relationship Id="rId4" Type="http://schemas.openxmlformats.org/officeDocument/2006/relationships/image" Target="../media/image5.svg"/><Relationship Id="rId9" Type="http://schemas.openxmlformats.org/officeDocument/2006/relationships/image" Target="../media/image13.png"/></Relationships>
</file>

<file path=ppt/slides/_rels/slide1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4.svg"/><Relationship Id="rId4" Type="http://schemas.openxmlformats.org/officeDocument/2006/relationships/image" Target="../media/image5.svg"/><Relationship Id="rId9"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6.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18.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8.sv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9.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4.png"/><Relationship Id="rId7"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5.sv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20.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4.png"/><Relationship Id="rId7"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5.svg"/></Relationships>
</file>

<file path=ppt/slides/_rels/slide21.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25.png"/><Relationship Id="rId7"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26.svg"/></Relationships>
</file>

<file path=ppt/slides/_rels/slide2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25.png"/><Relationship Id="rId7"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26.svg"/></Relationships>
</file>

<file path=ppt/slides/_rels/slide23.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25.png"/><Relationship Id="rId7"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26.svg"/></Relationships>
</file>

<file path=ppt/slides/_rels/slide24.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23.png"/><Relationship Id="rId7"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24.sv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29.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6.svg"/><Relationship Id="rId3" Type="http://schemas.openxmlformats.org/officeDocument/2006/relationships/image" Target="../media/image28.svg"/><Relationship Id="rId7" Type="http://schemas.openxmlformats.org/officeDocument/2006/relationships/image" Target="../media/image30.svg"/><Relationship Id="rId12" Type="http://schemas.openxmlformats.org/officeDocument/2006/relationships/image" Target="../media/image25.png"/><Relationship Id="rId17" Type="http://schemas.openxmlformats.org/officeDocument/2006/relationships/image" Target="../media/image36.svg"/><Relationship Id="rId2" Type="http://schemas.openxmlformats.org/officeDocument/2006/relationships/image" Target="../media/image27.png"/><Relationship Id="rId16"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32.svg"/><Relationship Id="rId5" Type="http://schemas.openxmlformats.org/officeDocument/2006/relationships/image" Target="../media/image20.svg"/><Relationship Id="rId15" Type="http://schemas.openxmlformats.org/officeDocument/2006/relationships/image" Target="../media/image34.svg"/><Relationship Id="rId10" Type="http://schemas.openxmlformats.org/officeDocument/2006/relationships/image" Target="../media/image31.png"/><Relationship Id="rId4" Type="http://schemas.openxmlformats.org/officeDocument/2006/relationships/image" Target="../media/image19.png"/><Relationship Id="rId9" Type="http://schemas.openxmlformats.org/officeDocument/2006/relationships/image" Target="../media/image24.svg"/><Relationship Id="rId14" Type="http://schemas.openxmlformats.org/officeDocument/2006/relationships/image" Target="../media/image3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30.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svg"/><Relationship Id="rId3" Type="http://schemas.openxmlformats.org/officeDocument/2006/relationships/image" Target="../media/image28.svg"/><Relationship Id="rId7" Type="http://schemas.openxmlformats.org/officeDocument/2006/relationships/image" Target="../media/image32.svg"/><Relationship Id="rId12" Type="http://schemas.openxmlformats.org/officeDocument/2006/relationships/image" Target="../media/image39.png"/><Relationship Id="rId2" Type="http://schemas.openxmlformats.org/officeDocument/2006/relationships/image" Target="../media/image27.png"/><Relationship Id="rId1" Type="http://schemas.openxmlformats.org/officeDocument/2006/relationships/slideLayout" Target="../slideLayouts/slideLayout3.xml"/><Relationship Id="rId6" Type="http://schemas.openxmlformats.org/officeDocument/2006/relationships/image" Target="../media/image31.png"/><Relationship Id="rId11" Type="http://schemas.openxmlformats.org/officeDocument/2006/relationships/image" Target="../media/image38.svg"/><Relationship Id="rId5" Type="http://schemas.openxmlformats.org/officeDocument/2006/relationships/image" Target="../media/image30.svg"/><Relationship Id="rId10" Type="http://schemas.openxmlformats.org/officeDocument/2006/relationships/image" Target="../media/image37.png"/><Relationship Id="rId4" Type="http://schemas.openxmlformats.org/officeDocument/2006/relationships/image" Target="../media/image29.png"/><Relationship Id="rId9" Type="http://schemas.openxmlformats.org/officeDocument/2006/relationships/image" Target="../media/image36.sv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4.svg"/><Relationship Id="rId4" Type="http://schemas.openxmlformats.org/officeDocument/2006/relationships/image" Target="../media/image5.svg"/><Relationship Id="rId9"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5.svg"/></Relationships>
</file>

<file path=ppt/slides/_rels/slide9.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タイトル 2">
            <a:extLst>
              <a:ext uri="{FF2B5EF4-FFF2-40B4-BE49-F238E27FC236}">
                <a16:creationId xmlns:a16="http://schemas.microsoft.com/office/drawing/2014/main" id="{CBFBD991-430D-46CF-88F9-EF11070A20AA}"/>
              </a:ext>
            </a:extLst>
          </p:cNvPr>
          <p:cNvSpPr txBox="1">
            <a:spLocks/>
          </p:cNvSpPr>
          <p:nvPr/>
        </p:nvSpPr>
        <p:spPr>
          <a:xfrm>
            <a:off x="1108430" y="3267744"/>
            <a:ext cx="5651293" cy="1620140"/>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kumimoji="1" sz="8800" b="1" i="0" kern="1200" spc="150" baseline="0">
                <a:solidFill>
                  <a:schemeClr val="tx1"/>
                </a:solidFill>
                <a:latin typeface="+mj-lt"/>
                <a:ea typeface="Meiryo UI" panose="020B0604030504040204" pitchFamily="34" charset="-128"/>
                <a:cs typeface="+mj-cs"/>
              </a:defRPr>
            </a:lvl1pPr>
          </a:lstStyle>
          <a:p>
            <a:pPr>
              <a:spcAft>
                <a:spcPts val="600"/>
              </a:spcAft>
            </a:pPr>
            <a:r>
              <a:rPr kumimoji="1" lang="en-US" altLang="ja" sz="6800" b="1" i="0" kern="1200" spc="150" baseline="0" dirty="0">
                <a:latin typeface="+mj-lt"/>
                <a:ea typeface="Meiryo UI" panose="020B0604030504040204" pitchFamily="34" charset="-128"/>
                <a:cs typeface="+mj-cs"/>
              </a:rPr>
              <a:t>mynote++</a:t>
            </a:r>
            <a:endParaRPr kumimoji="1" lang="ja" altLang="en-US" sz="6800" b="1" i="0" kern="1200" spc="150" baseline="0" dirty="0">
              <a:latin typeface="+mj-lt"/>
              <a:ea typeface="Meiryo UI" panose="020B0604030504040204" pitchFamily="34" charset="-128"/>
              <a:cs typeface="+mj-cs"/>
            </a:endParaRPr>
          </a:p>
        </p:txBody>
      </p:sp>
      <p:pic>
        <p:nvPicPr>
          <p:cNvPr id="40" name="図 39" descr="図形&#10;&#10;低い精度で自動的に生成された説明">
            <a:extLst>
              <a:ext uri="{FF2B5EF4-FFF2-40B4-BE49-F238E27FC236}">
                <a16:creationId xmlns:a16="http://schemas.microsoft.com/office/drawing/2014/main" id="{D412396F-BC00-4D5D-95C0-2357310BB29A}"/>
              </a:ext>
            </a:extLst>
          </p:cNvPr>
          <p:cNvPicPr>
            <a:picLocks noChangeAspect="1"/>
          </p:cNvPicPr>
          <p:nvPr/>
        </p:nvPicPr>
        <p:blipFill rotWithShape="1">
          <a:blip r:embed="rId3"/>
          <a:srcRect l="7127" r="1465" b="2"/>
          <a:stretch/>
        </p:blipFill>
        <p:spPr>
          <a:xfrm>
            <a:off x="5923125" y="11"/>
            <a:ext cx="6264000" cy="6852657"/>
          </a:xfrm>
          <a:custGeom>
            <a:avLst/>
            <a:gdLst>
              <a:gd name="connsiteX0" fmla="*/ 0 w 6268875"/>
              <a:gd name="connsiteY0" fmla="*/ 0 h 6858000"/>
              <a:gd name="connsiteX1" fmla="*/ 6268875 w 6268875"/>
              <a:gd name="connsiteY1" fmla="*/ 0 h 6858000"/>
              <a:gd name="connsiteX2" fmla="*/ 6268875 w 6268875"/>
              <a:gd name="connsiteY2" fmla="*/ 6858000 h 6858000"/>
              <a:gd name="connsiteX3" fmla="*/ 0 w 6268875"/>
              <a:gd name="connsiteY3" fmla="*/ 6858000 h 6858000"/>
              <a:gd name="connsiteX4" fmla="*/ 0 w 6268875"/>
              <a:gd name="connsiteY4" fmla="*/ 5389964 h 6858000"/>
              <a:gd name="connsiteX5" fmla="*/ 1047301 w 6268875"/>
              <a:gd name="connsiteY5" fmla="*/ 5389964 h 6858000"/>
              <a:gd name="connsiteX6" fmla="*/ 1047301 w 6268875"/>
              <a:gd name="connsiteY6" fmla="*/ 2814404 h 6858000"/>
              <a:gd name="connsiteX7" fmla="*/ 0 w 6268875"/>
              <a:gd name="connsiteY7" fmla="*/ 28144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68875" h="6858000">
                <a:moveTo>
                  <a:pt x="0" y="0"/>
                </a:moveTo>
                <a:lnTo>
                  <a:pt x="6268875" y="0"/>
                </a:lnTo>
                <a:lnTo>
                  <a:pt x="6268875" y="6858000"/>
                </a:lnTo>
                <a:lnTo>
                  <a:pt x="0" y="6858000"/>
                </a:lnTo>
                <a:lnTo>
                  <a:pt x="0" y="5389964"/>
                </a:lnTo>
                <a:lnTo>
                  <a:pt x="1047301" y="5389964"/>
                </a:lnTo>
                <a:lnTo>
                  <a:pt x="1047301" y="2814404"/>
                </a:lnTo>
                <a:lnTo>
                  <a:pt x="0" y="2814404"/>
                </a:lnTo>
                <a:close/>
              </a:path>
            </a:pathLst>
          </a:custGeom>
          <a:noFill/>
        </p:spPr>
      </p:pic>
      <p:pic>
        <p:nvPicPr>
          <p:cNvPr id="2074" name="フリーフォーム: 図形 4">
            <a:extLst>
              <a:ext uri="{FF2B5EF4-FFF2-40B4-BE49-F238E27FC236}">
                <a16:creationId xmlns:a16="http://schemas.microsoft.com/office/drawing/2014/main" id="{8ABED0B2-7EA2-4D50-ACEB-DCDBBA24C862}"/>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10663" y="12604750"/>
            <a:ext cx="33353375" cy="222789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二等辺三角形 34">
            <a:extLst>
              <a:ext uri="{FF2B5EF4-FFF2-40B4-BE49-F238E27FC236}">
                <a16:creationId xmlns:a16="http://schemas.microsoft.com/office/drawing/2014/main" id="{8DD78789-F6F2-4788-8242-28837E39F1B8}"/>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692412">
            <a:off x="20383500" y="30772100"/>
            <a:ext cx="16552863" cy="17880013"/>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ボックス 1">
            <a:extLst>
              <a:ext uri="{FF2B5EF4-FFF2-40B4-BE49-F238E27FC236}">
                <a16:creationId xmlns:a16="http://schemas.microsoft.com/office/drawing/2014/main" id="{80405269-BBFB-4257-A369-64B8FCDFDF67}"/>
              </a:ext>
            </a:extLst>
          </p:cNvPr>
          <p:cNvSpPr txBox="1"/>
          <p:nvPr/>
        </p:nvSpPr>
        <p:spPr>
          <a:xfrm>
            <a:off x="4527029" y="4642899"/>
            <a:ext cx="4079598" cy="523220"/>
          </a:xfrm>
          <a:prstGeom prst="rect">
            <a:avLst/>
          </a:prstGeom>
          <a:noFill/>
        </p:spPr>
        <p:txBody>
          <a:bodyPr wrap="square" rtlCol="0">
            <a:spAutoFit/>
          </a:bodyPr>
          <a:lstStyle/>
          <a:p>
            <a:r>
              <a:rPr kumimoji="1" lang="en-US" altLang="ja-JP" sz="2800" dirty="0"/>
              <a:t>@worldMap</a:t>
            </a:r>
            <a:endParaRPr kumimoji="1" lang="ja-JP" altLang="en-US" sz="2800" dirty="0"/>
          </a:p>
        </p:txBody>
      </p:sp>
    </p:spTree>
    <p:extLst>
      <p:ext uri="{BB962C8B-B14F-4D97-AF65-F5344CB8AC3E}">
        <p14:creationId xmlns:p14="http://schemas.microsoft.com/office/powerpoint/2010/main" val="361142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正方形/長方形 22">
            <a:extLst>
              <a:ext uri="{FF2B5EF4-FFF2-40B4-BE49-F238E27FC236}">
                <a16:creationId xmlns:a16="http://schemas.microsoft.com/office/drawing/2014/main" id="{05E328B2-3B7E-4023-ACD5-C97F8BF72231}"/>
              </a:ext>
            </a:extLst>
          </p:cNvPr>
          <p:cNvSpPr/>
          <p:nvPr/>
        </p:nvSpPr>
        <p:spPr>
          <a:xfrm>
            <a:off x="599052" y="1833486"/>
            <a:ext cx="10944799" cy="454107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en-US" altLang="ja-JP" sz="2800" dirty="0">
              <a:solidFill>
                <a:schemeClr val="tx1"/>
              </a:solidFill>
            </a:endParaRPr>
          </a:p>
          <a:p>
            <a:r>
              <a:rPr kumimoji="1" lang="ja-JP" altLang="en-US" sz="2800" dirty="0">
                <a:solidFill>
                  <a:schemeClr val="tx1"/>
                </a:solidFill>
              </a:rPr>
              <a:t>　</a:t>
            </a:r>
            <a:endParaRPr kumimoji="1" lang="en-US" altLang="ja-JP" sz="2800" dirty="0">
              <a:solidFill>
                <a:schemeClr val="tx1"/>
              </a:solidFill>
            </a:endParaRPr>
          </a:p>
        </p:txBody>
      </p:sp>
      <p:sp>
        <p:nvSpPr>
          <p:cNvPr id="20" name="タイトル 1">
            <a:extLst>
              <a:ext uri="{FF2B5EF4-FFF2-40B4-BE49-F238E27FC236}">
                <a16:creationId xmlns:a16="http://schemas.microsoft.com/office/drawing/2014/main" id="{E98B3A6C-DCC2-4768-B156-C795A3C2D7AB}"/>
              </a:ext>
            </a:extLst>
          </p:cNvPr>
          <p:cNvSpPr>
            <a:spLocks noGrp="1"/>
          </p:cNvSpPr>
          <p:nvPr>
            <p:ph type="title"/>
          </p:nvPr>
        </p:nvSpPr>
        <p:spPr>
          <a:xfrm>
            <a:off x="1378975" y="483440"/>
            <a:ext cx="10164876" cy="583800"/>
          </a:xfrm>
        </p:spPr>
        <p:txBody>
          <a:bodyPr rtlCol="0"/>
          <a:lstStyle/>
          <a:p>
            <a:pPr rtl="0"/>
            <a:r>
              <a:rPr lang="ja-JP" altLang="en-US" sz="3200" b="0" dirty="0"/>
              <a:t>システムについて</a:t>
            </a:r>
            <a:endParaRPr lang="ja" sz="3200" b="0" dirty="0"/>
          </a:p>
        </p:txBody>
      </p:sp>
      <p:pic>
        <p:nvPicPr>
          <p:cNvPr id="21" name="グラフィックス 20" descr="地球: 南北アメリカ 単色塗りつぶし">
            <a:extLst>
              <a:ext uri="{FF2B5EF4-FFF2-40B4-BE49-F238E27FC236}">
                <a16:creationId xmlns:a16="http://schemas.microsoft.com/office/drawing/2014/main" id="{1A4F2DA9-499D-4983-8378-8CDACF8C32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10" name="正方形/長方形 9">
            <a:extLst>
              <a:ext uri="{FF2B5EF4-FFF2-40B4-BE49-F238E27FC236}">
                <a16:creationId xmlns:a16="http://schemas.microsoft.com/office/drawing/2014/main" id="{66D56BA2-7AD5-4D35-A914-061C4C64329C}"/>
              </a:ext>
            </a:extLst>
          </p:cNvPr>
          <p:cNvSpPr/>
          <p:nvPr/>
        </p:nvSpPr>
        <p:spPr>
          <a:xfrm>
            <a:off x="1019881" y="4435503"/>
            <a:ext cx="3455508" cy="2222179"/>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ノートが管理できる！</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アップロード </a:t>
            </a:r>
            <a:r>
              <a:rPr kumimoji="1" lang="en-US" altLang="ja-JP" sz="2000" dirty="0">
                <a:solidFill>
                  <a:schemeClr val="tx1"/>
                </a:solidFill>
              </a:rPr>
              <a:t>/ </a:t>
            </a:r>
            <a:r>
              <a:rPr kumimoji="1" lang="ja-JP" altLang="en-US" sz="2000" dirty="0">
                <a:solidFill>
                  <a:schemeClr val="tx1"/>
                </a:solidFill>
              </a:rPr>
              <a:t>ダウンロード</a:t>
            </a:r>
            <a:r>
              <a:rPr kumimoji="1" lang="ja-JP" altLang="en-US" sz="2800" dirty="0">
                <a:solidFill>
                  <a:schemeClr val="tx1"/>
                </a:solidFill>
              </a:rPr>
              <a:t>　</a:t>
            </a:r>
            <a:endParaRPr kumimoji="1" lang="en-US" altLang="ja-JP" sz="2800" dirty="0">
              <a:solidFill>
                <a:schemeClr val="tx1"/>
              </a:solidFill>
            </a:endParaRPr>
          </a:p>
        </p:txBody>
      </p:sp>
      <p:pic>
        <p:nvPicPr>
          <p:cNvPr id="5" name="グラフィックス 4" descr="人と循環 単色塗りつぶし">
            <a:extLst>
              <a:ext uri="{FF2B5EF4-FFF2-40B4-BE49-F238E27FC236}">
                <a16:creationId xmlns:a16="http://schemas.microsoft.com/office/drawing/2014/main" id="{467634A0-4EE8-48A3-892A-889A7294154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530949" y="2238284"/>
            <a:ext cx="1502819" cy="1502819"/>
          </a:xfrm>
          <a:prstGeom prst="rect">
            <a:avLst/>
          </a:prstGeom>
        </p:spPr>
      </p:pic>
      <p:pic>
        <p:nvPicPr>
          <p:cNvPr id="7" name="グラフィックス 6" descr="棚の本 単色塗りつぶし">
            <a:extLst>
              <a:ext uri="{FF2B5EF4-FFF2-40B4-BE49-F238E27FC236}">
                <a16:creationId xmlns:a16="http://schemas.microsoft.com/office/drawing/2014/main" id="{25CD75AF-EDAD-4D6B-95D2-34347133313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996226" y="3101274"/>
            <a:ext cx="1502819" cy="1502819"/>
          </a:xfrm>
          <a:prstGeom prst="rect">
            <a:avLst/>
          </a:prstGeom>
        </p:spPr>
      </p:pic>
      <p:pic>
        <p:nvPicPr>
          <p:cNvPr id="9" name="グラフィックス 8" descr="食事をしている人 単色塗りつぶし">
            <a:extLst>
              <a:ext uri="{FF2B5EF4-FFF2-40B4-BE49-F238E27FC236}">
                <a16:creationId xmlns:a16="http://schemas.microsoft.com/office/drawing/2014/main" id="{2F523BBC-74A2-4933-A76E-878D13EA335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064687" y="3101274"/>
            <a:ext cx="1502819" cy="1502819"/>
          </a:xfrm>
          <a:prstGeom prst="rect">
            <a:avLst/>
          </a:prstGeom>
        </p:spPr>
      </p:pic>
      <p:sp>
        <p:nvSpPr>
          <p:cNvPr id="24" name="正方形/長方形 23">
            <a:extLst>
              <a:ext uri="{FF2B5EF4-FFF2-40B4-BE49-F238E27FC236}">
                <a16:creationId xmlns:a16="http://schemas.microsoft.com/office/drawing/2014/main" id="{AB4C6667-43F2-4F1D-AE63-BD5DD0B921B6}"/>
              </a:ext>
            </a:extLst>
          </p:cNvPr>
          <p:cNvSpPr/>
          <p:nvPr/>
        </p:nvSpPr>
        <p:spPr>
          <a:xfrm>
            <a:off x="4554604" y="3572513"/>
            <a:ext cx="3455508" cy="2802046"/>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教え教わりを簡単に！</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ノートの公開 </a:t>
            </a:r>
            <a:r>
              <a:rPr kumimoji="1" lang="en-US" altLang="ja-JP" sz="2000" dirty="0">
                <a:solidFill>
                  <a:schemeClr val="tx1"/>
                </a:solidFill>
              </a:rPr>
              <a:t>/ </a:t>
            </a:r>
            <a:r>
              <a:rPr kumimoji="1" lang="ja-JP" altLang="en-US" sz="2000" dirty="0">
                <a:solidFill>
                  <a:schemeClr val="tx1"/>
                </a:solidFill>
              </a:rPr>
              <a:t>検索</a:t>
            </a:r>
            <a:endParaRPr kumimoji="1" lang="en-US" altLang="ja-JP" sz="2000" dirty="0">
              <a:solidFill>
                <a:schemeClr val="tx1"/>
              </a:solidFill>
            </a:endParaRPr>
          </a:p>
          <a:p>
            <a:pPr algn="ctr">
              <a:lnSpc>
                <a:spcPct val="150000"/>
              </a:lnSpc>
            </a:pPr>
            <a:r>
              <a:rPr kumimoji="1" lang="ja-JP" altLang="en-US" sz="2000" dirty="0">
                <a:solidFill>
                  <a:schemeClr val="tx1"/>
                </a:solidFill>
              </a:rPr>
              <a:t>参考になればお気に入り</a:t>
            </a:r>
            <a:endParaRPr kumimoji="1" lang="en-US" altLang="ja-JP" sz="2000" dirty="0">
              <a:solidFill>
                <a:schemeClr val="tx1"/>
              </a:solidFill>
            </a:endParaRPr>
          </a:p>
          <a:p>
            <a:pPr algn="ctr">
              <a:lnSpc>
                <a:spcPct val="150000"/>
              </a:lnSpc>
            </a:pPr>
            <a:r>
              <a:rPr kumimoji="1" lang="ja-JP" altLang="en-US" sz="2000" b="1" u="sng" dirty="0">
                <a:solidFill>
                  <a:schemeClr val="tx1"/>
                </a:solidFill>
              </a:rPr>
              <a:t>なんといっても匿名！</a:t>
            </a:r>
            <a:endParaRPr kumimoji="1" lang="en-US" altLang="ja-JP" sz="2000" b="1" u="sng" dirty="0">
              <a:solidFill>
                <a:schemeClr val="tx1"/>
              </a:solidFill>
            </a:endParaRPr>
          </a:p>
          <a:p>
            <a:pPr>
              <a:lnSpc>
                <a:spcPct val="150000"/>
              </a:lnSpc>
            </a:pPr>
            <a:r>
              <a:rPr kumimoji="1" lang="ja-JP" altLang="en-US" sz="2800" dirty="0">
                <a:solidFill>
                  <a:schemeClr val="tx1"/>
                </a:solidFill>
              </a:rPr>
              <a:t>　</a:t>
            </a:r>
            <a:endParaRPr kumimoji="1" lang="en-US" altLang="ja-JP" sz="2800" dirty="0">
              <a:solidFill>
                <a:schemeClr val="tx1"/>
              </a:solidFill>
            </a:endParaRPr>
          </a:p>
        </p:txBody>
      </p:sp>
      <p:sp>
        <p:nvSpPr>
          <p:cNvPr id="25" name="正方形/長方形 24">
            <a:extLst>
              <a:ext uri="{FF2B5EF4-FFF2-40B4-BE49-F238E27FC236}">
                <a16:creationId xmlns:a16="http://schemas.microsoft.com/office/drawing/2014/main" id="{AB4E6D0A-21BC-42B7-8068-B68FE7CC4DBD}"/>
              </a:ext>
            </a:extLst>
          </p:cNvPr>
          <p:cNvSpPr/>
          <p:nvPr/>
        </p:nvSpPr>
        <p:spPr>
          <a:xfrm>
            <a:off x="8088343" y="4435503"/>
            <a:ext cx="3455508" cy="1783509"/>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学びの質</a:t>
            </a:r>
            <a:r>
              <a:rPr kumimoji="1" lang="en-US" altLang="ja-JP" sz="2800" b="1" dirty="0">
                <a:solidFill>
                  <a:schemeClr val="bg1">
                    <a:lumMod val="50000"/>
                  </a:schemeClr>
                </a:solidFill>
              </a:rPr>
              <a:t>UP</a:t>
            </a:r>
            <a:r>
              <a:rPr kumimoji="1" lang="ja-JP" altLang="en-US" sz="2800" b="1" dirty="0">
                <a:solidFill>
                  <a:schemeClr val="bg1">
                    <a:lumMod val="50000"/>
                  </a:schemeClr>
                </a:solidFill>
              </a:rPr>
              <a:t>！</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「見せる」ノート作り</a:t>
            </a:r>
            <a:endParaRPr kumimoji="1" lang="en-US" altLang="ja-JP" sz="2000" dirty="0">
              <a:solidFill>
                <a:schemeClr val="tx1"/>
              </a:solidFill>
            </a:endParaRPr>
          </a:p>
          <a:p>
            <a:pPr algn="ctr">
              <a:lnSpc>
                <a:spcPct val="150000"/>
              </a:lnSpc>
            </a:pPr>
            <a:r>
              <a:rPr kumimoji="1" lang="ja-JP" altLang="en-US" sz="2000" dirty="0">
                <a:solidFill>
                  <a:schemeClr val="tx1"/>
                </a:solidFill>
              </a:rPr>
              <a:t>アウトプットとインプットの場</a:t>
            </a:r>
            <a:endParaRPr kumimoji="1" lang="en-US" altLang="ja-JP" sz="2000" dirty="0">
              <a:solidFill>
                <a:schemeClr val="tx1"/>
              </a:solidFill>
            </a:endParaRPr>
          </a:p>
          <a:p>
            <a:pPr>
              <a:lnSpc>
                <a:spcPct val="150000"/>
              </a:lnSpc>
            </a:pPr>
            <a:r>
              <a:rPr kumimoji="1" lang="ja-JP" altLang="en-US" sz="2800" dirty="0">
                <a:solidFill>
                  <a:schemeClr val="tx1"/>
                </a:solidFill>
              </a:rPr>
              <a:t>　</a:t>
            </a:r>
            <a:endParaRPr kumimoji="1" lang="en-US" altLang="ja-JP" sz="2800" dirty="0">
              <a:solidFill>
                <a:schemeClr val="tx1"/>
              </a:solidFill>
            </a:endParaRPr>
          </a:p>
        </p:txBody>
      </p:sp>
      <p:sp>
        <p:nvSpPr>
          <p:cNvPr id="12" name="正方形/長方形 11">
            <a:extLst>
              <a:ext uri="{FF2B5EF4-FFF2-40B4-BE49-F238E27FC236}">
                <a16:creationId xmlns:a16="http://schemas.microsoft.com/office/drawing/2014/main" id="{2C61B940-AD62-478A-B49F-9C0900DBA2F1}"/>
              </a:ext>
            </a:extLst>
          </p:cNvPr>
          <p:cNvSpPr/>
          <p:nvPr/>
        </p:nvSpPr>
        <p:spPr>
          <a:xfrm>
            <a:off x="599053" y="1833486"/>
            <a:ext cx="10969346" cy="454107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en-US" altLang="ja-JP" sz="2800" dirty="0">
              <a:solidFill>
                <a:schemeClr val="tx1"/>
              </a:solidFill>
            </a:endParaRPr>
          </a:p>
          <a:p>
            <a:r>
              <a:rPr kumimoji="1" lang="ja-JP" altLang="en-US" sz="2800" dirty="0">
                <a:solidFill>
                  <a:schemeClr val="tx1"/>
                </a:solidFill>
              </a:rPr>
              <a:t>　</a:t>
            </a:r>
            <a:endParaRPr kumimoji="1" lang="en-US" altLang="ja-JP" sz="2800" dirty="0">
              <a:solidFill>
                <a:schemeClr val="tx1"/>
              </a:solidFill>
            </a:endParaRPr>
          </a:p>
        </p:txBody>
      </p:sp>
      <p:pic>
        <p:nvPicPr>
          <p:cNvPr id="16" name="グラフィックス 15" descr="食事をしている人 単色塗りつぶし">
            <a:extLst>
              <a:ext uri="{FF2B5EF4-FFF2-40B4-BE49-F238E27FC236}">
                <a16:creationId xmlns:a16="http://schemas.microsoft.com/office/drawing/2014/main" id="{8CDC324A-972C-496C-BB88-F44D3BF5999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341273" y="2357521"/>
            <a:ext cx="3493001" cy="3493001"/>
          </a:xfrm>
          <a:prstGeom prst="rect">
            <a:avLst/>
          </a:prstGeom>
        </p:spPr>
      </p:pic>
      <p:sp>
        <p:nvSpPr>
          <p:cNvPr id="19" name="正方形/長方形 18">
            <a:extLst>
              <a:ext uri="{FF2B5EF4-FFF2-40B4-BE49-F238E27FC236}">
                <a16:creationId xmlns:a16="http://schemas.microsoft.com/office/drawing/2014/main" id="{649832A5-4448-4B1A-AB1F-27301644A80F}"/>
              </a:ext>
            </a:extLst>
          </p:cNvPr>
          <p:cNvSpPr/>
          <p:nvPr/>
        </p:nvSpPr>
        <p:spPr>
          <a:xfrm>
            <a:off x="4896217" y="2401469"/>
            <a:ext cx="6275902" cy="3711805"/>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nSpc>
                <a:spcPct val="150000"/>
              </a:lnSpc>
            </a:pPr>
            <a:r>
              <a:rPr kumimoji="1" lang="ja-JP" altLang="en-US" sz="2400" b="1" dirty="0">
                <a:solidFill>
                  <a:schemeClr val="bg1">
                    <a:lumMod val="50000"/>
                  </a:schemeClr>
                </a:solidFill>
              </a:rPr>
              <a:t>相互コミュニケーションが不要！</a:t>
            </a:r>
            <a:endParaRPr kumimoji="1" lang="en-US" altLang="ja-JP" sz="2400" b="1" dirty="0">
              <a:solidFill>
                <a:schemeClr val="bg1">
                  <a:lumMod val="50000"/>
                </a:schemeClr>
              </a:solidFill>
            </a:endParaRPr>
          </a:p>
          <a:p>
            <a:pPr>
              <a:lnSpc>
                <a:spcPct val="150000"/>
              </a:lnSpc>
            </a:pPr>
            <a:r>
              <a:rPr kumimoji="1" lang="en-US" altLang="ja-JP" sz="2400" dirty="0">
                <a:solidFill>
                  <a:schemeClr val="tx1"/>
                </a:solidFill>
              </a:rPr>
              <a:t>	</a:t>
            </a:r>
            <a:r>
              <a:rPr kumimoji="1" lang="ja-JP" altLang="en-US" sz="2000" dirty="0">
                <a:solidFill>
                  <a:schemeClr val="tx1"/>
                </a:solidFill>
              </a:rPr>
              <a:t>→　勝手に公開、勝手に拝見　質問の前段階に</a:t>
            </a:r>
            <a:endParaRPr kumimoji="1" lang="en-US" altLang="ja-JP" sz="2000" dirty="0">
              <a:solidFill>
                <a:schemeClr val="tx1"/>
              </a:solidFill>
            </a:endParaRPr>
          </a:p>
          <a:p>
            <a:pPr>
              <a:lnSpc>
                <a:spcPct val="150000"/>
              </a:lnSpc>
            </a:pPr>
            <a:endParaRPr kumimoji="1" lang="en-US" altLang="ja-JP" sz="800" dirty="0">
              <a:solidFill>
                <a:schemeClr val="tx1"/>
              </a:solidFill>
            </a:endParaRPr>
          </a:p>
          <a:p>
            <a:pPr>
              <a:lnSpc>
                <a:spcPct val="150000"/>
              </a:lnSpc>
            </a:pPr>
            <a:r>
              <a:rPr kumimoji="1" lang="ja-JP" altLang="en-US" sz="2400" b="1" dirty="0">
                <a:solidFill>
                  <a:schemeClr val="bg1">
                    <a:lumMod val="50000"/>
                  </a:schemeClr>
                </a:solidFill>
              </a:rPr>
              <a:t>単純なノート置き場としての利用！</a:t>
            </a:r>
            <a:endParaRPr kumimoji="1" lang="en-US" altLang="ja-JP" sz="2400" b="1" dirty="0">
              <a:solidFill>
                <a:schemeClr val="bg1">
                  <a:lumMod val="50000"/>
                </a:schemeClr>
              </a:solidFill>
            </a:endParaRPr>
          </a:p>
          <a:p>
            <a:pPr>
              <a:lnSpc>
                <a:spcPct val="150000"/>
              </a:lnSpc>
            </a:pPr>
            <a:r>
              <a:rPr kumimoji="1" lang="ja-JP" altLang="en-US" sz="2400" dirty="0">
                <a:solidFill>
                  <a:schemeClr val="tx1"/>
                </a:solidFill>
              </a:rPr>
              <a:t>　</a:t>
            </a:r>
            <a:r>
              <a:rPr kumimoji="1" lang="en-US" altLang="ja-JP" sz="2400" dirty="0">
                <a:solidFill>
                  <a:schemeClr val="tx1"/>
                </a:solidFill>
              </a:rPr>
              <a:t>	</a:t>
            </a:r>
            <a:r>
              <a:rPr kumimoji="1" lang="ja-JP" altLang="en-US" sz="2000" dirty="0">
                <a:solidFill>
                  <a:schemeClr val="tx1"/>
                </a:solidFill>
              </a:rPr>
              <a:t>→　ファイル整理にご活用ください</a:t>
            </a:r>
            <a:endParaRPr kumimoji="1" lang="en-US" altLang="ja-JP" sz="2400" dirty="0">
              <a:solidFill>
                <a:schemeClr val="tx1"/>
              </a:solidFill>
            </a:endParaRPr>
          </a:p>
          <a:p>
            <a:pPr>
              <a:lnSpc>
                <a:spcPct val="150000"/>
              </a:lnSpc>
            </a:pPr>
            <a:endParaRPr kumimoji="1" lang="en-US" altLang="ja-JP" sz="800" dirty="0">
              <a:solidFill>
                <a:schemeClr val="tx1"/>
              </a:solidFill>
            </a:endParaRPr>
          </a:p>
          <a:p>
            <a:pPr>
              <a:lnSpc>
                <a:spcPct val="150000"/>
              </a:lnSpc>
            </a:pPr>
            <a:r>
              <a:rPr kumimoji="1" lang="ja-JP" altLang="en-US" sz="2400" b="1" dirty="0">
                <a:solidFill>
                  <a:schemeClr val="bg1">
                    <a:lumMod val="50000"/>
                  </a:schemeClr>
                </a:solidFill>
              </a:rPr>
              <a:t>お気に入りされたら嬉しい！</a:t>
            </a:r>
            <a:endParaRPr kumimoji="1" lang="en-US" altLang="ja-JP" sz="2400" b="1" dirty="0">
              <a:solidFill>
                <a:schemeClr val="bg1">
                  <a:lumMod val="50000"/>
                </a:schemeClr>
              </a:solidFill>
            </a:endParaRPr>
          </a:p>
          <a:p>
            <a:pPr>
              <a:lnSpc>
                <a:spcPct val="150000"/>
              </a:lnSpc>
            </a:pPr>
            <a:r>
              <a:rPr kumimoji="1" lang="en-US" altLang="ja-JP" sz="2400" dirty="0">
                <a:solidFill>
                  <a:schemeClr val="tx1"/>
                </a:solidFill>
              </a:rPr>
              <a:t>	</a:t>
            </a:r>
            <a:r>
              <a:rPr kumimoji="1" lang="ja-JP" altLang="en-US" sz="2000" dirty="0">
                <a:solidFill>
                  <a:schemeClr val="tx1"/>
                </a:solidFill>
              </a:rPr>
              <a:t>→　あなたの学びが誰かの助けに</a:t>
            </a:r>
            <a:endParaRPr kumimoji="1" lang="en-US" altLang="ja-JP" sz="2400" dirty="0">
              <a:solidFill>
                <a:schemeClr val="tx1"/>
              </a:solidFill>
            </a:endParaRPr>
          </a:p>
          <a:p>
            <a:pPr>
              <a:lnSpc>
                <a:spcPct val="150000"/>
              </a:lnSpc>
            </a:pPr>
            <a:endParaRPr kumimoji="1" lang="en-US" altLang="ja-JP" sz="2400" dirty="0">
              <a:solidFill>
                <a:schemeClr val="tx1"/>
              </a:solidFill>
            </a:endParaRPr>
          </a:p>
          <a:p>
            <a:pPr>
              <a:lnSpc>
                <a:spcPct val="150000"/>
              </a:lnSpc>
            </a:pPr>
            <a:endParaRPr kumimoji="1" lang="en-US" altLang="ja-JP" sz="2400" dirty="0">
              <a:solidFill>
                <a:schemeClr val="tx1"/>
              </a:solidFill>
            </a:endParaRPr>
          </a:p>
        </p:txBody>
      </p:sp>
      <p:sp>
        <p:nvSpPr>
          <p:cNvPr id="2" name="スライド番号プレースホルダー 1">
            <a:extLst>
              <a:ext uri="{FF2B5EF4-FFF2-40B4-BE49-F238E27FC236}">
                <a16:creationId xmlns:a16="http://schemas.microsoft.com/office/drawing/2014/main" id="{0E75CEF7-337F-45AB-8EA7-9AB8FA57005B}"/>
              </a:ext>
            </a:extLst>
          </p:cNvPr>
          <p:cNvSpPr>
            <a:spLocks noGrp="1"/>
          </p:cNvSpPr>
          <p:nvPr>
            <p:ph type="sldNum" sz="quarter" idx="12"/>
          </p:nvPr>
        </p:nvSpPr>
        <p:spPr/>
        <p:txBody>
          <a:bodyPr/>
          <a:lstStyle/>
          <a:p>
            <a:fld id="{6F705D35-D126-3B47-A82C-2A13EA9E0A67}" type="slidenum">
              <a:rPr lang="en-US" smtClean="0"/>
              <a:pPr/>
              <a:t>10</a:t>
            </a:fld>
            <a:endParaRPr lang="en-US" dirty="0"/>
          </a:p>
        </p:txBody>
      </p:sp>
      <p:sp>
        <p:nvSpPr>
          <p:cNvPr id="17" name="四角形: 対角を切り取る 16">
            <a:extLst>
              <a:ext uri="{FF2B5EF4-FFF2-40B4-BE49-F238E27FC236}">
                <a16:creationId xmlns:a16="http://schemas.microsoft.com/office/drawing/2014/main" id="{9208632E-4CE2-45B6-89B1-D0115BBD98A8}"/>
              </a:ext>
            </a:extLst>
          </p:cNvPr>
          <p:cNvSpPr/>
          <p:nvPr/>
        </p:nvSpPr>
        <p:spPr>
          <a:xfrm>
            <a:off x="2398427" y="1443525"/>
            <a:ext cx="7375160" cy="779923"/>
          </a:xfrm>
          <a:prstGeom prst="snip2DiagRect">
            <a:avLst/>
          </a:prstGeom>
          <a:solidFill>
            <a:schemeClr val="accent4"/>
          </a:solidFill>
          <a:ln w="28575">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solidFill>
                  <a:schemeClr val="tx1"/>
                </a:solidFill>
                <a:latin typeface="Arial Black" panose="020B0A04020102020204" pitchFamily="34" charset="0"/>
              </a:rPr>
              <a:t>mynote++</a:t>
            </a:r>
            <a:r>
              <a:rPr kumimoji="1" lang="ja-JP" altLang="en-US" sz="3200" dirty="0">
                <a:solidFill>
                  <a:schemeClr val="tx1"/>
                </a:solidFill>
                <a:latin typeface="Arial Black" panose="020B0A04020102020204" pitchFamily="34" charset="0"/>
              </a:rPr>
              <a:t> </a:t>
            </a:r>
            <a:r>
              <a:rPr kumimoji="1" lang="ja-JP" altLang="en-US" sz="2800" dirty="0">
                <a:solidFill>
                  <a:schemeClr val="tx1"/>
                </a:solidFill>
                <a:latin typeface="Arial Black" panose="020B0A04020102020204" pitchFamily="34" charset="0"/>
              </a:rPr>
              <a:t>を利用するメリットって？</a:t>
            </a:r>
            <a:endParaRPr kumimoji="1" lang="ja-JP" altLang="en-US" sz="2800" dirty="0">
              <a:solidFill>
                <a:schemeClr val="tx1"/>
              </a:solidFill>
            </a:endParaRPr>
          </a:p>
        </p:txBody>
      </p:sp>
    </p:spTree>
    <p:extLst>
      <p:ext uri="{BB962C8B-B14F-4D97-AF65-F5344CB8AC3E}">
        <p14:creationId xmlns:p14="http://schemas.microsoft.com/office/powerpoint/2010/main" val="2989261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par>
                                <p:cTn id="8" presetID="10" presetClass="entr" presetSubtype="0" fill="hold" nodeType="withEffect">
                                  <p:stCondLst>
                                    <p:cond delay="250"/>
                                  </p:stCondLst>
                                  <p:childTnLst>
                                    <p:set>
                                      <p:cBhvr>
                                        <p:cTn id="9" dur="1" fill="hold">
                                          <p:stCondLst>
                                            <p:cond delay="0"/>
                                          </p:stCondLst>
                                        </p:cTn>
                                        <p:tgtEl>
                                          <p:spTgt spid="19">
                                            <p:txEl>
                                              <p:pRg st="3" end="3"/>
                                            </p:txEl>
                                          </p:spTgt>
                                        </p:tgtEl>
                                        <p:attrNameLst>
                                          <p:attrName>style.visibility</p:attrName>
                                        </p:attrNameLst>
                                      </p:cBhvr>
                                      <p:to>
                                        <p:strVal val="visible"/>
                                      </p:to>
                                    </p:set>
                                    <p:animEffect transition="in" filter="fade">
                                      <p:cBhvr>
                                        <p:cTn id="10" dur="500"/>
                                        <p:tgtEl>
                                          <p:spTgt spid="19">
                                            <p:txEl>
                                              <p:pRg st="3" end="3"/>
                                            </p:txEl>
                                          </p:spTgt>
                                        </p:tgtEl>
                                      </p:cBhvr>
                                    </p:animEffect>
                                  </p:childTnLst>
                                </p:cTn>
                              </p:par>
                              <p:par>
                                <p:cTn id="11" presetID="10" presetClass="entr" presetSubtype="0" fill="hold" nodeType="withEffect">
                                  <p:stCondLst>
                                    <p:cond delay="500"/>
                                  </p:stCondLst>
                                  <p:childTnLst>
                                    <p:set>
                                      <p:cBhvr>
                                        <p:cTn id="12" dur="1" fill="hold">
                                          <p:stCondLst>
                                            <p:cond delay="0"/>
                                          </p:stCondLst>
                                        </p:cTn>
                                        <p:tgtEl>
                                          <p:spTgt spid="19">
                                            <p:txEl>
                                              <p:pRg st="6" end="6"/>
                                            </p:txEl>
                                          </p:spTgt>
                                        </p:tgtEl>
                                        <p:attrNameLst>
                                          <p:attrName>style.visibility</p:attrName>
                                        </p:attrNameLst>
                                      </p:cBhvr>
                                      <p:to>
                                        <p:strVal val="visible"/>
                                      </p:to>
                                    </p:set>
                                    <p:animEffect transition="in" filter="fade">
                                      <p:cBhvr>
                                        <p:cTn id="13" dur="500"/>
                                        <p:tgtEl>
                                          <p:spTgt spid="19">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9">
                                            <p:txEl>
                                              <p:pRg st="1" end="1"/>
                                            </p:txEl>
                                          </p:spTgt>
                                        </p:tgtEl>
                                        <p:attrNameLst>
                                          <p:attrName>style.visibility</p:attrName>
                                        </p:attrNameLst>
                                      </p:cBhvr>
                                      <p:to>
                                        <p:strVal val="visible"/>
                                      </p:to>
                                    </p:set>
                                    <p:animEffect transition="in" filter="fade">
                                      <p:cBhvr>
                                        <p:cTn id="18" dur="500"/>
                                        <p:tgtEl>
                                          <p:spTgt spid="19">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9">
                                            <p:txEl>
                                              <p:pRg st="4" end="4"/>
                                            </p:txEl>
                                          </p:spTgt>
                                        </p:tgtEl>
                                        <p:attrNameLst>
                                          <p:attrName>style.visibility</p:attrName>
                                        </p:attrNameLst>
                                      </p:cBhvr>
                                      <p:to>
                                        <p:strVal val="visible"/>
                                      </p:to>
                                    </p:set>
                                    <p:animEffect transition="in" filter="fade">
                                      <p:cBhvr>
                                        <p:cTn id="23" dur="500"/>
                                        <p:tgtEl>
                                          <p:spTgt spid="19">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9">
                                            <p:txEl>
                                              <p:pRg st="7" end="7"/>
                                            </p:txEl>
                                          </p:spTgt>
                                        </p:tgtEl>
                                        <p:attrNameLst>
                                          <p:attrName>style.visibility</p:attrName>
                                        </p:attrNameLst>
                                      </p:cBhvr>
                                      <p:to>
                                        <p:strVal val="visible"/>
                                      </p:to>
                                    </p:set>
                                    <p:animEffect transition="in" filter="fade">
                                      <p:cBhvr>
                                        <p:cTn id="28" dur="500"/>
                                        <p:tgtEl>
                                          <p:spTgt spid="1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正方形/長方形 22">
            <a:extLst>
              <a:ext uri="{FF2B5EF4-FFF2-40B4-BE49-F238E27FC236}">
                <a16:creationId xmlns:a16="http://schemas.microsoft.com/office/drawing/2014/main" id="{05E328B2-3B7E-4023-ACD5-C97F8BF72231}"/>
              </a:ext>
            </a:extLst>
          </p:cNvPr>
          <p:cNvSpPr/>
          <p:nvPr/>
        </p:nvSpPr>
        <p:spPr>
          <a:xfrm>
            <a:off x="599052" y="1833486"/>
            <a:ext cx="10944799" cy="454107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en-US" altLang="ja-JP" sz="2800" dirty="0">
              <a:solidFill>
                <a:schemeClr val="tx1"/>
              </a:solidFill>
            </a:endParaRPr>
          </a:p>
          <a:p>
            <a:r>
              <a:rPr kumimoji="1" lang="ja-JP" altLang="en-US" sz="2800" dirty="0">
                <a:solidFill>
                  <a:schemeClr val="tx1"/>
                </a:solidFill>
              </a:rPr>
              <a:t>　</a:t>
            </a:r>
            <a:endParaRPr kumimoji="1" lang="en-US" altLang="ja-JP" sz="2800" dirty="0">
              <a:solidFill>
                <a:schemeClr val="tx1"/>
              </a:solidFill>
            </a:endParaRPr>
          </a:p>
        </p:txBody>
      </p:sp>
      <p:sp>
        <p:nvSpPr>
          <p:cNvPr id="20" name="タイトル 1">
            <a:extLst>
              <a:ext uri="{FF2B5EF4-FFF2-40B4-BE49-F238E27FC236}">
                <a16:creationId xmlns:a16="http://schemas.microsoft.com/office/drawing/2014/main" id="{E98B3A6C-DCC2-4768-B156-C795A3C2D7AB}"/>
              </a:ext>
            </a:extLst>
          </p:cNvPr>
          <p:cNvSpPr>
            <a:spLocks noGrp="1"/>
          </p:cNvSpPr>
          <p:nvPr>
            <p:ph type="title"/>
          </p:nvPr>
        </p:nvSpPr>
        <p:spPr>
          <a:xfrm>
            <a:off x="1378975" y="483440"/>
            <a:ext cx="10164876" cy="583800"/>
          </a:xfrm>
        </p:spPr>
        <p:txBody>
          <a:bodyPr rtlCol="0"/>
          <a:lstStyle/>
          <a:p>
            <a:pPr rtl="0"/>
            <a:r>
              <a:rPr lang="ja-JP" altLang="en-US" sz="3200" b="0" dirty="0"/>
              <a:t>システムについて</a:t>
            </a:r>
            <a:endParaRPr lang="ja" sz="3200" b="0" dirty="0"/>
          </a:p>
        </p:txBody>
      </p:sp>
      <p:pic>
        <p:nvPicPr>
          <p:cNvPr id="21" name="グラフィックス 20" descr="地球: 南北アメリカ 単色塗りつぶし">
            <a:extLst>
              <a:ext uri="{FF2B5EF4-FFF2-40B4-BE49-F238E27FC236}">
                <a16:creationId xmlns:a16="http://schemas.microsoft.com/office/drawing/2014/main" id="{1A4F2DA9-499D-4983-8378-8CDACF8C32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10" name="正方形/長方形 9">
            <a:extLst>
              <a:ext uri="{FF2B5EF4-FFF2-40B4-BE49-F238E27FC236}">
                <a16:creationId xmlns:a16="http://schemas.microsoft.com/office/drawing/2014/main" id="{66D56BA2-7AD5-4D35-A914-061C4C64329C}"/>
              </a:ext>
            </a:extLst>
          </p:cNvPr>
          <p:cNvSpPr/>
          <p:nvPr/>
        </p:nvSpPr>
        <p:spPr>
          <a:xfrm>
            <a:off x="1019881" y="4435503"/>
            <a:ext cx="3455508" cy="2222179"/>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ノートが管理できる！</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アップロード </a:t>
            </a:r>
            <a:r>
              <a:rPr kumimoji="1" lang="en-US" altLang="ja-JP" sz="2000" dirty="0">
                <a:solidFill>
                  <a:schemeClr val="tx1"/>
                </a:solidFill>
              </a:rPr>
              <a:t>/ </a:t>
            </a:r>
            <a:r>
              <a:rPr kumimoji="1" lang="ja-JP" altLang="en-US" sz="2000" dirty="0">
                <a:solidFill>
                  <a:schemeClr val="tx1"/>
                </a:solidFill>
              </a:rPr>
              <a:t>ダウンロード</a:t>
            </a:r>
            <a:r>
              <a:rPr kumimoji="1" lang="ja-JP" altLang="en-US" sz="2800" dirty="0">
                <a:solidFill>
                  <a:schemeClr val="tx1"/>
                </a:solidFill>
              </a:rPr>
              <a:t>　</a:t>
            </a:r>
            <a:endParaRPr kumimoji="1" lang="en-US" altLang="ja-JP" sz="2800" dirty="0">
              <a:solidFill>
                <a:schemeClr val="tx1"/>
              </a:solidFill>
            </a:endParaRPr>
          </a:p>
        </p:txBody>
      </p:sp>
      <p:pic>
        <p:nvPicPr>
          <p:cNvPr id="5" name="グラフィックス 4" descr="人と循環 単色塗りつぶし">
            <a:extLst>
              <a:ext uri="{FF2B5EF4-FFF2-40B4-BE49-F238E27FC236}">
                <a16:creationId xmlns:a16="http://schemas.microsoft.com/office/drawing/2014/main" id="{467634A0-4EE8-48A3-892A-889A7294154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530949" y="2238284"/>
            <a:ext cx="1502819" cy="1502819"/>
          </a:xfrm>
          <a:prstGeom prst="rect">
            <a:avLst/>
          </a:prstGeom>
        </p:spPr>
      </p:pic>
      <p:pic>
        <p:nvPicPr>
          <p:cNvPr id="7" name="グラフィックス 6" descr="棚の本 単色塗りつぶし">
            <a:extLst>
              <a:ext uri="{FF2B5EF4-FFF2-40B4-BE49-F238E27FC236}">
                <a16:creationId xmlns:a16="http://schemas.microsoft.com/office/drawing/2014/main" id="{25CD75AF-EDAD-4D6B-95D2-34347133313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996226" y="3101274"/>
            <a:ext cx="1502819" cy="1502819"/>
          </a:xfrm>
          <a:prstGeom prst="rect">
            <a:avLst/>
          </a:prstGeom>
        </p:spPr>
      </p:pic>
      <p:pic>
        <p:nvPicPr>
          <p:cNvPr id="9" name="グラフィックス 8" descr="食事をしている人 単色塗りつぶし">
            <a:extLst>
              <a:ext uri="{FF2B5EF4-FFF2-40B4-BE49-F238E27FC236}">
                <a16:creationId xmlns:a16="http://schemas.microsoft.com/office/drawing/2014/main" id="{2F523BBC-74A2-4933-A76E-878D13EA335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064687" y="3101274"/>
            <a:ext cx="1502819" cy="1502819"/>
          </a:xfrm>
          <a:prstGeom prst="rect">
            <a:avLst/>
          </a:prstGeom>
        </p:spPr>
      </p:pic>
      <p:sp>
        <p:nvSpPr>
          <p:cNvPr id="24" name="正方形/長方形 23">
            <a:extLst>
              <a:ext uri="{FF2B5EF4-FFF2-40B4-BE49-F238E27FC236}">
                <a16:creationId xmlns:a16="http://schemas.microsoft.com/office/drawing/2014/main" id="{AB4C6667-43F2-4F1D-AE63-BD5DD0B921B6}"/>
              </a:ext>
            </a:extLst>
          </p:cNvPr>
          <p:cNvSpPr/>
          <p:nvPr/>
        </p:nvSpPr>
        <p:spPr>
          <a:xfrm>
            <a:off x="4554604" y="3572513"/>
            <a:ext cx="3455508" cy="2802046"/>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教え教わりを簡単に！</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ノートの公開 </a:t>
            </a:r>
            <a:r>
              <a:rPr kumimoji="1" lang="en-US" altLang="ja-JP" sz="2000" dirty="0">
                <a:solidFill>
                  <a:schemeClr val="tx1"/>
                </a:solidFill>
              </a:rPr>
              <a:t>/ </a:t>
            </a:r>
            <a:r>
              <a:rPr kumimoji="1" lang="ja-JP" altLang="en-US" sz="2000" dirty="0">
                <a:solidFill>
                  <a:schemeClr val="tx1"/>
                </a:solidFill>
              </a:rPr>
              <a:t>検索</a:t>
            </a:r>
            <a:endParaRPr kumimoji="1" lang="en-US" altLang="ja-JP" sz="2000" dirty="0">
              <a:solidFill>
                <a:schemeClr val="tx1"/>
              </a:solidFill>
            </a:endParaRPr>
          </a:p>
          <a:p>
            <a:pPr algn="ctr">
              <a:lnSpc>
                <a:spcPct val="150000"/>
              </a:lnSpc>
            </a:pPr>
            <a:r>
              <a:rPr kumimoji="1" lang="ja-JP" altLang="en-US" sz="2000" dirty="0">
                <a:solidFill>
                  <a:schemeClr val="tx1"/>
                </a:solidFill>
              </a:rPr>
              <a:t>参考になればお気に入り</a:t>
            </a:r>
            <a:endParaRPr kumimoji="1" lang="en-US" altLang="ja-JP" sz="2000" dirty="0">
              <a:solidFill>
                <a:schemeClr val="tx1"/>
              </a:solidFill>
            </a:endParaRPr>
          </a:p>
          <a:p>
            <a:pPr algn="ctr">
              <a:lnSpc>
                <a:spcPct val="150000"/>
              </a:lnSpc>
            </a:pPr>
            <a:r>
              <a:rPr kumimoji="1" lang="ja-JP" altLang="en-US" sz="2000" b="1" u="sng" dirty="0">
                <a:solidFill>
                  <a:schemeClr val="tx1"/>
                </a:solidFill>
              </a:rPr>
              <a:t>なんといっても匿名！</a:t>
            </a:r>
            <a:endParaRPr kumimoji="1" lang="en-US" altLang="ja-JP" sz="2000" b="1" u="sng" dirty="0">
              <a:solidFill>
                <a:schemeClr val="tx1"/>
              </a:solidFill>
            </a:endParaRPr>
          </a:p>
          <a:p>
            <a:pPr>
              <a:lnSpc>
                <a:spcPct val="150000"/>
              </a:lnSpc>
            </a:pPr>
            <a:r>
              <a:rPr kumimoji="1" lang="ja-JP" altLang="en-US" sz="2800" dirty="0">
                <a:solidFill>
                  <a:schemeClr val="tx1"/>
                </a:solidFill>
              </a:rPr>
              <a:t>　</a:t>
            </a:r>
            <a:endParaRPr kumimoji="1" lang="en-US" altLang="ja-JP" sz="2800" dirty="0">
              <a:solidFill>
                <a:schemeClr val="tx1"/>
              </a:solidFill>
            </a:endParaRPr>
          </a:p>
        </p:txBody>
      </p:sp>
      <p:sp>
        <p:nvSpPr>
          <p:cNvPr id="25" name="正方形/長方形 24">
            <a:extLst>
              <a:ext uri="{FF2B5EF4-FFF2-40B4-BE49-F238E27FC236}">
                <a16:creationId xmlns:a16="http://schemas.microsoft.com/office/drawing/2014/main" id="{AB4E6D0A-21BC-42B7-8068-B68FE7CC4DBD}"/>
              </a:ext>
            </a:extLst>
          </p:cNvPr>
          <p:cNvSpPr/>
          <p:nvPr/>
        </p:nvSpPr>
        <p:spPr>
          <a:xfrm>
            <a:off x="8088343" y="4435503"/>
            <a:ext cx="3455508" cy="1783509"/>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学びの質</a:t>
            </a:r>
            <a:r>
              <a:rPr kumimoji="1" lang="en-US" altLang="ja-JP" sz="2800" b="1" dirty="0">
                <a:solidFill>
                  <a:schemeClr val="bg1">
                    <a:lumMod val="50000"/>
                  </a:schemeClr>
                </a:solidFill>
              </a:rPr>
              <a:t>UP</a:t>
            </a:r>
            <a:r>
              <a:rPr kumimoji="1" lang="ja-JP" altLang="en-US" sz="2800" b="1" dirty="0">
                <a:solidFill>
                  <a:schemeClr val="bg1">
                    <a:lumMod val="50000"/>
                  </a:schemeClr>
                </a:solidFill>
              </a:rPr>
              <a:t>！</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「見せる」ノート作り</a:t>
            </a:r>
            <a:endParaRPr kumimoji="1" lang="en-US" altLang="ja-JP" sz="2000" dirty="0">
              <a:solidFill>
                <a:schemeClr val="tx1"/>
              </a:solidFill>
            </a:endParaRPr>
          </a:p>
          <a:p>
            <a:pPr algn="ctr">
              <a:lnSpc>
                <a:spcPct val="150000"/>
              </a:lnSpc>
            </a:pPr>
            <a:r>
              <a:rPr kumimoji="1" lang="ja-JP" altLang="en-US" sz="2000" dirty="0">
                <a:solidFill>
                  <a:schemeClr val="tx1"/>
                </a:solidFill>
              </a:rPr>
              <a:t>アウトプットとインプットの場</a:t>
            </a:r>
            <a:endParaRPr kumimoji="1" lang="en-US" altLang="ja-JP" sz="2000" dirty="0">
              <a:solidFill>
                <a:schemeClr val="tx1"/>
              </a:solidFill>
            </a:endParaRPr>
          </a:p>
          <a:p>
            <a:pPr>
              <a:lnSpc>
                <a:spcPct val="150000"/>
              </a:lnSpc>
            </a:pPr>
            <a:r>
              <a:rPr kumimoji="1" lang="ja-JP" altLang="en-US" sz="2800" dirty="0">
                <a:solidFill>
                  <a:schemeClr val="tx1"/>
                </a:solidFill>
              </a:rPr>
              <a:t>　</a:t>
            </a:r>
            <a:endParaRPr kumimoji="1" lang="en-US" altLang="ja-JP" sz="2800" dirty="0">
              <a:solidFill>
                <a:schemeClr val="tx1"/>
              </a:solidFill>
            </a:endParaRPr>
          </a:p>
        </p:txBody>
      </p:sp>
      <p:sp>
        <p:nvSpPr>
          <p:cNvPr id="12" name="正方形/長方形 11">
            <a:extLst>
              <a:ext uri="{FF2B5EF4-FFF2-40B4-BE49-F238E27FC236}">
                <a16:creationId xmlns:a16="http://schemas.microsoft.com/office/drawing/2014/main" id="{2C61B940-AD62-478A-B49F-9C0900DBA2F1}"/>
              </a:ext>
            </a:extLst>
          </p:cNvPr>
          <p:cNvSpPr/>
          <p:nvPr/>
        </p:nvSpPr>
        <p:spPr>
          <a:xfrm>
            <a:off x="599053" y="1833486"/>
            <a:ext cx="10969346" cy="454107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en-US" altLang="ja-JP" sz="2800" dirty="0">
              <a:solidFill>
                <a:schemeClr val="tx1"/>
              </a:solidFill>
            </a:endParaRPr>
          </a:p>
          <a:p>
            <a:r>
              <a:rPr kumimoji="1" lang="ja-JP" altLang="en-US" sz="2800" dirty="0">
                <a:solidFill>
                  <a:schemeClr val="tx1"/>
                </a:solidFill>
              </a:rPr>
              <a:t>　</a:t>
            </a:r>
            <a:endParaRPr kumimoji="1" lang="en-US" altLang="ja-JP" sz="2800" dirty="0">
              <a:solidFill>
                <a:schemeClr val="tx1"/>
              </a:solidFill>
            </a:endParaRPr>
          </a:p>
        </p:txBody>
      </p:sp>
      <p:pic>
        <p:nvPicPr>
          <p:cNvPr id="16" name="グラフィックス 15" descr="食事をしている人 単色塗りつぶし">
            <a:extLst>
              <a:ext uri="{FF2B5EF4-FFF2-40B4-BE49-F238E27FC236}">
                <a16:creationId xmlns:a16="http://schemas.microsoft.com/office/drawing/2014/main" id="{8CDC324A-972C-496C-BB88-F44D3BF5999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341273" y="2357521"/>
            <a:ext cx="3493001" cy="3493001"/>
          </a:xfrm>
          <a:prstGeom prst="rect">
            <a:avLst/>
          </a:prstGeom>
        </p:spPr>
      </p:pic>
      <p:sp>
        <p:nvSpPr>
          <p:cNvPr id="19" name="正方形/長方形 18">
            <a:extLst>
              <a:ext uri="{FF2B5EF4-FFF2-40B4-BE49-F238E27FC236}">
                <a16:creationId xmlns:a16="http://schemas.microsoft.com/office/drawing/2014/main" id="{649832A5-4448-4B1A-AB1F-27301644A80F}"/>
              </a:ext>
            </a:extLst>
          </p:cNvPr>
          <p:cNvSpPr/>
          <p:nvPr/>
        </p:nvSpPr>
        <p:spPr>
          <a:xfrm>
            <a:off x="4896217" y="2401469"/>
            <a:ext cx="6275902" cy="3711805"/>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nSpc>
                <a:spcPct val="150000"/>
              </a:lnSpc>
            </a:pPr>
            <a:r>
              <a:rPr kumimoji="1" lang="ja-JP" altLang="en-US" sz="2400" b="1" dirty="0">
                <a:solidFill>
                  <a:schemeClr val="bg1">
                    <a:lumMod val="50000"/>
                  </a:schemeClr>
                </a:solidFill>
              </a:rPr>
              <a:t>相互コミュニケーションが不要！</a:t>
            </a:r>
            <a:endParaRPr kumimoji="1" lang="en-US" altLang="ja-JP" sz="2400" b="1" dirty="0">
              <a:solidFill>
                <a:schemeClr val="bg1">
                  <a:lumMod val="50000"/>
                </a:schemeClr>
              </a:solidFill>
            </a:endParaRPr>
          </a:p>
          <a:p>
            <a:pPr>
              <a:lnSpc>
                <a:spcPct val="150000"/>
              </a:lnSpc>
            </a:pPr>
            <a:r>
              <a:rPr kumimoji="1" lang="en-US" altLang="ja-JP" sz="2400" dirty="0">
                <a:solidFill>
                  <a:schemeClr val="tx1"/>
                </a:solidFill>
              </a:rPr>
              <a:t>	</a:t>
            </a:r>
            <a:r>
              <a:rPr kumimoji="1" lang="ja-JP" altLang="en-US" sz="2000" dirty="0">
                <a:solidFill>
                  <a:schemeClr val="tx1"/>
                </a:solidFill>
              </a:rPr>
              <a:t>→　勝手に公開、勝手に拝見　質問の前段階に</a:t>
            </a:r>
            <a:endParaRPr kumimoji="1" lang="en-US" altLang="ja-JP" sz="2000" dirty="0">
              <a:solidFill>
                <a:schemeClr val="tx1"/>
              </a:solidFill>
            </a:endParaRPr>
          </a:p>
          <a:p>
            <a:pPr>
              <a:lnSpc>
                <a:spcPct val="150000"/>
              </a:lnSpc>
            </a:pPr>
            <a:endParaRPr kumimoji="1" lang="en-US" altLang="ja-JP" sz="800" dirty="0">
              <a:solidFill>
                <a:schemeClr val="tx1"/>
              </a:solidFill>
            </a:endParaRPr>
          </a:p>
          <a:p>
            <a:pPr>
              <a:lnSpc>
                <a:spcPct val="150000"/>
              </a:lnSpc>
            </a:pPr>
            <a:r>
              <a:rPr kumimoji="1" lang="ja-JP" altLang="en-US" sz="2400" b="1" dirty="0">
                <a:solidFill>
                  <a:schemeClr val="bg1">
                    <a:lumMod val="50000"/>
                  </a:schemeClr>
                </a:solidFill>
              </a:rPr>
              <a:t>単純なノート置き場としての利用！</a:t>
            </a:r>
            <a:endParaRPr kumimoji="1" lang="en-US" altLang="ja-JP" sz="2400" b="1" dirty="0">
              <a:solidFill>
                <a:schemeClr val="bg1">
                  <a:lumMod val="50000"/>
                </a:schemeClr>
              </a:solidFill>
            </a:endParaRPr>
          </a:p>
          <a:p>
            <a:pPr>
              <a:lnSpc>
                <a:spcPct val="150000"/>
              </a:lnSpc>
            </a:pPr>
            <a:r>
              <a:rPr kumimoji="1" lang="ja-JP" altLang="en-US" sz="2400" dirty="0">
                <a:solidFill>
                  <a:schemeClr val="tx1"/>
                </a:solidFill>
              </a:rPr>
              <a:t>　</a:t>
            </a:r>
            <a:r>
              <a:rPr kumimoji="1" lang="en-US" altLang="ja-JP" sz="2400" dirty="0">
                <a:solidFill>
                  <a:schemeClr val="tx1"/>
                </a:solidFill>
              </a:rPr>
              <a:t>	</a:t>
            </a:r>
            <a:r>
              <a:rPr kumimoji="1" lang="ja-JP" altLang="en-US" sz="2000" dirty="0">
                <a:solidFill>
                  <a:schemeClr val="tx1"/>
                </a:solidFill>
              </a:rPr>
              <a:t>→　ファイル整理にご活用ください</a:t>
            </a:r>
            <a:endParaRPr kumimoji="1" lang="en-US" altLang="ja-JP" sz="2400" dirty="0">
              <a:solidFill>
                <a:schemeClr val="tx1"/>
              </a:solidFill>
            </a:endParaRPr>
          </a:p>
          <a:p>
            <a:pPr>
              <a:lnSpc>
                <a:spcPct val="150000"/>
              </a:lnSpc>
            </a:pPr>
            <a:endParaRPr kumimoji="1" lang="en-US" altLang="ja-JP" sz="800" dirty="0">
              <a:solidFill>
                <a:schemeClr val="tx1"/>
              </a:solidFill>
            </a:endParaRPr>
          </a:p>
          <a:p>
            <a:pPr>
              <a:lnSpc>
                <a:spcPct val="150000"/>
              </a:lnSpc>
            </a:pPr>
            <a:r>
              <a:rPr kumimoji="1" lang="ja-JP" altLang="en-US" sz="2400" b="1" dirty="0">
                <a:solidFill>
                  <a:schemeClr val="bg1">
                    <a:lumMod val="50000"/>
                  </a:schemeClr>
                </a:solidFill>
              </a:rPr>
              <a:t>お気に入りされたら嬉しい！</a:t>
            </a:r>
            <a:endParaRPr kumimoji="1" lang="en-US" altLang="ja-JP" sz="2400" b="1" dirty="0">
              <a:solidFill>
                <a:schemeClr val="bg1">
                  <a:lumMod val="50000"/>
                </a:schemeClr>
              </a:solidFill>
            </a:endParaRPr>
          </a:p>
          <a:p>
            <a:pPr>
              <a:lnSpc>
                <a:spcPct val="150000"/>
              </a:lnSpc>
            </a:pPr>
            <a:r>
              <a:rPr kumimoji="1" lang="en-US" altLang="ja-JP" sz="2400" dirty="0">
                <a:solidFill>
                  <a:schemeClr val="tx1"/>
                </a:solidFill>
              </a:rPr>
              <a:t>	</a:t>
            </a:r>
            <a:r>
              <a:rPr kumimoji="1" lang="ja-JP" altLang="en-US" sz="2000" dirty="0">
                <a:solidFill>
                  <a:schemeClr val="tx1"/>
                </a:solidFill>
              </a:rPr>
              <a:t>→　あなたの学びが誰かの助けに</a:t>
            </a:r>
            <a:endParaRPr kumimoji="1" lang="en-US" altLang="ja-JP" sz="2400" dirty="0">
              <a:solidFill>
                <a:schemeClr val="tx1"/>
              </a:solidFill>
            </a:endParaRPr>
          </a:p>
          <a:p>
            <a:pPr>
              <a:lnSpc>
                <a:spcPct val="150000"/>
              </a:lnSpc>
            </a:pPr>
            <a:endParaRPr kumimoji="1" lang="en-US" altLang="ja-JP" sz="2400" dirty="0">
              <a:solidFill>
                <a:schemeClr val="tx1"/>
              </a:solidFill>
            </a:endParaRPr>
          </a:p>
          <a:p>
            <a:pPr>
              <a:lnSpc>
                <a:spcPct val="150000"/>
              </a:lnSpc>
            </a:pPr>
            <a:endParaRPr kumimoji="1" lang="en-US" altLang="ja-JP" sz="2400" dirty="0">
              <a:solidFill>
                <a:schemeClr val="tx1"/>
              </a:solidFill>
            </a:endParaRPr>
          </a:p>
        </p:txBody>
      </p:sp>
      <p:sp>
        <p:nvSpPr>
          <p:cNvPr id="2" name="スライド番号プレースホルダー 1">
            <a:extLst>
              <a:ext uri="{FF2B5EF4-FFF2-40B4-BE49-F238E27FC236}">
                <a16:creationId xmlns:a16="http://schemas.microsoft.com/office/drawing/2014/main" id="{0E75CEF7-337F-45AB-8EA7-9AB8FA57005B}"/>
              </a:ext>
            </a:extLst>
          </p:cNvPr>
          <p:cNvSpPr>
            <a:spLocks noGrp="1"/>
          </p:cNvSpPr>
          <p:nvPr>
            <p:ph type="sldNum" sz="quarter" idx="12"/>
          </p:nvPr>
        </p:nvSpPr>
        <p:spPr/>
        <p:txBody>
          <a:bodyPr/>
          <a:lstStyle/>
          <a:p>
            <a:fld id="{6F705D35-D126-3B47-A82C-2A13EA9E0A67}" type="slidenum">
              <a:rPr lang="en-US" smtClean="0"/>
              <a:pPr/>
              <a:t>11</a:t>
            </a:fld>
            <a:endParaRPr lang="en-US" dirty="0"/>
          </a:p>
        </p:txBody>
      </p:sp>
      <p:sp>
        <p:nvSpPr>
          <p:cNvPr id="22" name="正方形/長方形 21">
            <a:extLst>
              <a:ext uri="{FF2B5EF4-FFF2-40B4-BE49-F238E27FC236}">
                <a16:creationId xmlns:a16="http://schemas.microsoft.com/office/drawing/2014/main" id="{EAED6845-2D75-40CB-A1A0-42ACF2CEE336}"/>
              </a:ext>
            </a:extLst>
          </p:cNvPr>
          <p:cNvSpPr/>
          <p:nvPr/>
        </p:nvSpPr>
        <p:spPr>
          <a:xfrm>
            <a:off x="599053" y="1833486"/>
            <a:ext cx="10969346" cy="454107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en-US" altLang="ja-JP" sz="2800" dirty="0">
              <a:solidFill>
                <a:schemeClr val="tx1"/>
              </a:solidFill>
            </a:endParaRPr>
          </a:p>
          <a:p>
            <a:r>
              <a:rPr kumimoji="1" lang="ja-JP" altLang="en-US" sz="2800" dirty="0">
                <a:solidFill>
                  <a:schemeClr val="tx1"/>
                </a:solidFill>
              </a:rPr>
              <a:t>　</a:t>
            </a:r>
            <a:endParaRPr kumimoji="1" lang="en-US" altLang="ja-JP" sz="2800" dirty="0">
              <a:solidFill>
                <a:schemeClr val="tx1"/>
              </a:solidFill>
            </a:endParaRPr>
          </a:p>
        </p:txBody>
      </p:sp>
      <p:sp>
        <p:nvSpPr>
          <p:cNvPr id="18" name="正方形/長方形 17">
            <a:extLst>
              <a:ext uri="{FF2B5EF4-FFF2-40B4-BE49-F238E27FC236}">
                <a16:creationId xmlns:a16="http://schemas.microsoft.com/office/drawing/2014/main" id="{7CAE5668-63A5-4F1D-BEAC-642212709645}"/>
              </a:ext>
            </a:extLst>
          </p:cNvPr>
          <p:cNvSpPr/>
          <p:nvPr/>
        </p:nvSpPr>
        <p:spPr>
          <a:xfrm>
            <a:off x="599051" y="1833487"/>
            <a:ext cx="10944799" cy="4541072"/>
          </a:xfrm>
          <a:prstGeom prst="rect">
            <a:avLst/>
          </a:prstGeom>
          <a:no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endParaRPr kumimoji="1" lang="en-US" altLang="ja-JP" sz="2800" b="1" dirty="0">
              <a:solidFill>
                <a:schemeClr val="bg1">
                  <a:lumMod val="50000"/>
                </a:schemeClr>
              </a:solidFill>
            </a:endParaRPr>
          </a:p>
          <a:p>
            <a:pPr algn="ctr">
              <a:lnSpc>
                <a:spcPct val="150000"/>
              </a:lnSpc>
            </a:pPr>
            <a:r>
              <a:rPr kumimoji="1" lang="ja-JP" altLang="en-US" sz="6000" b="1" dirty="0">
                <a:solidFill>
                  <a:schemeClr val="bg1">
                    <a:lumMod val="50000"/>
                  </a:schemeClr>
                </a:solidFill>
              </a:rPr>
              <a:t>学びの質</a:t>
            </a:r>
            <a:r>
              <a:rPr kumimoji="1" lang="en-US" altLang="ja-JP" sz="6000" b="1" dirty="0">
                <a:solidFill>
                  <a:schemeClr val="bg1">
                    <a:lumMod val="50000"/>
                  </a:schemeClr>
                </a:solidFill>
              </a:rPr>
              <a:t>UP</a:t>
            </a:r>
            <a:r>
              <a:rPr kumimoji="1" lang="ja-JP" altLang="en-US" sz="6000" b="1" dirty="0">
                <a:solidFill>
                  <a:schemeClr val="bg1">
                    <a:lumMod val="50000"/>
                  </a:schemeClr>
                </a:solidFill>
              </a:rPr>
              <a:t>！</a:t>
            </a:r>
            <a:endParaRPr kumimoji="1" lang="en-US" altLang="ja-JP" sz="6000" b="1" dirty="0">
              <a:solidFill>
                <a:schemeClr val="bg1">
                  <a:lumMod val="50000"/>
                </a:schemeClr>
              </a:solidFill>
            </a:endParaRPr>
          </a:p>
          <a:p>
            <a:pPr algn="ctr">
              <a:lnSpc>
                <a:spcPct val="150000"/>
              </a:lnSpc>
            </a:pPr>
            <a:r>
              <a:rPr kumimoji="1" lang="ja-JP" altLang="en-US" sz="2400" dirty="0">
                <a:solidFill>
                  <a:schemeClr val="tx1"/>
                </a:solidFill>
              </a:rPr>
              <a:t>気軽なインプットとアウトプットを実現！</a:t>
            </a:r>
            <a:endParaRPr kumimoji="1" lang="en-US" altLang="ja-JP" sz="2400" dirty="0">
              <a:solidFill>
                <a:schemeClr val="tx1"/>
              </a:solidFill>
            </a:endParaRPr>
          </a:p>
          <a:p>
            <a:pPr algn="ctr">
              <a:lnSpc>
                <a:spcPct val="150000"/>
              </a:lnSpc>
            </a:pPr>
            <a:r>
              <a:rPr kumimoji="1" lang="ja-JP" altLang="en-US" sz="2400" dirty="0">
                <a:solidFill>
                  <a:schemeClr val="tx1"/>
                </a:solidFill>
              </a:rPr>
              <a:t>誰かに「見せる」ノート作りによって、より質の高い学びへ！</a:t>
            </a:r>
            <a:endParaRPr kumimoji="1" lang="en-US" altLang="ja-JP" sz="2400" dirty="0">
              <a:solidFill>
                <a:schemeClr val="tx1"/>
              </a:solidFill>
            </a:endParaRPr>
          </a:p>
          <a:p>
            <a:pPr algn="ctr">
              <a:lnSpc>
                <a:spcPct val="150000"/>
              </a:lnSpc>
            </a:pPr>
            <a:r>
              <a:rPr kumimoji="1" lang="ja-JP" altLang="en-US" sz="2400" dirty="0">
                <a:solidFill>
                  <a:schemeClr val="tx1"/>
                </a:solidFill>
              </a:rPr>
              <a:t>コミュニケーションが苦手な人でも、誰かの助けになれます！</a:t>
            </a:r>
            <a:endParaRPr kumimoji="1" lang="en-US" altLang="ja-JP" sz="2400" dirty="0">
              <a:solidFill>
                <a:schemeClr val="tx1"/>
              </a:solidFill>
            </a:endParaRPr>
          </a:p>
        </p:txBody>
      </p:sp>
      <p:sp>
        <p:nvSpPr>
          <p:cNvPr id="17" name="四角形: 対角を切り取る 16">
            <a:extLst>
              <a:ext uri="{FF2B5EF4-FFF2-40B4-BE49-F238E27FC236}">
                <a16:creationId xmlns:a16="http://schemas.microsoft.com/office/drawing/2014/main" id="{9208632E-4CE2-45B6-89B1-D0115BBD98A8}"/>
              </a:ext>
            </a:extLst>
          </p:cNvPr>
          <p:cNvSpPr/>
          <p:nvPr/>
        </p:nvSpPr>
        <p:spPr>
          <a:xfrm>
            <a:off x="2398427" y="1443525"/>
            <a:ext cx="7375160" cy="779923"/>
          </a:xfrm>
          <a:prstGeom prst="snip2DiagRect">
            <a:avLst/>
          </a:prstGeom>
          <a:solidFill>
            <a:schemeClr val="accent4"/>
          </a:solidFill>
          <a:ln w="28575">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solidFill>
                  <a:schemeClr val="tx1"/>
                </a:solidFill>
                <a:latin typeface="Arial Black" panose="020B0A04020102020204" pitchFamily="34" charset="0"/>
              </a:rPr>
              <a:t>mynote++</a:t>
            </a:r>
            <a:r>
              <a:rPr kumimoji="1" lang="ja-JP" altLang="en-US" sz="3200" dirty="0">
                <a:solidFill>
                  <a:schemeClr val="tx1"/>
                </a:solidFill>
                <a:latin typeface="Arial Black" panose="020B0A04020102020204" pitchFamily="34" charset="0"/>
              </a:rPr>
              <a:t> </a:t>
            </a:r>
            <a:r>
              <a:rPr kumimoji="1" lang="ja-JP" altLang="en-US" sz="2800" dirty="0">
                <a:solidFill>
                  <a:schemeClr val="tx1"/>
                </a:solidFill>
                <a:latin typeface="Arial Black" panose="020B0A04020102020204" pitchFamily="34" charset="0"/>
              </a:rPr>
              <a:t>を利用するメリットって？</a:t>
            </a:r>
            <a:endParaRPr kumimoji="1" lang="ja-JP" altLang="en-US" sz="2800" dirty="0">
              <a:solidFill>
                <a:schemeClr val="tx1"/>
              </a:solidFill>
            </a:endParaRPr>
          </a:p>
        </p:txBody>
      </p:sp>
    </p:spTree>
    <p:extLst>
      <p:ext uri="{BB962C8B-B14F-4D97-AF65-F5344CB8AC3E}">
        <p14:creationId xmlns:p14="http://schemas.microsoft.com/office/powerpoint/2010/main" val="335651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18">
                                            <p:txEl>
                                              <p:pRg st="1" end="1"/>
                                            </p:txEl>
                                          </p:spTgt>
                                        </p:tgtEl>
                                        <p:attrNameLst>
                                          <p:attrName>style.visibility</p:attrName>
                                        </p:attrNameLst>
                                      </p:cBhvr>
                                      <p:to>
                                        <p:strVal val="visible"/>
                                      </p:to>
                                    </p:set>
                                    <p:anim calcmode="lin" valueType="num">
                                      <p:cBhvr>
                                        <p:cTn id="7" dur="750" fill="hold"/>
                                        <p:tgtEl>
                                          <p:spTgt spid="18">
                                            <p:txEl>
                                              <p:pRg st="1" end="1"/>
                                            </p:txEl>
                                          </p:spTgt>
                                        </p:tgtEl>
                                        <p:attrNameLst>
                                          <p:attrName>ppt_w</p:attrName>
                                        </p:attrNameLst>
                                      </p:cBhvr>
                                      <p:tavLst>
                                        <p:tav tm="0">
                                          <p:val>
                                            <p:fltVal val="0"/>
                                          </p:val>
                                        </p:tav>
                                        <p:tav tm="100000">
                                          <p:val>
                                            <p:strVal val="#ppt_w"/>
                                          </p:val>
                                        </p:tav>
                                      </p:tavLst>
                                    </p:anim>
                                    <p:anim calcmode="lin" valueType="num">
                                      <p:cBhvr>
                                        <p:cTn id="8" dur="750" fill="hold"/>
                                        <p:tgtEl>
                                          <p:spTgt spid="18">
                                            <p:txEl>
                                              <p:pRg st="1" end="1"/>
                                            </p:txEl>
                                          </p:spTgt>
                                        </p:tgtEl>
                                        <p:attrNameLst>
                                          <p:attrName>ppt_h</p:attrName>
                                        </p:attrNameLst>
                                      </p:cBhvr>
                                      <p:tavLst>
                                        <p:tav tm="0">
                                          <p:val>
                                            <p:fltVal val="0"/>
                                          </p:val>
                                        </p:tav>
                                        <p:tav tm="100000">
                                          <p:val>
                                            <p:strVal val="#ppt_h"/>
                                          </p:val>
                                        </p:tav>
                                      </p:tavLst>
                                    </p:anim>
                                    <p:anim calcmode="lin" valueType="num">
                                      <p:cBhvr>
                                        <p:cTn id="9" dur="750" fill="hold"/>
                                        <p:tgtEl>
                                          <p:spTgt spid="18">
                                            <p:txEl>
                                              <p:pRg st="1" end="1"/>
                                            </p:txEl>
                                          </p:spTgt>
                                        </p:tgtEl>
                                        <p:attrNameLst>
                                          <p:attrName>style.rotation</p:attrName>
                                        </p:attrNameLst>
                                      </p:cBhvr>
                                      <p:tavLst>
                                        <p:tav tm="0">
                                          <p:val>
                                            <p:fltVal val="90"/>
                                          </p:val>
                                        </p:tav>
                                        <p:tav tm="100000">
                                          <p:val>
                                            <p:fltVal val="0"/>
                                          </p:val>
                                        </p:tav>
                                      </p:tavLst>
                                    </p:anim>
                                    <p:animEffect transition="in" filter="fade">
                                      <p:cBhvr>
                                        <p:cTn id="10" dur="750"/>
                                        <p:tgtEl>
                                          <p:spTgt spid="18">
                                            <p:txEl>
                                              <p:pRg st="1" end="1"/>
                                            </p:txEl>
                                          </p:spTgt>
                                        </p:tgtEl>
                                      </p:cBhvr>
                                    </p:animEffect>
                                  </p:childTnLst>
                                </p:cTn>
                              </p:par>
                              <p:par>
                                <p:cTn id="11" presetID="31" presetClass="entr" presetSubtype="0" fill="hold" nodeType="withEffect">
                                  <p:stCondLst>
                                    <p:cond delay="0"/>
                                  </p:stCondLst>
                                  <p:childTnLst>
                                    <p:set>
                                      <p:cBhvr>
                                        <p:cTn id="12" dur="1" fill="hold">
                                          <p:stCondLst>
                                            <p:cond delay="0"/>
                                          </p:stCondLst>
                                        </p:cTn>
                                        <p:tgtEl>
                                          <p:spTgt spid="18">
                                            <p:txEl>
                                              <p:pRg st="2" end="2"/>
                                            </p:txEl>
                                          </p:spTgt>
                                        </p:tgtEl>
                                        <p:attrNameLst>
                                          <p:attrName>style.visibility</p:attrName>
                                        </p:attrNameLst>
                                      </p:cBhvr>
                                      <p:to>
                                        <p:strVal val="visible"/>
                                      </p:to>
                                    </p:set>
                                    <p:anim calcmode="lin" valueType="num">
                                      <p:cBhvr>
                                        <p:cTn id="13" dur="750" fill="hold"/>
                                        <p:tgtEl>
                                          <p:spTgt spid="18">
                                            <p:txEl>
                                              <p:pRg st="2" end="2"/>
                                            </p:txEl>
                                          </p:spTgt>
                                        </p:tgtEl>
                                        <p:attrNameLst>
                                          <p:attrName>ppt_w</p:attrName>
                                        </p:attrNameLst>
                                      </p:cBhvr>
                                      <p:tavLst>
                                        <p:tav tm="0">
                                          <p:val>
                                            <p:fltVal val="0"/>
                                          </p:val>
                                        </p:tav>
                                        <p:tav tm="100000">
                                          <p:val>
                                            <p:strVal val="#ppt_w"/>
                                          </p:val>
                                        </p:tav>
                                      </p:tavLst>
                                    </p:anim>
                                    <p:anim calcmode="lin" valueType="num">
                                      <p:cBhvr>
                                        <p:cTn id="14" dur="750" fill="hold"/>
                                        <p:tgtEl>
                                          <p:spTgt spid="18">
                                            <p:txEl>
                                              <p:pRg st="2" end="2"/>
                                            </p:txEl>
                                          </p:spTgt>
                                        </p:tgtEl>
                                        <p:attrNameLst>
                                          <p:attrName>ppt_h</p:attrName>
                                        </p:attrNameLst>
                                      </p:cBhvr>
                                      <p:tavLst>
                                        <p:tav tm="0">
                                          <p:val>
                                            <p:fltVal val="0"/>
                                          </p:val>
                                        </p:tav>
                                        <p:tav tm="100000">
                                          <p:val>
                                            <p:strVal val="#ppt_h"/>
                                          </p:val>
                                        </p:tav>
                                      </p:tavLst>
                                    </p:anim>
                                    <p:anim calcmode="lin" valueType="num">
                                      <p:cBhvr>
                                        <p:cTn id="15" dur="750" fill="hold"/>
                                        <p:tgtEl>
                                          <p:spTgt spid="18">
                                            <p:txEl>
                                              <p:pRg st="2" end="2"/>
                                            </p:txEl>
                                          </p:spTgt>
                                        </p:tgtEl>
                                        <p:attrNameLst>
                                          <p:attrName>style.rotation</p:attrName>
                                        </p:attrNameLst>
                                      </p:cBhvr>
                                      <p:tavLst>
                                        <p:tav tm="0">
                                          <p:val>
                                            <p:fltVal val="90"/>
                                          </p:val>
                                        </p:tav>
                                        <p:tav tm="100000">
                                          <p:val>
                                            <p:fltVal val="0"/>
                                          </p:val>
                                        </p:tav>
                                      </p:tavLst>
                                    </p:anim>
                                    <p:animEffect transition="in" filter="fade">
                                      <p:cBhvr>
                                        <p:cTn id="16" dur="750"/>
                                        <p:tgtEl>
                                          <p:spTgt spid="18">
                                            <p:txEl>
                                              <p:pRg st="2" end="2"/>
                                            </p:txEl>
                                          </p:spTgt>
                                        </p:tgtEl>
                                      </p:cBhvr>
                                    </p:animEffect>
                                  </p:childTnLst>
                                </p:cTn>
                              </p:par>
                              <p:par>
                                <p:cTn id="17" presetID="31" presetClass="entr" presetSubtype="0" fill="hold" nodeType="withEffect">
                                  <p:stCondLst>
                                    <p:cond delay="0"/>
                                  </p:stCondLst>
                                  <p:childTnLst>
                                    <p:set>
                                      <p:cBhvr>
                                        <p:cTn id="18" dur="1" fill="hold">
                                          <p:stCondLst>
                                            <p:cond delay="0"/>
                                          </p:stCondLst>
                                        </p:cTn>
                                        <p:tgtEl>
                                          <p:spTgt spid="18">
                                            <p:txEl>
                                              <p:pRg st="3" end="3"/>
                                            </p:txEl>
                                          </p:spTgt>
                                        </p:tgtEl>
                                        <p:attrNameLst>
                                          <p:attrName>style.visibility</p:attrName>
                                        </p:attrNameLst>
                                      </p:cBhvr>
                                      <p:to>
                                        <p:strVal val="visible"/>
                                      </p:to>
                                    </p:set>
                                    <p:anim calcmode="lin" valueType="num">
                                      <p:cBhvr>
                                        <p:cTn id="19" dur="750" fill="hold"/>
                                        <p:tgtEl>
                                          <p:spTgt spid="18">
                                            <p:txEl>
                                              <p:pRg st="3" end="3"/>
                                            </p:txEl>
                                          </p:spTgt>
                                        </p:tgtEl>
                                        <p:attrNameLst>
                                          <p:attrName>ppt_w</p:attrName>
                                        </p:attrNameLst>
                                      </p:cBhvr>
                                      <p:tavLst>
                                        <p:tav tm="0">
                                          <p:val>
                                            <p:fltVal val="0"/>
                                          </p:val>
                                        </p:tav>
                                        <p:tav tm="100000">
                                          <p:val>
                                            <p:strVal val="#ppt_w"/>
                                          </p:val>
                                        </p:tav>
                                      </p:tavLst>
                                    </p:anim>
                                    <p:anim calcmode="lin" valueType="num">
                                      <p:cBhvr>
                                        <p:cTn id="20" dur="750" fill="hold"/>
                                        <p:tgtEl>
                                          <p:spTgt spid="18">
                                            <p:txEl>
                                              <p:pRg st="3" end="3"/>
                                            </p:txEl>
                                          </p:spTgt>
                                        </p:tgtEl>
                                        <p:attrNameLst>
                                          <p:attrName>ppt_h</p:attrName>
                                        </p:attrNameLst>
                                      </p:cBhvr>
                                      <p:tavLst>
                                        <p:tav tm="0">
                                          <p:val>
                                            <p:fltVal val="0"/>
                                          </p:val>
                                        </p:tav>
                                        <p:tav tm="100000">
                                          <p:val>
                                            <p:strVal val="#ppt_h"/>
                                          </p:val>
                                        </p:tav>
                                      </p:tavLst>
                                    </p:anim>
                                    <p:anim calcmode="lin" valueType="num">
                                      <p:cBhvr>
                                        <p:cTn id="21" dur="750" fill="hold"/>
                                        <p:tgtEl>
                                          <p:spTgt spid="18">
                                            <p:txEl>
                                              <p:pRg st="3" end="3"/>
                                            </p:txEl>
                                          </p:spTgt>
                                        </p:tgtEl>
                                        <p:attrNameLst>
                                          <p:attrName>style.rotation</p:attrName>
                                        </p:attrNameLst>
                                      </p:cBhvr>
                                      <p:tavLst>
                                        <p:tav tm="0">
                                          <p:val>
                                            <p:fltVal val="90"/>
                                          </p:val>
                                        </p:tav>
                                        <p:tav tm="100000">
                                          <p:val>
                                            <p:fltVal val="0"/>
                                          </p:val>
                                        </p:tav>
                                      </p:tavLst>
                                    </p:anim>
                                    <p:animEffect transition="in" filter="fade">
                                      <p:cBhvr>
                                        <p:cTn id="22" dur="750"/>
                                        <p:tgtEl>
                                          <p:spTgt spid="18">
                                            <p:txEl>
                                              <p:pRg st="3" end="3"/>
                                            </p:txEl>
                                          </p:spTgt>
                                        </p:tgtEl>
                                      </p:cBhvr>
                                    </p:animEffect>
                                  </p:childTnLst>
                                </p:cTn>
                              </p:par>
                              <p:par>
                                <p:cTn id="23" presetID="31" presetClass="entr" presetSubtype="0" fill="hold" nodeType="withEffect">
                                  <p:stCondLst>
                                    <p:cond delay="0"/>
                                  </p:stCondLst>
                                  <p:childTnLst>
                                    <p:set>
                                      <p:cBhvr>
                                        <p:cTn id="24" dur="1" fill="hold">
                                          <p:stCondLst>
                                            <p:cond delay="0"/>
                                          </p:stCondLst>
                                        </p:cTn>
                                        <p:tgtEl>
                                          <p:spTgt spid="18">
                                            <p:txEl>
                                              <p:pRg st="4" end="4"/>
                                            </p:txEl>
                                          </p:spTgt>
                                        </p:tgtEl>
                                        <p:attrNameLst>
                                          <p:attrName>style.visibility</p:attrName>
                                        </p:attrNameLst>
                                      </p:cBhvr>
                                      <p:to>
                                        <p:strVal val="visible"/>
                                      </p:to>
                                    </p:set>
                                    <p:anim calcmode="lin" valueType="num">
                                      <p:cBhvr>
                                        <p:cTn id="25" dur="750" fill="hold"/>
                                        <p:tgtEl>
                                          <p:spTgt spid="18">
                                            <p:txEl>
                                              <p:pRg st="4" end="4"/>
                                            </p:txEl>
                                          </p:spTgt>
                                        </p:tgtEl>
                                        <p:attrNameLst>
                                          <p:attrName>ppt_w</p:attrName>
                                        </p:attrNameLst>
                                      </p:cBhvr>
                                      <p:tavLst>
                                        <p:tav tm="0">
                                          <p:val>
                                            <p:fltVal val="0"/>
                                          </p:val>
                                        </p:tav>
                                        <p:tav tm="100000">
                                          <p:val>
                                            <p:strVal val="#ppt_w"/>
                                          </p:val>
                                        </p:tav>
                                      </p:tavLst>
                                    </p:anim>
                                    <p:anim calcmode="lin" valueType="num">
                                      <p:cBhvr>
                                        <p:cTn id="26" dur="750" fill="hold"/>
                                        <p:tgtEl>
                                          <p:spTgt spid="18">
                                            <p:txEl>
                                              <p:pRg st="4" end="4"/>
                                            </p:txEl>
                                          </p:spTgt>
                                        </p:tgtEl>
                                        <p:attrNameLst>
                                          <p:attrName>ppt_h</p:attrName>
                                        </p:attrNameLst>
                                      </p:cBhvr>
                                      <p:tavLst>
                                        <p:tav tm="0">
                                          <p:val>
                                            <p:fltVal val="0"/>
                                          </p:val>
                                        </p:tav>
                                        <p:tav tm="100000">
                                          <p:val>
                                            <p:strVal val="#ppt_h"/>
                                          </p:val>
                                        </p:tav>
                                      </p:tavLst>
                                    </p:anim>
                                    <p:anim calcmode="lin" valueType="num">
                                      <p:cBhvr>
                                        <p:cTn id="27" dur="750" fill="hold"/>
                                        <p:tgtEl>
                                          <p:spTgt spid="18">
                                            <p:txEl>
                                              <p:pRg st="4" end="4"/>
                                            </p:txEl>
                                          </p:spTgt>
                                        </p:tgtEl>
                                        <p:attrNameLst>
                                          <p:attrName>style.rotation</p:attrName>
                                        </p:attrNameLst>
                                      </p:cBhvr>
                                      <p:tavLst>
                                        <p:tav tm="0">
                                          <p:val>
                                            <p:fltVal val="90"/>
                                          </p:val>
                                        </p:tav>
                                        <p:tav tm="100000">
                                          <p:val>
                                            <p:fltVal val="0"/>
                                          </p:val>
                                        </p:tav>
                                      </p:tavLst>
                                    </p:anim>
                                    <p:animEffect transition="in" filter="fade">
                                      <p:cBhvr>
                                        <p:cTn id="28" dur="750"/>
                                        <p:tgtEl>
                                          <p:spTgt spid="1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ー 3">
            <a:extLst>
              <a:ext uri="{FF2B5EF4-FFF2-40B4-BE49-F238E27FC236}">
                <a16:creationId xmlns:a16="http://schemas.microsoft.com/office/drawing/2014/main" id="{A9F2C10F-B6CF-4074-BBCD-84567EEAA614}"/>
              </a:ext>
            </a:extLst>
          </p:cNvPr>
          <p:cNvSpPr txBox="1">
            <a:spLocks/>
          </p:cNvSpPr>
          <p:nvPr/>
        </p:nvSpPr>
        <p:spPr>
          <a:xfrm>
            <a:off x="747198" y="1305035"/>
            <a:ext cx="10904088" cy="1017638"/>
          </a:xfrm>
          <a:prstGeom prst="rect">
            <a:avLst/>
          </a:prstGeom>
        </p:spPr>
        <p:txBody>
          <a:bodyPr vert="horz" lIns="91440" tIns="45720" rIns="91440" bIns="45720" rtlCol="0">
            <a:no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buFont typeface="Wingdings" panose="05000000000000000000" pitchFamily="2" charset="2"/>
              <a:buNone/>
            </a:pPr>
            <a:r>
              <a:rPr lang="en-US" altLang="ja-JP" sz="6000" dirty="0">
                <a:latin typeface="Arial Black" panose="020B0A04020102020204" pitchFamily="34" charset="0"/>
              </a:rPr>
              <a:t>mynote++</a:t>
            </a:r>
          </a:p>
          <a:p>
            <a:pPr marL="0" indent="0" algn="ctr">
              <a:lnSpc>
                <a:spcPct val="100000"/>
              </a:lnSpc>
              <a:buFont typeface="Wingdings" panose="05000000000000000000" pitchFamily="2" charset="2"/>
              <a:buNone/>
            </a:pPr>
            <a:endParaRPr lang="ja-JP" altLang="en-US" sz="6000" dirty="0">
              <a:latin typeface="Arial Black" panose="020B0A04020102020204" pitchFamily="34" charset="0"/>
            </a:endParaRPr>
          </a:p>
        </p:txBody>
      </p:sp>
      <p:sp>
        <p:nvSpPr>
          <p:cNvPr id="12" name="正方形/長方形 11">
            <a:extLst>
              <a:ext uri="{FF2B5EF4-FFF2-40B4-BE49-F238E27FC236}">
                <a16:creationId xmlns:a16="http://schemas.microsoft.com/office/drawing/2014/main" id="{AD48C59D-5AAE-4E44-9164-5E5811051218}"/>
              </a:ext>
            </a:extLst>
          </p:cNvPr>
          <p:cNvSpPr/>
          <p:nvPr/>
        </p:nvSpPr>
        <p:spPr>
          <a:xfrm>
            <a:off x="1093843" y="2469737"/>
            <a:ext cx="10024100" cy="390482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4000" dirty="0">
                <a:solidFill>
                  <a:schemeClr val="tx1"/>
                </a:solidFill>
              </a:rPr>
              <a:t>			</a:t>
            </a:r>
            <a:r>
              <a:rPr kumimoji="1" lang="ja-JP" altLang="en-US" sz="4000" dirty="0">
                <a:solidFill>
                  <a:schemeClr val="tx1"/>
                </a:solidFill>
              </a:rPr>
              <a:t>　ノートのアップロード ・ 公開</a:t>
            </a:r>
            <a:endParaRPr kumimoji="1" lang="en-US" altLang="ja-JP" sz="4000" dirty="0">
              <a:solidFill>
                <a:schemeClr val="tx1"/>
              </a:solidFill>
            </a:endParaRPr>
          </a:p>
          <a:p>
            <a:r>
              <a:rPr kumimoji="1" lang="en-US" altLang="ja-JP" sz="4000" dirty="0">
                <a:solidFill>
                  <a:schemeClr val="tx1"/>
                </a:solidFill>
              </a:rPr>
              <a:t>	</a:t>
            </a:r>
          </a:p>
          <a:p>
            <a:r>
              <a:rPr kumimoji="1" lang="en-US" altLang="ja-JP" sz="4000" dirty="0">
                <a:solidFill>
                  <a:schemeClr val="tx1"/>
                </a:solidFill>
              </a:rPr>
              <a:t>			</a:t>
            </a:r>
            <a:r>
              <a:rPr kumimoji="1" lang="ja-JP" altLang="en-US" sz="4000" dirty="0">
                <a:solidFill>
                  <a:schemeClr val="tx1"/>
                </a:solidFill>
              </a:rPr>
              <a:t>　ノートの検索</a:t>
            </a:r>
            <a:endParaRPr kumimoji="1" lang="en-US" altLang="ja-JP" sz="4000" dirty="0">
              <a:solidFill>
                <a:schemeClr val="tx1"/>
              </a:solidFill>
            </a:endParaRPr>
          </a:p>
          <a:p>
            <a:endParaRPr kumimoji="1" lang="en-US" altLang="ja-JP" sz="4000" dirty="0">
              <a:solidFill>
                <a:schemeClr val="tx1"/>
              </a:solidFill>
            </a:endParaRPr>
          </a:p>
          <a:p>
            <a:r>
              <a:rPr kumimoji="1" lang="en-US" altLang="ja-JP" sz="4000" dirty="0">
                <a:solidFill>
                  <a:schemeClr val="tx1"/>
                </a:solidFill>
              </a:rPr>
              <a:t>			</a:t>
            </a:r>
            <a:r>
              <a:rPr kumimoji="1" lang="ja-JP" altLang="en-US" sz="4000" dirty="0">
                <a:solidFill>
                  <a:schemeClr val="tx1"/>
                </a:solidFill>
              </a:rPr>
              <a:t>　ノートのお気に入り登録</a:t>
            </a:r>
          </a:p>
        </p:txBody>
      </p:sp>
      <p:sp>
        <p:nvSpPr>
          <p:cNvPr id="17" name="四角形: 対角を切り取る 16">
            <a:extLst>
              <a:ext uri="{FF2B5EF4-FFF2-40B4-BE49-F238E27FC236}">
                <a16:creationId xmlns:a16="http://schemas.microsoft.com/office/drawing/2014/main" id="{9208632E-4CE2-45B6-89B1-D0115BBD98A8}"/>
              </a:ext>
            </a:extLst>
          </p:cNvPr>
          <p:cNvSpPr/>
          <p:nvPr/>
        </p:nvSpPr>
        <p:spPr>
          <a:xfrm>
            <a:off x="391006" y="2026348"/>
            <a:ext cx="2503829" cy="825910"/>
          </a:xfrm>
          <a:prstGeom prst="snip2DiagRect">
            <a:avLst/>
          </a:prstGeom>
          <a:solidFill>
            <a:schemeClr val="accent4"/>
          </a:solidFill>
          <a:ln w="28575">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chemeClr val="tx1"/>
                </a:solidFill>
              </a:rPr>
              <a:t>メイン機能</a:t>
            </a:r>
          </a:p>
        </p:txBody>
      </p:sp>
      <p:pic>
        <p:nvPicPr>
          <p:cNvPr id="18" name="グラフィックス 17" descr="閉じた本 単色塗りつぶし">
            <a:extLst>
              <a:ext uri="{FF2B5EF4-FFF2-40B4-BE49-F238E27FC236}">
                <a16:creationId xmlns:a16="http://schemas.microsoft.com/office/drawing/2014/main" id="{7CA5206C-829C-4BAE-815B-E32EB578F92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15295" y="2774344"/>
            <a:ext cx="812965" cy="812965"/>
          </a:xfrm>
          <a:prstGeom prst="rect">
            <a:avLst/>
          </a:prstGeom>
        </p:spPr>
      </p:pic>
      <p:sp>
        <p:nvSpPr>
          <p:cNvPr id="23" name="タイトル 1">
            <a:extLst>
              <a:ext uri="{FF2B5EF4-FFF2-40B4-BE49-F238E27FC236}">
                <a16:creationId xmlns:a16="http://schemas.microsoft.com/office/drawing/2014/main" id="{0ACA70C5-26BF-440B-86C3-0ACEECEF9FF3}"/>
              </a:ext>
            </a:extLst>
          </p:cNvPr>
          <p:cNvSpPr>
            <a:spLocks noGrp="1"/>
          </p:cNvSpPr>
          <p:nvPr>
            <p:ph type="title"/>
          </p:nvPr>
        </p:nvSpPr>
        <p:spPr>
          <a:xfrm>
            <a:off x="1378975" y="483440"/>
            <a:ext cx="10164876" cy="583800"/>
          </a:xfrm>
        </p:spPr>
        <p:txBody>
          <a:bodyPr rtlCol="0"/>
          <a:lstStyle/>
          <a:p>
            <a:pPr rtl="0"/>
            <a:r>
              <a:rPr lang="ja-JP" altLang="en-US" sz="3200" b="0" dirty="0"/>
              <a:t>システムについて</a:t>
            </a:r>
            <a:endParaRPr lang="ja" sz="3200" b="0" dirty="0"/>
          </a:p>
        </p:txBody>
      </p:sp>
      <p:pic>
        <p:nvPicPr>
          <p:cNvPr id="24" name="グラフィックス 23" descr="地球: 南北アメリカ 単色塗りつぶし">
            <a:extLst>
              <a:ext uri="{FF2B5EF4-FFF2-40B4-BE49-F238E27FC236}">
                <a16:creationId xmlns:a16="http://schemas.microsoft.com/office/drawing/2014/main" id="{17D3D4D2-571F-4684-8F78-93879FB32D9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99052" y="385379"/>
            <a:ext cx="779922" cy="779922"/>
          </a:xfrm>
          <a:prstGeom prst="rect">
            <a:avLst/>
          </a:prstGeom>
        </p:spPr>
      </p:pic>
      <p:pic>
        <p:nvPicPr>
          <p:cNvPr id="25" name="グラフィックス 24" descr="閉じた本 単色塗りつぶし">
            <a:extLst>
              <a:ext uri="{FF2B5EF4-FFF2-40B4-BE49-F238E27FC236}">
                <a16:creationId xmlns:a16="http://schemas.microsoft.com/office/drawing/2014/main" id="{3FC7B9B3-D324-4E43-99B6-3F4AEC4A96F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15295" y="4015665"/>
            <a:ext cx="812965" cy="812965"/>
          </a:xfrm>
          <a:prstGeom prst="rect">
            <a:avLst/>
          </a:prstGeom>
        </p:spPr>
      </p:pic>
      <p:pic>
        <p:nvPicPr>
          <p:cNvPr id="26" name="グラフィックス 25" descr="閉じた本 単色塗りつぶし">
            <a:extLst>
              <a:ext uri="{FF2B5EF4-FFF2-40B4-BE49-F238E27FC236}">
                <a16:creationId xmlns:a16="http://schemas.microsoft.com/office/drawing/2014/main" id="{63D2BA33-4B95-43C5-82FB-13BB3A9F46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15295" y="5256986"/>
            <a:ext cx="812965" cy="812965"/>
          </a:xfrm>
          <a:prstGeom prst="rect">
            <a:avLst/>
          </a:prstGeom>
        </p:spPr>
      </p:pic>
      <p:sp>
        <p:nvSpPr>
          <p:cNvPr id="2" name="スライド番号プレースホルダー 1">
            <a:extLst>
              <a:ext uri="{FF2B5EF4-FFF2-40B4-BE49-F238E27FC236}">
                <a16:creationId xmlns:a16="http://schemas.microsoft.com/office/drawing/2014/main" id="{BB34A391-DFC1-4F1A-ADD6-E39925888BAF}"/>
              </a:ext>
            </a:extLst>
          </p:cNvPr>
          <p:cNvSpPr>
            <a:spLocks noGrp="1"/>
          </p:cNvSpPr>
          <p:nvPr>
            <p:ph type="sldNum" sz="quarter" idx="12"/>
          </p:nvPr>
        </p:nvSpPr>
        <p:spPr/>
        <p:txBody>
          <a:bodyPr/>
          <a:lstStyle/>
          <a:p>
            <a:fld id="{6F705D35-D126-3B47-A82C-2A13EA9E0A67}" type="slidenum">
              <a:rPr lang="en-US" smtClean="0"/>
              <a:pPr/>
              <a:t>12</a:t>
            </a:fld>
            <a:endParaRPr lang="en-US" dirty="0"/>
          </a:p>
        </p:txBody>
      </p:sp>
    </p:spTree>
    <p:extLst>
      <p:ext uri="{BB962C8B-B14F-4D97-AF65-F5344CB8AC3E}">
        <p14:creationId xmlns:p14="http://schemas.microsoft.com/office/powerpoint/2010/main" val="537923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nodeType="withEffect">
                                  <p:stCondLst>
                                    <p:cond delay="250"/>
                                  </p:stCondLst>
                                  <p:childTnLst>
                                    <p:set>
                                      <p:cBhvr>
                                        <p:cTn id="9" dur="1" fill="hold">
                                          <p:stCondLst>
                                            <p:cond delay="0"/>
                                          </p:stCondLst>
                                        </p:cTn>
                                        <p:tgtEl>
                                          <p:spTgt spid="12">
                                            <p:txEl>
                                              <p:pRg st="2" end="2"/>
                                            </p:txEl>
                                          </p:spTgt>
                                        </p:tgtEl>
                                        <p:attrNameLst>
                                          <p:attrName>style.visibility</p:attrName>
                                        </p:attrNameLst>
                                      </p:cBhvr>
                                      <p:to>
                                        <p:strVal val="visible"/>
                                      </p:to>
                                    </p:set>
                                    <p:animEffect transition="in" filter="fade">
                                      <p:cBhvr>
                                        <p:cTn id="10" dur="500"/>
                                        <p:tgtEl>
                                          <p:spTgt spid="12">
                                            <p:txEl>
                                              <p:pRg st="2" end="2"/>
                                            </p:txEl>
                                          </p:spTgt>
                                        </p:tgtEl>
                                      </p:cBhvr>
                                    </p:animEffect>
                                  </p:childTnLst>
                                </p:cTn>
                              </p:par>
                              <p:par>
                                <p:cTn id="11" presetID="10" presetClass="entr" presetSubtype="0" fill="hold" nodeType="withEffect">
                                  <p:stCondLst>
                                    <p:cond delay="500"/>
                                  </p:stCondLst>
                                  <p:childTnLst>
                                    <p:set>
                                      <p:cBhvr>
                                        <p:cTn id="12" dur="1" fill="hold">
                                          <p:stCondLst>
                                            <p:cond delay="0"/>
                                          </p:stCondLst>
                                        </p:cTn>
                                        <p:tgtEl>
                                          <p:spTgt spid="12">
                                            <p:txEl>
                                              <p:pRg st="4" end="4"/>
                                            </p:txEl>
                                          </p:spTgt>
                                        </p:tgtEl>
                                        <p:attrNameLst>
                                          <p:attrName>style.visibility</p:attrName>
                                        </p:attrNameLst>
                                      </p:cBhvr>
                                      <p:to>
                                        <p:strVal val="visible"/>
                                      </p:to>
                                    </p:set>
                                    <p:animEffect transition="in" filter="fade">
                                      <p:cBhvr>
                                        <p:cTn id="13"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6">
                    <a:lumMod val="50000"/>
                  </a:schemeClr>
                </a:solidFill>
              </a:rPr>
              <a:t>❹</a:t>
            </a:r>
            <a:r>
              <a:rPr lang="ja-JP" altLang="en-US" sz="4000" dirty="0"/>
              <a:t> チームの振り返り</a:t>
            </a:r>
            <a:endParaRPr lang="en-US" altLang="ja-JP" sz="4000" dirty="0"/>
          </a:p>
          <a:p>
            <a:pPr marL="0" indent="0">
              <a:buNone/>
            </a:pPr>
            <a:r>
              <a:rPr lang="ja-JP" altLang="en-US" sz="4000" dirty="0">
                <a:solidFill>
                  <a:schemeClr val="accent6">
                    <a:lumMod val="50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29" name="正方形/長方形 28">
            <a:extLst>
              <a:ext uri="{FF2B5EF4-FFF2-40B4-BE49-F238E27FC236}">
                <a16:creationId xmlns:a16="http://schemas.microsoft.com/office/drawing/2014/main" id="{D32488B5-137B-45D2-9228-AFEF01DBEB54}"/>
              </a:ext>
            </a:extLst>
          </p:cNvPr>
          <p:cNvSpPr/>
          <p:nvPr/>
        </p:nvSpPr>
        <p:spPr>
          <a:xfrm>
            <a:off x="1843548" y="3429000"/>
            <a:ext cx="8577707" cy="3221182"/>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6" name="正方形/長方形 5">
            <a:extLst>
              <a:ext uri="{FF2B5EF4-FFF2-40B4-BE49-F238E27FC236}">
                <a16:creationId xmlns:a16="http://schemas.microsoft.com/office/drawing/2014/main" id="{A173B472-E0E4-4A29-A33F-DB2A5C2F7C6C}"/>
              </a:ext>
            </a:extLst>
          </p:cNvPr>
          <p:cNvSpPr/>
          <p:nvPr/>
        </p:nvSpPr>
        <p:spPr>
          <a:xfrm>
            <a:off x="1995948" y="1297189"/>
            <a:ext cx="8577707" cy="999961"/>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2" name="スライド番号プレースホルダー 1">
            <a:extLst>
              <a:ext uri="{FF2B5EF4-FFF2-40B4-BE49-F238E27FC236}">
                <a16:creationId xmlns:a16="http://schemas.microsoft.com/office/drawing/2014/main" id="{809BD30D-A6A9-449E-A7A9-31C2CA60A8C5}"/>
              </a:ext>
            </a:extLst>
          </p:cNvPr>
          <p:cNvSpPr>
            <a:spLocks noGrp="1"/>
          </p:cNvSpPr>
          <p:nvPr>
            <p:ph type="sldNum" sz="quarter" idx="12"/>
          </p:nvPr>
        </p:nvSpPr>
        <p:spPr/>
        <p:txBody>
          <a:bodyPr/>
          <a:lstStyle/>
          <a:p>
            <a:fld id="{6F705D35-D126-3B47-A82C-2A13EA9E0A67}" type="slidenum">
              <a:rPr lang="en-US" smtClean="0"/>
              <a:pPr/>
              <a:t>13</a:t>
            </a:fld>
            <a:endParaRPr lang="en-US" dirty="0"/>
          </a:p>
        </p:txBody>
      </p:sp>
    </p:spTree>
    <p:extLst>
      <p:ext uri="{BB962C8B-B14F-4D97-AF65-F5344CB8AC3E}">
        <p14:creationId xmlns:p14="http://schemas.microsoft.com/office/powerpoint/2010/main" val="996702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6">
                    <a:lumMod val="50000"/>
                  </a:schemeClr>
                </a:solidFill>
              </a:rPr>
              <a:t>❹</a:t>
            </a:r>
            <a:r>
              <a:rPr lang="ja-JP" altLang="en-US" sz="4000" dirty="0"/>
              <a:t> チームの振り返り</a:t>
            </a:r>
            <a:endParaRPr lang="en-US" altLang="ja-JP" sz="4000" dirty="0"/>
          </a:p>
          <a:p>
            <a:pPr marL="0" indent="0">
              <a:buNone/>
            </a:pPr>
            <a:r>
              <a:rPr lang="ja-JP" altLang="en-US" sz="4000" dirty="0">
                <a:solidFill>
                  <a:schemeClr val="accent6">
                    <a:lumMod val="50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29" name="正方形/長方形 28">
            <a:extLst>
              <a:ext uri="{FF2B5EF4-FFF2-40B4-BE49-F238E27FC236}">
                <a16:creationId xmlns:a16="http://schemas.microsoft.com/office/drawing/2014/main" id="{D32488B5-137B-45D2-9228-AFEF01DBEB54}"/>
              </a:ext>
            </a:extLst>
          </p:cNvPr>
          <p:cNvSpPr/>
          <p:nvPr/>
        </p:nvSpPr>
        <p:spPr>
          <a:xfrm>
            <a:off x="1807146" y="4583269"/>
            <a:ext cx="8577707" cy="2218859"/>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6" name="正方形/長方形 5">
            <a:extLst>
              <a:ext uri="{FF2B5EF4-FFF2-40B4-BE49-F238E27FC236}">
                <a16:creationId xmlns:a16="http://schemas.microsoft.com/office/drawing/2014/main" id="{A173B472-E0E4-4A29-A33F-DB2A5C2F7C6C}"/>
              </a:ext>
            </a:extLst>
          </p:cNvPr>
          <p:cNvSpPr/>
          <p:nvPr/>
        </p:nvSpPr>
        <p:spPr>
          <a:xfrm>
            <a:off x="1995948" y="1297189"/>
            <a:ext cx="8577707" cy="2033750"/>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2" name="スライド番号プレースホルダー 1">
            <a:extLst>
              <a:ext uri="{FF2B5EF4-FFF2-40B4-BE49-F238E27FC236}">
                <a16:creationId xmlns:a16="http://schemas.microsoft.com/office/drawing/2014/main" id="{F28438D9-46BD-4CDD-8F1D-2179C8829883}"/>
              </a:ext>
            </a:extLst>
          </p:cNvPr>
          <p:cNvSpPr>
            <a:spLocks noGrp="1"/>
          </p:cNvSpPr>
          <p:nvPr>
            <p:ph type="sldNum" sz="quarter" idx="12"/>
          </p:nvPr>
        </p:nvSpPr>
        <p:spPr/>
        <p:txBody>
          <a:bodyPr/>
          <a:lstStyle/>
          <a:p>
            <a:fld id="{6F705D35-D126-3B47-A82C-2A13EA9E0A67}" type="slidenum">
              <a:rPr lang="en-US" smtClean="0"/>
              <a:pPr/>
              <a:t>14</a:t>
            </a:fld>
            <a:endParaRPr lang="en-US" dirty="0"/>
          </a:p>
        </p:txBody>
      </p:sp>
    </p:spTree>
    <p:extLst>
      <p:ext uri="{BB962C8B-B14F-4D97-AF65-F5344CB8AC3E}">
        <p14:creationId xmlns:p14="http://schemas.microsoft.com/office/powerpoint/2010/main" val="25013749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6">
                    <a:lumMod val="50000"/>
                  </a:schemeClr>
                </a:solidFill>
              </a:rPr>
              <a:t>❹</a:t>
            </a:r>
            <a:r>
              <a:rPr lang="ja-JP" altLang="en-US" sz="4000" dirty="0"/>
              <a:t> チームの振り返り</a:t>
            </a:r>
            <a:endParaRPr lang="en-US" altLang="ja-JP" sz="4000" dirty="0"/>
          </a:p>
          <a:p>
            <a:pPr marL="0" indent="0">
              <a:buNone/>
            </a:pPr>
            <a:r>
              <a:rPr lang="ja-JP" altLang="en-US" sz="4000" dirty="0">
                <a:solidFill>
                  <a:schemeClr val="accent6">
                    <a:lumMod val="50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29" name="正方形/長方形 28">
            <a:extLst>
              <a:ext uri="{FF2B5EF4-FFF2-40B4-BE49-F238E27FC236}">
                <a16:creationId xmlns:a16="http://schemas.microsoft.com/office/drawing/2014/main" id="{D32488B5-137B-45D2-9228-AFEF01DBEB54}"/>
              </a:ext>
            </a:extLst>
          </p:cNvPr>
          <p:cNvSpPr/>
          <p:nvPr/>
        </p:nvSpPr>
        <p:spPr>
          <a:xfrm>
            <a:off x="1843548" y="5560812"/>
            <a:ext cx="8577707" cy="1089370"/>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6" name="正方形/長方形 5">
            <a:extLst>
              <a:ext uri="{FF2B5EF4-FFF2-40B4-BE49-F238E27FC236}">
                <a16:creationId xmlns:a16="http://schemas.microsoft.com/office/drawing/2014/main" id="{A173B472-E0E4-4A29-A33F-DB2A5C2F7C6C}"/>
              </a:ext>
            </a:extLst>
          </p:cNvPr>
          <p:cNvSpPr/>
          <p:nvPr/>
        </p:nvSpPr>
        <p:spPr>
          <a:xfrm>
            <a:off x="1995948" y="1297189"/>
            <a:ext cx="8577707" cy="3036072"/>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2" name="スライド番号プレースホルダー 1">
            <a:extLst>
              <a:ext uri="{FF2B5EF4-FFF2-40B4-BE49-F238E27FC236}">
                <a16:creationId xmlns:a16="http://schemas.microsoft.com/office/drawing/2014/main" id="{72404204-7DBB-4D34-99BC-6814E7DD1FD9}"/>
              </a:ext>
            </a:extLst>
          </p:cNvPr>
          <p:cNvSpPr>
            <a:spLocks noGrp="1"/>
          </p:cNvSpPr>
          <p:nvPr>
            <p:ph type="sldNum" sz="quarter" idx="12"/>
          </p:nvPr>
        </p:nvSpPr>
        <p:spPr/>
        <p:txBody>
          <a:bodyPr/>
          <a:lstStyle/>
          <a:p>
            <a:fld id="{6F705D35-D126-3B47-A82C-2A13EA9E0A67}" type="slidenum">
              <a:rPr lang="en-US" smtClean="0"/>
              <a:pPr/>
              <a:t>15</a:t>
            </a:fld>
            <a:endParaRPr lang="en-US" dirty="0"/>
          </a:p>
        </p:txBody>
      </p:sp>
    </p:spTree>
    <p:extLst>
      <p:ext uri="{BB962C8B-B14F-4D97-AF65-F5344CB8AC3E}">
        <p14:creationId xmlns:p14="http://schemas.microsoft.com/office/powerpoint/2010/main" val="10770282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正方形/長方形 25">
            <a:extLst>
              <a:ext uri="{FF2B5EF4-FFF2-40B4-BE49-F238E27FC236}">
                <a16:creationId xmlns:a16="http://schemas.microsoft.com/office/drawing/2014/main" id="{D29274BA-731E-4977-B62A-BF3B95C6FDD8}"/>
              </a:ext>
            </a:extLst>
          </p:cNvPr>
          <p:cNvSpPr/>
          <p:nvPr/>
        </p:nvSpPr>
        <p:spPr>
          <a:xfrm>
            <a:off x="873876" y="2347588"/>
            <a:ext cx="5329125" cy="1104748"/>
          </a:xfrm>
          <a:prstGeom prst="rect">
            <a:avLst/>
          </a:prstGeom>
          <a:solidFill>
            <a:srgbClr val="FFFFFF"/>
          </a:solidFill>
          <a:ln w="28575">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3200" dirty="0">
                <a:solidFill>
                  <a:schemeClr val="tx1"/>
                </a:solidFill>
              </a:rPr>
              <a:t>活発なコミュニケーション</a:t>
            </a:r>
            <a:endParaRPr kumimoji="1" lang="en-US" altLang="ja-JP" sz="3200" dirty="0">
              <a:solidFill>
                <a:schemeClr val="tx1"/>
              </a:solidFill>
            </a:endParaRPr>
          </a:p>
        </p:txBody>
      </p:sp>
      <p:sp>
        <p:nvSpPr>
          <p:cNvPr id="23" name="四角形: 対角を切り取る 22">
            <a:extLst>
              <a:ext uri="{FF2B5EF4-FFF2-40B4-BE49-F238E27FC236}">
                <a16:creationId xmlns:a16="http://schemas.microsoft.com/office/drawing/2014/main" id="{7731424A-E4D9-48C8-A8BE-EE0019498699}"/>
              </a:ext>
            </a:extLst>
          </p:cNvPr>
          <p:cNvSpPr/>
          <p:nvPr/>
        </p:nvSpPr>
        <p:spPr>
          <a:xfrm>
            <a:off x="1656093" y="1458145"/>
            <a:ext cx="3764687" cy="693174"/>
          </a:xfrm>
          <a:prstGeom prst="snip2Diag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よかった点</a:t>
            </a:r>
          </a:p>
        </p:txBody>
      </p:sp>
      <p:sp>
        <p:nvSpPr>
          <p:cNvPr id="27" name="正方形/長方形 26">
            <a:extLst>
              <a:ext uri="{FF2B5EF4-FFF2-40B4-BE49-F238E27FC236}">
                <a16:creationId xmlns:a16="http://schemas.microsoft.com/office/drawing/2014/main" id="{2EB804FC-E82F-4738-B193-92EFB54745EF}"/>
              </a:ext>
            </a:extLst>
          </p:cNvPr>
          <p:cNvSpPr/>
          <p:nvPr/>
        </p:nvSpPr>
        <p:spPr>
          <a:xfrm>
            <a:off x="873876" y="3685574"/>
            <a:ext cx="5329125" cy="1104748"/>
          </a:xfrm>
          <a:prstGeom prst="rect">
            <a:avLst/>
          </a:prstGeom>
          <a:solidFill>
            <a:srgbClr val="FFFFFF"/>
          </a:solidFill>
          <a:ln w="28575">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3200" dirty="0">
                <a:solidFill>
                  <a:schemeClr val="tx1"/>
                </a:solidFill>
              </a:rPr>
              <a:t>的確な分業</a:t>
            </a:r>
            <a:endParaRPr kumimoji="1" lang="en-US" altLang="ja-JP" sz="3200" dirty="0">
              <a:solidFill>
                <a:schemeClr val="tx1"/>
              </a:solidFill>
            </a:endParaRPr>
          </a:p>
        </p:txBody>
      </p:sp>
      <p:sp>
        <p:nvSpPr>
          <p:cNvPr id="28" name="正方形/長方形 27">
            <a:extLst>
              <a:ext uri="{FF2B5EF4-FFF2-40B4-BE49-F238E27FC236}">
                <a16:creationId xmlns:a16="http://schemas.microsoft.com/office/drawing/2014/main" id="{D4E2213F-DBD6-486C-8877-0AF79F3D445A}"/>
              </a:ext>
            </a:extLst>
          </p:cNvPr>
          <p:cNvSpPr/>
          <p:nvPr/>
        </p:nvSpPr>
        <p:spPr>
          <a:xfrm>
            <a:off x="873876" y="5023560"/>
            <a:ext cx="5329125" cy="1104748"/>
          </a:xfrm>
          <a:prstGeom prst="rect">
            <a:avLst/>
          </a:prstGeom>
          <a:solidFill>
            <a:srgbClr val="FFFFFF"/>
          </a:solidFill>
          <a:ln w="28575">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3200" dirty="0">
                <a:solidFill>
                  <a:schemeClr val="tx1"/>
                </a:solidFill>
              </a:rPr>
              <a:t>諦めた機能の少なさ</a:t>
            </a:r>
            <a:endParaRPr kumimoji="1" lang="en-US" altLang="ja-JP" sz="3200" dirty="0">
              <a:solidFill>
                <a:schemeClr val="tx1"/>
              </a:solidFill>
            </a:endParaRPr>
          </a:p>
        </p:txBody>
      </p:sp>
      <p:sp>
        <p:nvSpPr>
          <p:cNvPr id="29" name="タイトル 1">
            <a:extLst>
              <a:ext uri="{FF2B5EF4-FFF2-40B4-BE49-F238E27FC236}">
                <a16:creationId xmlns:a16="http://schemas.microsoft.com/office/drawing/2014/main" id="{33125BA4-F190-4B68-9927-90EA3EF1DDF9}"/>
              </a:ext>
            </a:extLst>
          </p:cNvPr>
          <p:cNvSpPr>
            <a:spLocks noGrp="1"/>
          </p:cNvSpPr>
          <p:nvPr>
            <p:ph type="title"/>
          </p:nvPr>
        </p:nvSpPr>
        <p:spPr>
          <a:xfrm>
            <a:off x="1378975" y="483440"/>
            <a:ext cx="10164876" cy="583800"/>
          </a:xfrm>
        </p:spPr>
        <p:txBody>
          <a:bodyPr rtlCol="0"/>
          <a:lstStyle/>
          <a:p>
            <a:pPr rtl="0"/>
            <a:r>
              <a:rPr lang="ja-JP" altLang="en-US" sz="3200" b="0" dirty="0"/>
              <a:t>チームの振り返り</a:t>
            </a:r>
            <a:endParaRPr lang="ja" sz="3200" b="0" dirty="0"/>
          </a:p>
        </p:txBody>
      </p:sp>
      <p:pic>
        <p:nvPicPr>
          <p:cNvPr id="30" name="グラフィックス 29" descr="地球: 南北アメリカ 単色塗りつぶし">
            <a:extLst>
              <a:ext uri="{FF2B5EF4-FFF2-40B4-BE49-F238E27FC236}">
                <a16:creationId xmlns:a16="http://schemas.microsoft.com/office/drawing/2014/main" id="{519C7BA6-860D-40D3-8A14-A3C334FD9C3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9052" y="385379"/>
            <a:ext cx="779922" cy="779922"/>
          </a:xfrm>
          <a:prstGeom prst="rect">
            <a:avLst/>
          </a:prstGeom>
        </p:spPr>
      </p:pic>
      <p:pic>
        <p:nvPicPr>
          <p:cNvPr id="31" name="グラフィックス 30" descr="山形の矢印 単色塗りつぶし">
            <a:extLst>
              <a:ext uri="{FF2B5EF4-FFF2-40B4-BE49-F238E27FC236}">
                <a16:creationId xmlns:a16="http://schemas.microsoft.com/office/drawing/2014/main" id="{1436B39A-75E0-46F7-A214-49B93CC68BC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88138" y="2592224"/>
            <a:ext cx="615476" cy="615476"/>
          </a:xfrm>
          <a:prstGeom prst="rect">
            <a:avLst/>
          </a:prstGeom>
        </p:spPr>
      </p:pic>
      <p:pic>
        <p:nvPicPr>
          <p:cNvPr id="32" name="グラフィックス 31" descr="山形の矢印 単色塗りつぶし">
            <a:extLst>
              <a:ext uri="{FF2B5EF4-FFF2-40B4-BE49-F238E27FC236}">
                <a16:creationId xmlns:a16="http://schemas.microsoft.com/office/drawing/2014/main" id="{B5F26FF7-502F-46F6-AA99-5681B85B1B6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88138" y="3928572"/>
            <a:ext cx="615476" cy="615476"/>
          </a:xfrm>
          <a:prstGeom prst="rect">
            <a:avLst/>
          </a:prstGeom>
        </p:spPr>
      </p:pic>
      <p:pic>
        <p:nvPicPr>
          <p:cNvPr id="33" name="グラフィックス 32" descr="山形の矢印 単色塗りつぶし">
            <a:extLst>
              <a:ext uri="{FF2B5EF4-FFF2-40B4-BE49-F238E27FC236}">
                <a16:creationId xmlns:a16="http://schemas.microsoft.com/office/drawing/2014/main" id="{C9ED969D-7636-43E5-97D2-6DFBFF08BBC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88138" y="5268196"/>
            <a:ext cx="615476" cy="615476"/>
          </a:xfrm>
          <a:prstGeom prst="rect">
            <a:avLst/>
          </a:prstGeom>
        </p:spPr>
      </p:pic>
      <p:sp>
        <p:nvSpPr>
          <p:cNvPr id="34" name="正方形/長方形 33">
            <a:extLst>
              <a:ext uri="{FF2B5EF4-FFF2-40B4-BE49-F238E27FC236}">
                <a16:creationId xmlns:a16="http://schemas.microsoft.com/office/drawing/2014/main" id="{B5887343-2F66-4187-A37B-36E7673570F4}"/>
              </a:ext>
            </a:extLst>
          </p:cNvPr>
          <p:cNvSpPr/>
          <p:nvPr/>
        </p:nvSpPr>
        <p:spPr>
          <a:xfrm>
            <a:off x="7148076" y="2347589"/>
            <a:ext cx="4473744" cy="1104748"/>
          </a:xfrm>
          <a:prstGeom prst="rect">
            <a:avLst/>
          </a:prstGeom>
          <a:solidFill>
            <a:srgbClr val="FEFBF5"/>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nSpc>
                <a:spcPct val="150000"/>
              </a:lnSpc>
            </a:pPr>
            <a:r>
              <a:rPr kumimoji="1" lang="ja-JP" altLang="en-US" sz="2400" dirty="0">
                <a:solidFill>
                  <a:schemeClr val="tx1"/>
                </a:solidFill>
              </a:rPr>
              <a:t>・ メンバーによる空気づくり</a:t>
            </a:r>
            <a:endParaRPr kumimoji="1" lang="en-US" altLang="ja-JP" sz="2400" dirty="0">
              <a:solidFill>
                <a:schemeClr val="tx1"/>
              </a:solidFill>
            </a:endParaRPr>
          </a:p>
          <a:p>
            <a:pPr>
              <a:lnSpc>
                <a:spcPct val="150000"/>
              </a:lnSpc>
            </a:pPr>
            <a:r>
              <a:rPr kumimoji="1" lang="ja-JP" altLang="en-US" sz="2400" dirty="0">
                <a:solidFill>
                  <a:schemeClr val="tx1"/>
                </a:solidFill>
              </a:rPr>
              <a:t>→ スムーズで活発な意見交換</a:t>
            </a:r>
            <a:endParaRPr kumimoji="1" lang="en-US" altLang="ja-JP" sz="2400" dirty="0">
              <a:solidFill>
                <a:schemeClr val="tx1"/>
              </a:solidFill>
            </a:endParaRPr>
          </a:p>
        </p:txBody>
      </p:sp>
      <p:sp>
        <p:nvSpPr>
          <p:cNvPr id="35" name="正方形/長方形 34">
            <a:extLst>
              <a:ext uri="{FF2B5EF4-FFF2-40B4-BE49-F238E27FC236}">
                <a16:creationId xmlns:a16="http://schemas.microsoft.com/office/drawing/2014/main" id="{9E901198-FD41-40FA-B6CC-BDF7F21928C8}"/>
              </a:ext>
            </a:extLst>
          </p:cNvPr>
          <p:cNvSpPr/>
          <p:nvPr/>
        </p:nvSpPr>
        <p:spPr>
          <a:xfrm>
            <a:off x="7148076" y="3685574"/>
            <a:ext cx="4473744" cy="1104748"/>
          </a:xfrm>
          <a:prstGeom prst="rect">
            <a:avLst/>
          </a:prstGeom>
          <a:solidFill>
            <a:srgbClr val="FEFBF5"/>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nSpc>
                <a:spcPct val="150000"/>
              </a:lnSpc>
            </a:pPr>
            <a:r>
              <a:rPr kumimoji="1" lang="ja-JP" altLang="en-US" sz="2400" dirty="0">
                <a:solidFill>
                  <a:schemeClr val="tx1"/>
                </a:solidFill>
              </a:rPr>
              <a:t>・ 技術力の高いメンバーが多い</a:t>
            </a:r>
            <a:endParaRPr kumimoji="1" lang="en-US" altLang="ja-JP" sz="2400" dirty="0">
              <a:solidFill>
                <a:schemeClr val="tx1"/>
              </a:solidFill>
            </a:endParaRPr>
          </a:p>
          <a:p>
            <a:pPr>
              <a:lnSpc>
                <a:spcPct val="150000"/>
              </a:lnSpc>
            </a:pPr>
            <a:r>
              <a:rPr kumimoji="1" lang="ja-JP" altLang="en-US" sz="2400" dirty="0">
                <a:solidFill>
                  <a:schemeClr val="tx1"/>
                </a:solidFill>
              </a:rPr>
              <a:t>→ 複数人での作業は非効率的</a:t>
            </a:r>
            <a:endParaRPr kumimoji="1" lang="en-US" altLang="ja-JP" sz="2400" dirty="0">
              <a:solidFill>
                <a:schemeClr val="tx1"/>
              </a:solidFill>
            </a:endParaRPr>
          </a:p>
        </p:txBody>
      </p:sp>
      <p:sp>
        <p:nvSpPr>
          <p:cNvPr id="36" name="正方形/長方形 35">
            <a:extLst>
              <a:ext uri="{FF2B5EF4-FFF2-40B4-BE49-F238E27FC236}">
                <a16:creationId xmlns:a16="http://schemas.microsoft.com/office/drawing/2014/main" id="{9C2242E6-87B6-40EA-97D8-55D4E5820676}"/>
              </a:ext>
            </a:extLst>
          </p:cNvPr>
          <p:cNvSpPr/>
          <p:nvPr/>
        </p:nvSpPr>
        <p:spPr>
          <a:xfrm>
            <a:off x="7148075" y="5023559"/>
            <a:ext cx="5043925" cy="1104748"/>
          </a:xfrm>
          <a:prstGeom prst="rect">
            <a:avLst/>
          </a:prstGeom>
          <a:solidFill>
            <a:srgbClr val="FEFBF5"/>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nSpc>
                <a:spcPct val="150000"/>
              </a:lnSpc>
            </a:pPr>
            <a:r>
              <a:rPr kumimoji="1" lang="ja-JP" altLang="en-US" sz="2400" dirty="0">
                <a:solidFill>
                  <a:schemeClr val="tx1"/>
                </a:solidFill>
              </a:rPr>
              <a:t>・ 予定していた機能はほぼ実装</a:t>
            </a:r>
            <a:endParaRPr kumimoji="1" lang="en-US" altLang="ja-JP" sz="2400" dirty="0">
              <a:solidFill>
                <a:schemeClr val="tx1"/>
              </a:solidFill>
            </a:endParaRPr>
          </a:p>
          <a:p>
            <a:pPr>
              <a:lnSpc>
                <a:spcPct val="150000"/>
              </a:lnSpc>
            </a:pPr>
            <a:r>
              <a:rPr kumimoji="1" lang="ja-JP" altLang="en-US" sz="2400" dirty="0">
                <a:solidFill>
                  <a:schemeClr val="tx1"/>
                </a:solidFill>
              </a:rPr>
              <a:t>→ 他</a:t>
            </a:r>
            <a:r>
              <a:rPr kumimoji="1" lang="en-US" altLang="ja-JP" sz="2400" dirty="0">
                <a:solidFill>
                  <a:schemeClr val="tx1"/>
                </a:solidFill>
              </a:rPr>
              <a:t>2</a:t>
            </a:r>
            <a:r>
              <a:rPr kumimoji="1" lang="ja-JP" altLang="en-US" sz="2400" dirty="0">
                <a:solidFill>
                  <a:schemeClr val="tx1"/>
                </a:solidFill>
              </a:rPr>
              <a:t>点があってこそ！</a:t>
            </a:r>
            <a:endParaRPr kumimoji="1" lang="en-US" altLang="ja-JP" sz="2400" dirty="0">
              <a:solidFill>
                <a:schemeClr val="tx1"/>
              </a:solidFill>
            </a:endParaRPr>
          </a:p>
        </p:txBody>
      </p:sp>
      <p:pic>
        <p:nvPicPr>
          <p:cNvPr id="7" name="グラフィックス 6" descr="再生 単色塗りつぶし">
            <a:extLst>
              <a:ext uri="{FF2B5EF4-FFF2-40B4-BE49-F238E27FC236}">
                <a16:creationId xmlns:a16="http://schemas.microsoft.com/office/drawing/2014/main" id="{A049B393-77CC-4009-BC96-A5D70BB4DC4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5400000">
            <a:off x="3183643" y="3210142"/>
            <a:ext cx="709589" cy="709589"/>
          </a:xfrm>
          <a:prstGeom prst="rect">
            <a:avLst/>
          </a:prstGeom>
        </p:spPr>
      </p:pic>
      <p:pic>
        <p:nvPicPr>
          <p:cNvPr id="20" name="グラフィックス 19" descr="再生 単色塗りつぶし">
            <a:extLst>
              <a:ext uri="{FF2B5EF4-FFF2-40B4-BE49-F238E27FC236}">
                <a16:creationId xmlns:a16="http://schemas.microsoft.com/office/drawing/2014/main" id="{599BFB2A-3B31-465E-B6D4-5E2AFC9D637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5400000">
            <a:off x="3183643" y="4583654"/>
            <a:ext cx="709589" cy="709589"/>
          </a:xfrm>
          <a:prstGeom prst="rect">
            <a:avLst/>
          </a:prstGeom>
        </p:spPr>
      </p:pic>
      <p:sp>
        <p:nvSpPr>
          <p:cNvPr id="16" name="四角形: 対角を切り取る 15">
            <a:extLst>
              <a:ext uri="{FF2B5EF4-FFF2-40B4-BE49-F238E27FC236}">
                <a16:creationId xmlns:a16="http://schemas.microsoft.com/office/drawing/2014/main" id="{80B6F8FF-FFFE-47E1-A83D-DFEDDDA01968}"/>
              </a:ext>
            </a:extLst>
          </p:cNvPr>
          <p:cNvSpPr/>
          <p:nvPr/>
        </p:nvSpPr>
        <p:spPr>
          <a:xfrm>
            <a:off x="7502604" y="1458145"/>
            <a:ext cx="3033303" cy="693174"/>
          </a:xfrm>
          <a:prstGeom prst="snip2Diag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要因</a:t>
            </a:r>
          </a:p>
        </p:txBody>
      </p:sp>
      <p:sp>
        <p:nvSpPr>
          <p:cNvPr id="2" name="スライド番号プレースホルダー 1">
            <a:extLst>
              <a:ext uri="{FF2B5EF4-FFF2-40B4-BE49-F238E27FC236}">
                <a16:creationId xmlns:a16="http://schemas.microsoft.com/office/drawing/2014/main" id="{68E29B1C-8464-4DE5-9CF3-93524788D5F7}"/>
              </a:ext>
            </a:extLst>
          </p:cNvPr>
          <p:cNvSpPr>
            <a:spLocks noGrp="1"/>
          </p:cNvSpPr>
          <p:nvPr>
            <p:ph type="sldNum" sz="quarter" idx="12"/>
          </p:nvPr>
        </p:nvSpPr>
        <p:spPr/>
        <p:txBody>
          <a:bodyPr/>
          <a:lstStyle/>
          <a:p>
            <a:fld id="{6F705D35-D126-3B47-A82C-2A13EA9E0A67}" type="slidenum">
              <a:rPr lang="en-US" smtClean="0"/>
              <a:pPr/>
              <a:t>16</a:t>
            </a:fld>
            <a:endParaRPr lang="en-US" dirty="0"/>
          </a:p>
        </p:txBody>
      </p:sp>
    </p:spTree>
    <p:extLst>
      <p:ext uri="{BB962C8B-B14F-4D97-AF65-F5344CB8AC3E}">
        <p14:creationId xmlns:p14="http://schemas.microsoft.com/office/powerpoint/2010/main" val="2961115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down)">
                                      <p:cBhvr>
                                        <p:cTn id="7" dur="500"/>
                                        <p:tgtEl>
                                          <p:spTgt spid="31"/>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wipe(down)">
                                      <p:cBhvr>
                                        <p:cTn id="10" dur="500"/>
                                        <p:tgtEl>
                                          <p:spTgt spid="3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wipe(down)">
                                      <p:cBhvr>
                                        <p:cTn id="15" dur="500"/>
                                        <p:tgtEl>
                                          <p:spTgt spid="35"/>
                                        </p:tgtEl>
                                      </p:cBhvr>
                                    </p:animEffect>
                                  </p:childTnLst>
                                </p:cTn>
                              </p:par>
                              <p:par>
                                <p:cTn id="16" presetID="22" presetClass="entr" presetSubtype="4" fill="hold" nodeType="with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wipe(down)">
                                      <p:cBhvr>
                                        <p:cTn id="18" dur="500"/>
                                        <p:tgtEl>
                                          <p:spTgt spid="3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wipe(down)">
                                      <p:cBhvr>
                                        <p:cTn id="23" dur="500"/>
                                        <p:tgtEl>
                                          <p:spTgt spid="33"/>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wipe(down)">
                                      <p:cBhvr>
                                        <p:cTn id="2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6">
                    <a:lumMod val="50000"/>
                  </a:schemeClr>
                </a:solidFill>
              </a:rPr>
              <a:t>❹</a:t>
            </a:r>
            <a:r>
              <a:rPr lang="ja-JP" altLang="en-US" sz="4000" dirty="0"/>
              <a:t> チームの振り返り</a:t>
            </a:r>
            <a:endParaRPr lang="en-US" altLang="ja-JP" sz="4000" dirty="0"/>
          </a:p>
          <a:p>
            <a:pPr marL="0" indent="0">
              <a:buNone/>
            </a:pPr>
            <a:r>
              <a:rPr lang="ja-JP" altLang="en-US" sz="4000" dirty="0">
                <a:solidFill>
                  <a:schemeClr val="accent6">
                    <a:lumMod val="50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29" name="正方形/長方形 28">
            <a:extLst>
              <a:ext uri="{FF2B5EF4-FFF2-40B4-BE49-F238E27FC236}">
                <a16:creationId xmlns:a16="http://schemas.microsoft.com/office/drawing/2014/main" id="{D32488B5-137B-45D2-9228-AFEF01DBEB54}"/>
              </a:ext>
            </a:extLst>
          </p:cNvPr>
          <p:cNvSpPr/>
          <p:nvPr/>
        </p:nvSpPr>
        <p:spPr>
          <a:xfrm>
            <a:off x="1807146" y="5658873"/>
            <a:ext cx="8577707" cy="1089370"/>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6" name="正方形/長方形 5">
            <a:extLst>
              <a:ext uri="{FF2B5EF4-FFF2-40B4-BE49-F238E27FC236}">
                <a16:creationId xmlns:a16="http://schemas.microsoft.com/office/drawing/2014/main" id="{A173B472-E0E4-4A29-A33F-DB2A5C2F7C6C}"/>
              </a:ext>
            </a:extLst>
          </p:cNvPr>
          <p:cNvSpPr/>
          <p:nvPr/>
        </p:nvSpPr>
        <p:spPr>
          <a:xfrm>
            <a:off x="1995948" y="1297189"/>
            <a:ext cx="8577707" cy="3036072"/>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2" name="スライド番号プレースホルダー 1">
            <a:extLst>
              <a:ext uri="{FF2B5EF4-FFF2-40B4-BE49-F238E27FC236}">
                <a16:creationId xmlns:a16="http://schemas.microsoft.com/office/drawing/2014/main" id="{4D72890A-F161-43B5-8302-CBCFF2BFF1C9}"/>
              </a:ext>
            </a:extLst>
          </p:cNvPr>
          <p:cNvSpPr>
            <a:spLocks noGrp="1"/>
          </p:cNvSpPr>
          <p:nvPr>
            <p:ph type="sldNum" sz="quarter" idx="12"/>
          </p:nvPr>
        </p:nvSpPr>
        <p:spPr/>
        <p:txBody>
          <a:bodyPr/>
          <a:lstStyle/>
          <a:p>
            <a:fld id="{6F705D35-D126-3B47-A82C-2A13EA9E0A67}" type="slidenum">
              <a:rPr lang="en-US" smtClean="0"/>
              <a:pPr/>
              <a:t>17</a:t>
            </a:fld>
            <a:endParaRPr lang="en-US" dirty="0"/>
          </a:p>
        </p:txBody>
      </p:sp>
    </p:spTree>
    <p:extLst>
      <p:ext uri="{BB962C8B-B14F-4D97-AF65-F5344CB8AC3E}">
        <p14:creationId xmlns:p14="http://schemas.microsoft.com/office/powerpoint/2010/main" val="4208215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6">
                    <a:lumMod val="50000"/>
                  </a:schemeClr>
                </a:solidFill>
              </a:rPr>
              <a:t>❹</a:t>
            </a:r>
            <a:r>
              <a:rPr lang="ja-JP" altLang="en-US" sz="4000" dirty="0"/>
              <a:t> チームの振り返り</a:t>
            </a:r>
            <a:endParaRPr lang="en-US" altLang="ja-JP" sz="4000" dirty="0"/>
          </a:p>
          <a:p>
            <a:pPr marL="0" indent="0">
              <a:buNone/>
            </a:pPr>
            <a:r>
              <a:rPr lang="ja-JP" altLang="en-US" sz="4000" dirty="0">
                <a:solidFill>
                  <a:schemeClr val="accent6">
                    <a:lumMod val="50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6" name="正方形/長方形 5">
            <a:extLst>
              <a:ext uri="{FF2B5EF4-FFF2-40B4-BE49-F238E27FC236}">
                <a16:creationId xmlns:a16="http://schemas.microsoft.com/office/drawing/2014/main" id="{A173B472-E0E4-4A29-A33F-DB2A5C2F7C6C}"/>
              </a:ext>
            </a:extLst>
          </p:cNvPr>
          <p:cNvSpPr/>
          <p:nvPr/>
        </p:nvSpPr>
        <p:spPr>
          <a:xfrm>
            <a:off x="1995948" y="1297188"/>
            <a:ext cx="8577707" cy="4238198"/>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2" name="スライド番号プレースホルダー 1">
            <a:extLst>
              <a:ext uri="{FF2B5EF4-FFF2-40B4-BE49-F238E27FC236}">
                <a16:creationId xmlns:a16="http://schemas.microsoft.com/office/drawing/2014/main" id="{62B0C552-C430-4F98-920D-186A444FE967}"/>
              </a:ext>
            </a:extLst>
          </p:cNvPr>
          <p:cNvSpPr>
            <a:spLocks noGrp="1"/>
          </p:cNvSpPr>
          <p:nvPr>
            <p:ph type="sldNum" sz="quarter" idx="12"/>
          </p:nvPr>
        </p:nvSpPr>
        <p:spPr/>
        <p:txBody>
          <a:bodyPr/>
          <a:lstStyle/>
          <a:p>
            <a:fld id="{6F705D35-D126-3B47-A82C-2A13EA9E0A67}" type="slidenum">
              <a:rPr lang="en-US" smtClean="0"/>
              <a:pPr/>
              <a:t>18</a:t>
            </a:fld>
            <a:endParaRPr lang="en-US" dirty="0"/>
          </a:p>
        </p:txBody>
      </p:sp>
    </p:spTree>
    <p:extLst>
      <p:ext uri="{BB962C8B-B14F-4D97-AF65-F5344CB8AC3E}">
        <p14:creationId xmlns:p14="http://schemas.microsoft.com/office/powerpoint/2010/main" val="25165450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a:extLst>
              <a:ext uri="{FF2B5EF4-FFF2-40B4-BE49-F238E27FC236}">
                <a16:creationId xmlns:a16="http://schemas.microsoft.com/office/drawing/2014/main" id="{491FFD79-7801-41A6-8327-42B8A51BB0A0}"/>
              </a:ext>
            </a:extLst>
          </p:cNvPr>
          <p:cNvSpPr/>
          <p:nvPr/>
        </p:nvSpPr>
        <p:spPr>
          <a:xfrm>
            <a:off x="358601" y="5253246"/>
            <a:ext cx="8525619" cy="13803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メンバーより</a:t>
            </a:r>
          </a:p>
        </p:txBody>
      </p:sp>
      <p:sp>
        <p:nvSpPr>
          <p:cNvPr id="15" name="正方形/長方形 14">
            <a:extLst>
              <a:ext uri="{FF2B5EF4-FFF2-40B4-BE49-F238E27FC236}">
                <a16:creationId xmlns:a16="http://schemas.microsoft.com/office/drawing/2014/main" id="{AF2861BF-3022-4976-99F4-D0D1F70589FA}"/>
              </a:ext>
            </a:extLst>
          </p:cNvPr>
          <p:cNvSpPr/>
          <p:nvPr/>
        </p:nvSpPr>
        <p:spPr>
          <a:xfrm>
            <a:off x="358601" y="1349603"/>
            <a:ext cx="11409623" cy="1150363"/>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発表担当として</a:t>
            </a:r>
            <a:endParaRPr kumimoji="1" lang="en-US" altLang="ja-JP" sz="2000" dirty="0">
              <a:solidFill>
                <a:schemeClr val="tx1"/>
              </a:solidFill>
              <a:latin typeface="HGP教科書体" panose="02020600000000000000" pitchFamily="18" charset="-128"/>
              <a:ea typeface="HGP教科書体" panose="02020600000000000000" pitchFamily="18" charset="-128"/>
            </a:endParaRPr>
          </a:p>
        </p:txBody>
      </p:sp>
      <p:sp>
        <p:nvSpPr>
          <p:cNvPr id="24" name="正方形/長方形 23">
            <a:extLst>
              <a:ext uri="{FF2B5EF4-FFF2-40B4-BE49-F238E27FC236}">
                <a16:creationId xmlns:a16="http://schemas.microsoft.com/office/drawing/2014/main" id="{91C1B418-DC88-48F9-9F51-A0B7F6A9F741}"/>
              </a:ext>
            </a:extLst>
          </p:cNvPr>
          <p:cNvSpPr/>
          <p:nvPr/>
        </p:nvSpPr>
        <p:spPr>
          <a:xfrm>
            <a:off x="9021453" y="5243631"/>
            <a:ext cx="2746771" cy="13551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自己採点</a:t>
            </a:r>
            <a:endParaRPr kumimoji="1" lang="en-US" altLang="ja-JP" sz="2000" dirty="0">
              <a:solidFill>
                <a:schemeClr val="tx1"/>
              </a:solidFill>
              <a:latin typeface="HGP教科書体" panose="02020600000000000000" pitchFamily="18" charset="-128"/>
              <a:ea typeface="HGP教科書体" panose="02020600000000000000" pitchFamily="18" charset="-128"/>
            </a:endParaRPr>
          </a:p>
          <a:p>
            <a:endParaRPr kumimoji="1" lang="en-US" altLang="ja-JP" sz="2000" dirty="0">
              <a:solidFill>
                <a:schemeClr val="tx1"/>
              </a:solidFill>
              <a:latin typeface="HGP教科書体" panose="02020600000000000000" pitchFamily="18" charset="-128"/>
              <a:ea typeface="HGP教科書体" panose="02020600000000000000" pitchFamily="18" charset="-128"/>
            </a:endParaRPr>
          </a:p>
        </p:txBody>
      </p:sp>
      <p:sp>
        <p:nvSpPr>
          <p:cNvPr id="21" name="タイトル 1">
            <a:extLst>
              <a:ext uri="{FF2B5EF4-FFF2-40B4-BE49-F238E27FC236}">
                <a16:creationId xmlns:a16="http://schemas.microsoft.com/office/drawing/2014/main" id="{E01F4966-AC20-4CE9-B938-7DD680115297}"/>
              </a:ext>
            </a:extLst>
          </p:cNvPr>
          <p:cNvSpPr>
            <a:spLocks noGrp="1"/>
          </p:cNvSpPr>
          <p:nvPr>
            <p:ph type="title"/>
          </p:nvPr>
        </p:nvSpPr>
        <p:spPr>
          <a:xfrm>
            <a:off x="1378975" y="483440"/>
            <a:ext cx="10164876" cy="583800"/>
          </a:xfrm>
        </p:spPr>
        <p:txBody>
          <a:bodyPr rtlCol="0"/>
          <a:lstStyle/>
          <a:p>
            <a:pPr rtl="0"/>
            <a:r>
              <a:rPr lang="ja-JP" altLang="en-US" sz="3200" b="0" dirty="0"/>
              <a:t>蔭山 ゆり </a:t>
            </a:r>
            <a:r>
              <a:rPr lang="en-US" altLang="ja-JP" b="0" dirty="0"/>
              <a:t>/ </a:t>
            </a:r>
            <a:r>
              <a:rPr lang="ja-JP" altLang="en-US" b="0" dirty="0"/>
              <a:t>発表担当</a:t>
            </a:r>
            <a:endParaRPr lang="ja" sz="3200" b="0" dirty="0"/>
          </a:p>
        </p:txBody>
      </p:sp>
      <p:pic>
        <p:nvPicPr>
          <p:cNvPr id="23" name="グラフィックス 22" descr="地球: 南北アメリカ 単色塗りつぶし">
            <a:extLst>
              <a:ext uri="{FF2B5EF4-FFF2-40B4-BE49-F238E27FC236}">
                <a16:creationId xmlns:a16="http://schemas.microsoft.com/office/drawing/2014/main" id="{12257C1A-E500-47D5-B295-0D988A417CA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5" name="テキスト ボックス 4">
            <a:extLst>
              <a:ext uri="{FF2B5EF4-FFF2-40B4-BE49-F238E27FC236}">
                <a16:creationId xmlns:a16="http://schemas.microsoft.com/office/drawing/2014/main" id="{AEC5C30F-A5DC-43EA-8BB6-49AA01310E81}"/>
              </a:ext>
            </a:extLst>
          </p:cNvPr>
          <p:cNvSpPr txBox="1"/>
          <p:nvPr/>
        </p:nvSpPr>
        <p:spPr>
          <a:xfrm>
            <a:off x="9174888" y="5666506"/>
            <a:ext cx="1644513" cy="769441"/>
          </a:xfrm>
          <a:prstGeom prst="rect">
            <a:avLst/>
          </a:prstGeom>
          <a:noFill/>
        </p:spPr>
        <p:txBody>
          <a:bodyPr wrap="square" rtlCol="0">
            <a:spAutoFit/>
          </a:bodyPr>
          <a:lstStyle/>
          <a:p>
            <a:r>
              <a:rPr kumimoji="1" lang="en-US" altLang="ja-JP" sz="4400" dirty="0">
                <a:solidFill>
                  <a:schemeClr val="accent3">
                    <a:lumMod val="50000"/>
                  </a:schemeClr>
                </a:solidFill>
              </a:rPr>
              <a:t>65</a:t>
            </a:r>
            <a:r>
              <a:rPr kumimoji="1" lang="en-US" altLang="ja-JP" sz="2000" dirty="0">
                <a:solidFill>
                  <a:srgbClr val="929292"/>
                </a:solidFill>
              </a:rPr>
              <a:t>/ 100</a:t>
            </a:r>
            <a:endParaRPr kumimoji="1" lang="ja-JP" altLang="en-US" sz="2000" dirty="0">
              <a:solidFill>
                <a:srgbClr val="929292"/>
              </a:solidFill>
            </a:endParaRPr>
          </a:p>
        </p:txBody>
      </p:sp>
      <p:pic>
        <p:nvPicPr>
          <p:cNvPr id="36" name="グラフィックス 35" descr="無表情な顔 (塗りつぶしなし) 単色塗りつぶし">
            <a:extLst>
              <a:ext uri="{FF2B5EF4-FFF2-40B4-BE49-F238E27FC236}">
                <a16:creationId xmlns:a16="http://schemas.microsoft.com/office/drawing/2014/main" id="{1EA1EA56-EAD2-4274-AC28-BDC5780DFB6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857597" y="5575725"/>
            <a:ext cx="735351" cy="735351"/>
          </a:xfrm>
          <a:prstGeom prst="rect">
            <a:avLst/>
          </a:prstGeom>
        </p:spPr>
      </p:pic>
      <p:sp>
        <p:nvSpPr>
          <p:cNvPr id="41" name="テキスト ボックス 40">
            <a:extLst>
              <a:ext uri="{FF2B5EF4-FFF2-40B4-BE49-F238E27FC236}">
                <a16:creationId xmlns:a16="http://schemas.microsoft.com/office/drawing/2014/main" id="{F5B6F027-05F2-4C6D-AE1E-9A8D41C0E830}"/>
              </a:ext>
            </a:extLst>
          </p:cNvPr>
          <p:cNvSpPr txBox="1"/>
          <p:nvPr/>
        </p:nvSpPr>
        <p:spPr>
          <a:xfrm>
            <a:off x="747705" y="1721413"/>
            <a:ext cx="10649638" cy="568874"/>
          </a:xfrm>
          <a:prstGeom prst="rect">
            <a:avLst/>
          </a:prstGeom>
          <a:noFill/>
        </p:spPr>
        <p:txBody>
          <a:bodyPr wrap="square" rtlCol="0">
            <a:spAutoFit/>
          </a:bodyPr>
          <a:lstStyle/>
          <a:p>
            <a:pPr>
              <a:lnSpc>
                <a:spcPct val="150000"/>
              </a:lnSpc>
            </a:pPr>
            <a:r>
              <a:rPr kumimoji="1" lang="ja-JP" altLang="en-US" sz="2400" dirty="0"/>
              <a:t>発表準備を滞りなく進めるための、先を見据えた準備を意識する</a:t>
            </a:r>
            <a:endParaRPr kumimoji="1" lang="en-US" altLang="ja-JP" sz="2400" dirty="0"/>
          </a:p>
        </p:txBody>
      </p:sp>
      <p:pic>
        <p:nvPicPr>
          <p:cNvPr id="42" name="グラフィックス 41" descr="ユーザー 単色塗りつぶし">
            <a:extLst>
              <a:ext uri="{FF2B5EF4-FFF2-40B4-BE49-F238E27FC236}">
                <a16:creationId xmlns:a16="http://schemas.microsoft.com/office/drawing/2014/main" id="{6CF699F4-CF46-4C02-B200-2B6D830D8BC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99052" y="5567159"/>
            <a:ext cx="1055042" cy="1055042"/>
          </a:xfrm>
          <a:prstGeom prst="rect">
            <a:avLst/>
          </a:prstGeom>
        </p:spPr>
      </p:pic>
      <p:sp>
        <p:nvSpPr>
          <p:cNvPr id="19" name="吹き出し: 角を丸めた四角形 18">
            <a:extLst>
              <a:ext uri="{FF2B5EF4-FFF2-40B4-BE49-F238E27FC236}">
                <a16:creationId xmlns:a16="http://schemas.microsoft.com/office/drawing/2014/main" id="{29139F7A-38F3-45C3-841B-E358E7841AA3}"/>
              </a:ext>
            </a:extLst>
          </p:cNvPr>
          <p:cNvSpPr/>
          <p:nvPr/>
        </p:nvSpPr>
        <p:spPr>
          <a:xfrm>
            <a:off x="2251510" y="5253246"/>
            <a:ext cx="6416124" cy="1368955"/>
          </a:xfrm>
          <a:prstGeom prst="wedgeRoundRectCallout">
            <a:avLst>
              <a:gd name="adj1" fmla="val -57994"/>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dirty="0">
                <a:solidFill>
                  <a:sysClr val="windowText" lastClr="000000"/>
                </a:solidFill>
              </a:rPr>
              <a:t>グループの雰囲気づくり、発想、どれも素晴らしく、大変助かりました。</a:t>
            </a:r>
          </a:p>
          <a:p>
            <a:pPr algn="ctr">
              <a:lnSpc>
                <a:spcPct val="150000"/>
              </a:lnSpc>
            </a:pPr>
            <a:r>
              <a:rPr kumimoji="1" lang="ja-JP" altLang="en-US" dirty="0">
                <a:solidFill>
                  <a:sysClr val="windowText" lastClr="000000"/>
                </a:solidFill>
              </a:rPr>
              <a:t>発表資料も自分じゃ真似できないくらいきれいにまとめられていて、発表に関しては完全におんぶにだっこの状態でした。</a:t>
            </a:r>
          </a:p>
        </p:txBody>
      </p:sp>
      <p:sp>
        <p:nvSpPr>
          <p:cNvPr id="47" name="正方形/長方形 46">
            <a:extLst>
              <a:ext uri="{FF2B5EF4-FFF2-40B4-BE49-F238E27FC236}">
                <a16:creationId xmlns:a16="http://schemas.microsoft.com/office/drawing/2014/main" id="{BBA0D4CD-1DC8-48C1-90C1-A4B1861089E7}"/>
              </a:ext>
            </a:extLst>
          </p:cNvPr>
          <p:cNvSpPr/>
          <p:nvPr/>
        </p:nvSpPr>
        <p:spPr>
          <a:xfrm>
            <a:off x="358601" y="2632948"/>
            <a:ext cx="11409623" cy="24844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研修成果</a:t>
            </a:r>
            <a:endParaRPr kumimoji="1" lang="en-US" altLang="ja-JP" sz="2000" dirty="0">
              <a:solidFill>
                <a:schemeClr val="tx1"/>
              </a:solidFill>
              <a:latin typeface="HGP教科書体" panose="02020600000000000000" pitchFamily="18" charset="-128"/>
              <a:ea typeface="HGP教科書体" panose="02020600000000000000" pitchFamily="18" charset="-128"/>
            </a:endParaRPr>
          </a:p>
        </p:txBody>
      </p:sp>
      <p:sp>
        <p:nvSpPr>
          <p:cNvPr id="48" name="テキスト ボックス 47">
            <a:extLst>
              <a:ext uri="{FF2B5EF4-FFF2-40B4-BE49-F238E27FC236}">
                <a16:creationId xmlns:a16="http://schemas.microsoft.com/office/drawing/2014/main" id="{39AEC537-9EDF-4360-B24B-926D7DD5DFAF}"/>
              </a:ext>
            </a:extLst>
          </p:cNvPr>
          <p:cNvSpPr txBox="1"/>
          <p:nvPr/>
        </p:nvSpPr>
        <p:spPr>
          <a:xfrm>
            <a:off x="725833" y="3024618"/>
            <a:ext cx="9467478" cy="1966820"/>
          </a:xfrm>
          <a:prstGeom prst="rect">
            <a:avLst/>
          </a:prstGeom>
          <a:noFill/>
        </p:spPr>
        <p:txBody>
          <a:bodyPr wrap="square" rtlCol="0">
            <a:spAutoFit/>
          </a:bodyPr>
          <a:lstStyle/>
          <a:p>
            <a:pPr>
              <a:lnSpc>
                <a:spcPct val="150000"/>
              </a:lnSpc>
            </a:pPr>
            <a:r>
              <a:rPr kumimoji="1" lang="ja-JP" altLang="en-US" sz="2000" dirty="0"/>
              <a:t>・ プログラミング面で、あまりチームの役に立てなかったことが</a:t>
            </a:r>
            <a:r>
              <a:rPr kumimoji="1" lang="ja-JP" altLang="en-US" sz="2000" b="1" dirty="0"/>
              <a:t>非常に悔しい！</a:t>
            </a:r>
            <a:endParaRPr kumimoji="1" lang="en-US" altLang="ja-JP" sz="2000" b="1" dirty="0"/>
          </a:p>
          <a:p>
            <a:pPr>
              <a:lnSpc>
                <a:spcPct val="150000"/>
              </a:lnSpc>
            </a:pPr>
            <a:r>
              <a:rPr kumimoji="1" lang="ja-JP" altLang="en-US" sz="2000" dirty="0"/>
              <a:t>　 提供するものはあくまでシステム。コミュニケーションだけできても意味がない。</a:t>
            </a:r>
            <a:endParaRPr kumimoji="1" lang="en-US" altLang="ja-JP" sz="2000" dirty="0"/>
          </a:p>
          <a:p>
            <a:pPr>
              <a:lnSpc>
                <a:spcPct val="150000"/>
              </a:lnSpc>
            </a:pPr>
            <a:r>
              <a:rPr kumimoji="1" lang="en-US" altLang="ja-JP" sz="2000" dirty="0"/>
              <a:t>	</a:t>
            </a:r>
            <a:r>
              <a:rPr kumimoji="1" lang="ja-JP" altLang="en-US" sz="2000" dirty="0"/>
              <a:t>→ この</a:t>
            </a:r>
            <a:r>
              <a:rPr kumimoji="1" lang="en-US" altLang="ja-JP" sz="2000" dirty="0"/>
              <a:t>”</a:t>
            </a:r>
            <a:r>
              <a:rPr kumimoji="1" lang="ja-JP" altLang="en-US" sz="2400" b="1" dirty="0"/>
              <a:t>悔しさ</a:t>
            </a:r>
            <a:r>
              <a:rPr kumimoji="1" lang="en-US" altLang="ja-JP" sz="2000" dirty="0"/>
              <a:t>”</a:t>
            </a:r>
            <a:r>
              <a:rPr kumimoji="1" lang="ja-JP" altLang="en-US" sz="2000" dirty="0"/>
              <a:t>が今回の一番大きな収穫。</a:t>
            </a:r>
            <a:endParaRPr kumimoji="1" lang="en-US" altLang="ja-JP" sz="2000" dirty="0"/>
          </a:p>
          <a:p>
            <a:pPr>
              <a:lnSpc>
                <a:spcPct val="150000"/>
              </a:lnSpc>
            </a:pPr>
            <a:r>
              <a:rPr kumimoji="1" lang="en-US" altLang="ja-JP" sz="2000" dirty="0"/>
              <a:t>	</a:t>
            </a:r>
            <a:r>
              <a:rPr kumimoji="1" lang="ja-JP" altLang="en-US" sz="2000" dirty="0"/>
              <a:t>　　今後はもっと技術・知識の吸収に集中し、</a:t>
            </a:r>
            <a:r>
              <a:rPr kumimoji="1" lang="en-US" altLang="ja-JP" sz="2000" dirty="0"/>
              <a:t>”</a:t>
            </a:r>
            <a:r>
              <a:rPr kumimoji="1" lang="ja-JP" altLang="en-US" sz="2000" dirty="0"/>
              <a:t>エンジニア</a:t>
            </a:r>
            <a:r>
              <a:rPr kumimoji="1" lang="en-US" altLang="ja-JP" sz="2000" dirty="0"/>
              <a:t>”</a:t>
            </a:r>
            <a:r>
              <a:rPr kumimoji="1" lang="ja-JP" altLang="en-US" sz="2000" dirty="0"/>
              <a:t>としての力を付ける。</a:t>
            </a:r>
            <a:endParaRPr kumimoji="1" lang="en-US" altLang="ja-JP" sz="2000" dirty="0"/>
          </a:p>
        </p:txBody>
      </p:sp>
      <p:sp>
        <p:nvSpPr>
          <p:cNvPr id="2" name="スライド番号プレースホルダー 1">
            <a:extLst>
              <a:ext uri="{FF2B5EF4-FFF2-40B4-BE49-F238E27FC236}">
                <a16:creationId xmlns:a16="http://schemas.microsoft.com/office/drawing/2014/main" id="{A0EA8F51-D2E8-4198-8A56-665AF8E22BA5}"/>
              </a:ext>
            </a:extLst>
          </p:cNvPr>
          <p:cNvSpPr>
            <a:spLocks noGrp="1"/>
          </p:cNvSpPr>
          <p:nvPr>
            <p:ph type="sldNum" sz="quarter" idx="12"/>
          </p:nvPr>
        </p:nvSpPr>
        <p:spPr/>
        <p:txBody>
          <a:bodyPr/>
          <a:lstStyle/>
          <a:p>
            <a:fld id="{6F705D35-D126-3B47-A82C-2A13EA9E0A67}" type="slidenum">
              <a:rPr lang="en-US" smtClean="0"/>
              <a:pPr/>
              <a:t>19</a:t>
            </a:fld>
            <a:endParaRPr lang="en-US" dirty="0"/>
          </a:p>
        </p:txBody>
      </p:sp>
      <p:sp>
        <p:nvSpPr>
          <p:cNvPr id="16" name="テキスト ボックス 15">
            <a:extLst>
              <a:ext uri="{FF2B5EF4-FFF2-40B4-BE49-F238E27FC236}">
                <a16:creationId xmlns:a16="http://schemas.microsoft.com/office/drawing/2014/main" id="{76AC9D86-0570-4D4B-9CBE-248A8EDBD738}"/>
              </a:ext>
            </a:extLst>
          </p:cNvPr>
          <p:cNvSpPr txBox="1"/>
          <p:nvPr/>
        </p:nvSpPr>
        <p:spPr>
          <a:xfrm rot="835554">
            <a:off x="5552941" y="797731"/>
            <a:ext cx="6662557" cy="923330"/>
          </a:xfrm>
          <a:prstGeom prst="rect">
            <a:avLst/>
          </a:prstGeom>
          <a:noFill/>
          <a:ln w="38100">
            <a:solidFill>
              <a:schemeClr val="accent1">
                <a:lumMod val="75000"/>
              </a:schemeClr>
            </a:solidFill>
          </a:ln>
        </p:spPr>
        <p:txBody>
          <a:bodyPr wrap="square" rtlCol="0">
            <a:spAutoFit/>
          </a:bodyPr>
          <a:lstStyle/>
          <a:p>
            <a:pPr algn="ctr"/>
            <a:r>
              <a:rPr kumimoji="1" lang="ja-JP" altLang="en-US" sz="5400" dirty="0">
                <a:solidFill>
                  <a:schemeClr val="accent1">
                    <a:lumMod val="75000"/>
                  </a:schemeClr>
                </a:solidFill>
                <a:latin typeface="HGS明朝B" panose="02020800000000000000" pitchFamily="18" charset="-128"/>
                <a:ea typeface="HGS明朝B" panose="02020800000000000000" pitchFamily="18" charset="-128"/>
              </a:rPr>
              <a:t>とにかく明るい蔭山</a:t>
            </a:r>
            <a:endParaRPr kumimoji="1" lang="en-US" altLang="ja-JP" sz="5400" dirty="0">
              <a:solidFill>
                <a:schemeClr val="accent1">
                  <a:lumMod val="75000"/>
                </a:schemeClr>
              </a:solidFill>
            </a:endParaRPr>
          </a:p>
        </p:txBody>
      </p:sp>
      <p:sp>
        <p:nvSpPr>
          <p:cNvPr id="17" name="タイトル 1">
            <a:extLst>
              <a:ext uri="{FF2B5EF4-FFF2-40B4-BE49-F238E27FC236}">
                <a16:creationId xmlns:a16="http://schemas.microsoft.com/office/drawing/2014/main" id="{1033CE35-B249-4904-BBAB-BCCE75A20F0B}"/>
              </a:ext>
            </a:extLst>
          </p:cNvPr>
          <p:cNvSpPr txBox="1">
            <a:spLocks/>
          </p:cNvSpPr>
          <p:nvPr/>
        </p:nvSpPr>
        <p:spPr>
          <a:xfrm>
            <a:off x="931440" y="6025307"/>
            <a:ext cx="477039" cy="5838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2400" b="1" i="0" kern="1200" spc="150" baseline="0">
                <a:solidFill>
                  <a:schemeClr val="tx1"/>
                </a:solidFill>
                <a:latin typeface="+mj-lt"/>
                <a:ea typeface="Meiryo UI" panose="020B0604030504040204" pitchFamily="34" charset="-128"/>
                <a:cs typeface="+mj-cs"/>
              </a:defRPr>
            </a:lvl1pPr>
          </a:lstStyle>
          <a:p>
            <a:r>
              <a:rPr lang="en-US" altLang="ja-JP" sz="2000" b="0" dirty="0">
                <a:solidFill>
                  <a:srgbClr val="FFFFFF"/>
                </a:solidFill>
              </a:rPr>
              <a:t>M</a:t>
            </a:r>
            <a:endParaRPr lang="ja" sz="2000" b="0" dirty="0">
              <a:solidFill>
                <a:srgbClr val="FFFFFF"/>
              </a:solidFill>
            </a:endParaRPr>
          </a:p>
        </p:txBody>
      </p:sp>
    </p:spTree>
    <p:extLst>
      <p:ext uri="{BB962C8B-B14F-4D97-AF65-F5344CB8AC3E}">
        <p14:creationId xmlns:p14="http://schemas.microsoft.com/office/powerpoint/2010/main" val="973871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80">
                                          <p:stCondLst>
                                            <p:cond delay="0"/>
                                          </p:stCondLst>
                                        </p:cTn>
                                        <p:tgtEl>
                                          <p:spTgt spid="16"/>
                                        </p:tgtEl>
                                      </p:cBhvr>
                                    </p:animEffect>
                                    <p:anim calcmode="lin" valueType="num">
                                      <p:cBhvr>
                                        <p:cTn id="8"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3" dur="26">
                                          <p:stCondLst>
                                            <p:cond delay="650"/>
                                          </p:stCondLst>
                                        </p:cTn>
                                        <p:tgtEl>
                                          <p:spTgt spid="16"/>
                                        </p:tgtEl>
                                      </p:cBhvr>
                                      <p:to x="100000" y="60000"/>
                                    </p:animScale>
                                    <p:animScale>
                                      <p:cBhvr>
                                        <p:cTn id="14" dur="166" decel="50000">
                                          <p:stCondLst>
                                            <p:cond delay="676"/>
                                          </p:stCondLst>
                                        </p:cTn>
                                        <p:tgtEl>
                                          <p:spTgt spid="16"/>
                                        </p:tgtEl>
                                      </p:cBhvr>
                                      <p:to x="100000" y="100000"/>
                                    </p:animScale>
                                    <p:animScale>
                                      <p:cBhvr>
                                        <p:cTn id="15" dur="26">
                                          <p:stCondLst>
                                            <p:cond delay="1312"/>
                                          </p:stCondLst>
                                        </p:cTn>
                                        <p:tgtEl>
                                          <p:spTgt spid="16"/>
                                        </p:tgtEl>
                                      </p:cBhvr>
                                      <p:to x="100000" y="80000"/>
                                    </p:animScale>
                                    <p:animScale>
                                      <p:cBhvr>
                                        <p:cTn id="16" dur="166" decel="50000">
                                          <p:stCondLst>
                                            <p:cond delay="1338"/>
                                          </p:stCondLst>
                                        </p:cTn>
                                        <p:tgtEl>
                                          <p:spTgt spid="16"/>
                                        </p:tgtEl>
                                      </p:cBhvr>
                                      <p:to x="100000" y="100000"/>
                                    </p:animScale>
                                    <p:animScale>
                                      <p:cBhvr>
                                        <p:cTn id="17" dur="26">
                                          <p:stCondLst>
                                            <p:cond delay="1642"/>
                                          </p:stCondLst>
                                        </p:cTn>
                                        <p:tgtEl>
                                          <p:spTgt spid="16"/>
                                        </p:tgtEl>
                                      </p:cBhvr>
                                      <p:to x="100000" y="90000"/>
                                    </p:animScale>
                                    <p:animScale>
                                      <p:cBhvr>
                                        <p:cTn id="18" dur="166" decel="50000">
                                          <p:stCondLst>
                                            <p:cond delay="1668"/>
                                          </p:stCondLst>
                                        </p:cTn>
                                        <p:tgtEl>
                                          <p:spTgt spid="16"/>
                                        </p:tgtEl>
                                      </p:cBhvr>
                                      <p:to x="100000" y="100000"/>
                                    </p:animScale>
                                    <p:animScale>
                                      <p:cBhvr>
                                        <p:cTn id="19" dur="26">
                                          <p:stCondLst>
                                            <p:cond delay="1808"/>
                                          </p:stCondLst>
                                        </p:cTn>
                                        <p:tgtEl>
                                          <p:spTgt spid="16"/>
                                        </p:tgtEl>
                                      </p:cBhvr>
                                      <p:to x="100000" y="95000"/>
                                    </p:animScale>
                                    <p:animScale>
                                      <p:cBhvr>
                                        <p:cTn id="20"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6">
                    <a:lumMod val="50000"/>
                  </a:schemeClr>
                </a:solidFill>
              </a:rPr>
              <a:t>❹</a:t>
            </a:r>
            <a:r>
              <a:rPr lang="ja-JP" altLang="en-US" sz="4000" dirty="0"/>
              <a:t> チームの振り返り</a:t>
            </a:r>
            <a:endParaRPr lang="en-US" altLang="ja-JP" sz="4000" dirty="0"/>
          </a:p>
          <a:p>
            <a:pPr marL="0" indent="0">
              <a:buNone/>
            </a:pPr>
            <a:r>
              <a:rPr lang="ja-JP" altLang="en-US" sz="4000" dirty="0">
                <a:solidFill>
                  <a:schemeClr val="accent6">
                    <a:lumMod val="50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2" name="スライド番号プレースホルダー 1">
            <a:extLst>
              <a:ext uri="{FF2B5EF4-FFF2-40B4-BE49-F238E27FC236}">
                <a16:creationId xmlns:a16="http://schemas.microsoft.com/office/drawing/2014/main" id="{78496E80-9A84-412C-ADAD-243C13DDA2D1}"/>
              </a:ext>
            </a:extLst>
          </p:cNvPr>
          <p:cNvSpPr>
            <a:spLocks noGrp="1"/>
          </p:cNvSpPr>
          <p:nvPr>
            <p:ph type="sldNum" sz="quarter" idx="12"/>
          </p:nvPr>
        </p:nvSpPr>
        <p:spPr/>
        <p:txBody>
          <a:bodyPr/>
          <a:lstStyle/>
          <a:p>
            <a:fld id="{6F705D35-D126-3B47-A82C-2A13EA9E0A67}" type="slidenum">
              <a:rPr lang="en-US" smtClean="0"/>
              <a:pPr/>
              <a:t>2</a:t>
            </a:fld>
            <a:endParaRPr lang="en-US" dirty="0"/>
          </a:p>
        </p:txBody>
      </p:sp>
    </p:spTree>
    <p:extLst>
      <p:ext uri="{BB962C8B-B14F-4D97-AF65-F5344CB8AC3E}">
        <p14:creationId xmlns:p14="http://schemas.microsoft.com/office/powerpoint/2010/main" val="2815231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a:extLst>
              <a:ext uri="{FF2B5EF4-FFF2-40B4-BE49-F238E27FC236}">
                <a16:creationId xmlns:a16="http://schemas.microsoft.com/office/drawing/2014/main" id="{491FFD79-7801-41A6-8327-42B8A51BB0A0}"/>
              </a:ext>
            </a:extLst>
          </p:cNvPr>
          <p:cNvSpPr/>
          <p:nvPr/>
        </p:nvSpPr>
        <p:spPr>
          <a:xfrm>
            <a:off x="358601" y="5253246"/>
            <a:ext cx="8525619" cy="13803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メンバーより</a:t>
            </a:r>
          </a:p>
        </p:txBody>
      </p:sp>
      <p:sp>
        <p:nvSpPr>
          <p:cNvPr id="15" name="正方形/長方形 14">
            <a:extLst>
              <a:ext uri="{FF2B5EF4-FFF2-40B4-BE49-F238E27FC236}">
                <a16:creationId xmlns:a16="http://schemas.microsoft.com/office/drawing/2014/main" id="{AF2861BF-3022-4976-99F4-D0D1F70589FA}"/>
              </a:ext>
            </a:extLst>
          </p:cNvPr>
          <p:cNvSpPr/>
          <p:nvPr/>
        </p:nvSpPr>
        <p:spPr>
          <a:xfrm>
            <a:off x="358601" y="1349603"/>
            <a:ext cx="11415528" cy="997103"/>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solidFill>
                  <a:srgbClr val="231B23"/>
                </a:solidFill>
                <a:latin typeface="HGP教科書体" panose="02020600000000000000" pitchFamily="18" charset="-128"/>
                <a:ea typeface="HGP教科書体" panose="02020600000000000000" pitchFamily="18" charset="-128"/>
              </a:rPr>
              <a:t>チームリーダーとして</a:t>
            </a:r>
            <a:endPar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24" name="正方形/長方形 23">
            <a:extLst>
              <a:ext uri="{FF2B5EF4-FFF2-40B4-BE49-F238E27FC236}">
                <a16:creationId xmlns:a16="http://schemas.microsoft.com/office/drawing/2014/main" id="{91C1B418-DC88-48F9-9F51-A0B7F6A9F741}"/>
              </a:ext>
            </a:extLst>
          </p:cNvPr>
          <p:cNvSpPr/>
          <p:nvPr/>
        </p:nvSpPr>
        <p:spPr>
          <a:xfrm>
            <a:off x="9021453" y="5243631"/>
            <a:ext cx="2746771" cy="13551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自己採点</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21" name="タイトル 1">
            <a:extLst>
              <a:ext uri="{FF2B5EF4-FFF2-40B4-BE49-F238E27FC236}">
                <a16:creationId xmlns:a16="http://schemas.microsoft.com/office/drawing/2014/main" id="{E01F4966-AC20-4CE9-B938-7DD680115297}"/>
              </a:ext>
            </a:extLst>
          </p:cNvPr>
          <p:cNvSpPr>
            <a:spLocks noGrp="1"/>
          </p:cNvSpPr>
          <p:nvPr>
            <p:ph type="title"/>
          </p:nvPr>
        </p:nvSpPr>
        <p:spPr>
          <a:xfrm>
            <a:off x="1378975" y="483440"/>
            <a:ext cx="10164876" cy="583800"/>
          </a:xfrm>
        </p:spPr>
        <p:txBody>
          <a:bodyPr rtlCol="0"/>
          <a:lstStyle/>
          <a:p>
            <a:pPr rtl="0"/>
            <a:r>
              <a:rPr lang="ja-JP" altLang="en-US" sz="3200" b="0" dirty="0"/>
              <a:t>小林 葵 </a:t>
            </a:r>
            <a:r>
              <a:rPr lang="en-US" altLang="ja-JP" b="0" dirty="0"/>
              <a:t>/ </a:t>
            </a:r>
            <a:r>
              <a:rPr lang="ja-JP" altLang="en-US" b="0" dirty="0"/>
              <a:t>チームリーダー</a:t>
            </a:r>
            <a:endParaRPr lang="ja" sz="3200" b="0" dirty="0"/>
          </a:p>
        </p:txBody>
      </p:sp>
      <p:pic>
        <p:nvPicPr>
          <p:cNvPr id="23" name="グラフィックス 22" descr="地球: 南北アメリカ 単色塗りつぶし">
            <a:extLst>
              <a:ext uri="{FF2B5EF4-FFF2-40B4-BE49-F238E27FC236}">
                <a16:creationId xmlns:a16="http://schemas.microsoft.com/office/drawing/2014/main" id="{12257C1A-E500-47D5-B295-0D988A417CA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5" name="テキスト ボックス 4">
            <a:extLst>
              <a:ext uri="{FF2B5EF4-FFF2-40B4-BE49-F238E27FC236}">
                <a16:creationId xmlns:a16="http://schemas.microsoft.com/office/drawing/2014/main" id="{AEC5C30F-A5DC-43EA-8BB6-49AA01310E81}"/>
              </a:ext>
            </a:extLst>
          </p:cNvPr>
          <p:cNvSpPr txBox="1"/>
          <p:nvPr/>
        </p:nvSpPr>
        <p:spPr>
          <a:xfrm>
            <a:off x="9174888" y="5666506"/>
            <a:ext cx="1644513"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4400" b="0" i="0" u="none" strike="noStrike" kern="1200" cap="none" spc="0" normalizeH="0" baseline="0" noProof="0" dirty="0">
                <a:ln>
                  <a:noFill/>
                </a:ln>
                <a:solidFill>
                  <a:srgbClr val="D7E7BA">
                    <a:lumMod val="50000"/>
                  </a:srgbClr>
                </a:solidFill>
                <a:effectLst/>
                <a:uLnTx/>
                <a:uFillTx/>
                <a:latin typeface="Meiryo UI"/>
                <a:ea typeface="+mn-ea"/>
                <a:cs typeface="+mn-cs"/>
              </a:rPr>
              <a:t>85</a:t>
            </a:r>
            <a:r>
              <a:rPr kumimoji="1" lang="en-US" altLang="ja-JP" sz="2000" b="0" i="0" u="none" strike="noStrike" kern="1200" cap="none" spc="0" normalizeH="0" baseline="0" noProof="0" dirty="0">
                <a:ln>
                  <a:noFill/>
                </a:ln>
                <a:solidFill>
                  <a:srgbClr val="D7E7BA">
                    <a:lumMod val="50000"/>
                  </a:srgbClr>
                </a:solidFill>
                <a:effectLst/>
                <a:uLnTx/>
                <a:uFillTx/>
                <a:latin typeface="Meiryo UI"/>
                <a:ea typeface="+mn-ea"/>
                <a:cs typeface="+mn-cs"/>
              </a:rPr>
              <a:t> </a:t>
            </a:r>
            <a:r>
              <a:rPr kumimoji="1" lang="en-US" altLang="ja-JP" sz="2000" b="0" i="0" u="none" strike="noStrike" kern="1200" cap="none" spc="0" normalizeH="0" baseline="0" noProof="0" dirty="0">
                <a:ln>
                  <a:noFill/>
                </a:ln>
                <a:solidFill>
                  <a:srgbClr val="929292"/>
                </a:solidFill>
                <a:effectLst/>
                <a:uLnTx/>
                <a:uFillTx/>
                <a:latin typeface="Meiryo UI"/>
                <a:ea typeface="+mn-ea"/>
                <a:cs typeface="+mn-cs"/>
              </a:rPr>
              <a:t>/ 100</a:t>
            </a:r>
            <a:endParaRPr kumimoji="1" lang="ja-JP" altLang="en-US" sz="2000" b="0" i="0" u="none" strike="noStrike" kern="1200" cap="none" spc="0" normalizeH="0" baseline="0" noProof="0" dirty="0">
              <a:ln>
                <a:noFill/>
              </a:ln>
              <a:solidFill>
                <a:srgbClr val="929292"/>
              </a:solidFill>
              <a:effectLst/>
              <a:uLnTx/>
              <a:uFillTx/>
              <a:latin typeface="Meiryo UI"/>
              <a:ea typeface="+mn-ea"/>
              <a:cs typeface="+mn-cs"/>
            </a:endParaRPr>
          </a:p>
        </p:txBody>
      </p:sp>
      <p:pic>
        <p:nvPicPr>
          <p:cNvPr id="42" name="グラフィックス 41" descr="ユーザー 単色塗りつぶし">
            <a:extLst>
              <a:ext uri="{FF2B5EF4-FFF2-40B4-BE49-F238E27FC236}">
                <a16:creationId xmlns:a16="http://schemas.microsoft.com/office/drawing/2014/main" id="{6CF699F4-CF46-4C02-B200-2B6D830D8BC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9052" y="5567159"/>
            <a:ext cx="1055042" cy="1055042"/>
          </a:xfrm>
          <a:prstGeom prst="rect">
            <a:avLst/>
          </a:prstGeom>
        </p:spPr>
      </p:pic>
      <p:sp>
        <p:nvSpPr>
          <p:cNvPr id="44" name="吹き出し: 角を丸めた四角形 43">
            <a:extLst>
              <a:ext uri="{FF2B5EF4-FFF2-40B4-BE49-F238E27FC236}">
                <a16:creationId xmlns:a16="http://schemas.microsoft.com/office/drawing/2014/main" id="{DDF871A6-0182-4065-B082-728552ACEB4C}"/>
              </a:ext>
            </a:extLst>
          </p:cNvPr>
          <p:cNvSpPr/>
          <p:nvPr/>
        </p:nvSpPr>
        <p:spPr>
          <a:xfrm>
            <a:off x="2430054" y="5389134"/>
            <a:ext cx="5875083" cy="1108534"/>
          </a:xfrm>
          <a:prstGeom prst="wedgeRoundRectCallout">
            <a:avLst>
              <a:gd name="adj1" fmla="val -60539"/>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ysClr val="windowText" lastClr="000000"/>
                </a:solidFill>
                <a:effectLst/>
                <a:uLnTx/>
                <a:uFillTx/>
                <a:latin typeface="Meiryo UI"/>
                <a:ea typeface="+mn-ea"/>
                <a:cs typeface="+mn-cs"/>
              </a:rPr>
              <a:t>わわ</a:t>
            </a:r>
            <a:endParaRPr kumimoji="1" lang="en-US" altLang="ja-JP" sz="1800" b="0" i="0" u="none" strike="noStrike" kern="1200" cap="none" spc="0" normalizeH="0" baseline="0" noProof="0" dirty="0">
              <a:ln>
                <a:noFill/>
              </a:ln>
              <a:solidFill>
                <a:sysClr val="windowText" lastClr="000000"/>
              </a:solidFill>
              <a:effectLst/>
              <a:uLnTx/>
              <a:uFillTx/>
              <a:latin typeface="Meiryo UI"/>
              <a:ea typeface="+mn-ea"/>
              <a:cs typeface="+mn-cs"/>
            </a:endParaRPr>
          </a:p>
        </p:txBody>
      </p:sp>
      <p:sp>
        <p:nvSpPr>
          <p:cNvPr id="47" name="正方形/長方形 46">
            <a:extLst>
              <a:ext uri="{FF2B5EF4-FFF2-40B4-BE49-F238E27FC236}">
                <a16:creationId xmlns:a16="http://schemas.microsoft.com/office/drawing/2014/main" id="{BBA0D4CD-1DC8-48C1-90C1-A4B1861089E7}"/>
              </a:ext>
            </a:extLst>
          </p:cNvPr>
          <p:cNvSpPr/>
          <p:nvPr/>
        </p:nvSpPr>
        <p:spPr>
          <a:xfrm>
            <a:off x="358601" y="2489372"/>
            <a:ext cx="11415528" cy="262798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solidFill>
                  <a:srgbClr val="231B23"/>
                </a:solidFill>
                <a:latin typeface="HGP教科書体" panose="02020600000000000000" pitchFamily="18" charset="-128"/>
                <a:ea typeface="HGP教科書体" panose="02020600000000000000" pitchFamily="18" charset="-128"/>
              </a:rPr>
              <a:t>研修成果</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19" name="テキスト ボックス 18">
            <a:extLst>
              <a:ext uri="{FF2B5EF4-FFF2-40B4-BE49-F238E27FC236}">
                <a16:creationId xmlns:a16="http://schemas.microsoft.com/office/drawing/2014/main" id="{6234C2C2-1210-4AC3-BEF2-42585446F70A}"/>
              </a:ext>
            </a:extLst>
          </p:cNvPr>
          <p:cNvSpPr txBox="1"/>
          <p:nvPr/>
        </p:nvSpPr>
        <p:spPr>
          <a:xfrm>
            <a:off x="726922" y="2865422"/>
            <a:ext cx="10678885" cy="2059153"/>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指示出しと決定事項は明確に！</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231B23"/>
                </a:solidFill>
                <a:effectLst/>
                <a:uLnTx/>
                <a:uFillTx/>
                <a:latin typeface="Meiryo UI"/>
                <a:ea typeface="+mn-ea"/>
                <a:cs typeface="+mn-cs"/>
              </a:rPr>
              <a:t>	</a:t>
            </a:r>
            <a:r>
              <a:rPr kumimoji="1" lang="ja-JP" altLang="en-US" sz="2000" dirty="0">
                <a:solidFill>
                  <a:srgbClr val="231B23"/>
                </a:solidFill>
                <a:latin typeface="Meiryo UI"/>
              </a:rPr>
              <a:t>→ </a:t>
            </a:r>
            <a:r>
              <a:rPr kumimoji="1" lang="ja-JP" altLang="en-US" sz="2000" b="0" i="0" u="none" strike="noStrike" kern="1200" cap="none" spc="0" normalizeH="0" baseline="0" noProof="0" dirty="0">
                <a:ln>
                  <a:noFill/>
                </a:ln>
                <a:solidFill>
                  <a:srgbClr val="231B23"/>
                </a:solidFill>
                <a:effectLst/>
                <a:uLnTx/>
                <a:uFillTx/>
                <a:latin typeface="Meiryo UI"/>
                <a:ea typeface="+mn-ea"/>
                <a:cs typeface="+mn-cs"/>
              </a:rPr>
              <a:t>決定したことははっきり言葉にする　文字に残す</a:t>
            </a:r>
            <a:endParaRPr kumimoji="1" lang="en-US" altLang="ja-JP" sz="20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誰も無茶しないスケジュール管理</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231B23"/>
                </a:solidFill>
                <a:effectLst/>
                <a:uLnTx/>
                <a:uFillTx/>
                <a:latin typeface="Meiryo UI"/>
                <a:ea typeface="+mn-ea"/>
                <a:cs typeface="+mn-cs"/>
              </a:rPr>
              <a:t>	</a:t>
            </a:r>
            <a:r>
              <a:rPr kumimoji="1" lang="ja-JP" altLang="en-US" sz="2000" b="0" i="0" u="none" strike="noStrike" kern="1200" cap="none" spc="0" normalizeH="0" baseline="0" noProof="0" dirty="0">
                <a:ln>
                  <a:noFill/>
                </a:ln>
                <a:solidFill>
                  <a:srgbClr val="231B23"/>
                </a:solidFill>
                <a:effectLst/>
                <a:uLnTx/>
                <a:uFillTx/>
                <a:latin typeface="Meiryo UI"/>
                <a:ea typeface="+mn-ea"/>
                <a:cs typeface="+mn-cs"/>
              </a:rPr>
              <a:t>→ 間に合わないと思ったらすぐに手を打つ</a:t>
            </a:r>
            <a:endParaRPr kumimoji="1" lang="en-US" altLang="ja-JP" sz="2000" b="0" i="0" u="none" strike="noStrike" kern="1200" cap="none" spc="0" normalizeH="0" baseline="0" noProof="0" dirty="0">
              <a:ln>
                <a:noFill/>
              </a:ln>
              <a:solidFill>
                <a:srgbClr val="231B23"/>
              </a:solidFill>
              <a:effectLst/>
              <a:uLnTx/>
              <a:uFillTx/>
              <a:latin typeface="Meiryo UI"/>
              <a:ea typeface="+mn-ea"/>
              <a:cs typeface="+mn-cs"/>
            </a:endParaRPr>
          </a:p>
        </p:txBody>
      </p:sp>
      <p:sp>
        <p:nvSpPr>
          <p:cNvPr id="25" name="テキスト ボックス 24">
            <a:extLst>
              <a:ext uri="{FF2B5EF4-FFF2-40B4-BE49-F238E27FC236}">
                <a16:creationId xmlns:a16="http://schemas.microsoft.com/office/drawing/2014/main" id="{623DC4EA-F5E8-4F37-8B14-9994DF5C626A}"/>
              </a:ext>
            </a:extLst>
          </p:cNvPr>
          <p:cNvSpPr txBox="1"/>
          <p:nvPr/>
        </p:nvSpPr>
        <p:spPr>
          <a:xfrm>
            <a:off x="1126573" y="1650119"/>
            <a:ext cx="6269106" cy="648319"/>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800" b="0" i="0" u="none" strike="noStrike" kern="1200" cap="none" spc="0" normalizeH="0" baseline="0" noProof="0" dirty="0">
                <a:ln>
                  <a:noFill/>
                </a:ln>
                <a:solidFill>
                  <a:srgbClr val="231B23"/>
                </a:solidFill>
                <a:effectLst/>
                <a:uLnTx/>
                <a:uFillTx/>
                <a:latin typeface="Meiryo UI"/>
                <a:ea typeface="+mn-ea"/>
                <a:cs typeface="+mn-cs"/>
              </a:rPr>
              <a:t>リーダーとしての責任を果たす</a:t>
            </a:r>
            <a:endParaRPr kumimoji="1" lang="en-US" altLang="ja-JP" sz="2800" b="0" i="0" u="none" strike="noStrike" kern="1200" cap="none" spc="0" normalizeH="0" baseline="0" noProof="0" dirty="0">
              <a:ln>
                <a:noFill/>
              </a:ln>
              <a:solidFill>
                <a:srgbClr val="231B23"/>
              </a:solidFill>
              <a:effectLst/>
              <a:uLnTx/>
              <a:uFillTx/>
              <a:latin typeface="Meiryo UI"/>
              <a:ea typeface="+mn-ea"/>
              <a:cs typeface="+mn-cs"/>
            </a:endParaRPr>
          </a:p>
        </p:txBody>
      </p:sp>
      <p:pic>
        <p:nvPicPr>
          <p:cNvPr id="22" name="グラフィックス 21" descr="ハート付きの笑顔 (塗りつぶしなし) 単色塗りつぶし">
            <a:extLst>
              <a:ext uri="{FF2B5EF4-FFF2-40B4-BE49-F238E27FC236}">
                <a16:creationId xmlns:a16="http://schemas.microsoft.com/office/drawing/2014/main" id="{7DE3574C-15E9-4D20-A929-C7E2D6DE083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894813" y="5575725"/>
            <a:ext cx="735351" cy="735351"/>
          </a:xfrm>
          <a:prstGeom prst="rect">
            <a:avLst/>
          </a:prstGeom>
        </p:spPr>
      </p:pic>
      <p:sp>
        <p:nvSpPr>
          <p:cNvPr id="18" name="吹き出し: 角を丸めた四角形 17">
            <a:extLst>
              <a:ext uri="{FF2B5EF4-FFF2-40B4-BE49-F238E27FC236}">
                <a16:creationId xmlns:a16="http://schemas.microsoft.com/office/drawing/2014/main" id="{653C08E5-D098-4B15-851D-D40554FCB981}"/>
              </a:ext>
            </a:extLst>
          </p:cNvPr>
          <p:cNvSpPr/>
          <p:nvPr/>
        </p:nvSpPr>
        <p:spPr>
          <a:xfrm>
            <a:off x="2430054" y="5389134"/>
            <a:ext cx="5875083" cy="1108534"/>
          </a:xfrm>
          <a:prstGeom prst="wedgeRoundRectCallout">
            <a:avLst>
              <a:gd name="adj1" fmla="val -60539"/>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dirty="0">
                <a:solidFill>
                  <a:sysClr val="windowText" lastClr="000000"/>
                </a:solidFill>
              </a:rPr>
              <a:t>話し合いの進行、意見のまとめ、進捗管理すべて完璧。</a:t>
            </a:r>
            <a:endParaRPr kumimoji="1" lang="en-US" altLang="ja-JP" dirty="0">
              <a:solidFill>
                <a:sysClr val="windowText" lastClr="000000"/>
              </a:solidFill>
            </a:endParaRPr>
          </a:p>
          <a:p>
            <a:pPr algn="ctr">
              <a:lnSpc>
                <a:spcPct val="150000"/>
              </a:lnSpc>
            </a:pPr>
            <a:r>
              <a:rPr kumimoji="1" lang="ja-JP" altLang="en-US" dirty="0">
                <a:solidFill>
                  <a:sysClr val="windowText" lastClr="000000"/>
                </a:solidFill>
              </a:rPr>
              <a:t>チームがスムーズだったのは間違いなく小林さんのおかげ。</a:t>
            </a:r>
            <a:endParaRPr kumimoji="1" lang="en-US" altLang="ja-JP" dirty="0">
              <a:solidFill>
                <a:sysClr val="windowText" lastClr="000000"/>
              </a:solidFill>
            </a:endParaRPr>
          </a:p>
        </p:txBody>
      </p:sp>
      <p:sp>
        <p:nvSpPr>
          <p:cNvPr id="2" name="スライド番号プレースホルダー 1">
            <a:extLst>
              <a:ext uri="{FF2B5EF4-FFF2-40B4-BE49-F238E27FC236}">
                <a16:creationId xmlns:a16="http://schemas.microsoft.com/office/drawing/2014/main" id="{AAD1F9A9-4E0B-492B-BC89-568432445156}"/>
              </a:ext>
            </a:extLst>
          </p:cNvPr>
          <p:cNvSpPr>
            <a:spLocks noGrp="1"/>
          </p:cNvSpPr>
          <p:nvPr>
            <p:ph type="sldNum" sz="quarter" idx="12"/>
          </p:nvPr>
        </p:nvSpPr>
        <p:spPr/>
        <p:txBody>
          <a:bodyPr/>
          <a:lstStyle/>
          <a:p>
            <a:fld id="{6F705D35-D126-3B47-A82C-2A13EA9E0A67}" type="slidenum">
              <a:rPr lang="en-US" smtClean="0"/>
              <a:pPr/>
              <a:t>20</a:t>
            </a:fld>
            <a:endParaRPr lang="en-US" dirty="0"/>
          </a:p>
        </p:txBody>
      </p:sp>
      <p:sp>
        <p:nvSpPr>
          <p:cNvPr id="16" name="テキスト ボックス 15">
            <a:extLst>
              <a:ext uri="{FF2B5EF4-FFF2-40B4-BE49-F238E27FC236}">
                <a16:creationId xmlns:a16="http://schemas.microsoft.com/office/drawing/2014/main" id="{631ADE81-D1EA-43F2-9190-5437FC5AC143}"/>
              </a:ext>
            </a:extLst>
          </p:cNvPr>
          <p:cNvSpPr txBox="1"/>
          <p:nvPr/>
        </p:nvSpPr>
        <p:spPr>
          <a:xfrm rot="835554">
            <a:off x="5570667" y="1362249"/>
            <a:ext cx="6370132" cy="923330"/>
          </a:xfrm>
          <a:prstGeom prst="rect">
            <a:avLst/>
          </a:prstGeom>
          <a:noFill/>
          <a:ln w="38100">
            <a:solidFill>
              <a:schemeClr val="accent1">
                <a:lumMod val="75000"/>
              </a:schemeClr>
            </a:solidFill>
          </a:ln>
        </p:spPr>
        <p:txBody>
          <a:bodyPr wrap="square" rtlCol="0">
            <a:spAutoFit/>
          </a:bodyPr>
          <a:lstStyle/>
          <a:p>
            <a:pPr algn="ctr"/>
            <a:r>
              <a:rPr kumimoji="1" lang="ja-JP" altLang="en-US" sz="5400" dirty="0">
                <a:solidFill>
                  <a:schemeClr val="accent1">
                    <a:lumMod val="75000"/>
                  </a:schemeClr>
                </a:solidFill>
                <a:latin typeface="HGS明朝B" panose="02020800000000000000" pitchFamily="18" charset="-128"/>
                <a:ea typeface="HGS明朝B" panose="02020800000000000000" pitchFamily="18" charset="-128"/>
              </a:rPr>
              <a:t>一生ついていきます</a:t>
            </a:r>
          </a:p>
        </p:txBody>
      </p:sp>
      <p:sp>
        <p:nvSpPr>
          <p:cNvPr id="17" name="タイトル 1">
            <a:extLst>
              <a:ext uri="{FF2B5EF4-FFF2-40B4-BE49-F238E27FC236}">
                <a16:creationId xmlns:a16="http://schemas.microsoft.com/office/drawing/2014/main" id="{381AB51C-2D6E-4524-B5DA-E3B46469DB7B}"/>
              </a:ext>
            </a:extLst>
          </p:cNvPr>
          <p:cNvSpPr txBox="1">
            <a:spLocks/>
          </p:cNvSpPr>
          <p:nvPr/>
        </p:nvSpPr>
        <p:spPr>
          <a:xfrm>
            <a:off x="962025" y="6025307"/>
            <a:ext cx="446454" cy="5838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2400" b="1" i="0" kern="1200" spc="150" baseline="0">
                <a:solidFill>
                  <a:schemeClr val="tx1"/>
                </a:solidFill>
                <a:latin typeface="+mj-lt"/>
                <a:ea typeface="Meiryo UI" panose="020B0604030504040204" pitchFamily="34" charset="-128"/>
                <a:cs typeface="+mj-cs"/>
              </a:defRPr>
            </a:lvl1pPr>
          </a:lstStyle>
          <a:p>
            <a:r>
              <a:rPr lang="en-US" altLang="ja" sz="2000" b="0" dirty="0">
                <a:solidFill>
                  <a:srgbClr val="FFFFFF"/>
                </a:solidFill>
              </a:rPr>
              <a:t>F</a:t>
            </a:r>
            <a:endParaRPr lang="ja" sz="2000" b="0" dirty="0">
              <a:solidFill>
                <a:srgbClr val="FFFFFF"/>
              </a:solidFill>
            </a:endParaRPr>
          </a:p>
        </p:txBody>
      </p:sp>
    </p:spTree>
    <p:extLst>
      <p:ext uri="{BB962C8B-B14F-4D97-AF65-F5344CB8AC3E}">
        <p14:creationId xmlns:p14="http://schemas.microsoft.com/office/powerpoint/2010/main" val="1191541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80">
                                          <p:stCondLst>
                                            <p:cond delay="0"/>
                                          </p:stCondLst>
                                        </p:cTn>
                                        <p:tgtEl>
                                          <p:spTgt spid="16"/>
                                        </p:tgtEl>
                                      </p:cBhvr>
                                    </p:animEffect>
                                    <p:anim calcmode="lin" valueType="num">
                                      <p:cBhvr>
                                        <p:cTn id="8"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3" dur="26">
                                          <p:stCondLst>
                                            <p:cond delay="650"/>
                                          </p:stCondLst>
                                        </p:cTn>
                                        <p:tgtEl>
                                          <p:spTgt spid="16"/>
                                        </p:tgtEl>
                                      </p:cBhvr>
                                      <p:to x="100000" y="60000"/>
                                    </p:animScale>
                                    <p:animScale>
                                      <p:cBhvr>
                                        <p:cTn id="14" dur="166" decel="50000">
                                          <p:stCondLst>
                                            <p:cond delay="676"/>
                                          </p:stCondLst>
                                        </p:cTn>
                                        <p:tgtEl>
                                          <p:spTgt spid="16"/>
                                        </p:tgtEl>
                                      </p:cBhvr>
                                      <p:to x="100000" y="100000"/>
                                    </p:animScale>
                                    <p:animScale>
                                      <p:cBhvr>
                                        <p:cTn id="15" dur="26">
                                          <p:stCondLst>
                                            <p:cond delay="1312"/>
                                          </p:stCondLst>
                                        </p:cTn>
                                        <p:tgtEl>
                                          <p:spTgt spid="16"/>
                                        </p:tgtEl>
                                      </p:cBhvr>
                                      <p:to x="100000" y="80000"/>
                                    </p:animScale>
                                    <p:animScale>
                                      <p:cBhvr>
                                        <p:cTn id="16" dur="166" decel="50000">
                                          <p:stCondLst>
                                            <p:cond delay="1338"/>
                                          </p:stCondLst>
                                        </p:cTn>
                                        <p:tgtEl>
                                          <p:spTgt spid="16"/>
                                        </p:tgtEl>
                                      </p:cBhvr>
                                      <p:to x="100000" y="100000"/>
                                    </p:animScale>
                                    <p:animScale>
                                      <p:cBhvr>
                                        <p:cTn id="17" dur="26">
                                          <p:stCondLst>
                                            <p:cond delay="1642"/>
                                          </p:stCondLst>
                                        </p:cTn>
                                        <p:tgtEl>
                                          <p:spTgt spid="16"/>
                                        </p:tgtEl>
                                      </p:cBhvr>
                                      <p:to x="100000" y="90000"/>
                                    </p:animScale>
                                    <p:animScale>
                                      <p:cBhvr>
                                        <p:cTn id="18" dur="166" decel="50000">
                                          <p:stCondLst>
                                            <p:cond delay="1668"/>
                                          </p:stCondLst>
                                        </p:cTn>
                                        <p:tgtEl>
                                          <p:spTgt spid="16"/>
                                        </p:tgtEl>
                                      </p:cBhvr>
                                      <p:to x="100000" y="100000"/>
                                    </p:animScale>
                                    <p:animScale>
                                      <p:cBhvr>
                                        <p:cTn id="19" dur="26">
                                          <p:stCondLst>
                                            <p:cond delay="1808"/>
                                          </p:stCondLst>
                                        </p:cTn>
                                        <p:tgtEl>
                                          <p:spTgt spid="16"/>
                                        </p:tgtEl>
                                      </p:cBhvr>
                                      <p:to x="100000" y="95000"/>
                                    </p:animScale>
                                    <p:animScale>
                                      <p:cBhvr>
                                        <p:cTn id="20"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a:extLst>
              <a:ext uri="{FF2B5EF4-FFF2-40B4-BE49-F238E27FC236}">
                <a16:creationId xmlns:a16="http://schemas.microsoft.com/office/drawing/2014/main" id="{491FFD79-7801-41A6-8327-42B8A51BB0A0}"/>
              </a:ext>
            </a:extLst>
          </p:cNvPr>
          <p:cNvSpPr/>
          <p:nvPr/>
        </p:nvSpPr>
        <p:spPr>
          <a:xfrm>
            <a:off x="358601" y="5253246"/>
            <a:ext cx="8525619" cy="13803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メンバーより</a:t>
            </a:r>
          </a:p>
        </p:txBody>
      </p:sp>
      <p:sp>
        <p:nvSpPr>
          <p:cNvPr id="15" name="正方形/長方形 14">
            <a:extLst>
              <a:ext uri="{FF2B5EF4-FFF2-40B4-BE49-F238E27FC236}">
                <a16:creationId xmlns:a16="http://schemas.microsoft.com/office/drawing/2014/main" id="{AF2861BF-3022-4976-99F4-D0D1F70589FA}"/>
              </a:ext>
            </a:extLst>
          </p:cNvPr>
          <p:cNvSpPr/>
          <p:nvPr/>
        </p:nvSpPr>
        <p:spPr>
          <a:xfrm>
            <a:off x="358601" y="1349603"/>
            <a:ext cx="11409623" cy="1150363"/>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構成管理担当として</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24" name="正方形/長方形 23">
            <a:extLst>
              <a:ext uri="{FF2B5EF4-FFF2-40B4-BE49-F238E27FC236}">
                <a16:creationId xmlns:a16="http://schemas.microsoft.com/office/drawing/2014/main" id="{91C1B418-DC88-48F9-9F51-A0B7F6A9F741}"/>
              </a:ext>
            </a:extLst>
          </p:cNvPr>
          <p:cNvSpPr/>
          <p:nvPr/>
        </p:nvSpPr>
        <p:spPr>
          <a:xfrm>
            <a:off x="9021453" y="5243631"/>
            <a:ext cx="2746771" cy="13551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自己採点</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pic>
        <p:nvPicPr>
          <p:cNvPr id="10" name="グラフィックス 9" descr="ニヤリとした顔 (塗りつぶしなし) 単色塗りつぶし">
            <a:extLst>
              <a:ext uri="{FF2B5EF4-FFF2-40B4-BE49-F238E27FC236}">
                <a16:creationId xmlns:a16="http://schemas.microsoft.com/office/drawing/2014/main" id="{D68573FE-0FF6-4CE1-95BE-C63109EF9B2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01856" y="5553518"/>
            <a:ext cx="735351" cy="735351"/>
          </a:xfrm>
          <a:prstGeom prst="rect">
            <a:avLst/>
          </a:prstGeom>
        </p:spPr>
      </p:pic>
      <p:sp>
        <p:nvSpPr>
          <p:cNvPr id="21" name="タイトル 1">
            <a:extLst>
              <a:ext uri="{FF2B5EF4-FFF2-40B4-BE49-F238E27FC236}">
                <a16:creationId xmlns:a16="http://schemas.microsoft.com/office/drawing/2014/main" id="{E01F4966-AC20-4CE9-B938-7DD680115297}"/>
              </a:ext>
            </a:extLst>
          </p:cNvPr>
          <p:cNvSpPr>
            <a:spLocks noGrp="1"/>
          </p:cNvSpPr>
          <p:nvPr>
            <p:ph type="title"/>
          </p:nvPr>
        </p:nvSpPr>
        <p:spPr>
          <a:xfrm>
            <a:off x="1378975" y="483440"/>
            <a:ext cx="10164876" cy="583800"/>
          </a:xfrm>
        </p:spPr>
        <p:txBody>
          <a:bodyPr rtlCol="0"/>
          <a:lstStyle/>
          <a:p>
            <a:pPr rtl="0"/>
            <a:r>
              <a:rPr lang="ja-JP" altLang="en-US" sz="3200" b="0" dirty="0"/>
              <a:t>上甲 健太郎 </a:t>
            </a:r>
            <a:r>
              <a:rPr lang="en-US" altLang="ja-JP" b="0" dirty="0"/>
              <a:t>/ </a:t>
            </a:r>
            <a:r>
              <a:rPr lang="ja-JP" altLang="en-US" b="0" dirty="0"/>
              <a:t>構成管理担当</a:t>
            </a:r>
            <a:endParaRPr lang="ja" sz="3200" b="0" dirty="0"/>
          </a:p>
        </p:txBody>
      </p:sp>
      <p:pic>
        <p:nvPicPr>
          <p:cNvPr id="23" name="グラフィックス 22" descr="地球: 南北アメリカ 単色塗りつぶし">
            <a:extLst>
              <a:ext uri="{FF2B5EF4-FFF2-40B4-BE49-F238E27FC236}">
                <a16:creationId xmlns:a16="http://schemas.microsoft.com/office/drawing/2014/main" id="{12257C1A-E500-47D5-B295-0D988A417CA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9052" y="385379"/>
            <a:ext cx="779922" cy="779922"/>
          </a:xfrm>
          <a:prstGeom prst="rect">
            <a:avLst/>
          </a:prstGeom>
        </p:spPr>
      </p:pic>
      <p:sp>
        <p:nvSpPr>
          <p:cNvPr id="5" name="テキスト ボックス 4">
            <a:extLst>
              <a:ext uri="{FF2B5EF4-FFF2-40B4-BE49-F238E27FC236}">
                <a16:creationId xmlns:a16="http://schemas.microsoft.com/office/drawing/2014/main" id="{AEC5C30F-A5DC-43EA-8BB6-49AA01310E81}"/>
              </a:ext>
            </a:extLst>
          </p:cNvPr>
          <p:cNvSpPr txBox="1"/>
          <p:nvPr/>
        </p:nvSpPr>
        <p:spPr>
          <a:xfrm>
            <a:off x="9174888" y="5666506"/>
            <a:ext cx="2033043"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4400" b="0" i="0" u="none" strike="noStrike" kern="1200" cap="none" spc="0" normalizeH="0" baseline="0" noProof="0" dirty="0">
                <a:ln>
                  <a:noFill/>
                </a:ln>
                <a:solidFill>
                  <a:srgbClr val="D7E7BA">
                    <a:lumMod val="50000"/>
                  </a:srgbClr>
                </a:solidFill>
                <a:effectLst/>
                <a:uLnTx/>
                <a:uFillTx/>
                <a:latin typeface="Meiryo UI"/>
                <a:ea typeface="+mn-ea"/>
                <a:cs typeface="+mn-cs"/>
              </a:rPr>
              <a:t>70</a:t>
            </a:r>
            <a:r>
              <a:rPr kumimoji="1" lang="en-US" altLang="ja-JP" sz="2000" b="0" i="0" u="none" strike="noStrike" kern="1200" cap="none" spc="0" normalizeH="0" baseline="0" noProof="0" dirty="0">
                <a:ln>
                  <a:noFill/>
                </a:ln>
                <a:solidFill>
                  <a:srgbClr val="D7E7BA">
                    <a:lumMod val="50000"/>
                  </a:srgbClr>
                </a:solidFill>
                <a:effectLst/>
                <a:uLnTx/>
                <a:uFillTx/>
                <a:latin typeface="Meiryo UI"/>
                <a:ea typeface="+mn-ea"/>
                <a:cs typeface="+mn-cs"/>
              </a:rPr>
              <a:t> </a:t>
            </a:r>
            <a:r>
              <a:rPr kumimoji="1" lang="en-US" altLang="ja-JP" sz="2000" b="0" i="0" u="none" strike="noStrike" kern="1200" cap="none" spc="0" normalizeH="0" baseline="0" noProof="0" dirty="0">
                <a:ln>
                  <a:noFill/>
                </a:ln>
                <a:solidFill>
                  <a:srgbClr val="929292"/>
                </a:solidFill>
                <a:effectLst/>
                <a:uLnTx/>
                <a:uFillTx/>
                <a:latin typeface="Meiryo UI"/>
                <a:ea typeface="+mn-ea"/>
                <a:cs typeface="+mn-cs"/>
              </a:rPr>
              <a:t>/ 100</a:t>
            </a:r>
            <a:endParaRPr kumimoji="1" lang="ja-JP" altLang="en-US" sz="2000" b="0" i="0" u="none" strike="noStrike" kern="1200" cap="none" spc="0" normalizeH="0" baseline="0" noProof="0" dirty="0">
              <a:ln>
                <a:noFill/>
              </a:ln>
              <a:solidFill>
                <a:srgbClr val="929292"/>
              </a:solidFill>
              <a:effectLst/>
              <a:uLnTx/>
              <a:uFillTx/>
              <a:latin typeface="Meiryo UI"/>
              <a:ea typeface="+mn-ea"/>
              <a:cs typeface="+mn-cs"/>
            </a:endParaRPr>
          </a:p>
        </p:txBody>
      </p:sp>
      <p:sp>
        <p:nvSpPr>
          <p:cNvPr id="41" name="テキスト ボックス 40">
            <a:extLst>
              <a:ext uri="{FF2B5EF4-FFF2-40B4-BE49-F238E27FC236}">
                <a16:creationId xmlns:a16="http://schemas.microsoft.com/office/drawing/2014/main" id="{F5B6F027-05F2-4C6D-AE1E-9A8D41C0E830}"/>
              </a:ext>
            </a:extLst>
          </p:cNvPr>
          <p:cNvSpPr txBox="1"/>
          <p:nvPr/>
        </p:nvSpPr>
        <p:spPr>
          <a:xfrm>
            <a:off x="599052" y="1721413"/>
            <a:ext cx="6269106" cy="648319"/>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800" b="0" i="0" u="none" strike="noStrike" kern="1200" cap="none" spc="0" normalizeH="0" baseline="0" noProof="0" dirty="0">
                <a:ln>
                  <a:noFill/>
                </a:ln>
                <a:solidFill>
                  <a:srgbClr val="231B23"/>
                </a:solidFill>
                <a:effectLst/>
                <a:uLnTx/>
                <a:uFillTx/>
                <a:latin typeface="Meiryo UI"/>
                <a:ea typeface="+mn-ea"/>
                <a:cs typeface="+mn-cs"/>
              </a:rPr>
              <a:t>サブ講師</a:t>
            </a:r>
            <a:r>
              <a:rPr kumimoji="1" lang="en-US" altLang="ja-JP" sz="2000" b="0" i="0" u="none" strike="noStrike" kern="1200" cap="none" spc="0" normalizeH="0" baseline="0" noProof="0" dirty="0">
                <a:ln>
                  <a:noFill/>
                </a:ln>
                <a:solidFill>
                  <a:srgbClr val="231B23"/>
                </a:solidFill>
                <a:effectLst/>
                <a:uLnTx/>
                <a:uFillTx/>
                <a:latin typeface="Meiryo UI"/>
                <a:ea typeface="+mn-ea"/>
                <a:cs typeface="+mn-cs"/>
              </a:rPr>
              <a:t>(</a:t>
            </a:r>
            <a:r>
              <a:rPr kumimoji="1" lang="ja-JP" altLang="en-US" sz="2000" b="0" i="0" u="none" strike="noStrike" kern="1200" cap="none" spc="0" normalizeH="0" baseline="0" noProof="0" dirty="0">
                <a:ln>
                  <a:noFill/>
                </a:ln>
                <a:solidFill>
                  <a:srgbClr val="231B23"/>
                </a:solidFill>
                <a:effectLst/>
                <a:uLnTx/>
                <a:uFillTx/>
                <a:latin typeface="Meiryo UI"/>
                <a:ea typeface="+mn-ea"/>
                <a:cs typeface="+mn-cs"/>
              </a:rPr>
              <a:t>的な存在</a:t>
            </a:r>
            <a:r>
              <a:rPr kumimoji="1" lang="en-US" altLang="ja-JP" sz="2000" b="0" i="0" u="none" strike="noStrike" kern="1200" cap="none" spc="0" normalizeH="0" baseline="0" noProof="0" dirty="0">
                <a:ln>
                  <a:noFill/>
                </a:ln>
                <a:solidFill>
                  <a:srgbClr val="231B23"/>
                </a:solidFill>
                <a:effectLst/>
                <a:uLnTx/>
                <a:uFillTx/>
                <a:latin typeface="Meiryo UI"/>
                <a:ea typeface="+mn-ea"/>
                <a:cs typeface="+mn-cs"/>
              </a:rPr>
              <a:t>)</a:t>
            </a:r>
            <a:r>
              <a:rPr kumimoji="1" lang="ja-JP" altLang="en-US" sz="2800" b="0" i="0" u="none" strike="noStrike" kern="1200" cap="none" spc="0" normalizeH="0" baseline="0" noProof="0" dirty="0">
                <a:ln>
                  <a:noFill/>
                </a:ln>
                <a:solidFill>
                  <a:srgbClr val="231B23"/>
                </a:solidFill>
                <a:effectLst/>
                <a:uLnTx/>
                <a:uFillTx/>
                <a:latin typeface="Meiryo UI"/>
                <a:ea typeface="+mn-ea"/>
                <a:cs typeface="+mn-cs"/>
              </a:rPr>
              <a:t>になる！</a:t>
            </a:r>
            <a:endParaRPr kumimoji="1" lang="en-US" altLang="ja-JP" sz="2800" b="0" i="0" u="none" strike="noStrike" kern="1200" cap="none" spc="0" normalizeH="0" baseline="0" noProof="0" dirty="0">
              <a:ln>
                <a:noFill/>
              </a:ln>
              <a:solidFill>
                <a:srgbClr val="231B23"/>
              </a:solidFill>
              <a:effectLst/>
              <a:uLnTx/>
              <a:uFillTx/>
              <a:latin typeface="Meiryo UI"/>
              <a:ea typeface="+mn-ea"/>
              <a:cs typeface="+mn-cs"/>
            </a:endParaRPr>
          </a:p>
        </p:txBody>
      </p:sp>
      <p:pic>
        <p:nvPicPr>
          <p:cNvPr id="42" name="グラフィックス 41" descr="ユーザー 単色塗りつぶし">
            <a:extLst>
              <a:ext uri="{FF2B5EF4-FFF2-40B4-BE49-F238E27FC236}">
                <a16:creationId xmlns:a16="http://schemas.microsoft.com/office/drawing/2014/main" id="{6CF699F4-CF46-4C02-B200-2B6D830D8BC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99052" y="5567159"/>
            <a:ext cx="1055042" cy="1055042"/>
          </a:xfrm>
          <a:prstGeom prst="rect">
            <a:avLst/>
          </a:prstGeom>
        </p:spPr>
      </p:pic>
      <p:sp>
        <p:nvSpPr>
          <p:cNvPr id="19" name="吹き出し: 角を丸めた四角形 18">
            <a:extLst>
              <a:ext uri="{FF2B5EF4-FFF2-40B4-BE49-F238E27FC236}">
                <a16:creationId xmlns:a16="http://schemas.microsoft.com/office/drawing/2014/main" id="{78AB200B-FD60-4B6C-B7B2-6CEB9186F07F}"/>
              </a:ext>
            </a:extLst>
          </p:cNvPr>
          <p:cNvSpPr/>
          <p:nvPr/>
        </p:nvSpPr>
        <p:spPr>
          <a:xfrm>
            <a:off x="2430054" y="5241891"/>
            <a:ext cx="5875083" cy="1380309"/>
          </a:xfrm>
          <a:prstGeom prst="wedgeRoundRectCallout">
            <a:avLst>
              <a:gd name="adj1" fmla="val -60539"/>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dirty="0">
                <a:solidFill>
                  <a:sysClr val="windowText" lastClr="000000"/>
                </a:solidFill>
              </a:rPr>
              <a:t>内部設計の時に初めてなのに経験者？と思うほど知識があり驚きました。またプログラミングに入ってからは</a:t>
            </a:r>
            <a:r>
              <a:rPr kumimoji="1" lang="en-US" altLang="ja-JP" dirty="0">
                <a:solidFill>
                  <a:sysClr val="windowText" lastClr="000000"/>
                </a:solidFill>
              </a:rPr>
              <a:t>A4</a:t>
            </a:r>
            <a:r>
              <a:rPr kumimoji="1" lang="ja-JP" altLang="en-US" dirty="0">
                <a:solidFill>
                  <a:sysClr val="windowText" lastClr="000000"/>
                </a:solidFill>
              </a:rPr>
              <a:t>担当のサブ講師なのでは？と思うほど助けられました。</a:t>
            </a:r>
            <a:endParaRPr kumimoji="1" lang="en-US" altLang="ja-JP" dirty="0">
              <a:solidFill>
                <a:sysClr val="windowText" lastClr="000000"/>
              </a:solidFill>
            </a:endParaRPr>
          </a:p>
        </p:txBody>
      </p:sp>
      <p:sp>
        <p:nvSpPr>
          <p:cNvPr id="47" name="正方形/長方形 46">
            <a:extLst>
              <a:ext uri="{FF2B5EF4-FFF2-40B4-BE49-F238E27FC236}">
                <a16:creationId xmlns:a16="http://schemas.microsoft.com/office/drawing/2014/main" id="{BBA0D4CD-1DC8-48C1-90C1-A4B1861089E7}"/>
              </a:ext>
            </a:extLst>
          </p:cNvPr>
          <p:cNvSpPr/>
          <p:nvPr/>
        </p:nvSpPr>
        <p:spPr>
          <a:xfrm>
            <a:off x="358601" y="2632948"/>
            <a:ext cx="11409623" cy="24844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solidFill>
                  <a:srgbClr val="231B23"/>
                </a:solidFill>
                <a:latin typeface="HGP教科書体" panose="02020600000000000000" pitchFamily="18" charset="-128"/>
                <a:ea typeface="HGP教科書体" panose="02020600000000000000" pitchFamily="18" charset="-128"/>
              </a:rPr>
              <a:t>研修成果</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48" name="テキスト ボックス 47">
            <a:extLst>
              <a:ext uri="{FF2B5EF4-FFF2-40B4-BE49-F238E27FC236}">
                <a16:creationId xmlns:a16="http://schemas.microsoft.com/office/drawing/2014/main" id="{39AEC537-9EDF-4360-B24B-926D7DD5DFAF}"/>
              </a:ext>
            </a:extLst>
          </p:cNvPr>
          <p:cNvSpPr txBox="1"/>
          <p:nvPr/>
        </p:nvSpPr>
        <p:spPr>
          <a:xfrm>
            <a:off x="725833" y="2933743"/>
            <a:ext cx="10482098" cy="2059153"/>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人に教えることは難しく、最も勉強になる</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231B23"/>
                </a:solidFill>
                <a:effectLst/>
                <a:uLnTx/>
                <a:uFillTx/>
                <a:latin typeface="Meiryo UI"/>
                <a:ea typeface="+mn-ea"/>
                <a:cs typeface="+mn-cs"/>
              </a:rPr>
              <a:t>	</a:t>
            </a:r>
            <a:r>
              <a:rPr kumimoji="1" lang="ja-JP" altLang="en-US" sz="2000" b="0" i="0" u="none" strike="noStrike" kern="1200" cap="none" spc="0" normalizeH="0" baseline="0" noProof="0" dirty="0">
                <a:ln>
                  <a:noFill/>
                </a:ln>
                <a:solidFill>
                  <a:srgbClr val="231B23"/>
                </a:solidFill>
                <a:effectLst/>
                <a:uLnTx/>
                <a:uFillTx/>
                <a:latin typeface="Meiryo UI"/>
                <a:ea typeface="+mn-ea"/>
                <a:cs typeface="+mn-cs"/>
              </a:rPr>
              <a:t>→ いつ聞かれても良い体勢を</a:t>
            </a:r>
            <a:endParaRPr kumimoji="1" lang="en-US" altLang="ja-JP" sz="20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メンバーのプログラム関連の成長を肌で感じた</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en-US" altLang="ja-JP" sz="2000" dirty="0">
                <a:solidFill>
                  <a:srgbClr val="231B23"/>
                </a:solidFill>
                <a:latin typeface="Meiryo UI"/>
              </a:rPr>
              <a:t>	</a:t>
            </a:r>
            <a:r>
              <a:rPr kumimoji="1" lang="ja-JP" altLang="en-US" sz="2000" b="0" i="0" u="none" strike="noStrike" kern="1200" cap="none" spc="0" normalizeH="0" baseline="0" noProof="0" dirty="0">
                <a:ln>
                  <a:noFill/>
                </a:ln>
                <a:solidFill>
                  <a:srgbClr val="231B23"/>
                </a:solidFill>
                <a:effectLst/>
                <a:uLnTx/>
                <a:uFillTx/>
                <a:latin typeface="Meiryo UI"/>
                <a:ea typeface="+mn-ea"/>
                <a:cs typeface="+mn-cs"/>
              </a:rPr>
              <a:t>→ プログラミング技術だけでは市場価値は高まらないのでは</a:t>
            </a:r>
            <a:endParaRPr kumimoji="1" lang="en-US" altLang="ja-JP" sz="2000" b="0" i="0" u="none" strike="noStrike" kern="1200" cap="none" spc="0" normalizeH="0" baseline="0" noProof="0" dirty="0">
              <a:ln>
                <a:noFill/>
              </a:ln>
              <a:solidFill>
                <a:srgbClr val="231B23"/>
              </a:solidFill>
              <a:effectLst/>
              <a:uLnTx/>
              <a:uFillTx/>
              <a:latin typeface="Meiryo UI"/>
              <a:ea typeface="+mn-ea"/>
              <a:cs typeface="+mn-cs"/>
            </a:endParaRPr>
          </a:p>
        </p:txBody>
      </p:sp>
      <p:sp>
        <p:nvSpPr>
          <p:cNvPr id="2" name="スライド番号プレースホルダー 1">
            <a:extLst>
              <a:ext uri="{FF2B5EF4-FFF2-40B4-BE49-F238E27FC236}">
                <a16:creationId xmlns:a16="http://schemas.microsoft.com/office/drawing/2014/main" id="{05C90913-A06C-492E-AC4D-F71C2E726681}"/>
              </a:ext>
            </a:extLst>
          </p:cNvPr>
          <p:cNvSpPr>
            <a:spLocks noGrp="1"/>
          </p:cNvSpPr>
          <p:nvPr>
            <p:ph type="sldNum" sz="quarter" idx="12"/>
          </p:nvPr>
        </p:nvSpPr>
        <p:spPr/>
        <p:txBody>
          <a:bodyPr/>
          <a:lstStyle/>
          <a:p>
            <a:fld id="{6F705D35-D126-3B47-A82C-2A13EA9E0A67}" type="slidenum">
              <a:rPr lang="en-US" smtClean="0"/>
              <a:pPr/>
              <a:t>21</a:t>
            </a:fld>
            <a:endParaRPr lang="en-US" dirty="0"/>
          </a:p>
        </p:txBody>
      </p:sp>
      <p:sp>
        <p:nvSpPr>
          <p:cNvPr id="16" name="テキスト ボックス 15">
            <a:extLst>
              <a:ext uri="{FF2B5EF4-FFF2-40B4-BE49-F238E27FC236}">
                <a16:creationId xmlns:a16="http://schemas.microsoft.com/office/drawing/2014/main" id="{D88C3345-2407-4503-9E71-54659630196D}"/>
              </a:ext>
            </a:extLst>
          </p:cNvPr>
          <p:cNvSpPr txBox="1"/>
          <p:nvPr/>
        </p:nvSpPr>
        <p:spPr>
          <a:xfrm rot="835554">
            <a:off x="6189582" y="1576454"/>
            <a:ext cx="5779299" cy="1754326"/>
          </a:xfrm>
          <a:prstGeom prst="rect">
            <a:avLst/>
          </a:prstGeom>
          <a:noFill/>
          <a:ln w="38100">
            <a:solidFill>
              <a:schemeClr val="accent1">
                <a:lumMod val="75000"/>
              </a:schemeClr>
            </a:solidFill>
          </a:ln>
        </p:spPr>
        <p:txBody>
          <a:bodyPr wrap="square" rtlCol="0">
            <a:spAutoFit/>
          </a:bodyPr>
          <a:lstStyle/>
          <a:p>
            <a:pPr algn="ctr"/>
            <a:r>
              <a:rPr kumimoji="1" lang="ja-JP" altLang="en-US" sz="5400" dirty="0">
                <a:solidFill>
                  <a:schemeClr val="accent1">
                    <a:lumMod val="75000"/>
                  </a:schemeClr>
                </a:solidFill>
                <a:latin typeface="HGS明朝B" panose="02020800000000000000" pitchFamily="18" charset="-128"/>
                <a:ea typeface="HGS明朝B" panose="02020800000000000000" pitchFamily="18" charset="-128"/>
              </a:rPr>
              <a:t>圧倒的包容力</a:t>
            </a:r>
            <a:endParaRPr kumimoji="1" lang="en-US" altLang="ja-JP" sz="5400" dirty="0">
              <a:solidFill>
                <a:schemeClr val="accent1">
                  <a:lumMod val="75000"/>
                </a:schemeClr>
              </a:solidFill>
              <a:latin typeface="HGS明朝B" panose="02020800000000000000" pitchFamily="18" charset="-128"/>
              <a:ea typeface="HGS明朝B" panose="02020800000000000000" pitchFamily="18" charset="-128"/>
            </a:endParaRPr>
          </a:p>
          <a:p>
            <a:pPr algn="ctr"/>
            <a:r>
              <a:rPr kumimoji="1" lang="ja-JP" altLang="en-US" sz="5400" dirty="0">
                <a:solidFill>
                  <a:schemeClr val="accent1">
                    <a:lumMod val="75000"/>
                  </a:schemeClr>
                </a:solidFill>
                <a:latin typeface="HGS明朝B" panose="02020800000000000000" pitchFamily="18" charset="-128"/>
                <a:ea typeface="HGS明朝B" panose="02020800000000000000" pitchFamily="18" charset="-128"/>
              </a:rPr>
              <a:t>ほとんど仏</a:t>
            </a:r>
          </a:p>
        </p:txBody>
      </p:sp>
      <p:sp>
        <p:nvSpPr>
          <p:cNvPr id="17" name="タイトル 1">
            <a:extLst>
              <a:ext uri="{FF2B5EF4-FFF2-40B4-BE49-F238E27FC236}">
                <a16:creationId xmlns:a16="http://schemas.microsoft.com/office/drawing/2014/main" id="{093AAE71-8D26-43F8-9242-6B836C2C7314}"/>
              </a:ext>
            </a:extLst>
          </p:cNvPr>
          <p:cNvSpPr txBox="1">
            <a:spLocks/>
          </p:cNvSpPr>
          <p:nvPr/>
        </p:nvSpPr>
        <p:spPr>
          <a:xfrm>
            <a:off x="958850" y="6025307"/>
            <a:ext cx="449629" cy="5838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2400" b="1" i="0" kern="1200" spc="150" baseline="0">
                <a:solidFill>
                  <a:schemeClr val="tx1"/>
                </a:solidFill>
                <a:latin typeface="+mj-lt"/>
                <a:ea typeface="Meiryo UI" panose="020B0604030504040204" pitchFamily="34" charset="-128"/>
                <a:cs typeface="+mj-cs"/>
              </a:defRPr>
            </a:lvl1pPr>
          </a:lstStyle>
          <a:p>
            <a:r>
              <a:rPr lang="en-US" altLang="ja" sz="2000" b="0" dirty="0">
                <a:solidFill>
                  <a:srgbClr val="FFFFFF"/>
                </a:solidFill>
              </a:rPr>
              <a:t>S</a:t>
            </a:r>
            <a:endParaRPr lang="ja" sz="2000" b="0" dirty="0">
              <a:solidFill>
                <a:srgbClr val="FFFFFF"/>
              </a:solidFill>
            </a:endParaRPr>
          </a:p>
        </p:txBody>
      </p:sp>
    </p:spTree>
    <p:extLst>
      <p:ext uri="{BB962C8B-B14F-4D97-AF65-F5344CB8AC3E}">
        <p14:creationId xmlns:p14="http://schemas.microsoft.com/office/powerpoint/2010/main" val="3789924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80">
                                          <p:stCondLst>
                                            <p:cond delay="0"/>
                                          </p:stCondLst>
                                        </p:cTn>
                                        <p:tgtEl>
                                          <p:spTgt spid="16"/>
                                        </p:tgtEl>
                                      </p:cBhvr>
                                    </p:animEffect>
                                    <p:anim calcmode="lin" valueType="num">
                                      <p:cBhvr>
                                        <p:cTn id="8"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3" dur="26">
                                          <p:stCondLst>
                                            <p:cond delay="650"/>
                                          </p:stCondLst>
                                        </p:cTn>
                                        <p:tgtEl>
                                          <p:spTgt spid="16"/>
                                        </p:tgtEl>
                                      </p:cBhvr>
                                      <p:to x="100000" y="60000"/>
                                    </p:animScale>
                                    <p:animScale>
                                      <p:cBhvr>
                                        <p:cTn id="14" dur="166" decel="50000">
                                          <p:stCondLst>
                                            <p:cond delay="676"/>
                                          </p:stCondLst>
                                        </p:cTn>
                                        <p:tgtEl>
                                          <p:spTgt spid="16"/>
                                        </p:tgtEl>
                                      </p:cBhvr>
                                      <p:to x="100000" y="100000"/>
                                    </p:animScale>
                                    <p:animScale>
                                      <p:cBhvr>
                                        <p:cTn id="15" dur="26">
                                          <p:stCondLst>
                                            <p:cond delay="1312"/>
                                          </p:stCondLst>
                                        </p:cTn>
                                        <p:tgtEl>
                                          <p:spTgt spid="16"/>
                                        </p:tgtEl>
                                      </p:cBhvr>
                                      <p:to x="100000" y="80000"/>
                                    </p:animScale>
                                    <p:animScale>
                                      <p:cBhvr>
                                        <p:cTn id="16" dur="166" decel="50000">
                                          <p:stCondLst>
                                            <p:cond delay="1338"/>
                                          </p:stCondLst>
                                        </p:cTn>
                                        <p:tgtEl>
                                          <p:spTgt spid="16"/>
                                        </p:tgtEl>
                                      </p:cBhvr>
                                      <p:to x="100000" y="100000"/>
                                    </p:animScale>
                                    <p:animScale>
                                      <p:cBhvr>
                                        <p:cTn id="17" dur="26">
                                          <p:stCondLst>
                                            <p:cond delay="1642"/>
                                          </p:stCondLst>
                                        </p:cTn>
                                        <p:tgtEl>
                                          <p:spTgt spid="16"/>
                                        </p:tgtEl>
                                      </p:cBhvr>
                                      <p:to x="100000" y="90000"/>
                                    </p:animScale>
                                    <p:animScale>
                                      <p:cBhvr>
                                        <p:cTn id="18" dur="166" decel="50000">
                                          <p:stCondLst>
                                            <p:cond delay="1668"/>
                                          </p:stCondLst>
                                        </p:cTn>
                                        <p:tgtEl>
                                          <p:spTgt spid="16"/>
                                        </p:tgtEl>
                                      </p:cBhvr>
                                      <p:to x="100000" y="100000"/>
                                    </p:animScale>
                                    <p:animScale>
                                      <p:cBhvr>
                                        <p:cTn id="19" dur="26">
                                          <p:stCondLst>
                                            <p:cond delay="1808"/>
                                          </p:stCondLst>
                                        </p:cTn>
                                        <p:tgtEl>
                                          <p:spTgt spid="16"/>
                                        </p:tgtEl>
                                      </p:cBhvr>
                                      <p:to x="100000" y="95000"/>
                                    </p:animScale>
                                    <p:animScale>
                                      <p:cBhvr>
                                        <p:cTn id="20"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a:extLst>
              <a:ext uri="{FF2B5EF4-FFF2-40B4-BE49-F238E27FC236}">
                <a16:creationId xmlns:a16="http://schemas.microsoft.com/office/drawing/2014/main" id="{491FFD79-7801-41A6-8327-42B8A51BB0A0}"/>
              </a:ext>
            </a:extLst>
          </p:cNvPr>
          <p:cNvSpPr/>
          <p:nvPr/>
        </p:nvSpPr>
        <p:spPr>
          <a:xfrm>
            <a:off x="358601" y="5253246"/>
            <a:ext cx="8525619" cy="13803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メンバーより</a:t>
            </a:r>
          </a:p>
        </p:txBody>
      </p:sp>
      <p:sp>
        <p:nvSpPr>
          <p:cNvPr id="15" name="正方形/長方形 14">
            <a:extLst>
              <a:ext uri="{FF2B5EF4-FFF2-40B4-BE49-F238E27FC236}">
                <a16:creationId xmlns:a16="http://schemas.microsoft.com/office/drawing/2014/main" id="{AF2861BF-3022-4976-99F4-D0D1F70589FA}"/>
              </a:ext>
            </a:extLst>
          </p:cNvPr>
          <p:cNvSpPr/>
          <p:nvPr/>
        </p:nvSpPr>
        <p:spPr>
          <a:xfrm>
            <a:off x="358601" y="1349603"/>
            <a:ext cx="11409623" cy="1363441"/>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DBA,</a:t>
            </a: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コミュニケーション担当として</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24" name="正方形/長方形 23">
            <a:extLst>
              <a:ext uri="{FF2B5EF4-FFF2-40B4-BE49-F238E27FC236}">
                <a16:creationId xmlns:a16="http://schemas.microsoft.com/office/drawing/2014/main" id="{91C1B418-DC88-48F9-9F51-A0B7F6A9F741}"/>
              </a:ext>
            </a:extLst>
          </p:cNvPr>
          <p:cNvSpPr/>
          <p:nvPr/>
        </p:nvSpPr>
        <p:spPr>
          <a:xfrm>
            <a:off x="9021453" y="5243631"/>
            <a:ext cx="2746771" cy="13551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自己採点</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pic>
        <p:nvPicPr>
          <p:cNvPr id="10" name="グラフィックス 9" descr="ニヤリとした顔 (塗りつぶしなし) 単色塗りつぶし">
            <a:extLst>
              <a:ext uri="{FF2B5EF4-FFF2-40B4-BE49-F238E27FC236}">
                <a16:creationId xmlns:a16="http://schemas.microsoft.com/office/drawing/2014/main" id="{D68573FE-0FF6-4CE1-95BE-C63109EF9B2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01856" y="5553518"/>
            <a:ext cx="735351" cy="735351"/>
          </a:xfrm>
          <a:prstGeom prst="rect">
            <a:avLst/>
          </a:prstGeom>
        </p:spPr>
      </p:pic>
      <p:sp>
        <p:nvSpPr>
          <p:cNvPr id="21" name="タイトル 1">
            <a:extLst>
              <a:ext uri="{FF2B5EF4-FFF2-40B4-BE49-F238E27FC236}">
                <a16:creationId xmlns:a16="http://schemas.microsoft.com/office/drawing/2014/main" id="{E01F4966-AC20-4CE9-B938-7DD680115297}"/>
              </a:ext>
            </a:extLst>
          </p:cNvPr>
          <p:cNvSpPr>
            <a:spLocks noGrp="1"/>
          </p:cNvSpPr>
          <p:nvPr>
            <p:ph type="title"/>
          </p:nvPr>
        </p:nvSpPr>
        <p:spPr>
          <a:xfrm>
            <a:off x="1378975" y="483440"/>
            <a:ext cx="10164876" cy="583800"/>
          </a:xfrm>
        </p:spPr>
        <p:txBody>
          <a:bodyPr rtlCol="0"/>
          <a:lstStyle/>
          <a:p>
            <a:pPr rtl="0"/>
            <a:r>
              <a:rPr lang="ja-JP" altLang="en-US" sz="3200" b="0" dirty="0"/>
              <a:t>水井 健人 </a:t>
            </a:r>
            <a:r>
              <a:rPr lang="en-US" altLang="ja-JP" b="0" dirty="0"/>
              <a:t>/ DB</a:t>
            </a:r>
            <a:r>
              <a:rPr lang="ja-JP" altLang="en-US" b="0" dirty="0"/>
              <a:t>、コミュニケーション担当</a:t>
            </a:r>
            <a:endParaRPr lang="ja" sz="3200" b="0" dirty="0"/>
          </a:p>
        </p:txBody>
      </p:sp>
      <p:pic>
        <p:nvPicPr>
          <p:cNvPr id="23" name="グラフィックス 22" descr="地球: 南北アメリカ 単色塗りつぶし">
            <a:extLst>
              <a:ext uri="{FF2B5EF4-FFF2-40B4-BE49-F238E27FC236}">
                <a16:creationId xmlns:a16="http://schemas.microsoft.com/office/drawing/2014/main" id="{12257C1A-E500-47D5-B295-0D988A417CA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9052" y="385379"/>
            <a:ext cx="779922" cy="779922"/>
          </a:xfrm>
          <a:prstGeom prst="rect">
            <a:avLst/>
          </a:prstGeom>
        </p:spPr>
      </p:pic>
      <p:sp>
        <p:nvSpPr>
          <p:cNvPr id="5" name="テキスト ボックス 4">
            <a:extLst>
              <a:ext uri="{FF2B5EF4-FFF2-40B4-BE49-F238E27FC236}">
                <a16:creationId xmlns:a16="http://schemas.microsoft.com/office/drawing/2014/main" id="{AEC5C30F-A5DC-43EA-8BB6-49AA01310E81}"/>
              </a:ext>
            </a:extLst>
          </p:cNvPr>
          <p:cNvSpPr txBox="1"/>
          <p:nvPr/>
        </p:nvSpPr>
        <p:spPr>
          <a:xfrm>
            <a:off x="9174888" y="5666506"/>
            <a:ext cx="1644513"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4400" b="0" i="0" u="none" strike="noStrike" kern="1200" cap="none" spc="0" normalizeH="0" baseline="0" noProof="0" dirty="0">
                <a:ln>
                  <a:noFill/>
                </a:ln>
                <a:solidFill>
                  <a:srgbClr val="D7E7BA">
                    <a:lumMod val="50000"/>
                  </a:srgbClr>
                </a:solidFill>
                <a:effectLst/>
                <a:uLnTx/>
                <a:uFillTx/>
                <a:latin typeface="Meiryo UI"/>
                <a:ea typeface="+mn-ea"/>
                <a:cs typeface="+mn-cs"/>
              </a:rPr>
              <a:t>70</a:t>
            </a:r>
            <a:r>
              <a:rPr kumimoji="1" lang="en-US" altLang="ja-JP" sz="2000" b="0" i="0" u="none" strike="noStrike" kern="1200" cap="none" spc="0" normalizeH="0" baseline="0" noProof="0" dirty="0">
                <a:ln>
                  <a:noFill/>
                </a:ln>
                <a:solidFill>
                  <a:srgbClr val="D7E7BA">
                    <a:lumMod val="50000"/>
                  </a:srgbClr>
                </a:solidFill>
                <a:effectLst/>
                <a:uLnTx/>
                <a:uFillTx/>
                <a:latin typeface="Meiryo UI"/>
                <a:ea typeface="+mn-ea"/>
                <a:cs typeface="+mn-cs"/>
              </a:rPr>
              <a:t> </a:t>
            </a:r>
            <a:r>
              <a:rPr kumimoji="1" lang="en-US" altLang="ja-JP" sz="2000" b="0" i="0" u="none" strike="noStrike" kern="1200" cap="none" spc="0" normalizeH="0" baseline="0" noProof="0" dirty="0">
                <a:ln>
                  <a:noFill/>
                </a:ln>
                <a:solidFill>
                  <a:srgbClr val="929292"/>
                </a:solidFill>
                <a:effectLst/>
                <a:uLnTx/>
                <a:uFillTx/>
                <a:latin typeface="Meiryo UI"/>
                <a:ea typeface="+mn-ea"/>
                <a:cs typeface="+mn-cs"/>
              </a:rPr>
              <a:t>/ 100</a:t>
            </a:r>
            <a:endParaRPr kumimoji="1" lang="ja-JP" altLang="en-US" sz="2000" b="0" i="0" u="none" strike="noStrike" kern="1200" cap="none" spc="0" normalizeH="0" baseline="0" noProof="0" dirty="0">
              <a:ln>
                <a:noFill/>
              </a:ln>
              <a:solidFill>
                <a:srgbClr val="929292"/>
              </a:solidFill>
              <a:effectLst/>
              <a:uLnTx/>
              <a:uFillTx/>
              <a:latin typeface="Meiryo UI"/>
              <a:ea typeface="+mn-ea"/>
              <a:cs typeface="+mn-cs"/>
            </a:endParaRPr>
          </a:p>
        </p:txBody>
      </p:sp>
      <p:sp>
        <p:nvSpPr>
          <p:cNvPr id="41" name="テキスト ボックス 40">
            <a:extLst>
              <a:ext uri="{FF2B5EF4-FFF2-40B4-BE49-F238E27FC236}">
                <a16:creationId xmlns:a16="http://schemas.microsoft.com/office/drawing/2014/main" id="{F5B6F027-05F2-4C6D-AE1E-9A8D41C0E830}"/>
              </a:ext>
            </a:extLst>
          </p:cNvPr>
          <p:cNvSpPr txBox="1"/>
          <p:nvPr/>
        </p:nvSpPr>
        <p:spPr>
          <a:xfrm>
            <a:off x="725833" y="1590173"/>
            <a:ext cx="6269106" cy="1122871"/>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会話してない人がいないように気を付ける！</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a:t>
            </a:r>
            <a:r>
              <a:rPr kumimoji="1" lang="en-US" altLang="ja-JP" sz="2400" b="0" i="0" u="none" strike="noStrike" kern="1200" cap="none" spc="0" normalizeH="0" baseline="0" noProof="0" dirty="0">
                <a:ln>
                  <a:noFill/>
                </a:ln>
                <a:solidFill>
                  <a:srgbClr val="231B23"/>
                </a:solidFill>
                <a:effectLst/>
                <a:uLnTx/>
                <a:uFillTx/>
                <a:latin typeface="Meiryo UI"/>
                <a:ea typeface="+mn-ea"/>
                <a:cs typeface="+mn-cs"/>
              </a:rPr>
              <a:t>DBA</a:t>
            </a: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のもっている知識を最大限引き出す。</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p:txBody>
      </p:sp>
      <p:pic>
        <p:nvPicPr>
          <p:cNvPr id="42" name="グラフィックス 41" descr="ユーザー 単色塗りつぶし">
            <a:extLst>
              <a:ext uri="{FF2B5EF4-FFF2-40B4-BE49-F238E27FC236}">
                <a16:creationId xmlns:a16="http://schemas.microsoft.com/office/drawing/2014/main" id="{6CF699F4-CF46-4C02-B200-2B6D830D8BC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99052" y="5567159"/>
            <a:ext cx="1055042" cy="1055042"/>
          </a:xfrm>
          <a:prstGeom prst="rect">
            <a:avLst/>
          </a:prstGeom>
        </p:spPr>
      </p:pic>
      <p:sp>
        <p:nvSpPr>
          <p:cNvPr id="44" name="吹き出し: 角を丸めた四角形 43">
            <a:extLst>
              <a:ext uri="{FF2B5EF4-FFF2-40B4-BE49-F238E27FC236}">
                <a16:creationId xmlns:a16="http://schemas.microsoft.com/office/drawing/2014/main" id="{DDF871A6-0182-4065-B082-728552ACEB4C}"/>
              </a:ext>
            </a:extLst>
          </p:cNvPr>
          <p:cNvSpPr/>
          <p:nvPr/>
        </p:nvSpPr>
        <p:spPr>
          <a:xfrm>
            <a:off x="2430054" y="5253246"/>
            <a:ext cx="6142446" cy="1380310"/>
          </a:xfrm>
          <a:prstGeom prst="wedgeRoundRectCallout">
            <a:avLst>
              <a:gd name="adj1" fmla="val -60539"/>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1" lang="ja-JP" altLang="en-US" dirty="0">
                <a:solidFill>
                  <a:sysClr val="windowText" lastClr="000000"/>
                </a:solidFill>
                <a:latin typeface="Meiryo UI"/>
              </a:rPr>
              <a:t>チームの影の立役者。プログラミングはもちろん、チーム内の話し合いにおいても、とにかく穴を埋める役を担ってくださっていました。</a:t>
            </a:r>
            <a:endParaRPr kumimoji="1" lang="en-US" altLang="ja-JP" dirty="0">
              <a:solidFill>
                <a:sysClr val="windowText" lastClr="000000"/>
              </a:solidFill>
              <a:latin typeface="Meiryo UI"/>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ysClr val="windowText" lastClr="000000"/>
                </a:solidFill>
                <a:effectLst/>
                <a:uLnTx/>
                <a:uFillTx/>
                <a:latin typeface="Meiryo UI"/>
                <a:ea typeface="+mn-ea"/>
                <a:cs typeface="+mn-cs"/>
              </a:rPr>
              <a:t>検索機能の実現は彼あってこそ！本当にありがとうございました！</a:t>
            </a:r>
            <a:endParaRPr kumimoji="1" lang="en-US" altLang="ja-JP" sz="1800" b="0" i="0" u="none" strike="noStrike" kern="1200" cap="none" spc="0" normalizeH="0" baseline="0" noProof="0" dirty="0">
              <a:ln>
                <a:noFill/>
              </a:ln>
              <a:solidFill>
                <a:sysClr val="windowText" lastClr="000000"/>
              </a:solidFill>
              <a:effectLst/>
              <a:uLnTx/>
              <a:uFillTx/>
              <a:latin typeface="Meiryo UI"/>
              <a:ea typeface="+mn-ea"/>
              <a:cs typeface="+mn-cs"/>
            </a:endParaRPr>
          </a:p>
        </p:txBody>
      </p:sp>
      <p:sp>
        <p:nvSpPr>
          <p:cNvPr id="47" name="正方形/長方形 46">
            <a:extLst>
              <a:ext uri="{FF2B5EF4-FFF2-40B4-BE49-F238E27FC236}">
                <a16:creationId xmlns:a16="http://schemas.microsoft.com/office/drawing/2014/main" id="{BBA0D4CD-1DC8-48C1-90C1-A4B1861089E7}"/>
              </a:ext>
            </a:extLst>
          </p:cNvPr>
          <p:cNvSpPr/>
          <p:nvPr/>
        </p:nvSpPr>
        <p:spPr>
          <a:xfrm>
            <a:off x="358601" y="2809852"/>
            <a:ext cx="11409623" cy="2307505"/>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solidFill>
                  <a:srgbClr val="231B23"/>
                </a:solidFill>
                <a:latin typeface="HGP教科書体" panose="02020600000000000000" pitchFamily="18" charset="-128"/>
                <a:ea typeface="HGP教科書体" panose="02020600000000000000" pitchFamily="18" charset="-128"/>
              </a:rPr>
              <a:t>研修成果</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2" name="スライド番号プレースホルダー 1">
            <a:extLst>
              <a:ext uri="{FF2B5EF4-FFF2-40B4-BE49-F238E27FC236}">
                <a16:creationId xmlns:a16="http://schemas.microsoft.com/office/drawing/2014/main" id="{1F45B1EB-1E7A-4127-8CDE-49B771CB4A7D}"/>
              </a:ext>
            </a:extLst>
          </p:cNvPr>
          <p:cNvSpPr>
            <a:spLocks noGrp="1"/>
          </p:cNvSpPr>
          <p:nvPr>
            <p:ph type="sldNum" sz="quarter" idx="12"/>
          </p:nvPr>
        </p:nvSpPr>
        <p:spPr/>
        <p:txBody>
          <a:bodyPr/>
          <a:lstStyle/>
          <a:p>
            <a:fld id="{6F705D35-D126-3B47-A82C-2A13EA9E0A67}" type="slidenum">
              <a:rPr lang="en-US" smtClean="0"/>
              <a:pPr/>
              <a:t>22</a:t>
            </a:fld>
            <a:endParaRPr lang="en-US" dirty="0"/>
          </a:p>
        </p:txBody>
      </p:sp>
      <p:sp>
        <p:nvSpPr>
          <p:cNvPr id="16" name="テキスト ボックス 15">
            <a:extLst>
              <a:ext uri="{FF2B5EF4-FFF2-40B4-BE49-F238E27FC236}">
                <a16:creationId xmlns:a16="http://schemas.microsoft.com/office/drawing/2014/main" id="{E3BC6703-A8F9-4613-982D-EF647E5BC4D3}"/>
              </a:ext>
            </a:extLst>
          </p:cNvPr>
          <p:cNvSpPr txBox="1"/>
          <p:nvPr/>
        </p:nvSpPr>
        <p:spPr>
          <a:xfrm rot="835554">
            <a:off x="6881743" y="1777433"/>
            <a:ext cx="4999676" cy="1754326"/>
          </a:xfrm>
          <a:prstGeom prst="rect">
            <a:avLst/>
          </a:prstGeom>
          <a:noFill/>
          <a:ln w="38100">
            <a:solidFill>
              <a:schemeClr val="accent1">
                <a:lumMod val="75000"/>
              </a:schemeClr>
            </a:solidFill>
          </a:ln>
        </p:spPr>
        <p:txBody>
          <a:bodyPr wrap="square" rtlCol="0">
            <a:spAutoFit/>
          </a:bodyPr>
          <a:lstStyle/>
          <a:p>
            <a:pPr algn="ctr"/>
            <a:r>
              <a:rPr kumimoji="1" lang="ja-JP" altLang="en-US" sz="5400" dirty="0">
                <a:solidFill>
                  <a:schemeClr val="accent1">
                    <a:lumMod val="75000"/>
                  </a:schemeClr>
                </a:solidFill>
                <a:latin typeface="HGS明朝B" panose="02020800000000000000" pitchFamily="18" charset="-128"/>
                <a:ea typeface="HGS明朝B" panose="02020800000000000000" pitchFamily="18" charset="-128"/>
              </a:rPr>
              <a:t>静かなる仕事人</a:t>
            </a:r>
            <a:endParaRPr kumimoji="1" lang="en-US" altLang="ja-JP" sz="5400" dirty="0">
              <a:solidFill>
                <a:schemeClr val="accent1">
                  <a:lumMod val="75000"/>
                </a:schemeClr>
              </a:solidFill>
              <a:latin typeface="HGS明朝B" panose="02020800000000000000" pitchFamily="18" charset="-128"/>
              <a:ea typeface="HGS明朝B" panose="02020800000000000000" pitchFamily="18" charset="-128"/>
            </a:endParaRPr>
          </a:p>
          <a:p>
            <a:pPr algn="ctr"/>
            <a:r>
              <a:rPr kumimoji="1" lang="ja-JP" altLang="en-US" sz="5400" dirty="0">
                <a:solidFill>
                  <a:schemeClr val="accent1">
                    <a:lumMod val="75000"/>
                  </a:schemeClr>
                </a:solidFill>
                <a:latin typeface="HGS明朝B" panose="02020800000000000000" pitchFamily="18" charset="-128"/>
                <a:ea typeface="HGS明朝B" panose="02020800000000000000" pitchFamily="18" charset="-128"/>
              </a:rPr>
              <a:t>影の立役者</a:t>
            </a:r>
          </a:p>
        </p:txBody>
      </p:sp>
      <p:sp>
        <p:nvSpPr>
          <p:cNvPr id="17" name="テキスト ボックス 16">
            <a:extLst>
              <a:ext uri="{FF2B5EF4-FFF2-40B4-BE49-F238E27FC236}">
                <a16:creationId xmlns:a16="http://schemas.microsoft.com/office/drawing/2014/main" id="{06C0AE5D-2966-4EA8-9771-440144BDC550}"/>
              </a:ext>
            </a:extLst>
          </p:cNvPr>
          <p:cNvSpPr txBox="1"/>
          <p:nvPr/>
        </p:nvSpPr>
        <p:spPr>
          <a:xfrm>
            <a:off x="798215" y="2967356"/>
            <a:ext cx="9178905" cy="2138534"/>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リーダーが会話を振るのがうまかった。</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en-US" altLang="ja-JP" sz="2000" dirty="0">
                <a:solidFill>
                  <a:srgbClr val="231B23"/>
                </a:solidFill>
                <a:latin typeface="Meiryo UI"/>
              </a:rPr>
              <a:t>	</a:t>
            </a:r>
            <a:r>
              <a:rPr kumimoji="1" lang="ja-JP" altLang="en-US" sz="2000" b="0" i="0" u="none" strike="noStrike" kern="1200" cap="none" spc="0" normalizeH="0" baseline="0" noProof="0" dirty="0">
                <a:ln>
                  <a:noFill/>
                </a:ln>
                <a:solidFill>
                  <a:srgbClr val="231B23"/>
                </a:solidFill>
                <a:effectLst/>
                <a:uLnTx/>
                <a:uFillTx/>
                <a:latin typeface="Meiryo UI"/>
                <a:ea typeface="+mn-ea"/>
                <a:cs typeface="+mn-cs"/>
              </a:rPr>
              <a:t>→ その分話が止まった際などのフォローをいれる</a:t>
            </a:r>
            <a:endParaRPr kumimoji="1" lang="en-US" altLang="ja-JP" sz="20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複数検索機能</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en-US" altLang="ja-JP" sz="2000" dirty="0">
                <a:solidFill>
                  <a:srgbClr val="231B23"/>
                </a:solidFill>
                <a:latin typeface="Meiryo UI"/>
              </a:rPr>
              <a:t>	</a:t>
            </a:r>
            <a:r>
              <a:rPr kumimoji="1" lang="ja-JP" altLang="en-US" sz="2000" b="0" i="0" u="none" strike="noStrike" kern="1200" cap="none" spc="0" normalizeH="0" baseline="0" noProof="0" dirty="0">
                <a:ln>
                  <a:noFill/>
                </a:ln>
                <a:solidFill>
                  <a:srgbClr val="231B23"/>
                </a:solidFill>
                <a:effectLst/>
                <a:uLnTx/>
                <a:uFillTx/>
                <a:latin typeface="Meiryo UI"/>
                <a:ea typeface="+mn-ea"/>
                <a:cs typeface="+mn-cs"/>
              </a:rPr>
              <a:t>→ 知らなかったことを調べて自分の力に</a:t>
            </a:r>
            <a:endParaRPr kumimoji="1" lang="en-US" altLang="ja-JP" sz="2000" b="0" i="0" u="none" strike="noStrike" kern="1200" cap="none" spc="0" normalizeH="0" baseline="0" noProof="0" dirty="0">
              <a:ln>
                <a:noFill/>
              </a:ln>
              <a:solidFill>
                <a:srgbClr val="231B23"/>
              </a:solidFill>
              <a:effectLst/>
              <a:uLnTx/>
              <a:uFillTx/>
              <a:latin typeface="Meiryo UI"/>
              <a:ea typeface="+mn-ea"/>
              <a:cs typeface="+mn-cs"/>
            </a:endParaRPr>
          </a:p>
        </p:txBody>
      </p:sp>
      <p:sp>
        <p:nvSpPr>
          <p:cNvPr id="18" name="タイトル 1">
            <a:extLst>
              <a:ext uri="{FF2B5EF4-FFF2-40B4-BE49-F238E27FC236}">
                <a16:creationId xmlns:a16="http://schemas.microsoft.com/office/drawing/2014/main" id="{67196C50-E59D-4F4F-9D38-0FFEF81AF693}"/>
              </a:ext>
            </a:extLst>
          </p:cNvPr>
          <p:cNvSpPr txBox="1">
            <a:spLocks/>
          </p:cNvSpPr>
          <p:nvPr/>
        </p:nvSpPr>
        <p:spPr>
          <a:xfrm>
            <a:off x="965200" y="6025307"/>
            <a:ext cx="443279" cy="5838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2400" b="1" i="0" kern="1200" spc="150" baseline="0">
                <a:solidFill>
                  <a:schemeClr val="tx1"/>
                </a:solidFill>
                <a:latin typeface="+mj-lt"/>
                <a:ea typeface="Meiryo UI" panose="020B0604030504040204" pitchFamily="34" charset="-128"/>
                <a:cs typeface="+mj-cs"/>
              </a:defRPr>
            </a:lvl1pPr>
          </a:lstStyle>
          <a:p>
            <a:r>
              <a:rPr lang="en-US" altLang="ja" sz="2000" b="0" dirty="0">
                <a:solidFill>
                  <a:srgbClr val="FFFFFF"/>
                </a:solidFill>
              </a:rPr>
              <a:t>K</a:t>
            </a:r>
            <a:endParaRPr lang="ja" sz="2000" b="0" dirty="0">
              <a:solidFill>
                <a:srgbClr val="FFFFFF"/>
              </a:solidFill>
            </a:endParaRPr>
          </a:p>
        </p:txBody>
      </p:sp>
    </p:spTree>
    <p:extLst>
      <p:ext uri="{BB962C8B-B14F-4D97-AF65-F5344CB8AC3E}">
        <p14:creationId xmlns:p14="http://schemas.microsoft.com/office/powerpoint/2010/main" val="501005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80">
                                          <p:stCondLst>
                                            <p:cond delay="0"/>
                                          </p:stCondLst>
                                        </p:cTn>
                                        <p:tgtEl>
                                          <p:spTgt spid="16"/>
                                        </p:tgtEl>
                                      </p:cBhvr>
                                    </p:animEffect>
                                    <p:anim calcmode="lin" valueType="num">
                                      <p:cBhvr>
                                        <p:cTn id="8"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3" dur="26">
                                          <p:stCondLst>
                                            <p:cond delay="650"/>
                                          </p:stCondLst>
                                        </p:cTn>
                                        <p:tgtEl>
                                          <p:spTgt spid="16"/>
                                        </p:tgtEl>
                                      </p:cBhvr>
                                      <p:to x="100000" y="60000"/>
                                    </p:animScale>
                                    <p:animScale>
                                      <p:cBhvr>
                                        <p:cTn id="14" dur="166" decel="50000">
                                          <p:stCondLst>
                                            <p:cond delay="676"/>
                                          </p:stCondLst>
                                        </p:cTn>
                                        <p:tgtEl>
                                          <p:spTgt spid="16"/>
                                        </p:tgtEl>
                                      </p:cBhvr>
                                      <p:to x="100000" y="100000"/>
                                    </p:animScale>
                                    <p:animScale>
                                      <p:cBhvr>
                                        <p:cTn id="15" dur="26">
                                          <p:stCondLst>
                                            <p:cond delay="1312"/>
                                          </p:stCondLst>
                                        </p:cTn>
                                        <p:tgtEl>
                                          <p:spTgt spid="16"/>
                                        </p:tgtEl>
                                      </p:cBhvr>
                                      <p:to x="100000" y="80000"/>
                                    </p:animScale>
                                    <p:animScale>
                                      <p:cBhvr>
                                        <p:cTn id="16" dur="166" decel="50000">
                                          <p:stCondLst>
                                            <p:cond delay="1338"/>
                                          </p:stCondLst>
                                        </p:cTn>
                                        <p:tgtEl>
                                          <p:spTgt spid="16"/>
                                        </p:tgtEl>
                                      </p:cBhvr>
                                      <p:to x="100000" y="100000"/>
                                    </p:animScale>
                                    <p:animScale>
                                      <p:cBhvr>
                                        <p:cTn id="17" dur="26">
                                          <p:stCondLst>
                                            <p:cond delay="1642"/>
                                          </p:stCondLst>
                                        </p:cTn>
                                        <p:tgtEl>
                                          <p:spTgt spid="16"/>
                                        </p:tgtEl>
                                      </p:cBhvr>
                                      <p:to x="100000" y="90000"/>
                                    </p:animScale>
                                    <p:animScale>
                                      <p:cBhvr>
                                        <p:cTn id="18" dur="166" decel="50000">
                                          <p:stCondLst>
                                            <p:cond delay="1668"/>
                                          </p:stCondLst>
                                        </p:cTn>
                                        <p:tgtEl>
                                          <p:spTgt spid="16"/>
                                        </p:tgtEl>
                                      </p:cBhvr>
                                      <p:to x="100000" y="100000"/>
                                    </p:animScale>
                                    <p:animScale>
                                      <p:cBhvr>
                                        <p:cTn id="19" dur="26">
                                          <p:stCondLst>
                                            <p:cond delay="1808"/>
                                          </p:stCondLst>
                                        </p:cTn>
                                        <p:tgtEl>
                                          <p:spTgt spid="16"/>
                                        </p:tgtEl>
                                      </p:cBhvr>
                                      <p:to x="100000" y="95000"/>
                                    </p:animScale>
                                    <p:animScale>
                                      <p:cBhvr>
                                        <p:cTn id="20"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a:extLst>
              <a:ext uri="{FF2B5EF4-FFF2-40B4-BE49-F238E27FC236}">
                <a16:creationId xmlns:a16="http://schemas.microsoft.com/office/drawing/2014/main" id="{491FFD79-7801-41A6-8327-42B8A51BB0A0}"/>
              </a:ext>
            </a:extLst>
          </p:cNvPr>
          <p:cNvSpPr/>
          <p:nvPr/>
        </p:nvSpPr>
        <p:spPr>
          <a:xfrm>
            <a:off x="358601" y="5253246"/>
            <a:ext cx="8525619" cy="13803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メンバーより</a:t>
            </a:r>
          </a:p>
        </p:txBody>
      </p:sp>
      <p:sp>
        <p:nvSpPr>
          <p:cNvPr id="15" name="正方形/長方形 14">
            <a:extLst>
              <a:ext uri="{FF2B5EF4-FFF2-40B4-BE49-F238E27FC236}">
                <a16:creationId xmlns:a16="http://schemas.microsoft.com/office/drawing/2014/main" id="{AF2861BF-3022-4976-99F4-D0D1F70589FA}"/>
              </a:ext>
            </a:extLst>
          </p:cNvPr>
          <p:cNvSpPr/>
          <p:nvPr/>
        </p:nvSpPr>
        <p:spPr>
          <a:xfrm>
            <a:off x="358600" y="1408471"/>
            <a:ext cx="11445164" cy="1150363"/>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品質管理担当として</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24" name="正方形/長方形 23">
            <a:extLst>
              <a:ext uri="{FF2B5EF4-FFF2-40B4-BE49-F238E27FC236}">
                <a16:creationId xmlns:a16="http://schemas.microsoft.com/office/drawing/2014/main" id="{91C1B418-DC88-48F9-9F51-A0B7F6A9F741}"/>
              </a:ext>
            </a:extLst>
          </p:cNvPr>
          <p:cNvSpPr/>
          <p:nvPr/>
        </p:nvSpPr>
        <p:spPr>
          <a:xfrm>
            <a:off x="9021453" y="5243631"/>
            <a:ext cx="2746771" cy="13551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自己採点</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pic>
        <p:nvPicPr>
          <p:cNvPr id="10" name="グラフィックス 9" descr="ニヤリとした顔 (塗りつぶしなし) 単色塗りつぶし">
            <a:extLst>
              <a:ext uri="{FF2B5EF4-FFF2-40B4-BE49-F238E27FC236}">
                <a16:creationId xmlns:a16="http://schemas.microsoft.com/office/drawing/2014/main" id="{D68573FE-0FF6-4CE1-95BE-C63109EF9B2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01856" y="5553518"/>
            <a:ext cx="735351" cy="735351"/>
          </a:xfrm>
          <a:prstGeom prst="rect">
            <a:avLst/>
          </a:prstGeom>
        </p:spPr>
      </p:pic>
      <p:sp>
        <p:nvSpPr>
          <p:cNvPr id="21" name="タイトル 1">
            <a:extLst>
              <a:ext uri="{FF2B5EF4-FFF2-40B4-BE49-F238E27FC236}">
                <a16:creationId xmlns:a16="http://schemas.microsoft.com/office/drawing/2014/main" id="{E01F4966-AC20-4CE9-B938-7DD680115297}"/>
              </a:ext>
            </a:extLst>
          </p:cNvPr>
          <p:cNvSpPr>
            <a:spLocks noGrp="1"/>
          </p:cNvSpPr>
          <p:nvPr>
            <p:ph type="title"/>
          </p:nvPr>
        </p:nvSpPr>
        <p:spPr>
          <a:xfrm>
            <a:off x="1378975" y="483440"/>
            <a:ext cx="10164876" cy="583800"/>
          </a:xfrm>
        </p:spPr>
        <p:txBody>
          <a:bodyPr rtlCol="0"/>
          <a:lstStyle/>
          <a:p>
            <a:pPr rtl="0"/>
            <a:r>
              <a:rPr lang="ja-JP" altLang="en-US" sz="3200" b="0" dirty="0"/>
              <a:t>舟見 玲奈 </a:t>
            </a:r>
            <a:r>
              <a:rPr lang="en-US" altLang="ja-JP" b="0" dirty="0"/>
              <a:t>/ </a:t>
            </a:r>
            <a:r>
              <a:rPr lang="ja-JP" altLang="en-US" b="0" dirty="0"/>
              <a:t>品質管理担当</a:t>
            </a:r>
            <a:endParaRPr lang="ja" sz="3200" b="0" dirty="0"/>
          </a:p>
        </p:txBody>
      </p:sp>
      <p:pic>
        <p:nvPicPr>
          <p:cNvPr id="23" name="グラフィックス 22" descr="地球: 南北アメリカ 単色塗りつぶし">
            <a:extLst>
              <a:ext uri="{FF2B5EF4-FFF2-40B4-BE49-F238E27FC236}">
                <a16:creationId xmlns:a16="http://schemas.microsoft.com/office/drawing/2014/main" id="{12257C1A-E500-47D5-B295-0D988A417CA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9052" y="385379"/>
            <a:ext cx="779922" cy="779922"/>
          </a:xfrm>
          <a:prstGeom prst="rect">
            <a:avLst/>
          </a:prstGeom>
        </p:spPr>
      </p:pic>
      <p:sp>
        <p:nvSpPr>
          <p:cNvPr id="5" name="テキスト ボックス 4">
            <a:extLst>
              <a:ext uri="{FF2B5EF4-FFF2-40B4-BE49-F238E27FC236}">
                <a16:creationId xmlns:a16="http://schemas.microsoft.com/office/drawing/2014/main" id="{AEC5C30F-A5DC-43EA-8BB6-49AA01310E81}"/>
              </a:ext>
            </a:extLst>
          </p:cNvPr>
          <p:cNvSpPr txBox="1"/>
          <p:nvPr/>
        </p:nvSpPr>
        <p:spPr>
          <a:xfrm>
            <a:off x="9174888" y="5666506"/>
            <a:ext cx="1644513"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4400" b="0" i="0" u="none" strike="noStrike" kern="1200" cap="none" spc="0" normalizeH="0" baseline="0" noProof="0" dirty="0">
                <a:ln>
                  <a:noFill/>
                </a:ln>
                <a:solidFill>
                  <a:srgbClr val="D7E7BA">
                    <a:lumMod val="50000"/>
                  </a:srgbClr>
                </a:solidFill>
                <a:effectLst/>
                <a:uLnTx/>
                <a:uFillTx/>
                <a:latin typeface="Meiryo UI"/>
                <a:ea typeface="+mn-ea"/>
                <a:cs typeface="+mn-cs"/>
              </a:rPr>
              <a:t>70</a:t>
            </a:r>
            <a:r>
              <a:rPr kumimoji="1" lang="en-US" altLang="ja-JP" sz="2000" b="0" i="0" u="none" strike="noStrike" kern="1200" cap="none" spc="0" normalizeH="0" baseline="0" noProof="0" dirty="0">
                <a:ln>
                  <a:noFill/>
                </a:ln>
                <a:solidFill>
                  <a:srgbClr val="D7E7BA">
                    <a:lumMod val="50000"/>
                  </a:srgbClr>
                </a:solidFill>
                <a:effectLst/>
                <a:uLnTx/>
                <a:uFillTx/>
                <a:latin typeface="Meiryo UI"/>
                <a:ea typeface="+mn-ea"/>
                <a:cs typeface="+mn-cs"/>
              </a:rPr>
              <a:t> </a:t>
            </a:r>
            <a:r>
              <a:rPr kumimoji="1" lang="en-US" altLang="ja-JP" sz="2000" b="0" i="0" u="none" strike="noStrike" kern="1200" cap="none" spc="0" normalizeH="0" baseline="0" noProof="0" dirty="0">
                <a:ln>
                  <a:noFill/>
                </a:ln>
                <a:solidFill>
                  <a:srgbClr val="929292"/>
                </a:solidFill>
                <a:effectLst/>
                <a:uLnTx/>
                <a:uFillTx/>
                <a:latin typeface="Meiryo UI"/>
                <a:ea typeface="+mn-ea"/>
                <a:cs typeface="+mn-cs"/>
              </a:rPr>
              <a:t>/ 100</a:t>
            </a:r>
            <a:endParaRPr kumimoji="1" lang="ja-JP" altLang="en-US" sz="2000" b="0" i="0" u="none" strike="noStrike" kern="1200" cap="none" spc="0" normalizeH="0" baseline="0" noProof="0" dirty="0">
              <a:ln>
                <a:noFill/>
              </a:ln>
              <a:solidFill>
                <a:srgbClr val="929292"/>
              </a:solidFill>
              <a:effectLst/>
              <a:uLnTx/>
              <a:uFillTx/>
              <a:latin typeface="Meiryo UI"/>
              <a:ea typeface="+mn-ea"/>
              <a:cs typeface="+mn-cs"/>
            </a:endParaRPr>
          </a:p>
        </p:txBody>
      </p:sp>
      <p:sp>
        <p:nvSpPr>
          <p:cNvPr id="41" name="テキスト ボックス 40">
            <a:extLst>
              <a:ext uri="{FF2B5EF4-FFF2-40B4-BE49-F238E27FC236}">
                <a16:creationId xmlns:a16="http://schemas.microsoft.com/office/drawing/2014/main" id="{F5B6F027-05F2-4C6D-AE1E-9A8D41C0E830}"/>
              </a:ext>
            </a:extLst>
          </p:cNvPr>
          <p:cNvSpPr txBox="1"/>
          <p:nvPr/>
        </p:nvSpPr>
        <p:spPr>
          <a:xfrm>
            <a:off x="864966" y="1814453"/>
            <a:ext cx="8673399" cy="568874"/>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良きシステムが作れるよう、チームをサポートする。</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p:txBody>
      </p:sp>
      <p:pic>
        <p:nvPicPr>
          <p:cNvPr id="42" name="グラフィックス 41" descr="ユーザー 単色塗りつぶし">
            <a:extLst>
              <a:ext uri="{FF2B5EF4-FFF2-40B4-BE49-F238E27FC236}">
                <a16:creationId xmlns:a16="http://schemas.microsoft.com/office/drawing/2014/main" id="{6CF699F4-CF46-4C02-B200-2B6D830D8BC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99052" y="5567159"/>
            <a:ext cx="1055042" cy="1055042"/>
          </a:xfrm>
          <a:prstGeom prst="rect">
            <a:avLst/>
          </a:prstGeom>
        </p:spPr>
      </p:pic>
      <p:sp>
        <p:nvSpPr>
          <p:cNvPr id="26" name="吹き出し: 角を丸めた四角形 25">
            <a:extLst>
              <a:ext uri="{FF2B5EF4-FFF2-40B4-BE49-F238E27FC236}">
                <a16:creationId xmlns:a16="http://schemas.microsoft.com/office/drawing/2014/main" id="{5A90B5A4-DF3D-4F30-BFE4-6B073C8A6D4B}"/>
              </a:ext>
            </a:extLst>
          </p:cNvPr>
          <p:cNvSpPr/>
          <p:nvPr/>
        </p:nvSpPr>
        <p:spPr>
          <a:xfrm>
            <a:off x="2430053" y="5253245"/>
            <a:ext cx="5875083" cy="1380310"/>
          </a:xfrm>
          <a:prstGeom prst="wedgeRoundRectCallout">
            <a:avLst>
              <a:gd name="adj1" fmla="val -60539"/>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ysClr val="windowText" lastClr="000000"/>
                </a:solidFill>
                <a:effectLst/>
                <a:uLnTx/>
                <a:uFillTx/>
                <a:latin typeface="Meiryo UI"/>
                <a:ea typeface="+mn-ea"/>
                <a:cs typeface="+mn-cs"/>
              </a:rPr>
              <a:t>チーム立ち上げ当初から鋭い視点の意見で、私では気付かないポイントにたくさん気づかせてもらいました。デザインもセンス抜群で本当にすごいなぁといつも思っていました。</a:t>
            </a:r>
            <a:endParaRPr kumimoji="1" lang="en-US" altLang="ja-JP" sz="1800" b="0" i="0" u="none" strike="noStrike" kern="1200" cap="none" spc="0" normalizeH="0" baseline="0" noProof="0" dirty="0">
              <a:ln>
                <a:noFill/>
              </a:ln>
              <a:solidFill>
                <a:sysClr val="windowText" lastClr="000000"/>
              </a:solidFill>
              <a:effectLst/>
              <a:uLnTx/>
              <a:uFillTx/>
              <a:latin typeface="Meiryo UI"/>
              <a:ea typeface="+mn-ea"/>
              <a:cs typeface="+mn-cs"/>
            </a:endParaRPr>
          </a:p>
        </p:txBody>
      </p:sp>
      <p:sp>
        <p:nvSpPr>
          <p:cNvPr id="47" name="正方形/長方形 46">
            <a:extLst>
              <a:ext uri="{FF2B5EF4-FFF2-40B4-BE49-F238E27FC236}">
                <a16:creationId xmlns:a16="http://schemas.microsoft.com/office/drawing/2014/main" id="{BBA0D4CD-1DC8-48C1-90C1-A4B1861089E7}"/>
              </a:ext>
            </a:extLst>
          </p:cNvPr>
          <p:cNvSpPr/>
          <p:nvPr/>
        </p:nvSpPr>
        <p:spPr>
          <a:xfrm>
            <a:off x="358600" y="2642632"/>
            <a:ext cx="11445164" cy="24747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研修成果</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19" name="テキスト ボックス 18">
            <a:extLst>
              <a:ext uri="{FF2B5EF4-FFF2-40B4-BE49-F238E27FC236}">
                <a16:creationId xmlns:a16="http://schemas.microsoft.com/office/drawing/2014/main" id="{6234C2C2-1210-4AC3-BEF2-42585446F70A}"/>
              </a:ext>
            </a:extLst>
          </p:cNvPr>
          <p:cNvSpPr txBox="1"/>
          <p:nvPr/>
        </p:nvSpPr>
        <p:spPr>
          <a:xfrm>
            <a:off x="864966" y="3237027"/>
            <a:ext cx="10678885" cy="1122871"/>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不明点は明確にし、解消すること。</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a:lnSpc>
                <a:spcPct val="150000"/>
              </a:lnSpc>
              <a:defRPr/>
            </a:pPr>
            <a:r>
              <a:rPr kumimoji="1" lang="ja-JP" altLang="en-US" sz="2400" dirty="0"/>
              <a:t>そして、共有すること。</a:t>
            </a:r>
            <a:endParaRPr kumimoji="1" lang="en-US" altLang="ja-JP" sz="2400" dirty="0"/>
          </a:p>
        </p:txBody>
      </p:sp>
      <p:sp>
        <p:nvSpPr>
          <p:cNvPr id="2" name="スライド番号プレースホルダー 1">
            <a:extLst>
              <a:ext uri="{FF2B5EF4-FFF2-40B4-BE49-F238E27FC236}">
                <a16:creationId xmlns:a16="http://schemas.microsoft.com/office/drawing/2014/main" id="{3ACF3814-3ED5-4BA0-84E6-83785F9981AF}"/>
              </a:ext>
            </a:extLst>
          </p:cNvPr>
          <p:cNvSpPr>
            <a:spLocks noGrp="1"/>
          </p:cNvSpPr>
          <p:nvPr>
            <p:ph type="sldNum" sz="quarter" idx="12"/>
          </p:nvPr>
        </p:nvSpPr>
        <p:spPr/>
        <p:txBody>
          <a:bodyPr/>
          <a:lstStyle/>
          <a:p>
            <a:fld id="{6F705D35-D126-3B47-A82C-2A13EA9E0A67}" type="slidenum">
              <a:rPr lang="en-US" smtClean="0"/>
              <a:pPr/>
              <a:t>23</a:t>
            </a:fld>
            <a:endParaRPr lang="en-US" dirty="0"/>
          </a:p>
        </p:txBody>
      </p:sp>
      <p:sp>
        <p:nvSpPr>
          <p:cNvPr id="16" name="テキスト ボックス 15">
            <a:extLst>
              <a:ext uri="{FF2B5EF4-FFF2-40B4-BE49-F238E27FC236}">
                <a16:creationId xmlns:a16="http://schemas.microsoft.com/office/drawing/2014/main" id="{1DF4D8E7-1420-4B22-B8D9-AAF4246EF1CE}"/>
              </a:ext>
            </a:extLst>
          </p:cNvPr>
          <p:cNvSpPr txBox="1"/>
          <p:nvPr/>
        </p:nvSpPr>
        <p:spPr>
          <a:xfrm rot="835554">
            <a:off x="6386527" y="806187"/>
            <a:ext cx="5779299" cy="1754326"/>
          </a:xfrm>
          <a:prstGeom prst="rect">
            <a:avLst/>
          </a:prstGeom>
          <a:noFill/>
          <a:ln w="38100">
            <a:solidFill>
              <a:schemeClr val="accent1">
                <a:lumMod val="75000"/>
              </a:schemeClr>
            </a:solidFill>
          </a:ln>
        </p:spPr>
        <p:txBody>
          <a:bodyPr wrap="square" rtlCol="0">
            <a:spAutoFit/>
          </a:bodyPr>
          <a:lstStyle/>
          <a:p>
            <a:pPr algn="ctr"/>
            <a:r>
              <a:rPr kumimoji="1" lang="ja-JP" altLang="en-US" sz="5400" dirty="0">
                <a:solidFill>
                  <a:schemeClr val="accent1">
                    <a:lumMod val="75000"/>
                  </a:schemeClr>
                </a:solidFill>
                <a:latin typeface="HGS明朝B" panose="02020800000000000000" pitchFamily="18" charset="-128"/>
                <a:ea typeface="HGS明朝B" panose="02020800000000000000" pitchFamily="18" charset="-128"/>
              </a:rPr>
              <a:t>システムデザイン全権保持者</a:t>
            </a:r>
          </a:p>
        </p:txBody>
      </p:sp>
      <p:sp>
        <p:nvSpPr>
          <p:cNvPr id="17" name="タイトル 1">
            <a:extLst>
              <a:ext uri="{FF2B5EF4-FFF2-40B4-BE49-F238E27FC236}">
                <a16:creationId xmlns:a16="http://schemas.microsoft.com/office/drawing/2014/main" id="{F7BA1754-BC86-4017-ACAB-C23906C237B4}"/>
              </a:ext>
            </a:extLst>
          </p:cNvPr>
          <p:cNvSpPr txBox="1">
            <a:spLocks/>
          </p:cNvSpPr>
          <p:nvPr/>
        </p:nvSpPr>
        <p:spPr>
          <a:xfrm>
            <a:off x="962025" y="6025307"/>
            <a:ext cx="446454" cy="5838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2400" b="1" i="0" kern="1200" spc="150" baseline="0">
                <a:solidFill>
                  <a:schemeClr val="tx1"/>
                </a:solidFill>
                <a:latin typeface="+mj-lt"/>
                <a:ea typeface="Meiryo UI" panose="020B0604030504040204" pitchFamily="34" charset="-128"/>
                <a:cs typeface="+mj-cs"/>
              </a:defRPr>
            </a:lvl1pPr>
          </a:lstStyle>
          <a:p>
            <a:r>
              <a:rPr lang="en-US" altLang="ja" sz="2000" b="0" dirty="0">
                <a:solidFill>
                  <a:srgbClr val="FFFFFF"/>
                </a:solidFill>
              </a:rPr>
              <a:t>K</a:t>
            </a:r>
            <a:endParaRPr lang="ja" sz="2000" b="0" dirty="0">
              <a:solidFill>
                <a:srgbClr val="FFFFFF"/>
              </a:solidFill>
            </a:endParaRPr>
          </a:p>
        </p:txBody>
      </p:sp>
    </p:spTree>
    <p:extLst>
      <p:ext uri="{BB962C8B-B14F-4D97-AF65-F5344CB8AC3E}">
        <p14:creationId xmlns:p14="http://schemas.microsoft.com/office/powerpoint/2010/main" val="1263311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80">
                                          <p:stCondLst>
                                            <p:cond delay="0"/>
                                          </p:stCondLst>
                                        </p:cTn>
                                        <p:tgtEl>
                                          <p:spTgt spid="16"/>
                                        </p:tgtEl>
                                      </p:cBhvr>
                                    </p:animEffect>
                                    <p:anim calcmode="lin" valueType="num">
                                      <p:cBhvr>
                                        <p:cTn id="8"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3" dur="26">
                                          <p:stCondLst>
                                            <p:cond delay="650"/>
                                          </p:stCondLst>
                                        </p:cTn>
                                        <p:tgtEl>
                                          <p:spTgt spid="16"/>
                                        </p:tgtEl>
                                      </p:cBhvr>
                                      <p:to x="100000" y="60000"/>
                                    </p:animScale>
                                    <p:animScale>
                                      <p:cBhvr>
                                        <p:cTn id="14" dur="166" decel="50000">
                                          <p:stCondLst>
                                            <p:cond delay="676"/>
                                          </p:stCondLst>
                                        </p:cTn>
                                        <p:tgtEl>
                                          <p:spTgt spid="16"/>
                                        </p:tgtEl>
                                      </p:cBhvr>
                                      <p:to x="100000" y="100000"/>
                                    </p:animScale>
                                    <p:animScale>
                                      <p:cBhvr>
                                        <p:cTn id="15" dur="26">
                                          <p:stCondLst>
                                            <p:cond delay="1312"/>
                                          </p:stCondLst>
                                        </p:cTn>
                                        <p:tgtEl>
                                          <p:spTgt spid="16"/>
                                        </p:tgtEl>
                                      </p:cBhvr>
                                      <p:to x="100000" y="80000"/>
                                    </p:animScale>
                                    <p:animScale>
                                      <p:cBhvr>
                                        <p:cTn id="16" dur="166" decel="50000">
                                          <p:stCondLst>
                                            <p:cond delay="1338"/>
                                          </p:stCondLst>
                                        </p:cTn>
                                        <p:tgtEl>
                                          <p:spTgt spid="16"/>
                                        </p:tgtEl>
                                      </p:cBhvr>
                                      <p:to x="100000" y="100000"/>
                                    </p:animScale>
                                    <p:animScale>
                                      <p:cBhvr>
                                        <p:cTn id="17" dur="26">
                                          <p:stCondLst>
                                            <p:cond delay="1642"/>
                                          </p:stCondLst>
                                        </p:cTn>
                                        <p:tgtEl>
                                          <p:spTgt spid="16"/>
                                        </p:tgtEl>
                                      </p:cBhvr>
                                      <p:to x="100000" y="90000"/>
                                    </p:animScale>
                                    <p:animScale>
                                      <p:cBhvr>
                                        <p:cTn id="18" dur="166" decel="50000">
                                          <p:stCondLst>
                                            <p:cond delay="1668"/>
                                          </p:stCondLst>
                                        </p:cTn>
                                        <p:tgtEl>
                                          <p:spTgt spid="16"/>
                                        </p:tgtEl>
                                      </p:cBhvr>
                                      <p:to x="100000" y="100000"/>
                                    </p:animScale>
                                    <p:animScale>
                                      <p:cBhvr>
                                        <p:cTn id="19" dur="26">
                                          <p:stCondLst>
                                            <p:cond delay="1808"/>
                                          </p:stCondLst>
                                        </p:cTn>
                                        <p:tgtEl>
                                          <p:spTgt spid="16"/>
                                        </p:tgtEl>
                                      </p:cBhvr>
                                      <p:to x="100000" y="95000"/>
                                    </p:animScale>
                                    <p:animScale>
                                      <p:cBhvr>
                                        <p:cTn id="20"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正方形/長方形 14">
            <a:extLst>
              <a:ext uri="{FF2B5EF4-FFF2-40B4-BE49-F238E27FC236}">
                <a16:creationId xmlns:a16="http://schemas.microsoft.com/office/drawing/2014/main" id="{AF2861BF-3022-4976-99F4-D0D1F70589FA}"/>
              </a:ext>
            </a:extLst>
          </p:cNvPr>
          <p:cNvSpPr/>
          <p:nvPr/>
        </p:nvSpPr>
        <p:spPr>
          <a:xfrm>
            <a:off x="358601" y="1349603"/>
            <a:ext cx="11409623" cy="150195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231B23"/>
                </a:solidFill>
                <a:effectLst/>
                <a:uLnTx/>
                <a:uFillTx/>
                <a:ea typeface="HGP教科書体" panose="02020600000000000000" pitchFamily="18" charset="-128"/>
                <a:cs typeface="+mn-cs"/>
              </a:rPr>
              <a:t>DBA</a:t>
            </a:r>
            <a:r>
              <a:rPr kumimoji="1" lang="ja-JP" altLang="en-US" sz="2000" b="0" i="0" u="none" strike="noStrike" kern="1200" cap="none" spc="0" normalizeH="0" baseline="0" noProof="0" dirty="0">
                <a:ln>
                  <a:noFill/>
                </a:ln>
                <a:solidFill>
                  <a:srgbClr val="231B23"/>
                </a:solidFill>
                <a:effectLst/>
                <a:uLnTx/>
                <a:uFillTx/>
                <a:ea typeface="HGP教科書体" panose="02020600000000000000" pitchFamily="18" charset="-128"/>
                <a:cs typeface="+mn-cs"/>
              </a:rPr>
              <a:t>、コミュニケーション担当として</a:t>
            </a:r>
            <a:endParaRPr kumimoji="1" lang="en-US" altLang="ja-JP" sz="2000" b="0" i="0" u="none" strike="noStrike" kern="1200" cap="none" spc="0" normalizeH="0" baseline="0" noProof="0" dirty="0">
              <a:ln>
                <a:noFill/>
              </a:ln>
              <a:solidFill>
                <a:srgbClr val="231B23"/>
              </a:solidFill>
              <a:effectLst/>
              <a:uLnTx/>
              <a:uFillTx/>
              <a:ea typeface="HGP教科書体" panose="02020600000000000000" pitchFamily="18" charset="-128"/>
              <a:cs typeface="+mn-cs"/>
            </a:endParaRPr>
          </a:p>
        </p:txBody>
      </p:sp>
      <p:sp>
        <p:nvSpPr>
          <p:cNvPr id="24" name="正方形/長方形 23">
            <a:extLst>
              <a:ext uri="{FF2B5EF4-FFF2-40B4-BE49-F238E27FC236}">
                <a16:creationId xmlns:a16="http://schemas.microsoft.com/office/drawing/2014/main" id="{91C1B418-DC88-48F9-9F51-A0B7F6A9F741}"/>
              </a:ext>
            </a:extLst>
          </p:cNvPr>
          <p:cNvSpPr/>
          <p:nvPr/>
        </p:nvSpPr>
        <p:spPr>
          <a:xfrm>
            <a:off x="9021453" y="5243631"/>
            <a:ext cx="2746771" cy="13551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自己採点</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pic>
        <p:nvPicPr>
          <p:cNvPr id="22" name="グラフィックス 21" descr="ハート付きの笑顔 (塗りつぶしなし) 単色塗りつぶし">
            <a:extLst>
              <a:ext uri="{FF2B5EF4-FFF2-40B4-BE49-F238E27FC236}">
                <a16:creationId xmlns:a16="http://schemas.microsoft.com/office/drawing/2014/main" id="{7DE3574C-15E9-4D20-A929-C7E2D6DE083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55673" y="5575725"/>
            <a:ext cx="735351" cy="735351"/>
          </a:xfrm>
          <a:prstGeom prst="rect">
            <a:avLst/>
          </a:prstGeom>
        </p:spPr>
      </p:pic>
      <p:sp>
        <p:nvSpPr>
          <p:cNvPr id="21" name="タイトル 1">
            <a:extLst>
              <a:ext uri="{FF2B5EF4-FFF2-40B4-BE49-F238E27FC236}">
                <a16:creationId xmlns:a16="http://schemas.microsoft.com/office/drawing/2014/main" id="{E01F4966-AC20-4CE9-B938-7DD680115297}"/>
              </a:ext>
            </a:extLst>
          </p:cNvPr>
          <p:cNvSpPr>
            <a:spLocks noGrp="1"/>
          </p:cNvSpPr>
          <p:nvPr>
            <p:ph type="title"/>
          </p:nvPr>
        </p:nvSpPr>
        <p:spPr>
          <a:xfrm>
            <a:off x="1378975" y="483440"/>
            <a:ext cx="10164876" cy="583800"/>
          </a:xfrm>
        </p:spPr>
        <p:txBody>
          <a:bodyPr rtlCol="0"/>
          <a:lstStyle/>
          <a:p>
            <a:pPr rtl="0"/>
            <a:r>
              <a:rPr lang="ja-JP" altLang="en-US" sz="3200" b="0" dirty="0"/>
              <a:t>杉森 佑樹 </a:t>
            </a:r>
            <a:r>
              <a:rPr lang="en-US" altLang="ja-JP" b="0" dirty="0"/>
              <a:t>/ DB</a:t>
            </a:r>
            <a:r>
              <a:rPr lang="ja-JP" altLang="en-US" b="0" dirty="0"/>
              <a:t>、コミュニケーション担当</a:t>
            </a:r>
            <a:endParaRPr lang="ja" sz="3200" b="0" dirty="0"/>
          </a:p>
        </p:txBody>
      </p:sp>
      <p:pic>
        <p:nvPicPr>
          <p:cNvPr id="23" name="グラフィックス 22" descr="地球: 南北アメリカ 単色塗りつぶし">
            <a:extLst>
              <a:ext uri="{FF2B5EF4-FFF2-40B4-BE49-F238E27FC236}">
                <a16:creationId xmlns:a16="http://schemas.microsoft.com/office/drawing/2014/main" id="{12257C1A-E500-47D5-B295-0D988A417CA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9052" y="385379"/>
            <a:ext cx="779922" cy="779922"/>
          </a:xfrm>
          <a:prstGeom prst="rect">
            <a:avLst/>
          </a:prstGeom>
        </p:spPr>
      </p:pic>
      <p:sp>
        <p:nvSpPr>
          <p:cNvPr id="5" name="テキスト ボックス 4">
            <a:extLst>
              <a:ext uri="{FF2B5EF4-FFF2-40B4-BE49-F238E27FC236}">
                <a16:creationId xmlns:a16="http://schemas.microsoft.com/office/drawing/2014/main" id="{AEC5C30F-A5DC-43EA-8BB6-49AA01310E81}"/>
              </a:ext>
            </a:extLst>
          </p:cNvPr>
          <p:cNvSpPr txBox="1"/>
          <p:nvPr/>
        </p:nvSpPr>
        <p:spPr>
          <a:xfrm>
            <a:off x="9174888" y="5666506"/>
            <a:ext cx="1644513"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4400" b="0" i="0" u="none" strike="noStrike" kern="1200" cap="none" spc="0" normalizeH="0" baseline="0" noProof="0" dirty="0">
                <a:ln>
                  <a:noFill/>
                </a:ln>
                <a:solidFill>
                  <a:srgbClr val="D7E7BA">
                    <a:lumMod val="50000"/>
                  </a:srgbClr>
                </a:solidFill>
                <a:effectLst/>
                <a:uLnTx/>
                <a:uFillTx/>
                <a:latin typeface="Meiryo UI"/>
                <a:ea typeface="+mn-ea"/>
                <a:cs typeface="+mn-cs"/>
              </a:rPr>
              <a:t>80</a:t>
            </a:r>
            <a:r>
              <a:rPr kumimoji="1" lang="en-US" altLang="ja-JP" sz="2000" b="0" i="0" u="none" strike="noStrike" kern="1200" cap="none" spc="0" normalizeH="0" baseline="0" noProof="0" dirty="0">
                <a:ln>
                  <a:noFill/>
                </a:ln>
                <a:solidFill>
                  <a:srgbClr val="D7E7BA">
                    <a:lumMod val="50000"/>
                  </a:srgbClr>
                </a:solidFill>
                <a:effectLst/>
                <a:uLnTx/>
                <a:uFillTx/>
                <a:latin typeface="Meiryo UI"/>
                <a:ea typeface="+mn-ea"/>
                <a:cs typeface="+mn-cs"/>
              </a:rPr>
              <a:t> </a:t>
            </a:r>
            <a:r>
              <a:rPr kumimoji="1" lang="en-US" altLang="ja-JP" sz="2000" b="0" i="0" u="none" strike="noStrike" kern="1200" cap="none" spc="0" normalizeH="0" baseline="0" noProof="0" dirty="0">
                <a:ln>
                  <a:noFill/>
                </a:ln>
                <a:solidFill>
                  <a:srgbClr val="929292"/>
                </a:solidFill>
                <a:effectLst/>
                <a:uLnTx/>
                <a:uFillTx/>
                <a:latin typeface="Meiryo UI"/>
                <a:ea typeface="+mn-ea"/>
                <a:cs typeface="+mn-cs"/>
              </a:rPr>
              <a:t>/ 100</a:t>
            </a:r>
            <a:endParaRPr kumimoji="1" lang="ja-JP" altLang="en-US" sz="2000" b="0" i="0" u="none" strike="noStrike" kern="1200" cap="none" spc="0" normalizeH="0" baseline="0" noProof="0" dirty="0">
              <a:ln>
                <a:noFill/>
              </a:ln>
              <a:solidFill>
                <a:srgbClr val="929292"/>
              </a:solidFill>
              <a:effectLst/>
              <a:uLnTx/>
              <a:uFillTx/>
              <a:latin typeface="Meiryo UI"/>
              <a:ea typeface="+mn-ea"/>
              <a:cs typeface="+mn-cs"/>
            </a:endParaRPr>
          </a:p>
        </p:txBody>
      </p:sp>
      <p:sp>
        <p:nvSpPr>
          <p:cNvPr id="28" name="正方形/長方形 27">
            <a:extLst>
              <a:ext uri="{FF2B5EF4-FFF2-40B4-BE49-F238E27FC236}">
                <a16:creationId xmlns:a16="http://schemas.microsoft.com/office/drawing/2014/main" id="{94059250-8A1E-4C2C-BE1C-D7A4FE618E39}"/>
              </a:ext>
            </a:extLst>
          </p:cNvPr>
          <p:cNvSpPr/>
          <p:nvPr/>
        </p:nvSpPr>
        <p:spPr>
          <a:xfrm>
            <a:off x="358601" y="5253245"/>
            <a:ext cx="8525619" cy="13803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メンバーより</a:t>
            </a:r>
          </a:p>
        </p:txBody>
      </p:sp>
      <p:sp>
        <p:nvSpPr>
          <p:cNvPr id="25" name="吹き出し: 角を丸めた四角形 24">
            <a:extLst>
              <a:ext uri="{FF2B5EF4-FFF2-40B4-BE49-F238E27FC236}">
                <a16:creationId xmlns:a16="http://schemas.microsoft.com/office/drawing/2014/main" id="{0A122515-D1DD-43AE-BF40-F2D7319E592A}"/>
              </a:ext>
            </a:extLst>
          </p:cNvPr>
          <p:cNvSpPr/>
          <p:nvPr/>
        </p:nvSpPr>
        <p:spPr>
          <a:xfrm>
            <a:off x="2430054" y="5243632"/>
            <a:ext cx="5875083" cy="1389924"/>
          </a:xfrm>
          <a:prstGeom prst="wedgeRoundRectCallout">
            <a:avLst>
              <a:gd name="adj1" fmla="val -60539"/>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dirty="0">
                <a:solidFill>
                  <a:sysClr val="windowText" lastClr="000000"/>
                </a:solidFill>
              </a:rPr>
              <a:t>個人的にチームで</a:t>
            </a:r>
            <a:r>
              <a:rPr kumimoji="1" lang="en-US" altLang="ja-JP" dirty="0">
                <a:solidFill>
                  <a:sysClr val="windowText" lastClr="000000"/>
                </a:solidFill>
              </a:rPr>
              <a:t>1</a:t>
            </a:r>
            <a:r>
              <a:rPr kumimoji="1" lang="ja-JP" altLang="en-US" dirty="0">
                <a:solidFill>
                  <a:sysClr val="windowText" lastClr="000000"/>
                </a:solidFill>
              </a:rPr>
              <a:t>番成長したんじゃないかと思ってます。恐ろしいです。技術面以外でも、何か意見を出したときや何か教えたときに全力でほめてくれるのがうれしすぎました。</a:t>
            </a:r>
            <a:endParaRPr kumimoji="1" lang="en-US" altLang="ja-JP" dirty="0">
              <a:solidFill>
                <a:sysClr val="windowText" lastClr="000000"/>
              </a:solidFill>
            </a:endParaRPr>
          </a:p>
        </p:txBody>
      </p:sp>
      <p:sp>
        <p:nvSpPr>
          <p:cNvPr id="47" name="正方形/長方形 46">
            <a:extLst>
              <a:ext uri="{FF2B5EF4-FFF2-40B4-BE49-F238E27FC236}">
                <a16:creationId xmlns:a16="http://schemas.microsoft.com/office/drawing/2014/main" id="{BBA0D4CD-1DC8-48C1-90C1-A4B1861089E7}"/>
              </a:ext>
            </a:extLst>
          </p:cNvPr>
          <p:cNvSpPr/>
          <p:nvPr/>
        </p:nvSpPr>
        <p:spPr>
          <a:xfrm>
            <a:off x="358601" y="2987446"/>
            <a:ext cx="11409623" cy="2129911"/>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研修成果</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48" name="テキスト ボックス 47">
            <a:extLst>
              <a:ext uri="{FF2B5EF4-FFF2-40B4-BE49-F238E27FC236}">
                <a16:creationId xmlns:a16="http://schemas.microsoft.com/office/drawing/2014/main" id="{39AEC537-9EDF-4360-B24B-926D7DD5DFAF}"/>
              </a:ext>
            </a:extLst>
          </p:cNvPr>
          <p:cNvSpPr txBox="1"/>
          <p:nvPr/>
        </p:nvSpPr>
        <p:spPr>
          <a:xfrm>
            <a:off x="719741" y="3438728"/>
            <a:ext cx="5805596" cy="1122871"/>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お気に入り機能</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グループの会話の盛り上げ</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p:txBody>
      </p:sp>
      <p:sp>
        <p:nvSpPr>
          <p:cNvPr id="19" name="テキスト ボックス 18">
            <a:extLst>
              <a:ext uri="{FF2B5EF4-FFF2-40B4-BE49-F238E27FC236}">
                <a16:creationId xmlns:a16="http://schemas.microsoft.com/office/drawing/2014/main" id="{9E8CC1DF-4831-4CF4-939A-95C3F0F863CB}"/>
              </a:ext>
            </a:extLst>
          </p:cNvPr>
          <p:cNvSpPr txBox="1"/>
          <p:nvPr/>
        </p:nvSpPr>
        <p:spPr>
          <a:xfrm>
            <a:off x="699093" y="1673412"/>
            <a:ext cx="10728638" cy="1122871"/>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苦手だった</a:t>
            </a:r>
            <a:r>
              <a:rPr kumimoji="1" lang="en-US" altLang="ja-JP" sz="2400" b="0" i="0" u="none" strike="noStrike" kern="1200" cap="none" spc="0" normalizeH="0" baseline="0" noProof="0" dirty="0">
                <a:ln>
                  <a:noFill/>
                </a:ln>
                <a:solidFill>
                  <a:srgbClr val="231B23"/>
                </a:solidFill>
                <a:effectLst/>
                <a:uLnTx/>
                <a:uFillTx/>
                <a:latin typeface="Meiryo UI"/>
                <a:ea typeface="+mn-ea"/>
                <a:cs typeface="+mn-cs"/>
              </a:rPr>
              <a:t>DAO</a:t>
            </a: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を克服する！</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積極的に話に参加する！</a:t>
            </a:r>
          </a:p>
        </p:txBody>
      </p:sp>
      <p:pic>
        <p:nvPicPr>
          <p:cNvPr id="29" name="グラフィックス 28" descr="ユーザー 単色塗りつぶし">
            <a:extLst>
              <a:ext uri="{FF2B5EF4-FFF2-40B4-BE49-F238E27FC236}">
                <a16:creationId xmlns:a16="http://schemas.microsoft.com/office/drawing/2014/main" id="{11478469-8849-49CD-A421-188D1361F1B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99052" y="5567159"/>
            <a:ext cx="1055042" cy="1055042"/>
          </a:xfrm>
          <a:prstGeom prst="rect">
            <a:avLst/>
          </a:prstGeom>
        </p:spPr>
      </p:pic>
      <p:sp>
        <p:nvSpPr>
          <p:cNvPr id="2" name="スライド番号プレースホルダー 1">
            <a:extLst>
              <a:ext uri="{FF2B5EF4-FFF2-40B4-BE49-F238E27FC236}">
                <a16:creationId xmlns:a16="http://schemas.microsoft.com/office/drawing/2014/main" id="{EFD7DC4B-9DA5-499F-8A1D-CE8DA8F8F8E7}"/>
              </a:ext>
            </a:extLst>
          </p:cNvPr>
          <p:cNvSpPr>
            <a:spLocks noGrp="1"/>
          </p:cNvSpPr>
          <p:nvPr>
            <p:ph type="sldNum" sz="quarter" idx="12"/>
          </p:nvPr>
        </p:nvSpPr>
        <p:spPr/>
        <p:txBody>
          <a:bodyPr/>
          <a:lstStyle/>
          <a:p>
            <a:fld id="{6F705D35-D126-3B47-A82C-2A13EA9E0A67}" type="slidenum">
              <a:rPr lang="en-US" smtClean="0"/>
              <a:pPr/>
              <a:t>24</a:t>
            </a:fld>
            <a:endParaRPr lang="en-US" dirty="0"/>
          </a:p>
        </p:txBody>
      </p:sp>
      <p:sp>
        <p:nvSpPr>
          <p:cNvPr id="16" name="テキスト ボックス 15">
            <a:extLst>
              <a:ext uri="{FF2B5EF4-FFF2-40B4-BE49-F238E27FC236}">
                <a16:creationId xmlns:a16="http://schemas.microsoft.com/office/drawing/2014/main" id="{3750C574-D577-4D98-9C54-4A5AE6BF87BD}"/>
              </a:ext>
            </a:extLst>
          </p:cNvPr>
          <p:cNvSpPr txBox="1"/>
          <p:nvPr/>
        </p:nvSpPr>
        <p:spPr>
          <a:xfrm rot="835554">
            <a:off x="6131802" y="1694221"/>
            <a:ext cx="5779299" cy="1754326"/>
          </a:xfrm>
          <a:prstGeom prst="rect">
            <a:avLst/>
          </a:prstGeom>
          <a:noFill/>
          <a:ln w="38100">
            <a:solidFill>
              <a:schemeClr val="accent1">
                <a:lumMod val="75000"/>
              </a:schemeClr>
            </a:solidFill>
          </a:ln>
        </p:spPr>
        <p:txBody>
          <a:bodyPr wrap="square" rtlCol="0">
            <a:spAutoFit/>
          </a:bodyPr>
          <a:lstStyle/>
          <a:p>
            <a:pPr algn="ctr"/>
            <a:r>
              <a:rPr kumimoji="1" lang="ja-JP" altLang="en-US" sz="5400" dirty="0">
                <a:solidFill>
                  <a:schemeClr val="accent1">
                    <a:lumMod val="75000"/>
                  </a:schemeClr>
                </a:solidFill>
                <a:latin typeface="JasmineUPC" panose="020B0502040204020203" pitchFamily="18" charset="-34"/>
                <a:ea typeface="HGS明朝B" panose="02020800000000000000" pitchFamily="18" charset="-128"/>
                <a:cs typeface="JasmineUPC" panose="020B0502040204020203" pitchFamily="18" charset="-34"/>
              </a:rPr>
              <a:t>恐怖！</a:t>
            </a:r>
            <a:endParaRPr kumimoji="1" lang="en-US" altLang="ja-JP" sz="5400" dirty="0">
              <a:solidFill>
                <a:schemeClr val="accent1">
                  <a:lumMod val="75000"/>
                </a:schemeClr>
              </a:solidFill>
              <a:latin typeface="JasmineUPC" panose="020B0502040204020203" pitchFamily="18" charset="-34"/>
              <a:ea typeface="HGS明朝B" panose="02020800000000000000" pitchFamily="18" charset="-128"/>
              <a:cs typeface="JasmineUPC" panose="020B0502040204020203" pitchFamily="18" charset="-34"/>
            </a:endParaRPr>
          </a:p>
          <a:p>
            <a:pPr algn="ctr"/>
            <a:r>
              <a:rPr kumimoji="1" lang="ja-JP" altLang="en-US" sz="5400" dirty="0">
                <a:solidFill>
                  <a:schemeClr val="accent1">
                    <a:lumMod val="75000"/>
                  </a:schemeClr>
                </a:solidFill>
                <a:latin typeface="JasmineUPC" panose="020B0502040204020203" pitchFamily="18" charset="-34"/>
                <a:ea typeface="HGS明朝B" panose="02020800000000000000" pitchFamily="18" charset="-128"/>
                <a:cs typeface="JasmineUPC" panose="020B0502040204020203" pitchFamily="18" charset="-34"/>
              </a:rPr>
              <a:t>成長モンスター！</a:t>
            </a:r>
          </a:p>
        </p:txBody>
      </p:sp>
      <p:sp>
        <p:nvSpPr>
          <p:cNvPr id="17" name="タイトル 1">
            <a:extLst>
              <a:ext uri="{FF2B5EF4-FFF2-40B4-BE49-F238E27FC236}">
                <a16:creationId xmlns:a16="http://schemas.microsoft.com/office/drawing/2014/main" id="{0E215DC5-320C-475C-B116-74748C5555BB}"/>
              </a:ext>
            </a:extLst>
          </p:cNvPr>
          <p:cNvSpPr txBox="1">
            <a:spLocks/>
          </p:cNvSpPr>
          <p:nvPr/>
        </p:nvSpPr>
        <p:spPr>
          <a:xfrm>
            <a:off x="977900" y="6025307"/>
            <a:ext cx="430579" cy="5838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2400" b="1" i="0" kern="1200" spc="150" baseline="0">
                <a:solidFill>
                  <a:schemeClr val="tx1"/>
                </a:solidFill>
                <a:latin typeface="+mj-lt"/>
                <a:ea typeface="Meiryo UI" panose="020B0604030504040204" pitchFamily="34" charset="-128"/>
                <a:cs typeface="+mj-cs"/>
              </a:defRPr>
            </a:lvl1pPr>
          </a:lstStyle>
          <a:p>
            <a:r>
              <a:rPr lang="en-US" altLang="ja" sz="2000" b="0" dirty="0">
                <a:solidFill>
                  <a:srgbClr val="FFFFFF"/>
                </a:solidFill>
              </a:rPr>
              <a:t>J</a:t>
            </a:r>
            <a:endParaRPr lang="ja" sz="2000" b="0" dirty="0">
              <a:solidFill>
                <a:srgbClr val="FFFFFF"/>
              </a:solidFill>
            </a:endParaRPr>
          </a:p>
        </p:txBody>
      </p:sp>
    </p:spTree>
    <p:extLst>
      <p:ext uri="{BB962C8B-B14F-4D97-AF65-F5344CB8AC3E}">
        <p14:creationId xmlns:p14="http://schemas.microsoft.com/office/powerpoint/2010/main" val="231276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80">
                                          <p:stCondLst>
                                            <p:cond delay="0"/>
                                          </p:stCondLst>
                                        </p:cTn>
                                        <p:tgtEl>
                                          <p:spTgt spid="16"/>
                                        </p:tgtEl>
                                      </p:cBhvr>
                                    </p:animEffect>
                                    <p:anim calcmode="lin" valueType="num">
                                      <p:cBhvr>
                                        <p:cTn id="8"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3" dur="26">
                                          <p:stCondLst>
                                            <p:cond delay="650"/>
                                          </p:stCondLst>
                                        </p:cTn>
                                        <p:tgtEl>
                                          <p:spTgt spid="16"/>
                                        </p:tgtEl>
                                      </p:cBhvr>
                                      <p:to x="100000" y="60000"/>
                                    </p:animScale>
                                    <p:animScale>
                                      <p:cBhvr>
                                        <p:cTn id="14" dur="166" decel="50000">
                                          <p:stCondLst>
                                            <p:cond delay="676"/>
                                          </p:stCondLst>
                                        </p:cTn>
                                        <p:tgtEl>
                                          <p:spTgt spid="16"/>
                                        </p:tgtEl>
                                      </p:cBhvr>
                                      <p:to x="100000" y="100000"/>
                                    </p:animScale>
                                    <p:animScale>
                                      <p:cBhvr>
                                        <p:cTn id="15" dur="26">
                                          <p:stCondLst>
                                            <p:cond delay="1312"/>
                                          </p:stCondLst>
                                        </p:cTn>
                                        <p:tgtEl>
                                          <p:spTgt spid="16"/>
                                        </p:tgtEl>
                                      </p:cBhvr>
                                      <p:to x="100000" y="80000"/>
                                    </p:animScale>
                                    <p:animScale>
                                      <p:cBhvr>
                                        <p:cTn id="16" dur="166" decel="50000">
                                          <p:stCondLst>
                                            <p:cond delay="1338"/>
                                          </p:stCondLst>
                                        </p:cTn>
                                        <p:tgtEl>
                                          <p:spTgt spid="16"/>
                                        </p:tgtEl>
                                      </p:cBhvr>
                                      <p:to x="100000" y="100000"/>
                                    </p:animScale>
                                    <p:animScale>
                                      <p:cBhvr>
                                        <p:cTn id="17" dur="26">
                                          <p:stCondLst>
                                            <p:cond delay="1642"/>
                                          </p:stCondLst>
                                        </p:cTn>
                                        <p:tgtEl>
                                          <p:spTgt spid="16"/>
                                        </p:tgtEl>
                                      </p:cBhvr>
                                      <p:to x="100000" y="90000"/>
                                    </p:animScale>
                                    <p:animScale>
                                      <p:cBhvr>
                                        <p:cTn id="18" dur="166" decel="50000">
                                          <p:stCondLst>
                                            <p:cond delay="1668"/>
                                          </p:stCondLst>
                                        </p:cTn>
                                        <p:tgtEl>
                                          <p:spTgt spid="16"/>
                                        </p:tgtEl>
                                      </p:cBhvr>
                                      <p:to x="100000" y="100000"/>
                                    </p:animScale>
                                    <p:animScale>
                                      <p:cBhvr>
                                        <p:cTn id="19" dur="26">
                                          <p:stCondLst>
                                            <p:cond delay="1808"/>
                                          </p:stCondLst>
                                        </p:cTn>
                                        <p:tgtEl>
                                          <p:spTgt spid="16"/>
                                        </p:tgtEl>
                                      </p:cBhvr>
                                      <p:to x="100000" y="95000"/>
                                    </p:animScale>
                                    <p:animScale>
                                      <p:cBhvr>
                                        <p:cTn id="20"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さいごに</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grpSp>
        <p:nvGrpSpPr>
          <p:cNvPr id="3" name="グループ化 2">
            <a:extLst>
              <a:ext uri="{FF2B5EF4-FFF2-40B4-BE49-F238E27FC236}">
                <a16:creationId xmlns:a16="http://schemas.microsoft.com/office/drawing/2014/main" id="{0102B725-898A-45AA-872E-1546C22A2164}"/>
              </a:ext>
            </a:extLst>
          </p:cNvPr>
          <p:cNvGrpSpPr/>
          <p:nvPr/>
        </p:nvGrpSpPr>
        <p:grpSpPr>
          <a:xfrm>
            <a:off x="1473581" y="2869659"/>
            <a:ext cx="9244838" cy="1931723"/>
            <a:chOff x="1473581" y="2869659"/>
            <a:chExt cx="9244838" cy="1931723"/>
          </a:xfrm>
        </p:grpSpPr>
        <p:sp>
          <p:nvSpPr>
            <p:cNvPr id="2" name="テキスト ボックス 1">
              <a:extLst>
                <a:ext uri="{FF2B5EF4-FFF2-40B4-BE49-F238E27FC236}">
                  <a16:creationId xmlns:a16="http://schemas.microsoft.com/office/drawing/2014/main" id="{2A1941D4-FFA3-47CB-8F19-F6519D6B5CE5}"/>
                </a:ext>
              </a:extLst>
            </p:cNvPr>
            <p:cNvSpPr txBox="1"/>
            <p:nvPr/>
          </p:nvSpPr>
          <p:spPr>
            <a:xfrm>
              <a:off x="1473581" y="3477942"/>
              <a:ext cx="9244838" cy="923330"/>
            </a:xfrm>
            <a:prstGeom prst="rect">
              <a:avLst/>
            </a:prstGeom>
            <a:noFill/>
          </p:spPr>
          <p:txBody>
            <a:bodyPr wrap="none" rtlCol="0">
              <a:spAutoFit/>
            </a:bodyPr>
            <a:lstStyle/>
            <a:p>
              <a:r>
                <a:rPr kumimoji="1" lang="ja-JP" altLang="en-US" sz="5400" b="1" dirty="0"/>
                <a:t>世界地図の成果、一途やなぁ～</a:t>
              </a:r>
            </a:p>
          </p:txBody>
        </p:sp>
        <p:sp>
          <p:nvSpPr>
            <p:cNvPr id="6" name="テキスト ボックス 5">
              <a:extLst>
                <a:ext uri="{FF2B5EF4-FFF2-40B4-BE49-F238E27FC236}">
                  <a16:creationId xmlns:a16="http://schemas.microsoft.com/office/drawing/2014/main" id="{FA9C4466-811F-40C3-B3FB-43FCF276FE36}"/>
                </a:ext>
              </a:extLst>
            </p:cNvPr>
            <p:cNvSpPr txBox="1"/>
            <p:nvPr/>
          </p:nvSpPr>
          <p:spPr>
            <a:xfrm>
              <a:off x="3307416" y="2869659"/>
              <a:ext cx="5577168" cy="584775"/>
            </a:xfrm>
            <a:prstGeom prst="rect">
              <a:avLst/>
            </a:prstGeom>
            <a:noFill/>
          </p:spPr>
          <p:txBody>
            <a:bodyPr wrap="none" rtlCol="0">
              <a:spAutoFit/>
            </a:bodyPr>
            <a:lstStyle/>
            <a:p>
              <a:r>
                <a:rPr kumimoji="1" lang="ja-JP" altLang="en-US" sz="3200" b="1" dirty="0"/>
                <a:t>せかいちず </a:t>
              </a:r>
              <a:r>
                <a:rPr kumimoji="1" lang="ja-JP" altLang="en-US" sz="2000" dirty="0"/>
                <a:t>の</a:t>
              </a:r>
              <a:r>
                <a:rPr kumimoji="1" lang="ja-JP" altLang="en-US" sz="3200" dirty="0"/>
                <a:t> </a:t>
              </a:r>
              <a:r>
                <a:rPr kumimoji="1" lang="ja-JP" altLang="en-US" sz="3200" b="1" dirty="0"/>
                <a:t>せ</a:t>
              </a:r>
              <a:r>
                <a:rPr kumimoji="1" lang="ja-JP" altLang="en-US" sz="2000" dirty="0"/>
                <a:t>い</a:t>
              </a:r>
              <a:r>
                <a:rPr kumimoji="1" lang="ja-JP" altLang="en-US" sz="3200" b="1" dirty="0"/>
                <a:t>か</a:t>
              </a:r>
              <a:r>
                <a:rPr kumimoji="1" lang="ja-JP" altLang="en-US" sz="2000" dirty="0"/>
                <a:t>、</a:t>
              </a:r>
              <a:r>
                <a:rPr kumimoji="1" lang="ja-JP" altLang="en-US" sz="3200" dirty="0"/>
                <a:t> </a:t>
              </a:r>
              <a:r>
                <a:rPr kumimoji="1" lang="ja-JP" altLang="en-US" sz="3200" b="1" dirty="0"/>
                <a:t>いちず</a:t>
              </a:r>
              <a:r>
                <a:rPr kumimoji="1" lang="ja-JP" altLang="en-US" sz="2000" dirty="0"/>
                <a:t>やなぁ～</a:t>
              </a:r>
              <a:endParaRPr kumimoji="1" lang="ja-JP" altLang="en-US" sz="3200" dirty="0"/>
            </a:p>
          </p:txBody>
        </p:sp>
        <p:sp>
          <p:nvSpPr>
            <p:cNvPr id="12" name="テキスト ボックス 11">
              <a:extLst>
                <a:ext uri="{FF2B5EF4-FFF2-40B4-BE49-F238E27FC236}">
                  <a16:creationId xmlns:a16="http://schemas.microsoft.com/office/drawing/2014/main" id="{C6648EAA-B9EE-4F65-A6EE-918DF7D6F8F6}"/>
                </a:ext>
              </a:extLst>
            </p:cNvPr>
            <p:cNvSpPr txBox="1"/>
            <p:nvPr/>
          </p:nvSpPr>
          <p:spPr>
            <a:xfrm>
              <a:off x="2023424" y="4401272"/>
              <a:ext cx="1938976" cy="400110"/>
            </a:xfrm>
            <a:prstGeom prst="rect">
              <a:avLst/>
            </a:prstGeom>
            <a:noFill/>
          </p:spPr>
          <p:txBody>
            <a:bodyPr wrap="square" rtlCol="0">
              <a:spAutoFit/>
            </a:bodyPr>
            <a:lstStyle/>
            <a:p>
              <a:r>
                <a:rPr kumimoji="1" lang="ja-JP" altLang="en-US" sz="2000" dirty="0">
                  <a:solidFill>
                    <a:schemeClr val="bg1">
                      <a:lumMod val="50000"/>
                    </a:schemeClr>
                  </a:solidFill>
                </a:rPr>
                <a:t>（</a:t>
              </a:r>
              <a:r>
                <a:rPr kumimoji="1" lang="en-US" altLang="ja-JP" sz="2000" dirty="0">
                  <a:solidFill>
                    <a:schemeClr val="bg1">
                      <a:lumMod val="50000"/>
                    </a:schemeClr>
                  </a:solidFill>
                </a:rPr>
                <a:t>worldMap</a:t>
              </a:r>
              <a:r>
                <a:rPr kumimoji="1" lang="ja-JP" altLang="en-US" sz="2000" dirty="0">
                  <a:solidFill>
                    <a:schemeClr val="bg1">
                      <a:lumMod val="50000"/>
                    </a:schemeClr>
                  </a:solidFill>
                </a:rPr>
                <a:t>）</a:t>
              </a:r>
              <a:endParaRPr kumimoji="1" lang="en-US" altLang="ja-JP" sz="2000" dirty="0">
                <a:solidFill>
                  <a:schemeClr val="bg1">
                    <a:lumMod val="50000"/>
                  </a:schemeClr>
                </a:solidFill>
              </a:endParaRPr>
            </a:p>
          </p:txBody>
        </p:sp>
      </p:grpSp>
      <p:sp>
        <p:nvSpPr>
          <p:cNvPr id="4" name="スライド番号プレースホルダー 3">
            <a:extLst>
              <a:ext uri="{FF2B5EF4-FFF2-40B4-BE49-F238E27FC236}">
                <a16:creationId xmlns:a16="http://schemas.microsoft.com/office/drawing/2014/main" id="{770DD0AB-3996-4071-9EFB-2DBEADB7E233}"/>
              </a:ext>
            </a:extLst>
          </p:cNvPr>
          <p:cNvSpPr>
            <a:spLocks noGrp="1"/>
          </p:cNvSpPr>
          <p:nvPr>
            <p:ph type="sldNum" sz="quarter" idx="12"/>
          </p:nvPr>
        </p:nvSpPr>
        <p:spPr/>
        <p:txBody>
          <a:bodyPr/>
          <a:lstStyle/>
          <a:p>
            <a:fld id="{6F705D35-D126-3B47-A82C-2A13EA9E0A67}" type="slidenum">
              <a:rPr lang="en-US" smtClean="0"/>
              <a:pPr/>
              <a:t>25</a:t>
            </a:fld>
            <a:endParaRPr lang="en-US" dirty="0"/>
          </a:p>
        </p:txBody>
      </p:sp>
    </p:spTree>
    <p:extLst>
      <p:ext uri="{BB962C8B-B14F-4D97-AF65-F5344CB8AC3E}">
        <p14:creationId xmlns:p14="http://schemas.microsoft.com/office/powerpoint/2010/main" val="2348900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1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さいごに</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3" name="テキスト ボックス 2">
            <a:extLst>
              <a:ext uri="{FF2B5EF4-FFF2-40B4-BE49-F238E27FC236}">
                <a16:creationId xmlns:a16="http://schemas.microsoft.com/office/drawing/2014/main" id="{2F8DD984-BE12-450C-A751-E59A413E8E89}"/>
              </a:ext>
            </a:extLst>
          </p:cNvPr>
          <p:cNvSpPr txBox="1"/>
          <p:nvPr/>
        </p:nvSpPr>
        <p:spPr>
          <a:xfrm>
            <a:off x="1870323" y="3585382"/>
            <a:ext cx="8451353" cy="523220"/>
          </a:xfrm>
          <a:prstGeom prst="rect">
            <a:avLst/>
          </a:prstGeom>
          <a:noFill/>
        </p:spPr>
        <p:txBody>
          <a:bodyPr wrap="none" rtlCol="0">
            <a:spAutoFit/>
          </a:bodyPr>
          <a:lstStyle/>
          <a:p>
            <a:r>
              <a:rPr kumimoji="1" lang="ja-JP" altLang="en-US" sz="2800" dirty="0">
                <a:latin typeface="HGS明朝B" panose="02020800000000000000" pitchFamily="18" charset="-128"/>
                <a:ea typeface="HGS明朝B" panose="02020800000000000000" pitchFamily="18" charset="-128"/>
              </a:rPr>
              <a:t>「画像切り替え？　</a:t>
            </a:r>
            <a:r>
              <a:rPr kumimoji="1" lang="en-US" altLang="ja-JP" sz="2800" dirty="0">
                <a:latin typeface="HGS明朝B" panose="02020800000000000000" pitchFamily="18" charset="-128"/>
                <a:ea typeface="HGS明朝B" panose="02020800000000000000" pitchFamily="18" charset="-128"/>
              </a:rPr>
              <a:t>Ajax</a:t>
            </a:r>
            <a:r>
              <a:rPr kumimoji="1" lang="ja-JP" altLang="en-US" sz="2800" dirty="0">
                <a:latin typeface="HGS明朝B" panose="02020800000000000000" pitchFamily="18" charset="-128"/>
                <a:ea typeface="HGS明朝B" panose="02020800000000000000" pitchFamily="18" charset="-128"/>
              </a:rPr>
              <a:t>使わないなら楽勝じゃん」</a:t>
            </a:r>
          </a:p>
        </p:txBody>
      </p:sp>
      <p:sp>
        <p:nvSpPr>
          <p:cNvPr id="2" name="スライド番号プレースホルダー 1">
            <a:extLst>
              <a:ext uri="{FF2B5EF4-FFF2-40B4-BE49-F238E27FC236}">
                <a16:creationId xmlns:a16="http://schemas.microsoft.com/office/drawing/2014/main" id="{512E2541-095D-4CC3-A36E-351ED2572F9F}"/>
              </a:ext>
            </a:extLst>
          </p:cNvPr>
          <p:cNvSpPr>
            <a:spLocks noGrp="1"/>
          </p:cNvSpPr>
          <p:nvPr>
            <p:ph type="sldNum" sz="quarter" idx="12"/>
          </p:nvPr>
        </p:nvSpPr>
        <p:spPr/>
        <p:txBody>
          <a:bodyPr/>
          <a:lstStyle/>
          <a:p>
            <a:fld id="{6F705D35-D126-3B47-A82C-2A13EA9E0A67}" type="slidenum">
              <a:rPr lang="en-US" smtClean="0"/>
              <a:pPr/>
              <a:t>26</a:t>
            </a:fld>
            <a:endParaRPr lang="en-US" dirty="0"/>
          </a:p>
        </p:txBody>
      </p:sp>
    </p:spTree>
    <p:extLst>
      <p:ext uri="{BB962C8B-B14F-4D97-AF65-F5344CB8AC3E}">
        <p14:creationId xmlns:p14="http://schemas.microsoft.com/office/powerpoint/2010/main" val="996520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58CF9080-741F-424D-ABBB-D1B689C0949C}"/>
              </a:ext>
            </a:extLst>
          </p:cNvPr>
          <p:cNvSpPr/>
          <p:nvPr/>
        </p:nvSpPr>
        <p:spPr>
          <a:xfrm>
            <a:off x="0" y="1562793"/>
            <a:ext cx="7614458" cy="2926080"/>
          </a:xfrm>
          <a:prstGeom prst="rect">
            <a:avLst/>
          </a:prstGeom>
          <a:solidFill>
            <a:srgbClr val="231B23"/>
          </a:solidFill>
          <a:ln>
            <a:solidFill>
              <a:srgbClr val="231B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latin typeface="+mj-lt"/>
              </a:rPr>
              <a:t>約</a:t>
            </a:r>
            <a:r>
              <a:rPr kumimoji="1" lang="en-US" altLang="ja-JP" sz="2400" dirty="0">
                <a:latin typeface="+mj-lt"/>
              </a:rPr>
              <a:t>3</a:t>
            </a:r>
            <a:r>
              <a:rPr kumimoji="1" lang="ja-JP" altLang="en-US" sz="2400" dirty="0">
                <a:latin typeface="+mj-lt"/>
              </a:rPr>
              <a:t>か月間に渡り、私たちの成長をサポートしてくださった</a:t>
            </a:r>
            <a:endParaRPr kumimoji="1" lang="en-US" altLang="ja-JP" sz="2400" dirty="0">
              <a:latin typeface="+mj-lt"/>
            </a:endParaRPr>
          </a:p>
          <a:p>
            <a:pPr algn="ctr"/>
            <a:r>
              <a:rPr kumimoji="1" lang="ja-JP" altLang="en-US" sz="2400" dirty="0">
                <a:latin typeface="+mj-lt"/>
              </a:rPr>
              <a:t>講師の皆様　</a:t>
            </a:r>
            <a:r>
              <a:rPr kumimoji="1" lang="en-US" altLang="ja-JP" sz="2400" dirty="0">
                <a:latin typeface="+mj-lt"/>
              </a:rPr>
              <a:t>DOJO</a:t>
            </a:r>
            <a:r>
              <a:rPr kumimoji="1" lang="ja-JP" altLang="en-US" sz="2400" dirty="0">
                <a:latin typeface="+mj-lt"/>
              </a:rPr>
              <a:t>運営事務局の皆様　</a:t>
            </a:r>
            <a:r>
              <a:rPr kumimoji="1" lang="en-US" altLang="ja-JP" sz="2400" dirty="0">
                <a:latin typeface="+mj-lt"/>
              </a:rPr>
              <a:t>A</a:t>
            </a:r>
            <a:r>
              <a:rPr kumimoji="1" lang="ja-JP" altLang="en-US" sz="2400" dirty="0">
                <a:latin typeface="+mj-lt"/>
              </a:rPr>
              <a:t>クラスの皆様に</a:t>
            </a:r>
            <a:endParaRPr kumimoji="1" lang="en-US" altLang="ja-JP" sz="2400" dirty="0">
              <a:latin typeface="+mj-lt"/>
            </a:endParaRPr>
          </a:p>
          <a:p>
            <a:pPr algn="ctr"/>
            <a:r>
              <a:rPr kumimoji="1" lang="ja-JP" altLang="en-US" sz="2400" dirty="0">
                <a:latin typeface="+mj-lt"/>
              </a:rPr>
              <a:t>心より感謝申し上げます。</a:t>
            </a:r>
            <a:endParaRPr kumimoji="1" lang="en-US" altLang="ja-JP" sz="2400" dirty="0">
              <a:latin typeface="+mj-lt"/>
            </a:endParaRPr>
          </a:p>
          <a:p>
            <a:pPr algn="ctr"/>
            <a:endParaRPr kumimoji="1" lang="en-US" altLang="ja-JP" sz="2400" dirty="0">
              <a:latin typeface="+mj-lt"/>
            </a:endParaRPr>
          </a:p>
        </p:txBody>
      </p:sp>
      <p:sp>
        <p:nvSpPr>
          <p:cNvPr id="3" name="コンテンツ プレースホルダー 2">
            <a:extLst>
              <a:ext uri="{FF2B5EF4-FFF2-40B4-BE49-F238E27FC236}">
                <a16:creationId xmlns:a16="http://schemas.microsoft.com/office/drawing/2014/main" id="{76760457-6671-4A0F-B90A-93BAFECC0638}"/>
              </a:ext>
            </a:extLst>
          </p:cNvPr>
          <p:cNvSpPr txBox="1">
            <a:spLocks/>
          </p:cNvSpPr>
          <p:nvPr/>
        </p:nvSpPr>
        <p:spPr>
          <a:xfrm>
            <a:off x="3581401" y="5866938"/>
            <a:ext cx="8720783" cy="991062"/>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kumimoji="1" lang="ja-JP" altLang="en-US" sz="4000" dirty="0">
                <a:latin typeface="+mj-lt"/>
              </a:rPr>
              <a:t>ご清聴いただきありがとうございました！</a:t>
            </a:r>
          </a:p>
        </p:txBody>
      </p:sp>
      <p:sp>
        <p:nvSpPr>
          <p:cNvPr id="2" name="スライド番号プレースホルダー 1">
            <a:extLst>
              <a:ext uri="{FF2B5EF4-FFF2-40B4-BE49-F238E27FC236}">
                <a16:creationId xmlns:a16="http://schemas.microsoft.com/office/drawing/2014/main" id="{45A494F8-8D71-416F-BBD4-2D8909E0DD9C}"/>
              </a:ext>
            </a:extLst>
          </p:cNvPr>
          <p:cNvSpPr>
            <a:spLocks noGrp="1"/>
          </p:cNvSpPr>
          <p:nvPr>
            <p:ph type="sldNum" sz="quarter" idx="12"/>
          </p:nvPr>
        </p:nvSpPr>
        <p:spPr/>
        <p:txBody>
          <a:bodyPr/>
          <a:lstStyle/>
          <a:p>
            <a:fld id="{6F705D35-D126-3B47-A82C-2A13EA9E0A67}" type="slidenum">
              <a:rPr lang="en-US" smtClean="0"/>
              <a:pPr/>
              <a:t>27</a:t>
            </a:fld>
            <a:endParaRPr lang="en-US" dirty="0"/>
          </a:p>
        </p:txBody>
      </p:sp>
      <p:sp>
        <p:nvSpPr>
          <p:cNvPr id="5" name="コンテンツ プレースホルダー 2">
            <a:extLst>
              <a:ext uri="{FF2B5EF4-FFF2-40B4-BE49-F238E27FC236}">
                <a16:creationId xmlns:a16="http://schemas.microsoft.com/office/drawing/2014/main" id="{221034E7-F448-4C7D-901C-A90546A0B94E}"/>
              </a:ext>
            </a:extLst>
          </p:cNvPr>
          <p:cNvSpPr txBox="1">
            <a:spLocks/>
          </p:cNvSpPr>
          <p:nvPr/>
        </p:nvSpPr>
        <p:spPr>
          <a:xfrm>
            <a:off x="7743372" y="2737216"/>
            <a:ext cx="4100285" cy="1718639"/>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buFont typeface="Wingdings" panose="05000000000000000000" pitchFamily="2" charset="2"/>
              <a:buNone/>
            </a:pPr>
            <a:r>
              <a:rPr lang="en-US" altLang="ja-JP" sz="2400" dirty="0">
                <a:latin typeface="BIZ UDPゴシック" panose="020B0400000000000000" pitchFamily="50" charset="-128"/>
                <a:ea typeface="BIZ UDPゴシック" panose="020B0400000000000000" pitchFamily="50" charset="-128"/>
              </a:rPr>
              <a:t>Special Thanks</a:t>
            </a:r>
          </a:p>
          <a:p>
            <a:pPr marL="0" indent="0" algn="ctr">
              <a:lnSpc>
                <a:spcPct val="100000"/>
              </a:lnSpc>
              <a:buFont typeface="Wingdings" panose="05000000000000000000" pitchFamily="2" charset="2"/>
              <a:buNone/>
            </a:pPr>
            <a:r>
              <a:rPr lang="en-US" altLang="ja-JP" sz="2000" dirty="0">
                <a:latin typeface="BIZ UDPゴシック" panose="020B0400000000000000" pitchFamily="50" charset="-128"/>
                <a:ea typeface="BIZ UDPゴシック" panose="020B0400000000000000" pitchFamily="50" charset="-128"/>
              </a:rPr>
              <a:t>H</a:t>
            </a:r>
            <a:r>
              <a:rPr lang="ja-JP" altLang="en-US" sz="2000" dirty="0">
                <a:latin typeface="BIZ UDPゴシック" panose="020B0400000000000000" pitchFamily="50" charset="-128"/>
                <a:ea typeface="BIZ UDPゴシック" panose="020B0400000000000000" pitchFamily="50" charset="-128"/>
              </a:rPr>
              <a:t>講師</a:t>
            </a:r>
            <a:endParaRPr lang="en-US" altLang="ja-JP" sz="2000" dirty="0">
              <a:latin typeface="BIZ UDPゴシック" panose="020B0400000000000000" pitchFamily="50" charset="-128"/>
              <a:ea typeface="BIZ UDPゴシック" panose="020B0400000000000000" pitchFamily="50" charset="-128"/>
            </a:endParaRPr>
          </a:p>
          <a:p>
            <a:pPr marL="0" indent="0" algn="ctr">
              <a:lnSpc>
                <a:spcPct val="100000"/>
              </a:lnSpc>
              <a:buFont typeface="Wingdings" panose="05000000000000000000" pitchFamily="2" charset="2"/>
              <a:buNone/>
            </a:pPr>
            <a:r>
              <a:rPr lang="en-US" altLang="ja-JP" sz="2000" dirty="0">
                <a:latin typeface="BIZ UDPゴシック" panose="020B0400000000000000" pitchFamily="50" charset="-128"/>
                <a:ea typeface="BIZ UDPゴシック" panose="020B0400000000000000" pitchFamily="50" charset="-128"/>
              </a:rPr>
              <a:t>K</a:t>
            </a:r>
            <a:r>
              <a:rPr lang="ja-JP" altLang="en-US" sz="2000" dirty="0">
                <a:latin typeface="BIZ UDPゴシック" panose="020B0400000000000000" pitchFamily="50" charset="-128"/>
                <a:ea typeface="BIZ UDPゴシック" panose="020B0400000000000000" pitchFamily="50" charset="-128"/>
              </a:rPr>
              <a:t>さん</a:t>
            </a:r>
            <a:endParaRPr lang="en-US" altLang="ja-JP" sz="20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2422208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さいごに</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3" name="テキスト ボックス 2">
            <a:extLst>
              <a:ext uri="{FF2B5EF4-FFF2-40B4-BE49-F238E27FC236}">
                <a16:creationId xmlns:a16="http://schemas.microsoft.com/office/drawing/2014/main" id="{2F8DD984-BE12-450C-A751-E59A413E8E89}"/>
              </a:ext>
            </a:extLst>
          </p:cNvPr>
          <p:cNvSpPr txBox="1"/>
          <p:nvPr/>
        </p:nvSpPr>
        <p:spPr>
          <a:xfrm>
            <a:off x="989013" y="1800626"/>
            <a:ext cx="6652758" cy="5161991"/>
          </a:xfrm>
          <a:prstGeom prst="rect">
            <a:avLst/>
          </a:prstGeom>
          <a:noFill/>
        </p:spPr>
        <p:txBody>
          <a:bodyPr wrap="square" rtlCol="0">
            <a:spAutoFit/>
          </a:bodyPr>
          <a:lstStyle/>
          <a:p>
            <a:pPr>
              <a:lnSpc>
                <a:spcPct val="150000"/>
              </a:lnSpc>
            </a:pPr>
            <a:r>
              <a:rPr kumimoji="1" lang="ja-JP" altLang="en-US" sz="2800" dirty="0">
                <a:latin typeface="HGS明朝B" panose="02020800000000000000" pitchFamily="18" charset="-128"/>
                <a:ea typeface="HGS明朝B" panose="02020800000000000000" pitchFamily="18" charset="-128"/>
              </a:rPr>
              <a:t>キャッチフレーズ</a:t>
            </a:r>
            <a:endParaRPr kumimoji="1" lang="en-US" altLang="ja-JP" sz="2800" dirty="0">
              <a:latin typeface="HGS明朝B" panose="02020800000000000000" pitchFamily="18" charset="-128"/>
              <a:ea typeface="HGS明朝B" panose="02020800000000000000" pitchFamily="18" charset="-128"/>
            </a:endParaRPr>
          </a:p>
          <a:p>
            <a:pPr>
              <a:lnSpc>
                <a:spcPct val="150000"/>
              </a:lnSpc>
            </a:pPr>
            <a:r>
              <a:rPr kumimoji="1" lang="ja-JP" altLang="en-US" sz="2800" dirty="0">
                <a:latin typeface="HGS明朝B" panose="02020800000000000000" pitchFamily="18" charset="-128"/>
                <a:ea typeface="HGS明朝B" panose="02020800000000000000" pitchFamily="18" charset="-128"/>
              </a:rPr>
              <a:t>小林：俺たちのリーダー</a:t>
            </a:r>
            <a:endParaRPr kumimoji="1" lang="en-US" altLang="ja-JP" sz="2800" dirty="0">
              <a:latin typeface="HGS明朝B" panose="02020800000000000000" pitchFamily="18" charset="-128"/>
              <a:ea typeface="HGS明朝B" panose="02020800000000000000" pitchFamily="18" charset="-128"/>
            </a:endParaRPr>
          </a:p>
          <a:p>
            <a:pPr>
              <a:lnSpc>
                <a:spcPct val="150000"/>
              </a:lnSpc>
            </a:pPr>
            <a:r>
              <a:rPr kumimoji="1" lang="ja-JP" altLang="en-US" sz="2800" dirty="0">
                <a:latin typeface="HGS明朝B" panose="02020800000000000000" pitchFamily="18" charset="-128"/>
                <a:ea typeface="HGS明朝B" panose="02020800000000000000" pitchFamily="18" charset="-128"/>
              </a:rPr>
              <a:t>上甲：圧倒的包容力　ほとんど仏</a:t>
            </a:r>
            <a:endParaRPr kumimoji="1" lang="en-US" altLang="ja-JP" sz="2800" dirty="0">
              <a:latin typeface="HGS明朝B" panose="02020800000000000000" pitchFamily="18" charset="-128"/>
              <a:ea typeface="HGS明朝B" panose="02020800000000000000" pitchFamily="18" charset="-128"/>
            </a:endParaRPr>
          </a:p>
          <a:p>
            <a:pPr>
              <a:lnSpc>
                <a:spcPct val="150000"/>
              </a:lnSpc>
            </a:pPr>
            <a:r>
              <a:rPr kumimoji="1" lang="ja-JP" altLang="en-US" sz="2800" dirty="0">
                <a:latin typeface="HGS明朝B" panose="02020800000000000000" pitchFamily="18" charset="-128"/>
                <a:ea typeface="HGS明朝B" panose="02020800000000000000" pitchFamily="18" charset="-128"/>
              </a:rPr>
              <a:t>水井：チームの影の立役者</a:t>
            </a:r>
            <a:endParaRPr kumimoji="1" lang="en-US" altLang="ja-JP" sz="2800" dirty="0">
              <a:latin typeface="HGS明朝B" panose="02020800000000000000" pitchFamily="18" charset="-128"/>
              <a:ea typeface="HGS明朝B" panose="02020800000000000000" pitchFamily="18" charset="-128"/>
            </a:endParaRPr>
          </a:p>
          <a:p>
            <a:pPr>
              <a:lnSpc>
                <a:spcPct val="150000"/>
              </a:lnSpc>
            </a:pPr>
            <a:r>
              <a:rPr kumimoji="1" lang="ja-JP" altLang="en-US" sz="2800" dirty="0">
                <a:latin typeface="HGS明朝B" panose="02020800000000000000" pitchFamily="18" charset="-128"/>
                <a:ea typeface="HGS明朝B" panose="02020800000000000000" pitchFamily="18" charset="-128"/>
              </a:rPr>
              <a:t>杉森：恐怖！成長モンスター！</a:t>
            </a:r>
            <a:endParaRPr kumimoji="1" lang="en-US" altLang="ja-JP" sz="2800" dirty="0">
              <a:latin typeface="HGS明朝B" panose="02020800000000000000" pitchFamily="18" charset="-128"/>
              <a:ea typeface="HGS明朝B" panose="02020800000000000000" pitchFamily="18" charset="-128"/>
            </a:endParaRPr>
          </a:p>
          <a:p>
            <a:pPr>
              <a:lnSpc>
                <a:spcPct val="150000"/>
              </a:lnSpc>
            </a:pPr>
            <a:r>
              <a:rPr kumimoji="1" lang="ja-JP" altLang="en-US" sz="2800" dirty="0">
                <a:latin typeface="HGS明朝B" panose="02020800000000000000" pitchFamily="18" charset="-128"/>
                <a:ea typeface="HGS明朝B" panose="02020800000000000000" pitchFamily="18" charset="-128"/>
              </a:rPr>
              <a:t>舟見：システムデザイン全権保持者</a:t>
            </a:r>
            <a:endParaRPr kumimoji="1" lang="en-US" altLang="ja-JP" sz="2800" dirty="0">
              <a:latin typeface="HGS明朝B" panose="02020800000000000000" pitchFamily="18" charset="-128"/>
              <a:ea typeface="HGS明朝B" panose="02020800000000000000" pitchFamily="18" charset="-128"/>
            </a:endParaRPr>
          </a:p>
          <a:p>
            <a:pPr>
              <a:lnSpc>
                <a:spcPct val="150000"/>
              </a:lnSpc>
            </a:pPr>
            <a:r>
              <a:rPr kumimoji="1" lang="ja-JP" altLang="en-US" sz="2800" dirty="0">
                <a:latin typeface="HGS明朝B" panose="02020800000000000000" pitchFamily="18" charset="-128"/>
                <a:ea typeface="HGS明朝B" panose="02020800000000000000" pitchFamily="18" charset="-128"/>
              </a:rPr>
              <a:t>蔭山：とにかく明るい蔭山</a:t>
            </a:r>
            <a:endParaRPr kumimoji="1" lang="en-US" altLang="ja-JP" sz="2800" dirty="0">
              <a:latin typeface="HGS明朝B" panose="02020800000000000000" pitchFamily="18" charset="-128"/>
              <a:ea typeface="HGS明朝B" panose="02020800000000000000" pitchFamily="18" charset="-128"/>
            </a:endParaRPr>
          </a:p>
          <a:p>
            <a:pPr>
              <a:lnSpc>
                <a:spcPct val="150000"/>
              </a:lnSpc>
            </a:pPr>
            <a:endParaRPr kumimoji="1" lang="ja-JP" altLang="en-US" sz="2800" dirty="0">
              <a:latin typeface="HGS明朝B" panose="02020800000000000000" pitchFamily="18" charset="-128"/>
              <a:ea typeface="HGS明朝B" panose="02020800000000000000" pitchFamily="18" charset="-128"/>
            </a:endParaRPr>
          </a:p>
        </p:txBody>
      </p:sp>
      <p:sp>
        <p:nvSpPr>
          <p:cNvPr id="2" name="スライド番号プレースホルダー 1">
            <a:extLst>
              <a:ext uri="{FF2B5EF4-FFF2-40B4-BE49-F238E27FC236}">
                <a16:creationId xmlns:a16="http://schemas.microsoft.com/office/drawing/2014/main" id="{512E2541-095D-4CC3-A36E-351ED2572F9F}"/>
              </a:ext>
            </a:extLst>
          </p:cNvPr>
          <p:cNvSpPr>
            <a:spLocks noGrp="1"/>
          </p:cNvSpPr>
          <p:nvPr>
            <p:ph type="sldNum" sz="quarter" idx="12"/>
          </p:nvPr>
        </p:nvSpPr>
        <p:spPr/>
        <p:txBody>
          <a:bodyPr/>
          <a:lstStyle/>
          <a:p>
            <a:fld id="{6F705D35-D126-3B47-A82C-2A13EA9E0A67}" type="slidenum">
              <a:rPr lang="en-US" smtClean="0"/>
              <a:pPr/>
              <a:t>28</a:t>
            </a:fld>
            <a:endParaRPr lang="en-US" dirty="0"/>
          </a:p>
        </p:txBody>
      </p:sp>
    </p:spTree>
    <p:extLst>
      <p:ext uri="{BB962C8B-B14F-4D97-AF65-F5344CB8AC3E}">
        <p14:creationId xmlns:p14="http://schemas.microsoft.com/office/powerpoint/2010/main" val="177075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0C5F4C60-BC99-44C9-B4B8-F0E8FC76152D}"/>
              </a:ext>
            </a:extLst>
          </p:cNvPr>
          <p:cNvSpPr>
            <a:spLocks noGrp="1"/>
          </p:cNvSpPr>
          <p:nvPr>
            <p:ph type="title"/>
          </p:nvPr>
        </p:nvSpPr>
        <p:spPr/>
        <p:txBody>
          <a:bodyPr/>
          <a:lstStyle/>
          <a:p>
            <a:r>
              <a:rPr kumimoji="1" lang="ja-JP" altLang="en-US" sz="2800" dirty="0"/>
              <a:t>チームの振り返り</a:t>
            </a:r>
            <a:endParaRPr kumimoji="1" lang="ja-JP" altLang="en-US" dirty="0"/>
          </a:p>
        </p:txBody>
      </p:sp>
      <p:pic>
        <p:nvPicPr>
          <p:cNvPr id="18" name="グラフィックス 17" descr="ハート付きの笑顔 (塗りつぶし) 単色塗りつぶし">
            <a:extLst>
              <a:ext uri="{FF2B5EF4-FFF2-40B4-BE49-F238E27FC236}">
                <a16:creationId xmlns:a16="http://schemas.microsoft.com/office/drawing/2014/main" id="{8763B349-4173-406D-839B-A2FB0C9EEF3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137927" y="2955108"/>
            <a:ext cx="914400" cy="914400"/>
          </a:xfrm>
          <a:prstGeom prst="rect">
            <a:avLst/>
          </a:prstGeom>
        </p:spPr>
      </p:pic>
      <p:pic>
        <p:nvPicPr>
          <p:cNvPr id="14" name="グラフィックス 13" descr="無表情な顔 (塗りつぶしなし) 単色塗りつぶし">
            <a:extLst>
              <a:ext uri="{FF2B5EF4-FFF2-40B4-BE49-F238E27FC236}">
                <a16:creationId xmlns:a16="http://schemas.microsoft.com/office/drawing/2014/main" id="{1D4D3A17-F77C-43E3-AD6A-EF67D59BEB0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77033" y="1322446"/>
            <a:ext cx="914400" cy="914400"/>
          </a:xfrm>
          <a:prstGeom prst="rect">
            <a:avLst/>
          </a:prstGeom>
        </p:spPr>
      </p:pic>
      <p:pic>
        <p:nvPicPr>
          <p:cNvPr id="16" name="グラフィックス 15" descr="困った顔 (塗りつぶし) 単色塗りつぶし">
            <a:extLst>
              <a:ext uri="{FF2B5EF4-FFF2-40B4-BE49-F238E27FC236}">
                <a16:creationId xmlns:a16="http://schemas.microsoft.com/office/drawing/2014/main" id="{395972D5-1757-4CBC-800A-EFAFA39E51A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318871" y="2158233"/>
            <a:ext cx="914400" cy="914400"/>
          </a:xfrm>
          <a:prstGeom prst="rect">
            <a:avLst/>
          </a:prstGeom>
        </p:spPr>
      </p:pic>
      <p:pic>
        <p:nvPicPr>
          <p:cNvPr id="22" name="グラフィックス 21" descr="ハート付きの笑顔 (塗りつぶしなし) 単色塗りつぶし">
            <a:extLst>
              <a:ext uri="{FF2B5EF4-FFF2-40B4-BE49-F238E27FC236}">
                <a16:creationId xmlns:a16="http://schemas.microsoft.com/office/drawing/2014/main" id="{7DE3574C-15E9-4D20-A929-C7E2D6DE083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830413" y="1330215"/>
            <a:ext cx="914400" cy="914400"/>
          </a:xfrm>
          <a:prstGeom prst="rect">
            <a:avLst/>
          </a:prstGeom>
        </p:spPr>
      </p:pic>
      <p:pic>
        <p:nvPicPr>
          <p:cNvPr id="8" name="コンテンツ プレースホルダー 7" descr="ニヤリとした顔 (塗りつぶし) 単色塗りつぶし">
            <a:extLst>
              <a:ext uri="{FF2B5EF4-FFF2-40B4-BE49-F238E27FC236}">
                <a16:creationId xmlns:a16="http://schemas.microsoft.com/office/drawing/2014/main" id="{4E66C924-0D37-4E75-AF98-9037CC978C73}"/>
              </a:ext>
            </a:extLst>
          </p:cNvPr>
          <p:cNvPicPr>
            <a:picLocks noGrp="1" noChangeAspect="1"/>
          </p:cNvPicPr>
          <p:nvPr>
            <p:ph sz="quarter" idx="13"/>
          </p:nvPr>
        </p:nvPicPr>
        <p:blipFill>
          <a:blip r:embed="rId10">
            <a:extLst>
              <a:ext uri="{96DAC541-7B7A-43D3-8B79-37D633B846F1}">
                <asvg:svgBlip xmlns:asvg="http://schemas.microsoft.com/office/drawing/2016/SVG/main" r:embed="rId11"/>
              </a:ext>
            </a:extLst>
          </a:blip>
          <a:stretch>
            <a:fillRect/>
          </a:stretch>
        </p:blipFill>
        <p:spPr>
          <a:xfrm>
            <a:off x="10172251" y="2122410"/>
            <a:ext cx="914400" cy="914400"/>
          </a:xfrm>
        </p:spPr>
      </p:pic>
      <p:pic>
        <p:nvPicPr>
          <p:cNvPr id="10" name="グラフィックス 9" descr="ニヤリとした顔 (塗りつぶしなし) 単色塗りつぶし">
            <a:extLst>
              <a:ext uri="{FF2B5EF4-FFF2-40B4-BE49-F238E27FC236}">
                <a16:creationId xmlns:a16="http://schemas.microsoft.com/office/drawing/2014/main" id="{D68573FE-0FF6-4CE1-95BE-C63109EF9B20}"/>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1086651" y="2122410"/>
            <a:ext cx="914400" cy="914400"/>
          </a:xfrm>
          <a:prstGeom prst="rect">
            <a:avLst/>
          </a:prstGeom>
        </p:spPr>
      </p:pic>
      <p:pic>
        <p:nvPicPr>
          <p:cNvPr id="20" name="グラフィックス 19" descr="困った顔 (塗りつぶしなし) 単色塗りつぶし">
            <a:extLst>
              <a:ext uri="{FF2B5EF4-FFF2-40B4-BE49-F238E27FC236}">
                <a16:creationId xmlns:a16="http://schemas.microsoft.com/office/drawing/2014/main" id="{17D369F9-96BE-477B-A209-6B76E05CA83A}"/>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744813" y="1423223"/>
            <a:ext cx="914400" cy="914400"/>
          </a:xfrm>
          <a:prstGeom prst="rect">
            <a:avLst/>
          </a:prstGeom>
        </p:spPr>
      </p:pic>
      <p:pic>
        <p:nvPicPr>
          <p:cNvPr id="12" name="グラフィックス 11" descr="無表情な顔 (塗りつぶし) 単色塗りつぶし">
            <a:extLst>
              <a:ext uri="{FF2B5EF4-FFF2-40B4-BE49-F238E27FC236}">
                <a16:creationId xmlns:a16="http://schemas.microsoft.com/office/drawing/2014/main" id="{2DEBA532-EB78-4D7F-9949-F904D9D6D78C}"/>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1086651" y="2971800"/>
            <a:ext cx="914400" cy="914400"/>
          </a:xfrm>
          <a:prstGeom prst="rect">
            <a:avLst/>
          </a:prstGeom>
        </p:spPr>
      </p:pic>
      <p:sp>
        <p:nvSpPr>
          <p:cNvPr id="15" name="正方形/長方形 14">
            <a:extLst>
              <a:ext uri="{FF2B5EF4-FFF2-40B4-BE49-F238E27FC236}">
                <a16:creationId xmlns:a16="http://schemas.microsoft.com/office/drawing/2014/main" id="{3A2DC42A-4C9D-4E42-9289-2751B209B606}"/>
              </a:ext>
            </a:extLst>
          </p:cNvPr>
          <p:cNvSpPr/>
          <p:nvPr/>
        </p:nvSpPr>
        <p:spPr>
          <a:xfrm>
            <a:off x="311846" y="1043099"/>
            <a:ext cx="5644841" cy="5535554"/>
          </a:xfrm>
          <a:prstGeom prst="rect">
            <a:avLst/>
          </a:prstGeom>
          <a:solidFill>
            <a:schemeClr val="accent5">
              <a:lumMod val="25000"/>
              <a:lumOff val="75000"/>
            </a:schemeClr>
          </a:solidFill>
          <a:ln>
            <a:solidFill>
              <a:schemeClr val="tx1">
                <a:lumMod val="25000"/>
                <a:lumOff val="75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algn="ctr"/>
            <a:r>
              <a:rPr kumimoji="1" lang="ja-JP" altLang="en-US" sz="2000" dirty="0">
                <a:solidFill>
                  <a:schemeClr val="tx1"/>
                </a:solidFill>
                <a:latin typeface="Abadi" panose="020B0604020202020204" pitchFamily="34" charset="0"/>
              </a:rPr>
              <a:t>よかったところ</a:t>
            </a:r>
            <a:endParaRPr kumimoji="1" lang="en-US" altLang="ja-JP" sz="2000" dirty="0">
              <a:solidFill>
                <a:schemeClr val="tx1"/>
              </a:solidFill>
              <a:latin typeface="Abadi" panose="020B0604020202020204" pitchFamily="34" charset="0"/>
            </a:endParaRPr>
          </a:p>
          <a:p>
            <a:pPr algn="ctr"/>
            <a:endParaRPr kumimoji="1" lang="en-US" altLang="ja-JP" sz="2000"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a:t>
            </a:r>
            <a:r>
              <a:rPr kumimoji="1" lang="ja-JP" altLang="en-US" b="1" dirty="0">
                <a:solidFill>
                  <a:schemeClr val="tx1"/>
                </a:solidFill>
                <a:highlight>
                  <a:srgbClr val="FFFF00"/>
                </a:highlight>
                <a:latin typeface="Abadi" panose="020B0604020202020204" pitchFamily="34" charset="0"/>
              </a:rPr>
              <a:t>全員でコミュニケーションがとれていた</a:t>
            </a:r>
            <a:endParaRPr kumimoji="1" lang="en-US" altLang="ja-JP" b="1" dirty="0">
              <a:solidFill>
                <a:schemeClr val="tx1"/>
              </a:solidFill>
              <a:highlight>
                <a:srgbClr val="FFFF00"/>
              </a:highlight>
              <a:latin typeface="Abadi" panose="020B0604020202020204" pitchFamily="34" charset="0"/>
            </a:endParaRPr>
          </a:p>
          <a:p>
            <a:r>
              <a:rPr kumimoji="1" lang="ja-JP" altLang="en-US" dirty="0">
                <a:solidFill>
                  <a:schemeClr val="tx1"/>
                </a:solidFill>
                <a:latin typeface="Abadi" panose="020B0604020202020204" pitchFamily="34" charset="0"/>
              </a:rPr>
              <a:t>　　</a:t>
            </a:r>
            <a:r>
              <a:rPr kumimoji="1" lang="ja-JP" altLang="en-US" sz="1400" dirty="0">
                <a:solidFill>
                  <a:schemeClr val="tx1"/>
                </a:solidFill>
                <a:latin typeface="Abadi" panose="020B0604020202020204" pitchFamily="34" charset="0"/>
              </a:rPr>
              <a:t>→誰かの意見に偏らずに進められた</a:t>
            </a:r>
            <a:endParaRPr kumimoji="1" lang="en-US" altLang="ja-JP" sz="1400" dirty="0">
              <a:solidFill>
                <a:schemeClr val="tx1"/>
              </a:solidFill>
              <a:latin typeface="Abadi" panose="020B0604020202020204" pitchFamily="34" charset="0"/>
            </a:endParaRPr>
          </a:p>
          <a:p>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・リーダーがすごい</a:t>
            </a:r>
            <a:endParaRPr kumimoji="1" lang="en-US" altLang="ja-JP" dirty="0">
              <a:solidFill>
                <a:schemeClr val="tx1"/>
              </a:solidFill>
              <a:latin typeface="Abadi" panose="020B0604020202020204" pitchFamily="34" charset="0"/>
            </a:endParaRPr>
          </a:p>
          <a:p>
            <a:r>
              <a:rPr kumimoji="1" lang="ja-JP" altLang="en-US" sz="1200" dirty="0">
                <a:solidFill>
                  <a:schemeClr val="tx1"/>
                </a:solidFill>
                <a:latin typeface="Abadi" panose="020B0604020202020204" pitchFamily="34" charset="0"/>
              </a:rPr>
              <a:t>　</a:t>
            </a:r>
            <a:r>
              <a:rPr kumimoji="1" lang="ja-JP" altLang="en-US" sz="1400" dirty="0">
                <a:solidFill>
                  <a:schemeClr val="tx1"/>
                </a:solidFill>
                <a:latin typeface="Abadi" panose="020B0604020202020204" pitchFamily="34" charset="0"/>
              </a:rPr>
              <a:t>→スケジュール管理、進捗確認、情報共有、</a:t>
            </a:r>
            <a:endParaRPr kumimoji="1" lang="en-US" altLang="ja-JP" sz="1400" dirty="0">
              <a:solidFill>
                <a:schemeClr val="tx1"/>
              </a:solidFill>
              <a:latin typeface="Abadi" panose="020B0604020202020204" pitchFamily="34" charset="0"/>
            </a:endParaRPr>
          </a:p>
          <a:p>
            <a:r>
              <a:rPr kumimoji="1" lang="ja-JP" altLang="en-US" sz="1400" dirty="0">
                <a:solidFill>
                  <a:schemeClr val="tx1"/>
                </a:solidFill>
                <a:latin typeface="Abadi" panose="020B0604020202020204" pitchFamily="34" charset="0"/>
              </a:rPr>
              <a:t>　　ルールの共有等々　感謝</a:t>
            </a:r>
            <a:endParaRPr kumimoji="1" lang="en-US" altLang="ja-JP" sz="1400" dirty="0">
              <a:solidFill>
                <a:schemeClr val="tx1"/>
              </a:solidFill>
              <a:latin typeface="Abadi" panose="020B0604020202020204" pitchFamily="34" charset="0"/>
            </a:endParaRPr>
          </a:p>
          <a:p>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a:t>
            </a:r>
            <a:r>
              <a:rPr kumimoji="1" lang="ja-JP" altLang="en-US" b="1" dirty="0">
                <a:solidFill>
                  <a:schemeClr val="tx1"/>
                </a:solidFill>
                <a:highlight>
                  <a:srgbClr val="FFFF00"/>
                </a:highlight>
                <a:latin typeface="Abadi" panose="020B0604020202020204" pitchFamily="34" charset="0"/>
              </a:rPr>
              <a:t>捨てた機能が少ない</a:t>
            </a:r>
            <a:endParaRPr kumimoji="1" lang="en-US" altLang="ja-JP" b="1" dirty="0">
              <a:solidFill>
                <a:schemeClr val="tx1"/>
              </a:solidFill>
              <a:highlight>
                <a:srgbClr val="FFFF00"/>
              </a:highlight>
              <a:latin typeface="Abadi" panose="020B0604020202020204" pitchFamily="34" charset="0"/>
            </a:endParaRPr>
          </a:p>
          <a:p>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・外部設計を焦らずにしっかり詰めたので機能・進行面で大きな問題が起きなかった</a:t>
            </a:r>
            <a:endParaRPr kumimoji="1" lang="en-US" altLang="ja-JP" dirty="0">
              <a:solidFill>
                <a:schemeClr val="tx1"/>
              </a:solidFill>
              <a:latin typeface="Abadi" panose="020B0604020202020204" pitchFamily="34" charset="0"/>
            </a:endParaRPr>
          </a:p>
          <a:p>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a:t>
            </a:r>
            <a:r>
              <a:rPr kumimoji="1" lang="ja-JP" altLang="en-US" b="1" dirty="0">
                <a:solidFill>
                  <a:schemeClr val="tx1"/>
                </a:solidFill>
                <a:latin typeface="Abadi" panose="020B0604020202020204" pitchFamily="34" charset="0"/>
              </a:rPr>
              <a:t>講師に聞かずとも、メンバーに聞けば大体解決できた（前半）</a:t>
            </a:r>
            <a:endParaRPr kumimoji="1" lang="en-US" altLang="ja-JP" b="1" dirty="0">
              <a:solidFill>
                <a:schemeClr val="tx1"/>
              </a:solidFill>
              <a:latin typeface="Abadi" panose="020B0604020202020204" pitchFamily="34" charset="0"/>
            </a:endParaRPr>
          </a:p>
          <a:p>
            <a:r>
              <a:rPr kumimoji="1" lang="ja-JP" altLang="en-US" b="1" dirty="0">
                <a:solidFill>
                  <a:schemeClr val="tx1"/>
                </a:solidFill>
                <a:latin typeface="Abadi" panose="020B0604020202020204" pitchFamily="34" charset="0"/>
              </a:rPr>
              <a:t>　→聞きやすい空気感</a:t>
            </a:r>
            <a:endParaRPr kumimoji="1" lang="en-US" altLang="ja-JP" b="1" dirty="0">
              <a:solidFill>
                <a:schemeClr val="tx1"/>
              </a:solidFill>
              <a:latin typeface="Abadi" panose="020B0604020202020204" pitchFamily="34" charset="0"/>
            </a:endParaRPr>
          </a:p>
          <a:p>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a:t>
            </a:r>
            <a:r>
              <a:rPr kumimoji="1" lang="ja-JP" altLang="en-US" b="1" dirty="0">
                <a:solidFill>
                  <a:schemeClr val="tx1"/>
                </a:solidFill>
                <a:latin typeface="Abadi" panose="020B0604020202020204" pitchFamily="34" charset="0"/>
              </a:rPr>
              <a:t>いい分業ができていた　適材適所</a:t>
            </a:r>
            <a:endParaRPr kumimoji="1" lang="en-US" altLang="ja-JP" b="1" dirty="0">
              <a:solidFill>
                <a:schemeClr val="tx1"/>
              </a:solidFill>
              <a:latin typeface="Abadi" panose="020B0604020202020204" pitchFamily="34" charset="0"/>
            </a:endParaRPr>
          </a:p>
          <a:p>
            <a:r>
              <a:rPr kumimoji="1" lang="ja-JP" altLang="en-US" b="1" dirty="0">
                <a:solidFill>
                  <a:schemeClr val="tx1"/>
                </a:solidFill>
                <a:latin typeface="Abadi" panose="020B0604020202020204" pitchFamily="34" charset="0"/>
              </a:rPr>
              <a:t>　個別にやる力のあるメンバーが多かった</a:t>
            </a:r>
            <a:r>
              <a:rPr kumimoji="1" lang="ja-JP" altLang="en-US" sz="1400" dirty="0">
                <a:solidFill>
                  <a:schemeClr val="tx1"/>
                </a:solidFill>
                <a:latin typeface="Abadi" panose="020B0604020202020204" pitchFamily="34" charset="0"/>
              </a:rPr>
              <a:t>（一部除く）</a:t>
            </a:r>
            <a:endParaRPr kumimoji="1" lang="ja-JP" altLang="en-US" dirty="0">
              <a:solidFill>
                <a:schemeClr val="tx1"/>
              </a:solidFill>
              <a:latin typeface="Abadi" panose="020B0604020202020204" pitchFamily="34" charset="0"/>
            </a:endParaRPr>
          </a:p>
        </p:txBody>
      </p:sp>
      <p:sp>
        <p:nvSpPr>
          <p:cNvPr id="17" name="正方形/長方形 16">
            <a:extLst>
              <a:ext uri="{FF2B5EF4-FFF2-40B4-BE49-F238E27FC236}">
                <a16:creationId xmlns:a16="http://schemas.microsoft.com/office/drawing/2014/main" id="{400D0627-BCFC-4ED9-9D85-2761382EC1A0}"/>
              </a:ext>
            </a:extLst>
          </p:cNvPr>
          <p:cNvSpPr/>
          <p:nvPr/>
        </p:nvSpPr>
        <p:spPr>
          <a:xfrm>
            <a:off x="6134444" y="482465"/>
            <a:ext cx="5745710" cy="3658576"/>
          </a:xfrm>
          <a:prstGeom prst="rect">
            <a:avLst/>
          </a:prstGeom>
          <a:solidFill>
            <a:schemeClr val="accent5">
              <a:lumMod val="25000"/>
              <a:lumOff val="75000"/>
            </a:schemeClr>
          </a:solidFill>
          <a:ln>
            <a:solidFill>
              <a:schemeClr val="tx1">
                <a:lumMod val="25000"/>
                <a:lumOff val="75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algn="ctr"/>
            <a:r>
              <a:rPr kumimoji="1" lang="ja-JP" altLang="en-US" sz="2000" dirty="0">
                <a:solidFill>
                  <a:schemeClr val="tx1"/>
                </a:solidFill>
                <a:latin typeface="Abadi" panose="020B0604020202020204" pitchFamily="34" charset="0"/>
              </a:rPr>
              <a:t>課題など</a:t>
            </a:r>
            <a:endParaRPr kumimoji="1" lang="en-US" altLang="ja-JP" sz="2000" dirty="0">
              <a:solidFill>
                <a:schemeClr val="tx1"/>
              </a:solidFill>
              <a:latin typeface="Abadi" panose="020B0604020202020204" pitchFamily="34" charset="0"/>
            </a:endParaRPr>
          </a:p>
          <a:p>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a:t>
            </a:r>
            <a:r>
              <a:rPr kumimoji="1" lang="ja-JP" altLang="en-US" b="1" dirty="0">
                <a:solidFill>
                  <a:schemeClr val="tx1"/>
                </a:solidFill>
                <a:highlight>
                  <a:srgbClr val="FFFF00"/>
                </a:highlight>
                <a:latin typeface="Abadi" panose="020B0604020202020204" pitchFamily="34" charset="0"/>
              </a:rPr>
              <a:t>外部設計に時間を費やしすぎた（当初の予定より</a:t>
            </a:r>
            <a:r>
              <a:rPr kumimoji="1" lang="en-US" altLang="ja-JP" b="1" dirty="0">
                <a:solidFill>
                  <a:schemeClr val="tx1"/>
                </a:solidFill>
                <a:highlight>
                  <a:srgbClr val="FFFF00"/>
                </a:highlight>
                <a:latin typeface="Abadi" panose="020B0604020202020204" pitchFamily="34" charset="0"/>
              </a:rPr>
              <a:t>2</a:t>
            </a:r>
            <a:r>
              <a:rPr kumimoji="1" lang="ja-JP" altLang="en-US" b="1" dirty="0">
                <a:solidFill>
                  <a:schemeClr val="tx1"/>
                </a:solidFill>
                <a:highlight>
                  <a:srgbClr val="FFFF00"/>
                </a:highlight>
                <a:latin typeface="Abadi" panose="020B0604020202020204" pitchFamily="34" charset="0"/>
              </a:rPr>
              <a:t>日オーバー）（知識の薄さ故）</a:t>
            </a:r>
            <a:endParaRPr kumimoji="1" lang="en-US" altLang="ja-JP" b="1" dirty="0">
              <a:solidFill>
                <a:schemeClr val="tx1"/>
              </a:solidFill>
              <a:highlight>
                <a:srgbClr val="FFFF00"/>
              </a:highlight>
              <a:latin typeface="Abadi" panose="020B0604020202020204" pitchFamily="34" charset="0"/>
            </a:endParaRPr>
          </a:p>
          <a:p>
            <a:r>
              <a:rPr kumimoji="1" lang="ja-JP" altLang="en-US" b="1" dirty="0">
                <a:solidFill>
                  <a:schemeClr val="tx1"/>
                </a:solidFill>
                <a:highlight>
                  <a:srgbClr val="FFFF00"/>
                </a:highlight>
                <a:latin typeface="Abadi" panose="020B0604020202020204" pitchFamily="34" charset="0"/>
              </a:rPr>
              <a:t>　</a:t>
            </a:r>
            <a:r>
              <a:rPr kumimoji="1" lang="ja-JP" altLang="en-US" sz="1400" b="1" dirty="0">
                <a:solidFill>
                  <a:schemeClr val="tx1"/>
                </a:solidFill>
                <a:highlight>
                  <a:srgbClr val="FFFF00"/>
                </a:highlight>
                <a:latin typeface="Abadi" panose="020B0604020202020204" pitchFamily="34" charset="0"/>
              </a:rPr>
              <a:t>→ここがスムーズだったら機能にもっと凝れていたかも</a:t>
            </a:r>
            <a:endParaRPr kumimoji="1" lang="en-US" altLang="ja-JP" sz="1400" b="1" dirty="0">
              <a:solidFill>
                <a:schemeClr val="tx1"/>
              </a:solidFill>
              <a:highlight>
                <a:srgbClr val="FFFF00"/>
              </a:highlight>
              <a:latin typeface="Abadi" panose="020B0604020202020204" pitchFamily="34" charset="0"/>
            </a:endParaRPr>
          </a:p>
          <a:p>
            <a:r>
              <a:rPr kumimoji="1" lang="ja-JP" altLang="en-US" sz="1400" b="1" dirty="0">
                <a:solidFill>
                  <a:schemeClr val="tx1"/>
                </a:solidFill>
                <a:highlight>
                  <a:srgbClr val="FFFF00"/>
                </a:highlight>
                <a:latin typeface="Abadi" panose="020B0604020202020204" pitchFamily="34" charset="0"/>
              </a:rPr>
              <a:t>　→小さな疑問点やアイデアもバンバン発言していたというのも要因、良い点でもある！</a:t>
            </a:r>
            <a:endParaRPr kumimoji="1" lang="en-US" altLang="ja-JP" sz="1400" b="1" dirty="0">
              <a:solidFill>
                <a:schemeClr val="tx1"/>
              </a:solidFill>
              <a:highlight>
                <a:srgbClr val="FFFF00"/>
              </a:highlight>
              <a:latin typeface="Abadi" panose="020B0604020202020204" pitchFamily="34" charset="0"/>
            </a:endParaRPr>
          </a:p>
          <a:p>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・リアルタイムで進捗確認ができるツールを活用したらよかった（</a:t>
            </a:r>
            <a:r>
              <a:rPr kumimoji="1" lang="en-US" altLang="ja-JP" dirty="0">
                <a:solidFill>
                  <a:schemeClr val="tx1"/>
                </a:solidFill>
                <a:latin typeface="Abadi" panose="020B0604020202020204" pitchFamily="34" charset="0"/>
              </a:rPr>
              <a:t>Google</a:t>
            </a:r>
            <a:r>
              <a:rPr kumimoji="1" lang="ja-JP" altLang="en-US" dirty="0">
                <a:solidFill>
                  <a:schemeClr val="tx1"/>
                </a:solidFill>
                <a:latin typeface="Abadi" panose="020B0604020202020204" pitchFamily="34" charset="0"/>
              </a:rPr>
              <a:t>ドキュメントとか）</a:t>
            </a:r>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　</a:t>
            </a:r>
            <a:r>
              <a:rPr kumimoji="1" lang="ja-JP" altLang="en-US" sz="1400" dirty="0">
                <a:solidFill>
                  <a:schemeClr val="tx1"/>
                </a:solidFill>
                <a:latin typeface="Abadi" panose="020B0604020202020204" pitchFamily="34" charset="0"/>
              </a:rPr>
              <a:t>→リーダーの反省点として</a:t>
            </a:r>
            <a:endParaRPr kumimoji="1" lang="en-US" altLang="ja-JP" sz="1400" dirty="0">
              <a:solidFill>
                <a:schemeClr val="tx1"/>
              </a:solidFill>
              <a:latin typeface="Abadi" panose="020B0604020202020204" pitchFamily="34" charset="0"/>
            </a:endParaRPr>
          </a:p>
          <a:p>
            <a:endParaRPr kumimoji="1" lang="en-US" altLang="ja-JP" sz="1400" dirty="0">
              <a:solidFill>
                <a:schemeClr val="tx1"/>
              </a:solidFill>
              <a:latin typeface="Abadi" panose="020B0604020202020204" pitchFamily="34" charset="0"/>
            </a:endParaRPr>
          </a:p>
          <a:p>
            <a:r>
              <a:rPr kumimoji="1" lang="ja-JP" altLang="en-US" dirty="0">
                <a:solidFill>
                  <a:schemeClr val="tx1"/>
                </a:solidFill>
                <a:highlight>
                  <a:srgbClr val="FFFF00"/>
                </a:highlight>
                <a:latin typeface="Abadi" panose="020B0604020202020204" pitchFamily="34" charset="0"/>
              </a:rPr>
              <a:t>・</a:t>
            </a:r>
            <a:r>
              <a:rPr kumimoji="1" lang="ja-JP" altLang="en-US" b="1" dirty="0">
                <a:solidFill>
                  <a:schemeClr val="tx1"/>
                </a:solidFill>
                <a:highlight>
                  <a:srgbClr val="FFFF00"/>
                </a:highlight>
                <a:latin typeface="Abadi" panose="020B0604020202020204" pitchFamily="34" charset="0"/>
              </a:rPr>
              <a:t>スケジュール管理</a:t>
            </a:r>
            <a:r>
              <a:rPr kumimoji="1" lang="ja-JP" altLang="en-US" sz="1400" b="1" dirty="0">
                <a:solidFill>
                  <a:schemeClr val="tx1"/>
                </a:solidFill>
                <a:highlight>
                  <a:srgbClr val="FFFF00"/>
                </a:highlight>
                <a:latin typeface="Abadi" panose="020B0604020202020204" pitchFamily="34" charset="0"/>
              </a:rPr>
              <a:t>（次はもっとうまくできる）</a:t>
            </a:r>
            <a:endParaRPr kumimoji="1" lang="en-US" altLang="ja-JP" b="1" dirty="0">
              <a:solidFill>
                <a:schemeClr val="tx1"/>
              </a:solidFill>
              <a:highlight>
                <a:srgbClr val="FFFF00"/>
              </a:highlight>
              <a:latin typeface="Abadi" panose="020B0604020202020204" pitchFamily="34" charset="0"/>
            </a:endParaRPr>
          </a:p>
        </p:txBody>
      </p:sp>
      <p:sp>
        <p:nvSpPr>
          <p:cNvPr id="19" name="正方形/長方形 18">
            <a:extLst>
              <a:ext uri="{FF2B5EF4-FFF2-40B4-BE49-F238E27FC236}">
                <a16:creationId xmlns:a16="http://schemas.microsoft.com/office/drawing/2014/main" id="{39A746C2-D318-435F-A541-F9C3F2B8E237}"/>
              </a:ext>
            </a:extLst>
          </p:cNvPr>
          <p:cNvSpPr/>
          <p:nvPr/>
        </p:nvSpPr>
        <p:spPr>
          <a:xfrm>
            <a:off x="6134444" y="4396247"/>
            <a:ext cx="5745710" cy="2167953"/>
          </a:xfrm>
          <a:prstGeom prst="rect">
            <a:avLst/>
          </a:prstGeom>
          <a:solidFill>
            <a:schemeClr val="accent5">
              <a:lumMod val="25000"/>
              <a:lumOff val="75000"/>
            </a:schemeClr>
          </a:solidFill>
          <a:ln>
            <a:solidFill>
              <a:schemeClr val="tx1">
                <a:lumMod val="25000"/>
                <a:lumOff val="75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algn="ctr"/>
            <a:r>
              <a:rPr kumimoji="1" lang="en-US" altLang="ja-JP" dirty="0">
                <a:solidFill>
                  <a:schemeClr val="tx1"/>
                </a:solidFill>
                <a:latin typeface="Abadi" panose="020B0604020202020204" pitchFamily="34" charset="0"/>
              </a:rPr>
              <a:t>6</a:t>
            </a:r>
            <a:r>
              <a:rPr kumimoji="1" lang="ja-JP" altLang="en-US" dirty="0">
                <a:solidFill>
                  <a:schemeClr val="tx1"/>
                </a:solidFill>
                <a:latin typeface="Abadi" panose="020B0604020202020204" pitchFamily="34" charset="0"/>
              </a:rPr>
              <a:t>人チームだったわけですが</a:t>
            </a:r>
            <a:r>
              <a:rPr kumimoji="1" lang="en-US" altLang="ja-JP" dirty="0">
                <a:solidFill>
                  <a:schemeClr val="tx1"/>
                </a:solidFill>
                <a:latin typeface="Abadi" panose="020B0604020202020204" pitchFamily="34" charset="0"/>
              </a:rPr>
              <a:t>…</a:t>
            </a:r>
          </a:p>
          <a:p>
            <a:pPr algn="ctr"/>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・アイデアがたくさん出た</a:t>
            </a:r>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・まとめるのがむずい</a:t>
            </a:r>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a:t>
            </a:r>
            <a:r>
              <a:rPr kumimoji="1" lang="en-US" altLang="ja-JP" dirty="0">
                <a:solidFill>
                  <a:schemeClr val="tx1"/>
                </a:solidFill>
                <a:latin typeface="Abadi" panose="020B0604020202020204" pitchFamily="34" charset="0"/>
              </a:rPr>
              <a:t>DBA</a:t>
            </a:r>
            <a:r>
              <a:rPr kumimoji="1" lang="ja-JP" altLang="en-US" dirty="0">
                <a:solidFill>
                  <a:schemeClr val="tx1"/>
                </a:solidFill>
                <a:latin typeface="Abadi" panose="020B0604020202020204" pitchFamily="34" charset="0"/>
              </a:rPr>
              <a:t>担当を二人置けたのがよかった</a:t>
            </a:r>
            <a:endParaRPr kumimoji="1" lang="en-US" altLang="ja-JP" dirty="0">
              <a:solidFill>
                <a:schemeClr val="tx1"/>
              </a:solidFill>
              <a:latin typeface="Abadi" panose="020B0604020202020204" pitchFamily="34" charset="0"/>
            </a:endParaRPr>
          </a:p>
        </p:txBody>
      </p:sp>
      <p:sp>
        <p:nvSpPr>
          <p:cNvPr id="2" name="スライド番号プレースホルダー 1">
            <a:extLst>
              <a:ext uri="{FF2B5EF4-FFF2-40B4-BE49-F238E27FC236}">
                <a16:creationId xmlns:a16="http://schemas.microsoft.com/office/drawing/2014/main" id="{E110D504-BDCE-44AF-922D-3641DE97694D}"/>
              </a:ext>
            </a:extLst>
          </p:cNvPr>
          <p:cNvSpPr>
            <a:spLocks noGrp="1"/>
          </p:cNvSpPr>
          <p:nvPr>
            <p:ph type="sldNum" sz="quarter" idx="12"/>
          </p:nvPr>
        </p:nvSpPr>
        <p:spPr/>
        <p:txBody>
          <a:bodyPr/>
          <a:lstStyle/>
          <a:p>
            <a:fld id="{6F705D35-D126-3B47-A82C-2A13EA9E0A67}" type="slidenum">
              <a:rPr lang="en-US" smtClean="0"/>
              <a:pPr/>
              <a:t>29</a:t>
            </a:fld>
            <a:endParaRPr lang="en-US" dirty="0"/>
          </a:p>
        </p:txBody>
      </p:sp>
    </p:spTree>
    <p:extLst>
      <p:ext uri="{BB962C8B-B14F-4D97-AF65-F5344CB8AC3E}">
        <p14:creationId xmlns:p14="http://schemas.microsoft.com/office/powerpoint/2010/main" val="1713641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6">
                    <a:lumMod val="50000"/>
                  </a:schemeClr>
                </a:solidFill>
              </a:rPr>
              <a:t>❹</a:t>
            </a:r>
            <a:r>
              <a:rPr lang="ja-JP" altLang="en-US" sz="4000" dirty="0"/>
              <a:t> チームの振り返り</a:t>
            </a:r>
            <a:endParaRPr lang="en-US" altLang="ja-JP" sz="4000" dirty="0"/>
          </a:p>
          <a:p>
            <a:pPr marL="0" indent="0">
              <a:buNone/>
            </a:pPr>
            <a:r>
              <a:rPr lang="ja-JP" altLang="en-US" sz="4000" dirty="0">
                <a:solidFill>
                  <a:schemeClr val="accent6">
                    <a:lumMod val="50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29" name="正方形/長方形 28">
            <a:extLst>
              <a:ext uri="{FF2B5EF4-FFF2-40B4-BE49-F238E27FC236}">
                <a16:creationId xmlns:a16="http://schemas.microsoft.com/office/drawing/2014/main" id="{D32488B5-137B-45D2-9228-AFEF01DBEB54}"/>
              </a:ext>
            </a:extLst>
          </p:cNvPr>
          <p:cNvSpPr/>
          <p:nvPr/>
        </p:nvSpPr>
        <p:spPr>
          <a:xfrm>
            <a:off x="1843548" y="2588256"/>
            <a:ext cx="8577707" cy="4061926"/>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2" name="スライド番号プレースホルダー 1">
            <a:extLst>
              <a:ext uri="{FF2B5EF4-FFF2-40B4-BE49-F238E27FC236}">
                <a16:creationId xmlns:a16="http://schemas.microsoft.com/office/drawing/2014/main" id="{66333B21-3382-40C6-A55C-11D73430C8A3}"/>
              </a:ext>
            </a:extLst>
          </p:cNvPr>
          <p:cNvSpPr>
            <a:spLocks noGrp="1"/>
          </p:cNvSpPr>
          <p:nvPr>
            <p:ph type="sldNum" sz="quarter" idx="12"/>
          </p:nvPr>
        </p:nvSpPr>
        <p:spPr/>
        <p:txBody>
          <a:bodyPr/>
          <a:lstStyle/>
          <a:p>
            <a:fld id="{6F705D35-D126-3B47-A82C-2A13EA9E0A67}" type="slidenum">
              <a:rPr lang="en-US" smtClean="0"/>
              <a:pPr/>
              <a:t>3</a:t>
            </a:fld>
            <a:endParaRPr lang="en-US" dirty="0"/>
          </a:p>
        </p:txBody>
      </p:sp>
    </p:spTree>
    <p:extLst>
      <p:ext uri="{BB962C8B-B14F-4D97-AF65-F5344CB8AC3E}">
        <p14:creationId xmlns:p14="http://schemas.microsoft.com/office/powerpoint/2010/main" val="3898605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7FADF169-39C0-4D30-8297-874480783BDC}"/>
              </a:ext>
            </a:extLst>
          </p:cNvPr>
          <p:cNvSpPr/>
          <p:nvPr/>
        </p:nvSpPr>
        <p:spPr>
          <a:xfrm>
            <a:off x="1447151" y="2198716"/>
            <a:ext cx="9297698" cy="2460567"/>
          </a:xfrm>
          <a:prstGeom prst="rect">
            <a:avLst/>
          </a:prstGeom>
          <a:solidFill>
            <a:srgbClr val="231B23"/>
          </a:solidFill>
          <a:ln>
            <a:solidFill>
              <a:srgbClr val="231B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5400" dirty="0">
                <a:latin typeface="+mj-lt"/>
              </a:rPr>
              <a:t>使うかもしれんので置いとく</a:t>
            </a:r>
          </a:p>
        </p:txBody>
      </p:sp>
      <p:pic>
        <p:nvPicPr>
          <p:cNvPr id="3" name="グラフィックス 2" descr="ハート付きの笑顔 (塗りつぶし) 単色塗りつぶし">
            <a:extLst>
              <a:ext uri="{FF2B5EF4-FFF2-40B4-BE49-F238E27FC236}">
                <a16:creationId xmlns:a16="http://schemas.microsoft.com/office/drawing/2014/main" id="{BECD7C66-2FBC-4760-83C6-5712687C3B8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08324" y="1387805"/>
            <a:ext cx="735351" cy="735351"/>
          </a:xfrm>
          <a:prstGeom prst="rect">
            <a:avLst/>
          </a:prstGeom>
        </p:spPr>
      </p:pic>
      <p:pic>
        <p:nvPicPr>
          <p:cNvPr id="4" name="グラフィックス 3" descr="困った顔 (塗りつぶし) 単色塗りつぶし">
            <a:extLst>
              <a:ext uri="{FF2B5EF4-FFF2-40B4-BE49-F238E27FC236}">
                <a16:creationId xmlns:a16="http://schemas.microsoft.com/office/drawing/2014/main" id="{0F89CBD0-0C25-46A7-993D-33EDF4737EF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10779" y="1387803"/>
            <a:ext cx="735351" cy="735351"/>
          </a:xfrm>
          <a:prstGeom prst="rect">
            <a:avLst/>
          </a:prstGeom>
        </p:spPr>
      </p:pic>
      <p:pic>
        <p:nvPicPr>
          <p:cNvPr id="5" name="コンテンツ プレースホルダー 7" descr="ニヤリとした顔 (塗りつぶし) 単色塗りつぶし">
            <a:extLst>
              <a:ext uri="{FF2B5EF4-FFF2-40B4-BE49-F238E27FC236}">
                <a16:creationId xmlns:a16="http://schemas.microsoft.com/office/drawing/2014/main" id="{890A1467-35F2-4F98-ADF2-98E108DFB30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191876" y="1387804"/>
            <a:ext cx="735351" cy="735351"/>
          </a:xfrm>
          <a:prstGeom prst="rect">
            <a:avLst/>
          </a:prstGeom>
        </p:spPr>
      </p:pic>
      <p:pic>
        <p:nvPicPr>
          <p:cNvPr id="7" name="グラフィックス 6" descr="無表情な顔 (塗りつぶし) 単色塗りつぶし">
            <a:extLst>
              <a:ext uri="{FF2B5EF4-FFF2-40B4-BE49-F238E27FC236}">
                <a16:creationId xmlns:a16="http://schemas.microsoft.com/office/drawing/2014/main" id="{CAAEE752-C6E9-4F44-8EA4-7A672807454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875428" y="1387805"/>
            <a:ext cx="735351" cy="735351"/>
          </a:xfrm>
          <a:prstGeom prst="rect">
            <a:avLst/>
          </a:prstGeom>
        </p:spPr>
      </p:pic>
      <p:pic>
        <p:nvPicPr>
          <p:cNvPr id="8" name="グラフィックス 7" descr="目が回った顔 (塗りつぶしなし) 単色塗りつぶし">
            <a:extLst>
              <a:ext uri="{FF2B5EF4-FFF2-40B4-BE49-F238E27FC236}">
                <a16:creationId xmlns:a16="http://schemas.microsoft.com/office/drawing/2014/main" id="{739CF3B6-1402-48C8-94F1-90A44A64BDB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522473" y="323405"/>
            <a:ext cx="735351" cy="735351"/>
          </a:xfrm>
          <a:prstGeom prst="rect">
            <a:avLst/>
          </a:prstGeom>
        </p:spPr>
      </p:pic>
      <p:pic>
        <p:nvPicPr>
          <p:cNvPr id="12" name="グラフィックス 11" descr="目が回った顔 (塗りつぶし) 単色塗りつぶし">
            <a:extLst>
              <a:ext uri="{FF2B5EF4-FFF2-40B4-BE49-F238E27FC236}">
                <a16:creationId xmlns:a16="http://schemas.microsoft.com/office/drawing/2014/main" id="{71A36AAF-B3B1-4644-9B05-2BC509C719B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294331" y="1387805"/>
            <a:ext cx="735351" cy="735351"/>
          </a:xfrm>
          <a:prstGeom prst="rect">
            <a:avLst/>
          </a:prstGeom>
        </p:spPr>
      </p:pic>
      <p:sp>
        <p:nvSpPr>
          <p:cNvPr id="9" name="正方形/長方形 8">
            <a:extLst>
              <a:ext uri="{FF2B5EF4-FFF2-40B4-BE49-F238E27FC236}">
                <a16:creationId xmlns:a16="http://schemas.microsoft.com/office/drawing/2014/main" id="{30A1081F-4C65-48DF-BEC6-412933495622}"/>
              </a:ext>
            </a:extLst>
          </p:cNvPr>
          <p:cNvSpPr/>
          <p:nvPr/>
        </p:nvSpPr>
        <p:spPr>
          <a:xfrm>
            <a:off x="1104127" y="4734843"/>
            <a:ext cx="6380407" cy="1586406"/>
          </a:xfrm>
          <a:prstGeom prst="rect">
            <a:avLst/>
          </a:prstGeom>
          <a:solidFill>
            <a:schemeClr val="accent2">
              <a:lumMod val="20000"/>
              <a:lumOff val="80000"/>
            </a:schemeClr>
          </a:solidFill>
          <a:ln>
            <a:solidFill>
              <a:schemeClr val="tx1">
                <a:lumMod val="25000"/>
                <a:lumOff val="75000"/>
              </a:schemeClr>
            </a:solidFill>
          </a:ln>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kumimoji="1" lang="ja-JP" altLang="en-US" sz="2400" b="1" dirty="0">
                <a:solidFill>
                  <a:schemeClr val="tx1"/>
                </a:solidFill>
                <a:latin typeface="Abadi" panose="020B0604020202020204" pitchFamily="34" charset="0"/>
              </a:rPr>
              <a:t>杉森「</a:t>
            </a:r>
            <a:r>
              <a:rPr kumimoji="1" lang="en-US" altLang="ja-JP" sz="2400" b="1" dirty="0">
                <a:solidFill>
                  <a:schemeClr val="tx1"/>
                </a:solidFill>
                <a:latin typeface="Abadi" panose="020B0604020202020204" pitchFamily="34" charset="0"/>
              </a:rPr>
              <a:t>Ajax</a:t>
            </a:r>
            <a:r>
              <a:rPr kumimoji="1" lang="ja-JP" altLang="en-US" sz="2400" b="1" dirty="0">
                <a:solidFill>
                  <a:schemeClr val="tx1"/>
                </a:solidFill>
                <a:latin typeface="Abadi" panose="020B0604020202020204" pitchFamily="34" charset="0"/>
              </a:rPr>
              <a:t>使わないなら楽勝じゃん！」</a:t>
            </a:r>
            <a:endParaRPr kumimoji="1" lang="en-US" altLang="ja-JP" sz="2400" b="1" dirty="0">
              <a:solidFill>
                <a:schemeClr val="tx1"/>
              </a:solidFill>
              <a:latin typeface="Abadi" panose="020B0604020202020204" pitchFamily="34" charset="0"/>
            </a:endParaRPr>
          </a:p>
        </p:txBody>
      </p:sp>
      <p:sp>
        <p:nvSpPr>
          <p:cNvPr id="2" name="スライド番号プレースホルダー 1">
            <a:extLst>
              <a:ext uri="{FF2B5EF4-FFF2-40B4-BE49-F238E27FC236}">
                <a16:creationId xmlns:a16="http://schemas.microsoft.com/office/drawing/2014/main" id="{AA3C296D-DB7E-474A-B0A0-93EFF008D7DF}"/>
              </a:ext>
            </a:extLst>
          </p:cNvPr>
          <p:cNvSpPr>
            <a:spLocks noGrp="1"/>
          </p:cNvSpPr>
          <p:nvPr>
            <p:ph type="sldNum" sz="quarter" idx="12"/>
          </p:nvPr>
        </p:nvSpPr>
        <p:spPr/>
        <p:txBody>
          <a:bodyPr/>
          <a:lstStyle/>
          <a:p>
            <a:fld id="{6F705D35-D126-3B47-A82C-2A13EA9E0A67}" type="slidenum">
              <a:rPr lang="en-US" smtClean="0"/>
              <a:pPr/>
              <a:t>30</a:t>
            </a:fld>
            <a:endParaRPr lang="en-US" dirty="0"/>
          </a:p>
        </p:txBody>
      </p:sp>
    </p:spTree>
    <p:extLst>
      <p:ext uri="{BB962C8B-B14F-4D97-AF65-F5344CB8AC3E}">
        <p14:creationId xmlns:p14="http://schemas.microsoft.com/office/powerpoint/2010/main" val="37992494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F31681CE-1577-499A-A6FF-63FB6C4A5151}"/>
              </a:ext>
            </a:extLst>
          </p:cNvPr>
          <p:cNvSpPr>
            <a:spLocks noGrp="1"/>
          </p:cNvSpPr>
          <p:nvPr>
            <p:ph type="title"/>
          </p:nvPr>
        </p:nvSpPr>
        <p:spPr/>
        <p:txBody>
          <a:bodyPr/>
          <a:lstStyle/>
          <a:p>
            <a:endParaRPr kumimoji="1" lang="ja-JP" altLang="en-US"/>
          </a:p>
        </p:txBody>
      </p:sp>
      <p:sp>
        <p:nvSpPr>
          <p:cNvPr id="4" name="コンテンツ プレースホルダー 3">
            <a:extLst>
              <a:ext uri="{FF2B5EF4-FFF2-40B4-BE49-F238E27FC236}">
                <a16:creationId xmlns:a16="http://schemas.microsoft.com/office/drawing/2014/main" id="{D82C6B04-394C-4AFD-9579-A639D735AB46}"/>
              </a:ext>
            </a:extLst>
          </p:cNvPr>
          <p:cNvSpPr>
            <a:spLocks noGrp="1"/>
          </p:cNvSpPr>
          <p:nvPr>
            <p:ph sz="quarter" idx="13"/>
          </p:nvPr>
        </p:nvSpPr>
        <p:spPr/>
        <p:txBody>
          <a:bodyPr/>
          <a:lstStyle/>
          <a:p>
            <a:pPr marL="0" indent="0">
              <a:lnSpc>
                <a:spcPct val="100000"/>
              </a:lnSpc>
              <a:buNone/>
            </a:pPr>
            <a:r>
              <a:rPr lang="ja-JP" altLang="en-US" dirty="0"/>
              <a:t>なんでノートをアップしようと思うのか、なぜそれによって質が上がると思ったのか　記述</a:t>
            </a:r>
            <a:endParaRPr lang="en-US" altLang="ja-JP" dirty="0"/>
          </a:p>
          <a:p>
            <a:pPr marL="0" indent="0">
              <a:lnSpc>
                <a:spcPct val="100000"/>
              </a:lnSpc>
              <a:buNone/>
            </a:pPr>
            <a:r>
              <a:rPr lang="ja-JP" altLang="en-US" dirty="0"/>
              <a:t>原因と結果　原因が弱い</a:t>
            </a:r>
            <a:endParaRPr lang="en-US" altLang="ja-JP" dirty="0"/>
          </a:p>
          <a:p>
            <a:pPr marL="0" indent="0">
              <a:lnSpc>
                <a:spcPct val="100000"/>
              </a:lnSpc>
              <a:buNone/>
            </a:pPr>
            <a:r>
              <a:rPr lang="ja-JP" altLang="en-US" dirty="0"/>
              <a:t>他チームを蹴落とす内容を挟んでもいい「質問アプリなんて～」</a:t>
            </a:r>
            <a:endParaRPr lang="en-US" altLang="ja-JP" dirty="0"/>
          </a:p>
          <a:p>
            <a:pPr marL="0" indent="0">
              <a:lnSpc>
                <a:spcPct val="100000"/>
              </a:lnSpc>
              <a:buNone/>
            </a:pPr>
            <a:r>
              <a:rPr lang="ja-JP" altLang="en-US" dirty="0"/>
              <a:t>質問だけならスラックでもええやん</a:t>
            </a:r>
            <a:endParaRPr lang="en-US" altLang="ja-JP" dirty="0"/>
          </a:p>
          <a:p>
            <a:pPr marL="0" indent="0">
              <a:lnSpc>
                <a:spcPct val="100000"/>
              </a:lnSpc>
              <a:buNone/>
            </a:pPr>
            <a:endParaRPr lang="en-US" altLang="ja-JP" dirty="0"/>
          </a:p>
          <a:p>
            <a:pPr marL="0" indent="0">
              <a:lnSpc>
                <a:spcPct val="100000"/>
              </a:lnSpc>
              <a:buNone/>
            </a:pPr>
            <a:r>
              <a:rPr lang="ja-JP" altLang="en-US" dirty="0"/>
              <a:t>ノートにした理由</a:t>
            </a:r>
            <a:endParaRPr lang="en-US" altLang="ja-JP" dirty="0"/>
          </a:p>
          <a:p>
            <a:pPr marL="0" indent="0">
              <a:lnSpc>
                <a:spcPct val="100000"/>
              </a:lnSpc>
              <a:buNone/>
            </a:pPr>
            <a:r>
              <a:rPr lang="ja-JP" altLang="en-US" dirty="0"/>
              <a:t>・相互コミュニケーションがないのでハードル低い　質問する前のステップとして活用</a:t>
            </a:r>
            <a:endParaRPr lang="en-US" altLang="ja-JP" dirty="0"/>
          </a:p>
          <a:p>
            <a:pPr marL="0" indent="0">
              <a:lnSpc>
                <a:spcPct val="100000"/>
              </a:lnSpc>
              <a:buNone/>
            </a:pPr>
            <a:r>
              <a:rPr lang="ja-JP" altLang="en-US" dirty="0"/>
              <a:t>・自分じゃ気づかなかったけど言われてみれば！の発見にも役立つ</a:t>
            </a:r>
            <a:endParaRPr lang="en-US" altLang="ja-JP" dirty="0"/>
          </a:p>
          <a:p>
            <a:pPr marL="0" indent="0">
              <a:lnSpc>
                <a:spcPct val="100000"/>
              </a:lnSpc>
              <a:buNone/>
            </a:pPr>
            <a:r>
              <a:rPr lang="ja-JP" altLang="en-US" dirty="0"/>
              <a:t>・</a:t>
            </a:r>
            <a:endParaRPr lang="en-US" altLang="ja-JP" dirty="0"/>
          </a:p>
          <a:p>
            <a:pPr marL="0" indent="0">
              <a:lnSpc>
                <a:spcPct val="100000"/>
              </a:lnSpc>
              <a:buNone/>
            </a:pPr>
            <a:endParaRPr lang="en-US" altLang="ja-JP" dirty="0"/>
          </a:p>
        </p:txBody>
      </p:sp>
      <p:sp>
        <p:nvSpPr>
          <p:cNvPr id="5" name="スライド番号プレースホルダー 4">
            <a:extLst>
              <a:ext uri="{FF2B5EF4-FFF2-40B4-BE49-F238E27FC236}">
                <a16:creationId xmlns:a16="http://schemas.microsoft.com/office/drawing/2014/main" id="{28ED723F-A306-4870-A866-475254944CF5}"/>
              </a:ext>
            </a:extLst>
          </p:cNvPr>
          <p:cNvSpPr>
            <a:spLocks noGrp="1"/>
          </p:cNvSpPr>
          <p:nvPr>
            <p:ph type="sldNum" sz="quarter" idx="12"/>
          </p:nvPr>
        </p:nvSpPr>
        <p:spPr/>
        <p:txBody>
          <a:bodyPr/>
          <a:lstStyle/>
          <a:p>
            <a:fld id="{6F705D35-D126-3B47-A82C-2A13EA9E0A67}" type="slidenum">
              <a:rPr lang="en-US" smtClean="0"/>
              <a:pPr/>
              <a:t>31</a:t>
            </a:fld>
            <a:endParaRPr lang="en-US" dirty="0"/>
          </a:p>
        </p:txBody>
      </p:sp>
    </p:spTree>
    <p:extLst>
      <p:ext uri="{BB962C8B-B14F-4D97-AF65-F5344CB8AC3E}">
        <p14:creationId xmlns:p14="http://schemas.microsoft.com/office/powerpoint/2010/main" val="5323033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F31681CE-1577-499A-A6FF-63FB6C4A5151}"/>
              </a:ext>
            </a:extLst>
          </p:cNvPr>
          <p:cNvSpPr>
            <a:spLocks noGrp="1"/>
          </p:cNvSpPr>
          <p:nvPr>
            <p:ph type="title"/>
          </p:nvPr>
        </p:nvSpPr>
        <p:spPr/>
        <p:txBody>
          <a:bodyPr/>
          <a:lstStyle/>
          <a:p>
            <a:endParaRPr kumimoji="1" lang="ja-JP" altLang="en-US"/>
          </a:p>
        </p:txBody>
      </p:sp>
      <p:sp>
        <p:nvSpPr>
          <p:cNvPr id="4" name="コンテンツ プレースホルダー 3">
            <a:extLst>
              <a:ext uri="{FF2B5EF4-FFF2-40B4-BE49-F238E27FC236}">
                <a16:creationId xmlns:a16="http://schemas.microsoft.com/office/drawing/2014/main" id="{D82C6B04-394C-4AFD-9579-A639D735AB46}"/>
              </a:ext>
            </a:extLst>
          </p:cNvPr>
          <p:cNvSpPr>
            <a:spLocks noGrp="1"/>
          </p:cNvSpPr>
          <p:nvPr>
            <p:ph sz="quarter" idx="13"/>
          </p:nvPr>
        </p:nvSpPr>
        <p:spPr/>
        <p:txBody>
          <a:bodyPr/>
          <a:lstStyle/>
          <a:p>
            <a:pPr marL="0" indent="0">
              <a:lnSpc>
                <a:spcPct val="100000"/>
              </a:lnSpc>
              <a:buNone/>
            </a:pPr>
            <a:r>
              <a:rPr lang="en-US" altLang="ja-JP" b="0" i="0" dirty="0">
                <a:solidFill>
                  <a:srgbClr val="1D1C1D"/>
                </a:solidFill>
                <a:effectLst/>
                <a:latin typeface="NotoSansJP"/>
              </a:rPr>
              <a:t>a4</a:t>
            </a:r>
            <a:br>
              <a:rPr lang="ja-JP" altLang="en-US" dirty="0"/>
            </a:br>
            <a:r>
              <a:rPr lang="ja-JP" altLang="en-US" b="0" i="0" dirty="0">
                <a:solidFill>
                  <a:srgbClr val="1D1C1D"/>
                </a:solidFill>
                <a:effectLst/>
                <a:latin typeface="NotoSansJP"/>
              </a:rPr>
              <a:t>システムについて</a:t>
            </a:r>
            <a:br>
              <a:rPr lang="ja-JP" altLang="en-US" dirty="0"/>
            </a:br>
            <a:r>
              <a:rPr lang="ja-JP" altLang="en-US" b="0" i="0" dirty="0">
                <a:solidFill>
                  <a:srgbClr val="1D1C1D"/>
                </a:solidFill>
                <a:effectLst/>
                <a:latin typeface="NotoSansJP"/>
              </a:rPr>
              <a:t>コンセプト保留デモンストレーション</a:t>
            </a:r>
            <a:br>
              <a:rPr lang="ja-JP" altLang="en-US" dirty="0"/>
            </a:br>
            <a:r>
              <a:rPr lang="ja-JP" altLang="en-US" b="0" i="0" dirty="0">
                <a:solidFill>
                  <a:srgbClr val="1D1C1D"/>
                </a:solidFill>
                <a:effectLst/>
                <a:latin typeface="NotoSansJP"/>
              </a:rPr>
              <a:t>もちろん、ユーザーの登録や、パスワード忘れの機能も常備してます。</a:t>
            </a:r>
            <a:br>
              <a:rPr lang="ja-JP" altLang="en-US" dirty="0"/>
            </a:br>
            <a:r>
              <a:rPr lang="ja-JP" altLang="en-US" b="0" i="0" dirty="0">
                <a:solidFill>
                  <a:srgbClr val="1D1C1D"/>
                </a:solidFill>
                <a:effectLst/>
                <a:latin typeface="NotoSansJP"/>
              </a:rPr>
              <a:t>画像の反映に時間がかかるのであれば、そこは話で少しつなごう</a:t>
            </a:r>
            <a:br>
              <a:rPr lang="ja-JP" altLang="en-US" dirty="0"/>
            </a:br>
            <a:r>
              <a:rPr lang="ja-JP" altLang="en-US" b="0" i="0" dirty="0">
                <a:solidFill>
                  <a:srgbClr val="1D1C1D"/>
                </a:solidFill>
                <a:effectLst/>
                <a:latin typeface="NotoSansJP"/>
              </a:rPr>
              <a:t>高いものがいいものとは限らないので、視野を広げてみてもらうため</a:t>
            </a:r>
            <a:br>
              <a:rPr lang="ja-JP" altLang="en-US" dirty="0"/>
            </a:br>
            <a:r>
              <a:rPr lang="ja-JP" altLang="en-US" b="0" i="0" dirty="0">
                <a:solidFill>
                  <a:srgbClr val="1D1C1D"/>
                </a:solidFill>
                <a:effectLst/>
                <a:latin typeface="NotoSansJP"/>
              </a:rPr>
              <a:t>難しい機能なのに、難しさがあまり伝わらない</a:t>
            </a:r>
            <a:br>
              <a:rPr lang="ja-JP" altLang="en-US" dirty="0"/>
            </a:br>
            <a:r>
              <a:rPr lang="en-US" altLang="ja-JP" b="0" i="0" dirty="0">
                <a:solidFill>
                  <a:srgbClr val="1D1C1D"/>
                </a:solidFill>
                <a:effectLst/>
                <a:latin typeface="NotoSansJP"/>
              </a:rPr>
              <a:t>ajax</a:t>
            </a:r>
            <a:r>
              <a:rPr lang="ja-JP" altLang="en-US" b="0" i="0" dirty="0">
                <a:solidFill>
                  <a:srgbClr val="1D1C1D"/>
                </a:solidFill>
                <a:effectLst/>
                <a:latin typeface="NotoSansJP"/>
              </a:rPr>
              <a:t>筆頭に習っていない知識があるという部分を強調システムについて</a:t>
            </a:r>
            <a:br>
              <a:rPr lang="ja-JP" altLang="en-US" dirty="0"/>
            </a:br>
            <a:r>
              <a:rPr lang="ja-JP" altLang="en-US" b="0" i="0" dirty="0">
                <a:solidFill>
                  <a:srgbClr val="1D1C1D"/>
                </a:solidFill>
                <a:effectLst/>
                <a:latin typeface="NotoSansJP"/>
              </a:rPr>
              <a:t>一般の人は、ノートを共有する意味を知らない。</a:t>
            </a:r>
            <a:br>
              <a:rPr lang="ja-JP" altLang="en-US" dirty="0"/>
            </a:br>
            <a:r>
              <a:rPr lang="ja-JP" altLang="en-US" b="0" i="0" dirty="0">
                <a:solidFill>
                  <a:srgbClr val="1D1C1D"/>
                </a:solidFill>
                <a:effectLst/>
                <a:latin typeface="NotoSansJP"/>
              </a:rPr>
              <a:t>そういう学びがあったのか</a:t>
            </a:r>
            <a:br>
              <a:rPr lang="ja-JP" altLang="en-US" dirty="0"/>
            </a:br>
            <a:r>
              <a:rPr lang="ja-JP" altLang="en-US" b="0" i="0" dirty="0">
                <a:solidFill>
                  <a:srgbClr val="1D1C1D"/>
                </a:solidFill>
                <a:effectLst/>
                <a:latin typeface="NotoSansJP"/>
              </a:rPr>
              <a:t>ノートは自分が見れればいいの精神が強い</a:t>
            </a:r>
            <a:br>
              <a:rPr lang="ja-JP" altLang="en-US" dirty="0"/>
            </a:br>
            <a:r>
              <a:rPr lang="ja-JP" altLang="en-US" b="0" i="0" dirty="0">
                <a:solidFill>
                  <a:srgbClr val="1D1C1D"/>
                </a:solidFill>
                <a:effectLst/>
                <a:latin typeface="NotoSansJP"/>
              </a:rPr>
              <a:t>（頭のいい人ほどそう考える）チームの振り返り</a:t>
            </a:r>
            <a:br>
              <a:rPr lang="ja-JP" altLang="en-US" dirty="0"/>
            </a:br>
            <a:r>
              <a:rPr lang="ja-JP" altLang="en-US" b="0" i="0" dirty="0">
                <a:solidFill>
                  <a:srgbClr val="1D1C1D"/>
                </a:solidFill>
                <a:effectLst/>
                <a:latin typeface="NotoSansJP"/>
              </a:rPr>
              <a:t>何故スムーズな意見交換ができたのか</a:t>
            </a:r>
            <a:br>
              <a:rPr lang="ja-JP" altLang="en-US" dirty="0"/>
            </a:br>
            <a:r>
              <a:rPr lang="ja-JP" altLang="en-US" b="0" i="0" dirty="0">
                <a:solidFill>
                  <a:srgbClr val="1D1C1D"/>
                </a:solidFill>
                <a:effectLst/>
                <a:latin typeface="NotoSansJP"/>
              </a:rPr>
              <a:t>誰が何に気をつけていたのか的確な分業はどのようにして生まれたのか？</a:t>
            </a:r>
            <a:br>
              <a:rPr lang="ja-JP" altLang="en-US" dirty="0"/>
            </a:br>
            <a:r>
              <a:rPr lang="ja-JP" altLang="en-US" b="0" i="0" dirty="0">
                <a:solidFill>
                  <a:srgbClr val="1D1C1D"/>
                </a:solidFill>
                <a:effectLst/>
                <a:latin typeface="NotoSansJP"/>
              </a:rPr>
              <a:t>失敗から学びがあり、そうしたのか個人</a:t>
            </a:r>
            <a:br>
              <a:rPr lang="ja-JP" altLang="en-US" dirty="0"/>
            </a:br>
            <a:r>
              <a:rPr lang="ja-JP" altLang="en-US" b="0" i="0" dirty="0">
                <a:solidFill>
                  <a:srgbClr val="1D1C1D"/>
                </a:solidFill>
                <a:effectLst/>
                <a:latin typeface="NotoSansJP"/>
              </a:rPr>
              <a:t>蔭山さん</a:t>
            </a:r>
            <a:br>
              <a:rPr lang="ja-JP" altLang="en-US" dirty="0"/>
            </a:br>
            <a:r>
              <a:rPr lang="ja-JP" altLang="en-US" b="0" i="0" dirty="0">
                <a:solidFill>
                  <a:srgbClr val="1D1C1D"/>
                </a:solidFill>
                <a:effectLst/>
                <a:latin typeface="NotoSansJP"/>
              </a:rPr>
              <a:t>プログラミングにチャレンジできなかったことで何を学び、</a:t>
            </a:r>
            <a:br>
              <a:rPr lang="ja-JP" altLang="en-US" dirty="0"/>
            </a:br>
            <a:r>
              <a:rPr lang="ja-JP" altLang="en-US" b="0" i="0" dirty="0">
                <a:solidFill>
                  <a:srgbClr val="1D1C1D"/>
                </a:solidFill>
                <a:effectLst/>
                <a:latin typeface="NotoSansJP"/>
              </a:rPr>
              <a:t>何を今後しなくてはならないか。最終的にプラス思考にもっていく。</a:t>
            </a:r>
            <a:endParaRPr lang="en-US" altLang="ja-JP" dirty="0"/>
          </a:p>
        </p:txBody>
      </p:sp>
      <p:sp>
        <p:nvSpPr>
          <p:cNvPr id="5" name="スライド番号プレースホルダー 4">
            <a:extLst>
              <a:ext uri="{FF2B5EF4-FFF2-40B4-BE49-F238E27FC236}">
                <a16:creationId xmlns:a16="http://schemas.microsoft.com/office/drawing/2014/main" id="{BC99C95B-0ED8-489C-8223-DECD6238CE05}"/>
              </a:ext>
            </a:extLst>
          </p:cNvPr>
          <p:cNvSpPr>
            <a:spLocks noGrp="1"/>
          </p:cNvSpPr>
          <p:nvPr>
            <p:ph type="sldNum" sz="quarter" idx="12"/>
          </p:nvPr>
        </p:nvSpPr>
        <p:spPr/>
        <p:txBody>
          <a:bodyPr/>
          <a:lstStyle/>
          <a:p>
            <a:fld id="{6F705D35-D126-3B47-A82C-2A13EA9E0A67}" type="slidenum">
              <a:rPr lang="en-US" smtClean="0"/>
              <a:pPr/>
              <a:t>32</a:t>
            </a:fld>
            <a:endParaRPr lang="en-US" dirty="0"/>
          </a:p>
        </p:txBody>
      </p:sp>
    </p:spTree>
    <p:extLst>
      <p:ext uri="{BB962C8B-B14F-4D97-AF65-F5344CB8AC3E}">
        <p14:creationId xmlns:p14="http://schemas.microsoft.com/office/powerpoint/2010/main" val="17392464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 name="正方形/長方形 22">
            <a:extLst>
              <a:ext uri="{FF2B5EF4-FFF2-40B4-BE49-F238E27FC236}">
                <a16:creationId xmlns:a16="http://schemas.microsoft.com/office/drawing/2014/main" id="{05E328B2-3B7E-4023-ACD5-C97F8BF72231}"/>
              </a:ext>
            </a:extLst>
          </p:cNvPr>
          <p:cNvSpPr/>
          <p:nvPr/>
        </p:nvSpPr>
        <p:spPr>
          <a:xfrm>
            <a:off x="599052" y="1833486"/>
            <a:ext cx="10944799" cy="454107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en-US" altLang="ja-JP" sz="2800" dirty="0">
              <a:solidFill>
                <a:schemeClr val="tx1"/>
              </a:solidFill>
            </a:endParaRPr>
          </a:p>
          <a:p>
            <a:r>
              <a:rPr kumimoji="1" lang="ja-JP" altLang="en-US" sz="2800" dirty="0">
                <a:solidFill>
                  <a:schemeClr val="tx1"/>
                </a:solidFill>
              </a:rPr>
              <a:t>　</a:t>
            </a:r>
            <a:endParaRPr kumimoji="1" lang="en-US" altLang="ja-JP" sz="2800" dirty="0">
              <a:solidFill>
                <a:schemeClr val="tx1"/>
              </a:solidFill>
            </a:endParaRPr>
          </a:p>
        </p:txBody>
      </p:sp>
      <p:sp>
        <p:nvSpPr>
          <p:cNvPr id="20" name="タイトル 1">
            <a:extLst>
              <a:ext uri="{FF2B5EF4-FFF2-40B4-BE49-F238E27FC236}">
                <a16:creationId xmlns:a16="http://schemas.microsoft.com/office/drawing/2014/main" id="{E98B3A6C-DCC2-4768-B156-C795A3C2D7AB}"/>
              </a:ext>
            </a:extLst>
          </p:cNvPr>
          <p:cNvSpPr>
            <a:spLocks noGrp="1"/>
          </p:cNvSpPr>
          <p:nvPr>
            <p:ph type="title"/>
          </p:nvPr>
        </p:nvSpPr>
        <p:spPr>
          <a:xfrm>
            <a:off x="1378975" y="483440"/>
            <a:ext cx="10164876" cy="583800"/>
          </a:xfrm>
        </p:spPr>
        <p:txBody>
          <a:bodyPr rtlCol="0"/>
          <a:lstStyle/>
          <a:p>
            <a:pPr rtl="0"/>
            <a:r>
              <a:rPr lang="ja-JP" altLang="en-US" sz="3200" b="0" dirty="0"/>
              <a:t>システムについて</a:t>
            </a:r>
            <a:endParaRPr lang="ja" sz="3200" b="0" dirty="0"/>
          </a:p>
        </p:txBody>
      </p:sp>
      <p:pic>
        <p:nvPicPr>
          <p:cNvPr id="21" name="グラフィックス 20" descr="地球: 南北アメリカ 単色塗りつぶし">
            <a:extLst>
              <a:ext uri="{FF2B5EF4-FFF2-40B4-BE49-F238E27FC236}">
                <a16:creationId xmlns:a16="http://schemas.microsoft.com/office/drawing/2014/main" id="{1A4F2DA9-499D-4983-8378-8CDACF8C32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10" name="正方形/長方形 9">
            <a:extLst>
              <a:ext uri="{FF2B5EF4-FFF2-40B4-BE49-F238E27FC236}">
                <a16:creationId xmlns:a16="http://schemas.microsoft.com/office/drawing/2014/main" id="{66D56BA2-7AD5-4D35-A914-061C4C64329C}"/>
              </a:ext>
            </a:extLst>
          </p:cNvPr>
          <p:cNvSpPr/>
          <p:nvPr/>
        </p:nvSpPr>
        <p:spPr>
          <a:xfrm>
            <a:off x="1019881" y="4435503"/>
            <a:ext cx="3455508" cy="1502819"/>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ノートが管理できる！</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アップロード </a:t>
            </a:r>
            <a:r>
              <a:rPr kumimoji="1" lang="en-US" altLang="ja-JP" sz="2000" dirty="0">
                <a:solidFill>
                  <a:schemeClr val="tx1"/>
                </a:solidFill>
              </a:rPr>
              <a:t>/ </a:t>
            </a:r>
            <a:r>
              <a:rPr kumimoji="1" lang="ja-JP" altLang="en-US" sz="2000" dirty="0">
                <a:solidFill>
                  <a:schemeClr val="tx1"/>
                </a:solidFill>
              </a:rPr>
              <a:t>ダウンロード</a:t>
            </a:r>
            <a:r>
              <a:rPr kumimoji="1" lang="ja-JP" altLang="en-US" sz="2800" dirty="0">
                <a:solidFill>
                  <a:schemeClr val="tx1"/>
                </a:solidFill>
              </a:rPr>
              <a:t>　</a:t>
            </a:r>
            <a:endParaRPr kumimoji="1" lang="en-US" altLang="ja-JP" sz="2800" dirty="0">
              <a:solidFill>
                <a:schemeClr val="tx1"/>
              </a:solidFill>
            </a:endParaRPr>
          </a:p>
        </p:txBody>
      </p:sp>
      <p:pic>
        <p:nvPicPr>
          <p:cNvPr id="5" name="グラフィックス 4" descr="人と循環 単色塗りつぶし">
            <a:extLst>
              <a:ext uri="{FF2B5EF4-FFF2-40B4-BE49-F238E27FC236}">
                <a16:creationId xmlns:a16="http://schemas.microsoft.com/office/drawing/2014/main" id="{467634A0-4EE8-48A3-892A-889A7294154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530949" y="2238284"/>
            <a:ext cx="1502819" cy="1502819"/>
          </a:xfrm>
          <a:prstGeom prst="rect">
            <a:avLst/>
          </a:prstGeom>
        </p:spPr>
      </p:pic>
      <p:pic>
        <p:nvPicPr>
          <p:cNvPr id="7" name="グラフィックス 6" descr="棚の本 単色塗りつぶし">
            <a:extLst>
              <a:ext uri="{FF2B5EF4-FFF2-40B4-BE49-F238E27FC236}">
                <a16:creationId xmlns:a16="http://schemas.microsoft.com/office/drawing/2014/main" id="{25CD75AF-EDAD-4D6B-95D2-34347133313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996226" y="3101274"/>
            <a:ext cx="1502819" cy="1502819"/>
          </a:xfrm>
          <a:prstGeom prst="rect">
            <a:avLst/>
          </a:prstGeom>
        </p:spPr>
      </p:pic>
      <p:pic>
        <p:nvPicPr>
          <p:cNvPr id="9" name="グラフィックス 8" descr="食事をしている人 単色塗りつぶし">
            <a:extLst>
              <a:ext uri="{FF2B5EF4-FFF2-40B4-BE49-F238E27FC236}">
                <a16:creationId xmlns:a16="http://schemas.microsoft.com/office/drawing/2014/main" id="{2F523BBC-74A2-4933-A76E-878D13EA335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064687" y="3101274"/>
            <a:ext cx="1502819" cy="1502819"/>
          </a:xfrm>
          <a:prstGeom prst="rect">
            <a:avLst/>
          </a:prstGeom>
        </p:spPr>
      </p:pic>
      <p:sp>
        <p:nvSpPr>
          <p:cNvPr id="24" name="正方形/長方形 23">
            <a:extLst>
              <a:ext uri="{FF2B5EF4-FFF2-40B4-BE49-F238E27FC236}">
                <a16:creationId xmlns:a16="http://schemas.microsoft.com/office/drawing/2014/main" id="{AB4C6667-43F2-4F1D-AE63-BD5DD0B921B6}"/>
              </a:ext>
            </a:extLst>
          </p:cNvPr>
          <p:cNvSpPr/>
          <p:nvPr/>
        </p:nvSpPr>
        <p:spPr>
          <a:xfrm>
            <a:off x="4554604" y="3572513"/>
            <a:ext cx="3455508" cy="2802046"/>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教え教わりを簡単に！</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ノートの公開 </a:t>
            </a:r>
            <a:r>
              <a:rPr kumimoji="1" lang="en-US" altLang="ja-JP" sz="2000" dirty="0">
                <a:solidFill>
                  <a:schemeClr val="tx1"/>
                </a:solidFill>
              </a:rPr>
              <a:t>/ </a:t>
            </a:r>
            <a:r>
              <a:rPr kumimoji="1" lang="ja-JP" altLang="en-US" sz="2000" dirty="0">
                <a:solidFill>
                  <a:schemeClr val="tx1"/>
                </a:solidFill>
              </a:rPr>
              <a:t>検索</a:t>
            </a:r>
            <a:endParaRPr kumimoji="1" lang="en-US" altLang="ja-JP" sz="2000" dirty="0">
              <a:solidFill>
                <a:schemeClr val="tx1"/>
              </a:solidFill>
            </a:endParaRPr>
          </a:p>
          <a:p>
            <a:pPr algn="ctr">
              <a:lnSpc>
                <a:spcPct val="150000"/>
              </a:lnSpc>
            </a:pPr>
            <a:r>
              <a:rPr kumimoji="1" lang="ja-JP" altLang="en-US" sz="2000" dirty="0">
                <a:solidFill>
                  <a:schemeClr val="tx1"/>
                </a:solidFill>
              </a:rPr>
              <a:t>参考になればお気に入り</a:t>
            </a:r>
            <a:endParaRPr kumimoji="1" lang="en-US" altLang="ja-JP" sz="2000" dirty="0">
              <a:solidFill>
                <a:schemeClr val="tx1"/>
              </a:solidFill>
            </a:endParaRPr>
          </a:p>
          <a:p>
            <a:pPr algn="ctr">
              <a:lnSpc>
                <a:spcPct val="150000"/>
              </a:lnSpc>
            </a:pPr>
            <a:r>
              <a:rPr kumimoji="1" lang="ja-JP" altLang="en-US" sz="2000" b="1" u="sng" dirty="0">
                <a:solidFill>
                  <a:schemeClr val="tx1"/>
                </a:solidFill>
              </a:rPr>
              <a:t>なんといっても匿名！</a:t>
            </a:r>
            <a:endParaRPr kumimoji="1" lang="en-US" altLang="ja-JP" sz="2000" b="1" u="sng" dirty="0">
              <a:solidFill>
                <a:schemeClr val="tx1"/>
              </a:solidFill>
            </a:endParaRPr>
          </a:p>
          <a:p>
            <a:pPr>
              <a:lnSpc>
                <a:spcPct val="150000"/>
              </a:lnSpc>
            </a:pPr>
            <a:r>
              <a:rPr kumimoji="1" lang="ja-JP" altLang="en-US" sz="2800" dirty="0">
                <a:solidFill>
                  <a:schemeClr val="tx1"/>
                </a:solidFill>
              </a:rPr>
              <a:t>　</a:t>
            </a:r>
            <a:endParaRPr kumimoji="1" lang="en-US" altLang="ja-JP" sz="2800" dirty="0">
              <a:solidFill>
                <a:schemeClr val="tx1"/>
              </a:solidFill>
            </a:endParaRPr>
          </a:p>
        </p:txBody>
      </p:sp>
      <p:sp>
        <p:nvSpPr>
          <p:cNvPr id="25" name="正方形/長方形 24">
            <a:extLst>
              <a:ext uri="{FF2B5EF4-FFF2-40B4-BE49-F238E27FC236}">
                <a16:creationId xmlns:a16="http://schemas.microsoft.com/office/drawing/2014/main" id="{AB4E6D0A-21BC-42B7-8068-B68FE7CC4DBD}"/>
              </a:ext>
            </a:extLst>
          </p:cNvPr>
          <p:cNvSpPr/>
          <p:nvPr/>
        </p:nvSpPr>
        <p:spPr>
          <a:xfrm>
            <a:off x="8088343" y="4435503"/>
            <a:ext cx="3455508" cy="1783509"/>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学びの質</a:t>
            </a:r>
            <a:r>
              <a:rPr kumimoji="1" lang="en-US" altLang="ja-JP" sz="2800" b="1" dirty="0">
                <a:solidFill>
                  <a:schemeClr val="bg1">
                    <a:lumMod val="50000"/>
                  </a:schemeClr>
                </a:solidFill>
              </a:rPr>
              <a:t>UP</a:t>
            </a:r>
            <a:r>
              <a:rPr kumimoji="1" lang="ja-JP" altLang="en-US" sz="2800" b="1" dirty="0">
                <a:solidFill>
                  <a:schemeClr val="bg1">
                    <a:lumMod val="50000"/>
                  </a:schemeClr>
                </a:solidFill>
              </a:rPr>
              <a:t>！</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「見せる」ノート作り</a:t>
            </a:r>
            <a:endParaRPr kumimoji="1" lang="en-US" altLang="ja-JP" sz="2000" dirty="0">
              <a:solidFill>
                <a:schemeClr val="tx1"/>
              </a:solidFill>
            </a:endParaRPr>
          </a:p>
          <a:p>
            <a:pPr algn="ctr">
              <a:lnSpc>
                <a:spcPct val="150000"/>
              </a:lnSpc>
            </a:pPr>
            <a:r>
              <a:rPr kumimoji="1" lang="ja-JP" altLang="en-US" sz="2000" dirty="0">
                <a:solidFill>
                  <a:schemeClr val="tx1"/>
                </a:solidFill>
              </a:rPr>
              <a:t>アウトプットとインプットの場</a:t>
            </a:r>
            <a:endParaRPr kumimoji="1" lang="en-US" altLang="ja-JP" sz="2000" dirty="0">
              <a:solidFill>
                <a:schemeClr val="tx1"/>
              </a:solidFill>
            </a:endParaRPr>
          </a:p>
          <a:p>
            <a:pPr>
              <a:lnSpc>
                <a:spcPct val="150000"/>
              </a:lnSpc>
            </a:pPr>
            <a:r>
              <a:rPr kumimoji="1" lang="ja-JP" altLang="en-US" sz="2800" dirty="0">
                <a:solidFill>
                  <a:schemeClr val="tx1"/>
                </a:solidFill>
              </a:rPr>
              <a:t>　</a:t>
            </a:r>
            <a:endParaRPr kumimoji="1" lang="en-US" altLang="ja-JP" sz="2800" dirty="0">
              <a:solidFill>
                <a:schemeClr val="tx1"/>
              </a:solidFill>
            </a:endParaRPr>
          </a:p>
        </p:txBody>
      </p:sp>
      <p:sp>
        <p:nvSpPr>
          <p:cNvPr id="17" name="四角形: 対角を切り取る 16">
            <a:extLst>
              <a:ext uri="{FF2B5EF4-FFF2-40B4-BE49-F238E27FC236}">
                <a16:creationId xmlns:a16="http://schemas.microsoft.com/office/drawing/2014/main" id="{9208632E-4CE2-45B6-89B1-D0115BBD98A8}"/>
              </a:ext>
            </a:extLst>
          </p:cNvPr>
          <p:cNvSpPr/>
          <p:nvPr/>
        </p:nvSpPr>
        <p:spPr>
          <a:xfrm>
            <a:off x="2817803" y="1443525"/>
            <a:ext cx="6556393" cy="779923"/>
          </a:xfrm>
          <a:prstGeom prst="snip2DiagRect">
            <a:avLst/>
          </a:prstGeom>
          <a:solidFill>
            <a:schemeClr val="accent4"/>
          </a:solidFill>
          <a:ln w="28575">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solidFill>
                  <a:schemeClr val="tx1"/>
                </a:solidFill>
                <a:latin typeface="Arial Black" panose="020B0A04020102020204" pitchFamily="34" charset="0"/>
              </a:rPr>
              <a:t>mynote++</a:t>
            </a:r>
            <a:r>
              <a:rPr kumimoji="1" lang="ja-JP" altLang="en-US" sz="3200" dirty="0">
                <a:solidFill>
                  <a:schemeClr val="tx1"/>
                </a:solidFill>
                <a:latin typeface="Arial Black" panose="020B0A04020102020204" pitchFamily="34" charset="0"/>
              </a:rPr>
              <a:t> </a:t>
            </a:r>
            <a:r>
              <a:rPr kumimoji="1" lang="ja-JP" altLang="en-US" sz="2800" dirty="0">
                <a:solidFill>
                  <a:schemeClr val="tx1"/>
                </a:solidFill>
                <a:latin typeface="Arial Black" panose="020B0A04020102020204" pitchFamily="34" charset="0"/>
              </a:rPr>
              <a:t>ってどんなシステム？</a:t>
            </a:r>
            <a:endParaRPr kumimoji="1" lang="ja-JP" altLang="en-US" sz="2800" dirty="0">
              <a:solidFill>
                <a:schemeClr val="tx1"/>
              </a:solidFill>
            </a:endParaRPr>
          </a:p>
        </p:txBody>
      </p:sp>
      <p:sp>
        <p:nvSpPr>
          <p:cNvPr id="2" name="スライド番号プレースホルダー 1">
            <a:extLst>
              <a:ext uri="{FF2B5EF4-FFF2-40B4-BE49-F238E27FC236}">
                <a16:creationId xmlns:a16="http://schemas.microsoft.com/office/drawing/2014/main" id="{7F8C4F0B-4553-4FD2-9A53-BD9261E1A083}"/>
              </a:ext>
            </a:extLst>
          </p:cNvPr>
          <p:cNvSpPr>
            <a:spLocks noGrp="1"/>
          </p:cNvSpPr>
          <p:nvPr>
            <p:ph type="sldNum" sz="quarter" idx="12"/>
          </p:nvPr>
        </p:nvSpPr>
        <p:spPr/>
        <p:txBody>
          <a:bodyPr/>
          <a:lstStyle/>
          <a:p>
            <a:fld id="{6F705D35-D126-3B47-A82C-2A13EA9E0A67}" type="slidenum">
              <a:rPr lang="en-US" smtClean="0"/>
              <a:pPr/>
              <a:t>33</a:t>
            </a:fld>
            <a:endParaRPr lang="en-US" dirty="0"/>
          </a:p>
        </p:txBody>
      </p:sp>
    </p:spTree>
    <p:extLst>
      <p:ext uri="{BB962C8B-B14F-4D97-AF65-F5344CB8AC3E}">
        <p14:creationId xmlns:p14="http://schemas.microsoft.com/office/powerpoint/2010/main" val="2220974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par>
                                <p:cTn id="14" presetID="10" presetClass="entr" presetSubtype="0" fill="hold" nodeType="withEffect">
                                  <p:stCondLst>
                                    <p:cond delay="5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nodeType="withEffect">
                                  <p:stCondLst>
                                    <p:cond delay="100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100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26" presetClass="emph" presetSubtype="0" fill="hold" grpId="1" nodeType="clickEffect">
                                  <p:stCondLst>
                                    <p:cond delay="0"/>
                                  </p:stCondLst>
                                  <p:childTnLst>
                                    <p:animEffect transition="out" filter="fade">
                                      <p:cBhvr>
                                        <p:cTn id="26" dur="500" tmFilter="0, 0; .2, .5; .8, .5; 1, 0"/>
                                        <p:tgtEl>
                                          <p:spTgt spid="10"/>
                                        </p:tgtEl>
                                      </p:cBhvr>
                                    </p:animEffect>
                                    <p:animScale>
                                      <p:cBhvr>
                                        <p:cTn id="27" dur="250" autoRev="1" fill="hold"/>
                                        <p:tgtEl>
                                          <p:spTgt spid="10"/>
                                        </p:tgtEl>
                                      </p:cBhvr>
                                      <p:by x="105000" y="105000"/>
                                    </p:animScale>
                                  </p:childTnLst>
                                </p:cTn>
                              </p:par>
                              <p:par>
                                <p:cTn id="28" presetID="26" presetClass="emph" presetSubtype="0" fill="hold" nodeType="withEffect">
                                  <p:stCondLst>
                                    <p:cond delay="0"/>
                                  </p:stCondLst>
                                  <p:childTnLst>
                                    <p:animEffect transition="out" filter="fade">
                                      <p:cBhvr>
                                        <p:cTn id="29" dur="500" tmFilter="0, 0; .2, .5; .8, .5; 1, 0"/>
                                        <p:tgtEl>
                                          <p:spTgt spid="7"/>
                                        </p:tgtEl>
                                      </p:cBhvr>
                                    </p:animEffect>
                                    <p:animScale>
                                      <p:cBhvr>
                                        <p:cTn id="30" dur="250" autoRev="1" fill="hold"/>
                                        <p:tgtEl>
                                          <p:spTgt spid="7"/>
                                        </p:tgtEl>
                                      </p:cBhvr>
                                      <p:by x="105000" y="105000"/>
                                    </p:animScale>
                                  </p:childTnLst>
                                </p:cTn>
                              </p:par>
                            </p:childTnLst>
                          </p:cTn>
                        </p:par>
                      </p:childTnLst>
                    </p:cTn>
                  </p:par>
                  <p:par>
                    <p:cTn id="31" fill="hold">
                      <p:stCondLst>
                        <p:cond delay="indefinite"/>
                      </p:stCondLst>
                      <p:childTnLst>
                        <p:par>
                          <p:cTn id="32" fill="hold">
                            <p:stCondLst>
                              <p:cond delay="0"/>
                            </p:stCondLst>
                            <p:childTnLst>
                              <p:par>
                                <p:cTn id="33" presetID="26" presetClass="emph" presetSubtype="0" fill="hold" grpId="1" nodeType="clickEffect">
                                  <p:stCondLst>
                                    <p:cond delay="0"/>
                                  </p:stCondLst>
                                  <p:childTnLst>
                                    <p:animEffect transition="out" filter="fade">
                                      <p:cBhvr>
                                        <p:cTn id="34" dur="500" tmFilter="0, 0; .2, .5; .8, .5; 1, 0"/>
                                        <p:tgtEl>
                                          <p:spTgt spid="24"/>
                                        </p:tgtEl>
                                      </p:cBhvr>
                                    </p:animEffect>
                                    <p:animScale>
                                      <p:cBhvr>
                                        <p:cTn id="35" dur="250" autoRev="1" fill="hold"/>
                                        <p:tgtEl>
                                          <p:spTgt spid="24"/>
                                        </p:tgtEl>
                                      </p:cBhvr>
                                      <p:by x="105000" y="105000"/>
                                    </p:animScale>
                                  </p:childTnLst>
                                </p:cTn>
                              </p:par>
                              <p:par>
                                <p:cTn id="36" presetID="26" presetClass="emph" presetSubtype="0" fill="hold" nodeType="withEffect">
                                  <p:stCondLst>
                                    <p:cond delay="0"/>
                                  </p:stCondLst>
                                  <p:childTnLst>
                                    <p:animEffect transition="out" filter="fade">
                                      <p:cBhvr>
                                        <p:cTn id="37" dur="500" tmFilter="0, 0; .2, .5; .8, .5; 1, 0"/>
                                        <p:tgtEl>
                                          <p:spTgt spid="5"/>
                                        </p:tgtEl>
                                      </p:cBhvr>
                                    </p:animEffect>
                                    <p:animScale>
                                      <p:cBhvr>
                                        <p:cTn id="38" dur="250" autoRev="1" fill="hold"/>
                                        <p:tgtEl>
                                          <p:spTgt spid="5"/>
                                        </p:tgtEl>
                                      </p:cBhvr>
                                      <p:by x="105000" y="105000"/>
                                    </p:animScale>
                                  </p:childTnLst>
                                </p:cTn>
                              </p:par>
                            </p:childTnLst>
                          </p:cTn>
                        </p:par>
                      </p:childTnLst>
                    </p:cTn>
                  </p:par>
                  <p:par>
                    <p:cTn id="39" fill="hold">
                      <p:stCondLst>
                        <p:cond delay="indefinite"/>
                      </p:stCondLst>
                      <p:childTnLst>
                        <p:par>
                          <p:cTn id="40" fill="hold">
                            <p:stCondLst>
                              <p:cond delay="0"/>
                            </p:stCondLst>
                            <p:childTnLst>
                              <p:par>
                                <p:cTn id="41" presetID="26" presetClass="emph" presetSubtype="0" fill="hold" nodeType="clickEffect">
                                  <p:stCondLst>
                                    <p:cond delay="0"/>
                                  </p:stCondLst>
                                  <p:childTnLst>
                                    <p:animEffect transition="out" filter="fade">
                                      <p:cBhvr>
                                        <p:cTn id="42" dur="500" tmFilter="0, 0; .2, .5; .8, .5; 1, 0"/>
                                        <p:tgtEl>
                                          <p:spTgt spid="9"/>
                                        </p:tgtEl>
                                      </p:cBhvr>
                                    </p:animEffect>
                                    <p:animScale>
                                      <p:cBhvr>
                                        <p:cTn id="43" dur="250" autoRev="1" fill="hold"/>
                                        <p:tgtEl>
                                          <p:spTgt spid="9"/>
                                        </p:tgtEl>
                                      </p:cBhvr>
                                      <p:by x="105000" y="105000"/>
                                    </p:animScale>
                                  </p:childTnLst>
                                </p:cTn>
                              </p:par>
                              <p:par>
                                <p:cTn id="44" presetID="26" presetClass="emph" presetSubtype="0" fill="hold" grpId="1" nodeType="withEffect">
                                  <p:stCondLst>
                                    <p:cond delay="0"/>
                                  </p:stCondLst>
                                  <p:childTnLst>
                                    <p:animEffect transition="out" filter="fade">
                                      <p:cBhvr>
                                        <p:cTn id="45" dur="500" tmFilter="0, 0; .2, .5; .8, .5; 1, 0"/>
                                        <p:tgtEl>
                                          <p:spTgt spid="25"/>
                                        </p:tgtEl>
                                      </p:cBhvr>
                                    </p:animEffect>
                                    <p:animScale>
                                      <p:cBhvr>
                                        <p:cTn id="46" dur="250" autoRev="1" fill="hold"/>
                                        <p:tgtEl>
                                          <p:spTgt spid="2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24" grpId="0"/>
      <p:bldP spid="24" grpId="1"/>
      <p:bldP spid="25" grpId="0"/>
      <p:bldP spid="25"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図 11">
            <a:extLst>
              <a:ext uri="{FF2B5EF4-FFF2-40B4-BE49-F238E27FC236}">
                <a16:creationId xmlns:a16="http://schemas.microsoft.com/office/drawing/2014/main" id="{F641F721-7F55-4B34-B380-45A02308A189}"/>
              </a:ext>
            </a:extLst>
          </p:cNvPr>
          <p:cNvPicPr>
            <a:picLocks noChangeAspect="1"/>
          </p:cNvPicPr>
          <p:nvPr/>
        </p:nvPicPr>
        <p:blipFill>
          <a:blip r:embed="rId3">
            <a:alphaModFix amt="40000"/>
          </a:blip>
          <a:stretch>
            <a:fillRect/>
          </a:stretch>
        </p:blipFill>
        <p:spPr>
          <a:xfrm>
            <a:off x="-33338" y="928914"/>
            <a:ext cx="12293918" cy="6030686"/>
          </a:xfrm>
          <a:prstGeom prst="rect">
            <a:avLst/>
          </a:prstGeom>
        </p:spPr>
      </p:pic>
      <p:sp>
        <p:nvSpPr>
          <p:cNvPr id="13" name="正方形/長方形 12">
            <a:extLst>
              <a:ext uri="{FF2B5EF4-FFF2-40B4-BE49-F238E27FC236}">
                <a16:creationId xmlns:a16="http://schemas.microsoft.com/office/drawing/2014/main" id="{B4A1BB53-D706-4112-9500-62C412243480}"/>
              </a:ext>
            </a:extLst>
          </p:cNvPr>
          <p:cNvSpPr/>
          <p:nvPr/>
        </p:nvSpPr>
        <p:spPr>
          <a:xfrm>
            <a:off x="368802" y="781060"/>
            <a:ext cx="11454395" cy="48230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kumimoji="1" lang="ja-JP" altLang="en-US" sz="4000" dirty="0">
              <a:solidFill>
                <a:schemeClr val="tx1"/>
              </a:solidFill>
            </a:endParaRPr>
          </a:p>
        </p:txBody>
      </p:sp>
      <p:sp>
        <p:nvSpPr>
          <p:cNvPr id="2" name="タイトル 1">
            <a:extLst>
              <a:ext uri="{FF2B5EF4-FFF2-40B4-BE49-F238E27FC236}">
                <a16:creationId xmlns:a16="http://schemas.microsoft.com/office/drawing/2014/main" id="{5CFB284A-573D-46BB-8DDB-1E198A12A19F}"/>
              </a:ext>
            </a:extLst>
          </p:cNvPr>
          <p:cNvSpPr>
            <a:spLocks noGrp="1"/>
          </p:cNvSpPr>
          <p:nvPr>
            <p:ph type="title"/>
          </p:nvPr>
        </p:nvSpPr>
        <p:spPr>
          <a:xfrm>
            <a:off x="1378975" y="483440"/>
            <a:ext cx="10164876" cy="583800"/>
          </a:xfrm>
        </p:spPr>
        <p:txBody>
          <a:bodyPr rtlCol="0"/>
          <a:lstStyle/>
          <a:p>
            <a:pPr rtl="0"/>
            <a:r>
              <a:rPr lang="ja-JP" altLang="en-US" sz="3200" b="0" dirty="0"/>
              <a:t>チーム紹介</a:t>
            </a:r>
            <a:endParaRPr lang="ja" sz="3200" b="0" dirty="0"/>
          </a:p>
        </p:txBody>
      </p:sp>
      <p:sp>
        <p:nvSpPr>
          <p:cNvPr id="5" name="正方形/長方形 4">
            <a:extLst>
              <a:ext uri="{FF2B5EF4-FFF2-40B4-BE49-F238E27FC236}">
                <a16:creationId xmlns:a16="http://schemas.microsoft.com/office/drawing/2014/main" id="{26D6CDA1-F062-410A-9924-6B73C8ED56F8}"/>
              </a:ext>
            </a:extLst>
          </p:cNvPr>
          <p:cNvSpPr/>
          <p:nvPr/>
        </p:nvSpPr>
        <p:spPr>
          <a:xfrm>
            <a:off x="4339431" y="1642089"/>
            <a:ext cx="4791116" cy="825910"/>
          </a:xfrm>
          <a:prstGeom prst="rect">
            <a:avLst/>
          </a:prstGeom>
          <a:solidFill>
            <a:srgbClr val="FFFFFF"/>
          </a:solidFill>
          <a:ln w="28575">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b="1" dirty="0">
                <a:solidFill>
                  <a:schemeClr val="tx1"/>
                </a:solidFill>
              </a:rPr>
              <a:t>worldMap</a:t>
            </a:r>
            <a:endParaRPr kumimoji="1" lang="ja-JP" altLang="en-US" sz="4000" b="1" dirty="0">
              <a:solidFill>
                <a:schemeClr val="tx1"/>
              </a:solidFill>
            </a:endParaRPr>
          </a:p>
        </p:txBody>
      </p:sp>
      <p:sp>
        <p:nvSpPr>
          <p:cNvPr id="11" name="正方形/長方形 10">
            <a:extLst>
              <a:ext uri="{FF2B5EF4-FFF2-40B4-BE49-F238E27FC236}">
                <a16:creationId xmlns:a16="http://schemas.microsoft.com/office/drawing/2014/main" id="{675B1ED1-6C13-4F9C-B4F2-1D8B6AA2B6CE}"/>
              </a:ext>
            </a:extLst>
          </p:cNvPr>
          <p:cNvSpPr/>
          <p:nvPr/>
        </p:nvSpPr>
        <p:spPr>
          <a:xfrm>
            <a:off x="4339430" y="2740644"/>
            <a:ext cx="6536789" cy="3710967"/>
          </a:xfrm>
          <a:prstGeom prst="rect">
            <a:avLst/>
          </a:prstGeom>
          <a:solidFill>
            <a:srgbClr val="FFFFFF"/>
          </a:solidFill>
          <a:ln w="28575">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4160210" y="2740643"/>
            <a:ext cx="2277686" cy="3721679"/>
          </a:xfrm>
        </p:spPr>
        <p:txBody>
          <a:bodyPr rtlCol="0" anchor="ctr" anchorCtr="0">
            <a:normAutofit/>
          </a:bodyPr>
          <a:lstStyle/>
          <a:p>
            <a:pPr marL="0" indent="0" algn="r">
              <a:lnSpc>
                <a:spcPct val="100000"/>
              </a:lnSpc>
              <a:buNone/>
            </a:pPr>
            <a:r>
              <a:rPr lang="ja-JP" altLang="en-US" sz="2400" b="1" dirty="0"/>
              <a:t>小林葵</a:t>
            </a:r>
            <a:endParaRPr lang="en-US" altLang="ja-JP" sz="2400" b="1" dirty="0"/>
          </a:p>
          <a:p>
            <a:pPr marL="0" indent="0" algn="r">
              <a:lnSpc>
                <a:spcPct val="100000"/>
              </a:lnSpc>
              <a:buNone/>
            </a:pPr>
            <a:r>
              <a:rPr lang="ja-JP" altLang="en-US" sz="2400" b="1" dirty="0"/>
              <a:t>上甲健太郎</a:t>
            </a:r>
            <a:endParaRPr lang="en-US" altLang="ja-JP" sz="2400" b="1" dirty="0"/>
          </a:p>
          <a:p>
            <a:pPr marL="0" indent="0" algn="r">
              <a:lnSpc>
                <a:spcPct val="100000"/>
              </a:lnSpc>
              <a:buNone/>
            </a:pPr>
            <a:r>
              <a:rPr lang="ja-JP" altLang="en-US" sz="2400" b="1" dirty="0"/>
              <a:t>杉森祐樹</a:t>
            </a:r>
            <a:endParaRPr lang="en-US" altLang="ja-JP" sz="2400" b="1" dirty="0"/>
          </a:p>
          <a:p>
            <a:pPr marL="0" indent="0" algn="r">
              <a:lnSpc>
                <a:spcPct val="100000"/>
              </a:lnSpc>
              <a:buNone/>
            </a:pPr>
            <a:r>
              <a:rPr lang="ja-JP" altLang="en-US" sz="2400" b="1" dirty="0"/>
              <a:t>水井健人</a:t>
            </a:r>
            <a:endParaRPr lang="en-US" altLang="ja-JP" sz="2400" b="1" dirty="0"/>
          </a:p>
          <a:p>
            <a:pPr marL="0" indent="0" algn="r">
              <a:lnSpc>
                <a:spcPct val="100000"/>
              </a:lnSpc>
              <a:buNone/>
            </a:pPr>
            <a:r>
              <a:rPr lang="ja-JP" altLang="en-US" sz="2400" b="1" dirty="0"/>
              <a:t>舟見玲奈</a:t>
            </a:r>
            <a:endParaRPr lang="en-US" altLang="ja-JP" sz="2400" b="1" dirty="0"/>
          </a:p>
          <a:p>
            <a:pPr marL="0" indent="0" algn="r">
              <a:lnSpc>
                <a:spcPct val="100000"/>
              </a:lnSpc>
              <a:buNone/>
            </a:pPr>
            <a:r>
              <a:rPr lang="ja-JP" altLang="en-US" sz="2400" b="1" dirty="0"/>
              <a:t>蔭山ゆり</a:t>
            </a:r>
            <a:endParaRPr lang="en-US" altLang="ja-JP" sz="2400" b="1" dirty="0"/>
          </a:p>
        </p:txBody>
      </p:sp>
      <p:sp>
        <p:nvSpPr>
          <p:cNvPr id="6" name="コンテンツ プレースホルダー 2">
            <a:extLst>
              <a:ext uri="{FF2B5EF4-FFF2-40B4-BE49-F238E27FC236}">
                <a16:creationId xmlns:a16="http://schemas.microsoft.com/office/drawing/2014/main" id="{C408007A-1335-40B4-81C8-9096D7165D9A}"/>
              </a:ext>
            </a:extLst>
          </p:cNvPr>
          <p:cNvSpPr txBox="1">
            <a:spLocks/>
          </p:cNvSpPr>
          <p:nvPr/>
        </p:nvSpPr>
        <p:spPr>
          <a:xfrm>
            <a:off x="6437896" y="2740643"/>
            <a:ext cx="5385301" cy="3710967"/>
          </a:xfrm>
          <a:prstGeom prst="rect">
            <a:avLst/>
          </a:prstGeom>
        </p:spPr>
        <p:txBody>
          <a:bodyPr vert="horz" lIns="91440" tIns="45720" rIns="91440" bIns="45720" rtlCol="0" anchor="ctr" anchorCtr="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チームリーダー</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構成管理担当</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a:t>
            </a:r>
            <a:r>
              <a:rPr lang="en-US" altLang="ja-JP" sz="2400" dirty="0">
                <a:solidFill>
                  <a:schemeClr val="bg1">
                    <a:lumMod val="50000"/>
                  </a:schemeClr>
                </a:solidFill>
              </a:rPr>
              <a:t>DBA</a:t>
            </a:r>
            <a:r>
              <a:rPr lang="ja-JP" altLang="en-US" sz="2400" dirty="0">
                <a:solidFill>
                  <a:schemeClr val="bg1">
                    <a:lumMod val="50000"/>
                  </a:schemeClr>
                </a:solidFill>
              </a:rPr>
              <a:t>・コミュニケーション担当</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a:t>
            </a:r>
            <a:r>
              <a:rPr lang="en-US" altLang="ja-JP" sz="2400" dirty="0">
                <a:solidFill>
                  <a:schemeClr val="bg1">
                    <a:lumMod val="50000"/>
                  </a:schemeClr>
                </a:solidFill>
              </a:rPr>
              <a:t>DBA</a:t>
            </a:r>
            <a:r>
              <a:rPr lang="ja-JP" altLang="en-US" sz="2400" dirty="0">
                <a:solidFill>
                  <a:schemeClr val="bg1">
                    <a:lumMod val="50000"/>
                  </a:schemeClr>
                </a:solidFill>
              </a:rPr>
              <a:t>・コミュニケーション担当</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品質管理担当</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発表担当</a:t>
            </a:r>
            <a:endParaRPr lang="en-US" altLang="ja-JP" sz="2400" dirty="0">
              <a:solidFill>
                <a:schemeClr val="bg1">
                  <a:lumMod val="50000"/>
                </a:schemeClr>
              </a:solidFill>
            </a:endParaRPr>
          </a:p>
        </p:txBody>
      </p:sp>
      <p:sp>
        <p:nvSpPr>
          <p:cNvPr id="7" name="四角形: 対角を切り取る 6">
            <a:extLst>
              <a:ext uri="{FF2B5EF4-FFF2-40B4-BE49-F238E27FC236}">
                <a16:creationId xmlns:a16="http://schemas.microsoft.com/office/drawing/2014/main" id="{69748F53-9FD1-484D-AFF8-0C13B573F564}"/>
              </a:ext>
            </a:extLst>
          </p:cNvPr>
          <p:cNvSpPr/>
          <p:nvPr/>
        </p:nvSpPr>
        <p:spPr>
          <a:xfrm>
            <a:off x="1378974" y="1642088"/>
            <a:ext cx="2708517" cy="825910"/>
          </a:xfrm>
          <a:prstGeom prst="snip2Diag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chemeClr val="tx1"/>
                </a:solidFill>
              </a:rPr>
              <a:t>チーム名</a:t>
            </a:r>
          </a:p>
        </p:txBody>
      </p:sp>
      <p:sp>
        <p:nvSpPr>
          <p:cNvPr id="8" name="四角形: 対角を切り取る 7">
            <a:extLst>
              <a:ext uri="{FF2B5EF4-FFF2-40B4-BE49-F238E27FC236}">
                <a16:creationId xmlns:a16="http://schemas.microsoft.com/office/drawing/2014/main" id="{7AE6C8CB-1897-4018-9CD4-3481B0D00EEE}"/>
              </a:ext>
            </a:extLst>
          </p:cNvPr>
          <p:cNvSpPr/>
          <p:nvPr/>
        </p:nvSpPr>
        <p:spPr>
          <a:xfrm>
            <a:off x="1378974" y="2740644"/>
            <a:ext cx="2708517" cy="3710966"/>
          </a:xfrm>
          <a:prstGeom prst="snip2Diag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メンバー</a:t>
            </a:r>
            <a:r>
              <a:rPr kumimoji="1" lang="en-US" altLang="ja-JP" sz="2800" dirty="0">
                <a:solidFill>
                  <a:schemeClr val="tx1"/>
                </a:solidFill>
              </a:rPr>
              <a:t> </a:t>
            </a:r>
            <a:r>
              <a:rPr kumimoji="1" lang="en-US" altLang="ja-JP" sz="2400" dirty="0">
                <a:solidFill>
                  <a:schemeClr val="bg1">
                    <a:lumMod val="50000"/>
                  </a:schemeClr>
                </a:solidFill>
              </a:rPr>
              <a:t>/ </a:t>
            </a:r>
            <a:r>
              <a:rPr kumimoji="1" lang="ja-JP" altLang="en-US" sz="2400" dirty="0">
                <a:solidFill>
                  <a:schemeClr val="bg1">
                    <a:lumMod val="50000"/>
                  </a:schemeClr>
                </a:solidFill>
              </a:rPr>
              <a:t>担当</a:t>
            </a:r>
            <a:endParaRPr kumimoji="1" lang="ja-JP" altLang="en-US" sz="2800" dirty="0">
              <a:solidFill>
                <a:schemeClr val="bg1">
                  <a:lumMod val="50000"/>
                </a:schemeClr>
              </a:solidFill>
            </a:endParaRPr>
          </a:p>
        </p:txBody>
      </p:sp>
      <p:pic>
        <p:nvPicPr>
          <p:cNvPr id="10" name="グラフィックス 9" descr="地球: 南北アメリカ 単色塗りつぶし">
            <a:extLst>
              <a:ext uri="{FF2B5EF4-FFF2-40B4-BE49-F238E27FC236}">
                <a16:creationId xmlns:a16="http://schemas.microsoft.com/office/drawing/2014/main" id="{D03C300E-C097-4907-B3F4-888DC850CF9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99052" y="385379"/>
            <a:ext cx="779922" cy="779922"/>
          </a:xfrm>
          <a:prstGeom prst="rect">
            <a:avLst/>
          </a:prstGeom>
        </p:spPr>
      </p:pic>
      <p:sp>
        <p:nvSpPr>
          <p:cNvPr id="4" name="スライド番号プレースホルダー 3">
            <a:extLst>
              <a:ext uri="{FF2B5EF4-FFF2-40B4-BE49-F238E27FC236}">
                <a16:creationId xmlns:a16="http://schemas.microsoft.com/office/drawing/2014/main" id="{E70CDFB9-FB36-490D-A566-398ACD59E8DD}"/>
              </a:ext>
            </a:extLst>
          </p:cNvPr>
          <p:cNvSpPr>
            <a:spLocks noGrp="1"/>
          </p:cNvSpPr>
          <p:nvPr>
            <p:ph type="sldNum" sz="quarter" idx="12"/>
          </p:nvPr>
        </p:nvSpPr>
        <p:spPr/>
        <p:txBody>
          <a:bodyPr/>
          <a:lstStyle/>
          <a:p>
            <a:fld id="{6F705D35-D126-3B47-A82C-2A13EA9E0A67}" type="slidenum">
              <a:rPr lang="en-US" smtClean="0"/>
              <a:pPr/>
              <a:t>4</a:t>
            </a:fld>
            <a:endParaRPr lang="en-US" dirty="0"/>
          </a:p>
        </p:txBody>
      </p:sp>
    </p:spTree>
    <p:extLst>
      <p:ext uri="{BB962C8B-B14F-4D97-AF65-F5344CB8AC3E}">
        <p14:creationId xmlns:p14="http://schemas.microsoft.com/office/powerpoint/2010/main" val="1887558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B4A1BB53-D706-4112-9500-62C412243480}"/>
              </a:ext>
            </a:extLst>
          </p:cNvPr>
          <p:cNvSpPr/>
          <p:nvPr/>
        </p:nvSpPr>
        <p:spPr>
          <a:xfrm>
            <a:off x="368802" y="781060"/>
            <a:ext cx="11454395" cy="48230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kumimoji="1" lang="ja-JP" altLang="en-US" sz="4000" dirty="0">
              <a:solidFill>
                <a:schemeClr val="tx1"/>
              </a:solidFill>
            </a:endParaRPr>
          </a:p>
        </p:txBody>
      </p:sp>
      <p:sp>
        <p:nvSpPr>
          <p:cNvPr id="2" name="タイトル 1">
            <a:extLst>
              <a:ext uri="{FF2B5EF4-FFF2-40B4-BE49-F238E27FC236}">
                <a16:creationId xmlns:a16="http://schemas.microsoft.com/office/drawing/2014/main" id="{5CFB284A-573D-46BB-8DDB-1E198A12A19F}"/>
              </a:ext>
            </a:extLst>
          </p:cNvPr>
          <p:cNvSpPr>
            <a:spLocks noGrp="1"/>
          </p:cNvSpPr>
          <p:nvPr>
            <p:ph type="title"/>
          </p:nvPr>
        </p:nvSpPr>
        <p:spPr>
          <a:xfrm>
            <a:off x="1378975" y="483440"/>
            <a:ext cx="10164876" cy="583800"/>
          </a:xfrm>
        </p:spPr>
        <p:txBody>
          <a:bodyPr rtlCol="0"/>
          <a:lstStyle/>
          <a:p>
            <a:pPr rtl="0"/>
            <a:r>
              <a:rPr lang="ja-JP" altLang="en-US" sz="3200" b="0" dirty="0"/>
              <a:t>チーム紹介</a:t>
            </a:r>
            <a:endParaRPr lang="ja" sz="3200" b="0" dirty="0"/>
          </a:p>
        </p:txBody>
      </p:sp>
      <p:sp>
        <p:nvSpPr>
          <p:cNvPr id="5" name="正方形/長方形 4">
            <a:extLst>
              <a:ext uri="{FF2B5EF4-FFF2-40B4-BE49-F238E27FC236}">
                <a16:creationId xmlns:a16="http://schemas.microsoft.com/office/drawing/2014/main" id="{26D6CDA1-F062-410A-9924-6B73C8ED56F8}"/>
              </a:ext>
            </a:extLst>
          </p:cNvPr>
          <p:cNvSpPr/>
          <p:nvPr/>
        </p:nvSpPr>
        <p:spPr>
          <a:xfrm>
            <a:off x="4339431" y="1642089"/>
            <a:ext cx="4791116" cy="825910"/>
          </a:xfrm>
          <a:prstGeom prst="rect">
            <a:avLst/>
          </a:prstGeom>
          <a:solidFill>
            <a:srgbClr val="FFFFFF"/>
          </a:solidFill>
          <a:ln w="28575">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b="1" dirty="0">
                <a:solidFill>
                  <a:schemeClr val="tx1"/>
                </a:solidFill>
              </a:rPr>
              <a:t>worldMap</a:t>
            </a:r>
            <a:endParaRPr kumimoji="1" lang="ja-JP" altLang="en-US" sz="4000" b="1" dirty="0">
              <a:solidFill>
                <a:schemeClr val="tx1"/>
              </a:solidFill>
            </a:endParaRPr>
          </a:p>
        </p:txBody>
      </p:sp>
      <p:sp>
        <p:nvSpPr>
          <p:cNvPr id="11" name="正方形/長方形 10">
            <a:extLst>
              <a:ext uri="{FF2B5EF4-FFF2-40B4-BE49-F238E27FC236}">
                <a16:creationId xmlns:a16="http://schemas.microsoft.com/office/drawing/2014/main" id="{675B1ED1-6C13-4F9C-B4F2-1D8B6AA2B6CE}"/>
              </a:ext>
            </a:extLst>
          </p:cNvPr>
          <p:cNvSpPr/>
          <p:nvPr/>
        </p:nvSpPr>
        <p:spPr>
          <a:xfrm>
            <a:off x="4339430" y="2740644"/>
            <a:ext cx="6536789" cy="3710967"/>
          </a:xfrm>
          <a:prstGeom prst="rect">
            <a:avLst/>
          </a:prstGeom>
          <a:solidFill>
            <a:srgbClr val="FFFFFF"/>
          </a:solidFill>
          <a:ln w="28575">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4160210" y="2740643"/>
            <a:ext cx="2277686" cy="3721679"/>
          </a:xfrm>
        </p:spPr>
        <p:txBody>
          <a:bodyPr rtlCol="0" anchor="ctr" anchorCtr="0">
            <a:normAutofit/>
          </a:bodyPr>
          <a:lstStyle/>
          <a:p>
            <a:pPr marL="0" indent="0" algn="r">
              <a:lnSpc>
                <a:spcPct val="100000"/>
              </a:lnSpc>
              <a:buNone/>
            </a:pPr>
            <a:r>
              <a:rPr lang="ja-JP" altLang="en-US" sz="2400" b="1" dirty="0"/>
              <a:t>小林葵</a:t>
            </a:r>
            <a:endParaRPr lang="en-US" altLang="ja-JP" sz="2400" b="1" dirty="0"/>
          </a:p>
          <a:p>
            <a:pPr marL="0" indent="0" algn="r">
              <a:lnSpc>
                <a:spcPct val="100000"/>
              </a:lnSpc>
              <a:buNone/>
            </a:pPr>
            <a:r>
              <a:rPr lang="ja-JP" altLang="en-US" sz="2400" b="1" dirty="0"/>
              <a:t>上甲健太郎</a:t>
            </a:r>
            <a:endParaRPr lang="en-US" altLang="ja-JP" sz="2400" b="1" dirty="0"/>
          </a:p>
          <a:p>
            <a:pPr marL="0" indent="0" algn="r">
              <a:lnSpc>
                <a:spcPct val="100000"/>
              </a:lnSpc>
              <a:buNone/>
            </a:pPr>
            <a:r>
              <a:rPr lang="ja-JP" altLang="en-US" sz="2400" b="1" dirty="0"/>
              <a:t>杉森祐樹</a:t>
            </a:r>
            <a:endParaRPr lang="en-US" altLang="ja-JP" sz="2400" b="1" dirty="0"/>
          </a:p>
          <a:p>
            <a:pPr marL="0" indent="0" algn="r">
              <a:lnSpc>
                <a:spcPct val="100000"/>
              </a:lnSpc>
              <a:buNone/>
            </a:pPr>
            <a:r>
              <a:rPr lang="ja-JP" altLang="en-US" sz="2400" b="1" dirty="0"/>
              <a:t>水井健人</a:t>
            </a:r>
            <a:endParaRPr lang="en-US" altLang="ja-JP" sz="2400" b="1" dirty="0"/>
          </a:p>
          <a:p>
            <a:pPr marL="0" indent="0" algn="r">
              <a:lnSpc>
                <a:spcPct val="100000"/>
              </a:lnSpc>
              <a:buNone/>
            </a:pPr>
            <a:r>
              <a:rPr lang="ja-JP" altLang="en-US" sz="2400" b="1" dirty="0"/>
              <a:t>舟見玲奈</a:t>
            </a:r>
            <a:endParaRPr lang="en-US" altLang="ja-JP" sz="2400" b="1" dirty="0"/>
          </a:p>
          <a:p>
            <a:pPr marL="0" indent="0" algn="r">
              <a:lnSpc>
                <a:spcPct val="100000"/>
              </a:lnSpc>
              <a:buNone/>
            </a:pPr>
            <a:r>
              <a:rPr lang="ja-JP" altLang="en-US" sz="2400" b="1" dirty="0"/>
              <a:t>蔭山ゆり</a:t>
            </a:r>
            <a:endParaRPr lang="en-US" altLang="ja-JP" sz="2400" b="1" dirty="0"/>
          </a:p>
        </p:txBody>
      </p:sp>
      <p:sp>
        <p:nvSpPr>
          <p:cNvPr id="6" name="コンテンツ プレースホルダー 2">
            <a:extLst>
              <a:ext uri="{FF2B5EF4-FFF2-40B4-BE49-F238E27FC236}">
                <a16:creationId xmlns:a16="http://schemas.microsoft.com/office/drawing/2014/main" id="{C408007A-1335-40B4-81C8-9096D7165D9A}"/>
              </a:ext>
            </a:extLst>
          </p:cNvPr>
          <p:cNvSpPr txBox="1">
            <a:spLocks/>
          </p:cNvSpPr>
          <p:nvPr/>
        </p:nvSpPr>
        <p:spPr>
          <a:xfrm>
            <a:off x="6437896" y="2740643"/>
            <a:ext cx="5385301" cy="3710967"/>
          </a:xfrm>
          <a:prstGeom prst="rect">
            <a:avLst/>
          </a:prstGeom>
        </p:spPr>
        <p:txBody>
          <a:bodyPr vert="horz" lIns="91440" tIns="45720" rIns="91440" bIns="45720" rtlCol="0" anchor="ctr" anchorCtr="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チームリーダー</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構成管理担当</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a:t>
            </a:r>
            <a:r>
              <a:rPr lang="en-US" altLang="ja-JP" sz="2400" dirty="0">
                <a:solidFill>
                  <a:schemeClr val="bg1">
                    <a:lumMod val="50000"/>
                  </a:schemeClr>
                </a:solidFill>
              </a:rPr>
              <a:t>DBA</a:t>
            </a:r>
            <a:r>
              <a:rPr lang="ja-JP" altLang="en-US" sz="2400" dirty="0">
                <a:solidFill>
                  <a:schemeClr val="bg1">
                    <a:lumMod val="50000"/>
                  </a:schemeClr>
                </a:solidFill>
              </a:rPr>
              <a:t>・コミュニケーション担当</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a:t>
            </a:r>
            <a:r>
              <a:rPr lang="en-US" altLang="ja-JP" sz="2400" dirty="0">
                <a:solidFill>
                  <a:schemeClr val="bg1">
                    <a:lumMod val="50000"/>
                  </a:schemeClr>
                </a:solidFill>
              </a:rPr>
              <a:t>DBA</a:t>
            </a:r>
            <a:r>
              <a:rPr lang="ja-JP" altLang="en-US" sz="2400" dirty="0">
                <a:solidFill>
                  <a:schemeClr val="bg1">
                    <a:lumMod val="50000"/>
                  </a:schemeClr>
                </a:solidFill>
              </a:rPr>
              <a:t>・コミュニケーション担当</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品質管理担当</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発表担当</a:t>
            </a:r>
            <a:endParaRPr lang="en-US" altLang="ja-JP" sz="2400" dirty="0">
              <a:solidFill>
                <a:schemeClr val="bg1">
                  <a:lumMod val="50000"/>
                </a:schemeClr>
              </a:solidFill>
            </a:endParaRPr>
          </a:p>
        </p:txBody>
      </p:sp>
      <p:sp>
        <p:nvSpPr>
          <p:cNvPr id="7" name="四角形: 対角を切り取る 6">
            <a:extLst>
              <a:ext uri="{FF2B5EF4-FFF2-40B4-BE49-F238E27FC236}">
                <a16:creationId xmlns:a16="http://schemas.microsoft.com/office/drawing/2014/main" id="{69748F53-9FD1-484D-AFF8-0C13B573F564}"/>
              </a:ext>
            </a:extLst>
          </p:cNvPr>
          <p:cNvSpPr/>
          <p:nvPr/>
        </p:nvSpPr>
        <p:spPr>
          <a:xfrm>
            <a:off x="1378974" y="1642088"/>
            <a:ext cx="2708517" cy="825910"/>
          </a:xfrm>
          <a:prstGeom prst="snip2Diag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chemeClr val="tx1"/>
                </a:solidFill>
              </a:rPr>
              <a:t>チーム名</a:t>
            </a:r>
          </a:p>
        </p:txBody>
      </p:sp>
      <p:sp>
        <p:nvSpPr>
          <p:cNvPr id="8" name="四角形: 対角を切り取る 7">
            <a:extLst>
              <a:ext uri="{FF2B5EF4-FFF2-40B4-BE49-F238E27FC236}">
                <a16:creationId xmlns:a16="http://schemas.microsoft.com/office/drawing/2014/main" id="{7AE6C8CB-1897-4018-9CD4-3481B0D00EEE}"/>
              </a:ext>
            </a:extLst>
          </p:cNvPr>
          <p:cNvSpPr/>
          <p:nvPr/>
        </p:nvSpPr>
        <p:spPr>
          <a:xfrm>
            <a:off x="1378974" y="2740644"/>
            <a:ext cx="2708517" cy="3710966"/>
          </a:xfrm>
          <a:prstGeom prst="snip2Diag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メンバー</a:t>
            </a:r>
            <a:r>
              <a:rPr kumimoji="1" lang="en-US" altLang="ja-JP" sz="2800" dirty="0">
                <a:solidFill>
                  <a:schemeClr val="tx1"/>
                </a:solidFill>
              </a:rPr>
              <a:t> </a:t>
            </a:r>
            <a:r>
              <a:rPr kumimoji="1" lang="en-US" altLang="ja-JP" sz="2400" dirty="0">
                <a:solidFill>
                  <a:schemeClr val="bg1">
                    <a:lumMod val="50000"/>
                  </a:schemeClr>
                </a:solidFill>
              </a:rPr>
              <a:t>/ </a:t>
            </a:r>
            <a:r>
              <a:rPr kumimoji="1" lang="ja-JP" altLang="en-US" sz="2400" dirty="0">
                <a:solidFill>
                  <a:schemeClr val="bg1">
                    <a:lumMod val="50000"/>
                  </a:schemeClr>
                </a:solidFill>
              </a:rPr>
              <a:t>担当</a:t>
            </a:r>
            <a:endParaRPr kumimoji="1" lang="ja-JP" altLang="en-US" sz="2800" dirty="0">
              <a:solidFill>
                <a:schemeClr val="bg1">
                  <a:lumMod val="50000"/>
                </a:schemeClr>
              </a:solidFill>
            </a:endParaRPr>
          </a:p>
        </p:txBody>
      </p:sp>
      <p:pic>
        <p:nvPicPr>
          <p:cNvPr id="10" name="グラフィックス 9" descr="地球: 南北アメリカ 単色塗りつぶし">
            <a:extLst>
              <a:ext uri="{FF2B5EF4-FFF2-40B4-BE49-F238E27FC236}">
                <a16:creationId xmlns:a16="http://schemas.microsoft.com/office/drawing/2014/main" id="{D03C300E-C097-4907-B3F4-888DC850CF9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pic>
        <p:nvPicPr>
          <p:cNvPr id="12" name="図 11">
            <a:extLst>
              <a:ext uri="{FF2B5EF4-FFF2-40B4-BE49-F238E27FC236}">
                <a16:creationId xmlns:a16="http://schemas.microsoft.com/office/drawing/2014/main" id="{F641F721-7F55-4B34-B380-45A02308A189}"/>
              </a:ext>
            </a:extLst>
          </p:cNvPr>
          <p:cNvPicPr>
            <a:picLocks noChangeAspect="1"/>
          </p:cNvPicPr>
          <p:nvPr/>
        </p:nvPicPr>
        <p:blipFill>
          <a:blip r:embed="rId5">
            <a:alphaModFix/>
          </a:blip>
          <a:stretch>
            <a:fillRect/>
          </a:stretch>
        </p:blipFill>
        <p:spPr>
          <a:xfrm>
            <a:off x="-33338" y="-103239"/>
            <a:ext cx="12293918" cy="7197213"/>
          </a:xfrm>
          <a:prstGeom prst="rect">
            <a:avLst/>
          </a:prstGeom>
        </p:spPr>
      </p:pic>
      <p:sp>
        <p:nvSpPr>
          <p:cNvPr id="4" name="スライド番号プレースホルダー 3">
            <a:extLst>
              <a:ext uri="{FF2B5EF4-FFF2-40B4-BE49-F238E27FC236}">
                <a16:creationId xmlns:a16="http://schemas.microsoft.com/office/drawing/2014/main" id="{9AFB6426-8DC2-4421-B554-A1665BC3F8DA}"/>
              </a:ext>
            </a:extLst>
          </p:cNvPr>
          <p:cNvSpPr>
            <a:spLocks noGrp="1"/>
          </p:cNvSpPr>
          <p:nvPr>
            <p:ph type="sldNum" sz="quarter" idx="12"/>
          </p:nvPr>
        </p:nvSpPr>
        <p:spPr/>
        <p:txBody>
          <a:bodyPr/>
          <a:lstStyle/>
          <a:p>
            <a:fld id="{6F705D35-D126-3B47-A82C-2A13EA9E0A67}" type="slidenum">
              <a:rPr lang="en-US" smtClean="0"/>
              <a:pPr/>
              <a:t>5</a:t>
            </a:fld>
            <a:endParaRPr lang="en-US" dirty="0"/>
          </a:p>
        </p:txBody>
      </p:sp>
    </p:spTree>
    <p:extLst>
      <p:ext uri="{BB962C8B-B14F-4D97-AF65-F5344CB8AC3E}">
        <p14:creationId xmlns:p14="http://schemas.microsoft.com/office/powerpoint/2010/main" val="11454929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6">
                    <a:lumMod val="50000"/>
                  </a:schemeClr>
                </a:solidFill>
              </a:rPr>
              <a:t>❹</a:t>
            </a:r>
            <a:r>
              <a:rPr lang="ja-JP" altLang="en-US" sz="4000" dirty="0"/>
              <a:t> チームの振り返り</a:t>
            </a:r>
            <a:endParaRPr lang="en-US" altLang="ja-JP" sz="4000" dirty="0"/>
          </a:p>
          <a:p>
            <a:pPr marL="0" indent="0">
              <a:buNone/>
            </a:pPr>
            <a:r>
              <a:rPr lang="ja-JP" altLang="en-US" sz="4000" dirty="0">
                <a:solidFill>
                  <a:schemeClr val="accent6">
                    <a:lumMod val="50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29" name="正方形/長方形 28">
            <a:extLst>
              <a:ext uri="{FF2B5EF4-FFF2-40B4-BE49-F238E27FC236}">
                <a16:creationId xmlns:a16="http://schemas.microsoft.com/office/drawing/2014/main" id="{D32488B5-137B-45D2-9228-AFEF01DBEB54}"/>
              </a:ext>
            </a:extLst>
          </p:cNvPr>
          <p:cNvSpPr/>
          <p:nvPr/>
        </p:nvSpPr>
        <p:spPr>
          <a:xfrm>
            <a:off x="1843548" y="3429000"/>
            <a:ext cx="8577707" cy="3221182"/>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6" name="正方形/長方形 5">
            <a:extLst>
              <a:ext uri="{FF2B5EF4-FFF2-40B4-BE49-F238E27FC236}">
                <a16:creationId xmlns:a16="http://schemas.microsoft.com/office/drawing/2014/main" id="{A173B472-E0E4-4A29-A33F-DB2A5C2F7C6C}"/>
              </a:ext>
            </a:extLst>
          </p:cNvPr>
          <p:cNvSpPr/>
          <p:nvPr/>
        </p:nvSpPr>
        <p:spPr>
          <a:xfrm>
            <a:off x="1995948" y="1297189"/>
            <a:ext cx="8577707" cy="999961"/>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2" name="スライド番号プレースホルダー 1">
            <a:extLst>
              <a:ext uri="{FF2B5EF4-FFF2-40B4-BE49-F238E27FC236}">
                <a16:creationId xmlns:a16="http://schemas.microsoft.com/office/drawing/2014/main" id="{AE3235DE-D503-4B33-A47D-CB17619962F2}"/>
              </a:ext>
            </a:extLst>
          </p:cNvPr>
          <p:cNvSpPr>
            <a:spLocks noGrp="1"/>
          </p:cNvSpPr>
          <p:nvPr>
            <p:ph type="sldNum" sz="quarter" idx="12"/>
          </p:nvPr>
        </p:nvSpPr>
        <p:spPr/>
        <p:txBody>
          <a:bodyPr/>
          <a:lstStyle/>
          <a:p>
            <a:fld id="{6F705D35-D126-3B47-A82C-2A13EA9E0A67}" type="slidenum">
              <a:rPr lang="en-US" smtClean="0"/>
              <a:pPr/>
              <a:t>6</a:t>
            </a:fld>
            <a:endParaRPr lang="en-US" dirty="0"/>
          </a:p>
        </p:txBody>
      </p:sp>
    </p:spTree>
    <p:extLst>
      <p:ext uri="{BB962C8B-B14F-4D97-AF65-F5344CB8AC3E}">
        <p14:creationId xmlns:p14="http://schemas.microsoft.com/office/powerpoint/2010/main" val="12436985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D3632E8C-1726-4C0F-8CD1-0C2B8BF96658}"/>
              </a:ext>
            </a:extLst>
          </p:cNvPr>
          <p:cNvSpPr/>
          <p:nvPr/>
        </p:nvSpPr>
        <p:spPr>
          <a:xfrm>
            <a:off x="-4914" y="2469737"/>
            <a:ext cx="5603822" cy="401955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dirty="0"/>
          </a:p>
        </p:txBody>
      </p:sp>
      <p:sp>
        <p:nvSpPr>
          <p:cNvPr id="10" name="正方形/長方形 9">
            <a:extLst>
              <a:ext uri="{FF2B5EF4-FFF2-40B4-BE49-F238E27FC236}">
                <a16:creationId xmlns:a16="http://schemas.microsoft.com/office/drawing/2014/main" id="{6F6A5D1A-3101-441B-8F93-BEB8C440C7ED}"/>
              </a:ext>
            </a:extLst>
          </p:cNvPr>
          <p:cNvSpPr/>
          <p:nvPr/>
        </p:nvSpPr>
        <p:spPr>
          <a:xfrm>
            <a:off x="6593093" y="2469736"/>
            <a:ext cx="5598908" cy="401955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kumimoji="1" lang="en-US" altLang="ja-JP" sz="2400" dirty="0">
              <a:solidFill>
                <a:schemeClr val="tx1"/>
              </a:solidFill>
            </a:endParaRPr>
          </a:p>
          <a:p>
            <a:pPr algn="ctr">
              <a:lnSpc>
                <a:spcPct val="150000"/>
              </a:lnSpc>
            </a:pPr>
            <a:r>
              <a:rPr kumimoji="1" lang="ja-JP" altLang="en-US" sz="2400" dirty="0">
                <a:solidFill>
                  <a:schemeClr val="tx1"/>
                </a:solidFill>
              </a:rPr>
              <a:t>受講生同士の気軽な教え合い</a:t>
            </a:r>
            <a:endParaRPr kumimoji="1" lang="en-US" altLang="ja-JP" sz="2400" dirty="0">
              <a:solidFill>
                <a:schemeClr val="tx1"/>
              </a:solidFill>
            </a:endParaRPr>
          </a:p>
          <a:p>
            <a:pPr algn="ctr">
              <a:lnSpc>
                <a:spcPct val="150000"/>
              </a:lnSpc>
            </a:pPr>
            <a:r>
              <a:rPr kumimoji="1" lang="en-US" altLang="ja-JP" sz="2400" b="1" dirty="0">
                <a:solidFill>
                  <a:schemeClr val="tx1"/>
                </a:solidFill>
              </a:rPr>
              <a:t>+</a:t>
            </a:r>
          </a:p>
          <a:p>
            <a:pPr algn="ctr">
              <a:lnSpc>
                <a:spcPct val="150000"/>
              </a:lnSpc>
            </a:pPr>
            <a:r>
              <a:rPr kumimoji="1" lang="ja-JP" altLang="en-US" sz="2400" dirty="0">
                <a:solidFill>
                  <a:schemeClr val="tx1"/>
                </a:solidFill>
              </a:rPr>
              <a:t>研修の質を向上させられるツール</a:t>
            </a:r>
            <a:endParaRPr kumimoji="1" lang="en-US" altLang="ja-JP" sz="2400" dirty="0">
              <a:solidFill>
                <a:schemeClr val="tx1"/>
              </a:solidFill>
            </a:endParaRPr>
          </a:p>
          <a:p>
            <a:pPr algn="ctr">
              <a:lnSpc>
                <a:spcPct val="150000"/>
              </a:lnSpc>
            </a:pPr>
            <a:endParaRPr kumimoji="1" lang="en-US" altLang="ja-JP" sz="2400" dirty="0">
              <a:solidFill>
                <a:schemeClr val="tx1"/>
              </a:solidFill>
            </a:endParaRPr>
          </a:p>
          <a:p>
            <a:pPr algn="ctr">
              <a:lnSpc>
                <a:spcPct val="150000"/>
              </a:lnSpc>
            </a:pPr>
            <a:endParaRPr kumimoji="1" lang="en-US" altLang="ja-JP" sz="2400" dirty="0">
              <a:solidFill>
                <a:schemeClr val="tx1"/>
              </a:solidFill>
            </a:endParaRPr>
          </a:p>
          <a:p>
            <a:pPr algn="ctr">
              <a:lnSpc>
                <a:spcPct val="150000"/>
              </a:lnSpc>
            </a:pPr>
            <a:r>
              <a:rPr kumimoji="1" lang="ja-JP" altLang="en-US" sz="2400" dirty="0">
                <a:solidFill>
                  <a:schemeClr val="tx1"/>
                </a:solidFill>
              </a:rPr>
              <a:t>　</a:t>
            </a:r>
          </a:p>
        </p:txBody>
      </p:sp>
      <p:sp>
        <p:nvSpPr>
          <p:cNvPr id="13" name="コンテンツ プレースホルダー 2">
            <a:extLst>
              <a:ext uri="{FF2B5EF4-FFF2-40B4-BE49-F238E27FC236}">
                <a16:creationId xmlns:a16="http://schemas.microsoft.com/office/drawing/2014/main" id="{0C1467D4-8113-4AC5-9950-6856343C3612}"/>
              </a:ext>
            </a:extLst>
          </p:cNvPr>
          <p:cNvSpPr txBox="1">
            <a:spLocks/>
          </p:cNvSpPr>
          <p:nvPr/>
        </p:nvSpPr>
        <p:spPr>
          <a:xfrm>
            <a:off x="0" y="2469738"/>
            <a:ext cx="5846164" cy="4019552"/>
          </a:xfrm>
          <a:prstGeom prst="rect">
            <a:avLst/>
          </a:prstGeom>
        </p:spPr>
        <p:txBody>
          <a:bodyPr vert="horz" lIns="91440" tIns="45720" rIns="91440" bIns="45720" rtlCol="0" anchor="t" anchorCtr="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buFont typeface="Wingdings" panose="05000000000000000000" pitchFamily="2" charset="2"/>
              <a:buNone/>
            </a:pPr>
            <a:endParaRPr lang="en-US" altLang="ja-JP" sz="1800" dirty="0"/>
          </a:p>
          <a:p>
            <a:pPr marL="0" indent="0" algn="ctr">
              <a:lnSpc>
                <a:spcPct val="100000"/>
              </a:lnSpc>
              <a:buFont typeface="Wingdings" panose="05000000000000000000" pitchFamily="2" charset="2"/>
              <a:buNone/>
            </a:pPr>
            <a:r>
              <a:rPr lang="en-US" altLang="ja-JP" sz="2800" b="1" dirty="0"/>
              <a:t>in</a:t>
            </a:r>
            <a:r>
              <a:rPr lang="ja-JP" altLang="en-US" sz="2800" b="1" dirty="0"/>
              <a:t>オンライン研修</a:t>
            </a:r>
            <a:endParaRPr lang="en-US" altLang="ja-JP" sz="2800" b="1" dirty="0"/>
          </a:p>
        </p:txBody>
      </p:sp>
      <p:sp>
        <p:nvSpPr>
          <p:cNvPr id="14" name="四角形: 対角を切り取る 13">
            <a:extLst>
              <a:ext uri="{FF2B5EF4-FFF2-40B4-BE49-F238E27FC236}">
                <a16:creationId xmlns:a16="http://schemas.microsoft.com/office/drawing/2014/main" id="{C9B1494C-7CF6-4583-80DD-38E673F2C82F}"/>
              </a:ext>
            </a:extLst>
          </p:cNvPr>
          <p:cNvSpPr/>
          <p:nvPr/>
        </p:nvSpPr>
        <p:spPr>
          <a:xfrm>
            <a:off x="180054" y="2009122"/>
            <a:ext cx="1737236" cy="693174"/>
          </a:xfrm>
          <a:prstGeom prst="snip2DiagRect">
            <a:avLst/>
          </a:prstGeom>
          <a:solidFill>
            <a:schemeClr val="accent4"/>
          </a:solidFill>
          <a:ln w="28575">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背景</a:t>
            </a:r>
          </a:p>
        </p:txBody>
      </p:sp>
      <p:sp>
        <p:nvSpPr>
          <p:cNvPr id="16" name="コンテンツ プレースホルダー 2">
            <a:extLst>
              <a:ext uri="{FF2B5EF4-FFF2-40B4-BE49-F238E27FC236}">
                <a16:creationId xmlns:a16="http://schemas.microsoft.com/office/drawing/2014/main" id="{597C62F6-2443-4C2A-873D-BF3210EB1754}"/>
              </a:ext>
            </a:extLst>
          </p:cNvPr>
          <p:cNvSpPr txBox="1">
            <a:spLocks/>
          </p:cNvSpPr>
          <p:nvPr/>
        </p:nvSpPr>
        <p:spPr>
          <a:xfrm>
            <a:off x="6310859" y="2469738"/>
            <a:ext cx="5886056" cy="4019552"/>
          </a:xfrm>
          <a:prstGeom prst="rect">
            <a:avLst/>
          </a:prstGeom>
        </p:spPr>
        <p:txBody>
          <a:bodyPr vert="horz" lIns="91440" tIns="45720" rIns="91440" bIns="45720" rtlCol="0" anchor="ctr" anchorCtr="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buFont typeface="Wingdings" panose="05000000000000000000" pitchFamily="2" charset="2"/>
              <a:buNone/>
            </a:pPr>
            <a:endParaRPr lang="en-US" altLang="ja-JP" sz="2400" dirty="0"/>
          </a:p>
        </p:txBody>
      </p:sp>
      <p:sp>
        <p:nvSpPr>
          <p:cNvPr id="19" name="タイトル 1">
            <a:extLst>
              <a:ext uri="{FF2B5EF4-FFF2-40B4-BE49-F238E27FC236}">
                <a16:creationId xmlns:a16="http://schemas.microsoft.com/office/drawing/2014/main" id="{E9EF7A90-A4FF-4A5D-A7C9-DB981020436A}"/>
              </a:ext>
            </a:extLst>
          </p:cNvPr>
          <p:cNvSpPr>
            <a:spLocks noGrp="1"/>
          </p:cNvSpPr>
          <p:nvPr>
            <p:ph type="title"/>
          </p:nvPr>
        </p:nvSpPr>
        <p:spPr>
          <a:xfrm>
            <a:off x="1378975" y="483440"/>
            <a:ext cx="10164876" cy="583800"/>
          </a:xfrm>
        </p:spPr>
        <p:txBody>
          <a:bodyPr rtlCol="0"/>
          <a:lstStyle/>
          <a:p>
            <a:pPr rtl="0"/>
            <a:r>
              <a:rPr lang="ja-JP" altLang="en-US" sz="3200" b="0" dirty="0"/>
              <a:t>システムについて</a:t>
            </a:r>
            <a:endParaRPr lang="ja" sz="3200" b="0" dirty="0"/>
          </a:p>
        </p:txBody>
      </p:sp>
      <p:pic>
        <p:nvPicPr>
          <p:cNvPr id="20" name="グラフィックス 19" descr="地球: 南北アメリカ 単色塗りつぶし">
            <a:extLst>
              <a:ext uri="{FF2B5EF4-FFF2-40B4-BE49-F238E27FC236}">
                <a16:creationId xmlns:a16="http://schemas.microsoft.com/office/drawing/2014/main" id="{1F28D181-57FD-4254-AE4F-CA1F75985BB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8" name="吹き出し: 角を丸めた四角形 7">
            <a:extLst>
              <a:ext uri="{FF2B5EF4-FFF2-40B4-BE49-F238E27FC236}">
                <a16:creationId xmlns:a16="http://schemas.microsoft.com/office/drawing/2014/main" id="{BF79CD7B-4DC8-42F7-83D5-78E5E816766E}"/>
              </a:ext>
            </a:extLst>
          </p:cNvPr>
          <p:cNvSpPr/>
          <p:nvPr/>
        </p:nvSpPr>
        <p:spPr>
          <a:xfrm>
            <a:off x="608413" y="3637450"/>
            <a:ext cx="4629337" cy="1079693"/>
          </a:xfrm>
          <a:prstGeom prst="wedgeRoundRectCallout">
            <a:avLst>
              <a:gd name="adj1" fmla="val -61288"/>
              <a:gd name="adj2" fmla="val 34840"/>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dirty="0">
                <a:solidFill>
                  <a:sysClr val="windowText" lastClr="000000"/>
                </a:solidFill>
              </a:rPr>
              <a:t>受講生同士の教え合い</a:t>
            </a:r>
            <a:endParaRPr kumimoji="1" lang="en-US" altLang="ja-JP" dirty="0">
              <a:solidFill>
                <a:sysClr val="windowText" lastClr="000000"/>
              </a:solidFill>
            </a:endParaRPr>
          </a:p>
          <a:p>
            <a:pPr algn="ctr">
              <a:lnSpc>
                <a:spcPct val="150000"/>
              </a:lnSpc>
            </a:pPr>
            <a:r>
              <a:rPr kumimoji="1" lang="ja-JP" altLang="en-US" dirty="0">
                <a:solidFill>
                  <a:sysClr val="windowText" lastClr="000000"/>
                </a:solidFill>
              </a:rPr>
              <a:t>コミュニケーションって　</a:t>
            </a:r>
            <a:r>
              <a:rPr kumimoji="1" lang="ja-JP" altLang="en-US" sz="2000" b="1" dirty="0">
                <a:solidFill>
                  <a:sysClr val="windowText" lastClr="000000"/>
                </a:solidFill>
              </a:rPr>
              <a:t>難しい！</a:t>
            </a:r>
            <a:endParaRPr kumimoji="1" lang="en-US" altLang="ja-JP" sz="2000" b="1" dirty="0">
              <a:solidFill>
                <a:sysClr val="windowText" lastClr="000000"/>
              </a:solidFill>
            </a:endParaRPr>
          </a:p>
        </p:txBody>
      </p:sp>
      <p:sp>
        <p:nvSpPr>
          <p:cNvPr id="25" name="四角形: 対角を切り取る 24">
            <a:extLst>
              <a:ext uri="{FF2B5EF4-FFF2-40B4-BE49-F238E27FC236}">
                <a16:creationId xmlns:a16="http://schemas.microsoft.com/office/drawing/2014/main" id="{0F5B9137-4715-4874-A80F-FF25921ECEE7}"/>
              </a:ext>
            </a:extLst>
          </p:cNvPr>
          <p:cNvSpPr/>
          <p:nvPr/>
        </p:nvSpPr>
        <p:spPr>
          <a:xfrm>
            <a:off x="10274710" y="2009122"/>
            <a:ext cx="1737236" cy="693174"/>
          </a:xfrm>
          <a:prstGeom prst="snip2DiagRect">
            <a:avLst/>
          </a:prstGeom>
          <a:solidFill>
            <a:schemeClr val="accent4"/>
          </a:solidFill>
          <a:ln w="28575">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目的</a:t>
            </a:r>
          </a:p>
        </p:txBody>
      </p:sp>
      <p:pic>
        <p:nvPicPr>
          <p:cNvPr id="12" name="グラフィックス 11" descr="山形の矢印 単色塗りつぶし">
            <a:extLst>
              <a:ext uri="{FF2B5EF4-FFF2-40B4-BE49-F238E27FC236}">
                <a16:creationId xmlns:a16="http://schemas.microsoft.com/office/drawing/2014/main" id="{1BEB4FC7-D182-4D28-BDCA-2EDC5F32660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694787" y="4065887"/>
            <a:ext cx="827250" cy="827250"/>
          </a:xfrm>
          <a:prstGeom prst="rect">
            <a:avLst/>
          </a:prstGeom>
        </p:spPr>
      </p:pic>
      <p:sp>
        <p:nvSpPr>
          <p:cNvPr id="15" name="吹き出し: 角を丸めた四角形 14">
            <a:extLst>
              <a:ext uri="{FF2B5EF4-FFF2-40B4-BE49-F238E27FC236}">
                <a16:creationId xmlns:a16="http://schemas.microsoft.com/office/drawing/2014/main" id="{9A4CB885-1C47-47B1-A56B-A284A0879EF3}"/>
              </a:ext>
            </a:extLst>
          </p:cNvPr>
          <p:cNvSpPr/>
          <p:nvPr/>
        </p:nvSpPr>
        <p:spPr>
          <a:xfrm>
            <a:off x="608413" y="5026526"/>
            <a:ext cx="4629337" cy="1079693"/>
          </a:xfrm>
          <a:prstGeom prst="wedgeRoundRectCallout">
            <a:avLst>
              <a:gd name="adj1" fmla="val -61288"/>
              <a:gd name="adj2" fmla="val 34840"/>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dirty="0">
                <a:solidFill>
                  <a:sysClr val="windowText" lastClr="000000"/>
                </a:solidFill>
              </a:rPr>
              <a:t>ネットで調べても難しくてよく分からない、けれど</a:t>
            </a:r>
            <a:endParaRPr kumimoji="1" lang="en-US" altLang="ja-JP" dirty="0">
              <a:solidFill>
                <a:sysClr val="windowText" lastClr="000000"/>
              </a:solidFill>
            </a:endParaRPr>
          </a:p>
          <a:p>
            <a:pPr algn="ctr">
              <a:lnSpc>
                <a:spcPct val="150000"/>
              </a:lnSpc>
            </a:pPr>
            <a:r>
              <a:rPr kumimoji="1" lang="ja-JP" altLang="en-US" sz="2000" b="1" dirty="0">
                <a:solidFill>
                  <a:sysClr val="windowText" lastClr="000000"/>
                </a:solidFill>
              </a:rPr>
              <a:t>何度も聞くのは申し訳ない</a:t>
            </a:r>
            <a:r>
              <a:rPr kumimoji="1" lang="en-US" altLang="ja-JP" sz="2000" b="1" dirty="0">
                <a:solidFill>
                  <a:sysClr val="windowText" lastClr="000000"/>
                </a:solidFill>
              </a:rPr>
              <a:t>…</a:t>
            </a:r>
          </a:p>
        </p:txBody>
      </p:sp>
      <p:sp>
        <p:nvSpPr>
          <p:cNvPr id="17" name="コンテンツ プレースホルダー 3">
            <a:extLst>
              <a:ext uri="{FF2B5EF4-FFF2-40B4-BE49-F238E27FC236}">
                <a16:creationId xmlns:a16="http://schemas.microsoft.com/office/drawing/2014/main" id="{3CFB3FFE-9CBA-41D3-8544-73B815A2F150}"/>
              </a:ext>
            </a:extLst>
          </p:cNvPr>
          <p:cNvSpPr txBox="1">
            <a:spLocks/>
          </p:cNvSpPr>
          <p:nvPr/>
        </p:nvSpPr>
        <p:spPr>
          <a:xfrm>
            <a:off x="747198" y="1305035"/>
            <a:ext cx="10904088" cy="1017638"/>
          </a:xfrm>
          <a:prstGeom prst="rect">
            <a:avLst/>
          </a:prstGeom>
        </p:spPr>
        <p:txBody>
          <a:bodyPr vert="horz" lIns="91440" tIns="45720" rIns="91440" bIns="45720" rtlCol="0">
            <a:no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buFont typeface="Wingdings" panose="05000000000000000000" pitchFamily="2" charset="2"/>
              <a:buNone/>
            </a:pPr>
            <a:r>
              <a:rPr lang="en-US" altLang="ja-JP" sz="6000" dirty="0">
                <a:latin typeface="Arial Black" panose="020B0A04020102020204" pitchFamily="34" charset="0"/>
              </a:rPr>
              <a:t>mynote++</a:t>
            </a:r>
          </a:p>
          <a:p>
            <a:pPr marL="0" indent="0" algn="ctr">
              <a:lnSpc>
                <a:spcPct val="100000"/>
              </a:lnSpc>
              <a:buFont typeface="Wingdings" panose="05000000000000000000" pitchFamily="2" charset="2"/>
              <a:buNone/>
            </a:pPr>
            <a:endParaRPr lang="ja-JP" altLang="en-US" sz="6000" dirty="0">
              <a:latin typeface="Arial Black" panose="020B0A04020102020204" pitchFamily="34" charset="0"/>
            </a:endParaRPr>
          </a:p>
        </p:txBody>
      </p:sp>
      <p:sp>
        <p:nvSpPr>
          <p:cNvPr id="18" name="正方形/長方形 17">
            <a:extLst>
              <a:ext uri="{FF2B5EF4-FFF2-40B4-BE49-F238E27FC236}">
                <a16:creationId xmlns:a16="http://schemas.microsoft.com/office/drawing/2014/main" id="{5F0DC7EC-A76A-455C-9768-651665EDBA10}"/>
              </a:ext>
            </a:extLst>
          </p:cNvPr>
          <p:cNvSpPr/>
          <p:nvPr/>
        </p:nvSpPr>
        <p:spPr>
          <a:xfrm>
            <a:off x="7285498" y="5053781"/>
            <a:ext cx="4214095" cy="836635"/>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b="1" dirty="0">
                <a:solidFill>
                  <a:schemeClr val="bg1">
                    <a:lumMod val="50000"/>
                  </a:schemeClr>
                </a:solidFill>
              </a:rPr>
              <a:t>ターゲット：</a:t>
            </a:r>
            <a:r>
              <a:rPr kumimoji="1" lang="ja-JP" altLang="en-US" sz="4000" b="1" u="sng" dirty="0">
                <a:solidFill>
                  <a:schemeClr val="bg1">
                    <a:lumMod val="50000"/>
                  </a:schemeClr>
                </a:solidFill>
              </a:rPr>
              <a:t>受講生</a:t>
            </a:r>
            <a:r>
              <a:rPr kumimoji="1" lang="ja-JP" altLang="en-US" sz="3600" b="1" dirty="0">
                <a:solidFill>
                  <a:schemeClr val="bg1">
                    <a:lumMod val="50000"/>
                  </a:schemeClr>
                </a:solidFill>
              </a:rPr>
              <a:t>　</a:t>
            </a:r>
          </a:p>
        </p:txBody>
      </p:sp>
      <p:sp>
        <p:nvSpPr>
          <p:cNvPr id="2" name="スライド番号プレースホルダー 1">
            <a:extLst>
              <a:ext uri="{FF2B5EF4-FFF2-40B4-BE49-F238E27FC236}">
                <a16:creationId xmlns:a16="http://schemas.microsoft.com/office/drawing/2014/main" id="{0C2889CA-2AFE-467D-9F9A-1D7916D2FE4B}"/>
              </a:ext>
            </a:extLst>
          </p:cNvPr>
          <p:cNvSpPr>
            <a:spLocks noGrp="1"/>
          </p:cNvSpPr>
          <p:nvPr>
            <p:ph type="sldNum" sz="quarter" idx="12"/>
          </p:nvPr>
        </p:nvSpPr>
        <p:spPr/>
        <p:txBody>
          <a:bodyPr/>
          <a:lstStyle/>
          <a:p>
            <a:fld id="{6F705D35-D126-3B47-A82C-2A13EA9E0A67}" type="slidenum">
              <a:rPr lang="en-US" smtClean="0"/>
              <a:pPr/>
              <a:t>7</a:t>
            </a:fld>
            <a:endParaRPr lang="en-US" dirty="0"/>
          </a:p>
        </p:txBody>
      </p:sp>
    </p:spTree>
    <p:extLst>
      <p:ext uri="{BB962C8B-B14F-4D97-AF65-F5344CB8AC3E}">
        <p14:creationId xmlns:p14="http://schemas.microsoft.com/office/powerpoint/2010/main" val="3641685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25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grpId="0" nodeType="withEffect">
                                  <p:stCondLst>
                                    <p:cond delay="25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par>
                                <p:cTn id="21" presetID="10"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barn(inVertical)">
                                      <p:cBhvr>
                                        <p:cTn id="33" dur="7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8" grpId="0" animBg="1"/>
      <p:bldP spid="25" grpId="0" animBg="1"/>
      <p:bldP spid="15" grpId="0" animBg="1"/>
      <p:bldP spid="17" grpId="0"/>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正方形/長方形 22">
            <a:extLst>
              <a:ext uri="{FF2B5EF4-FFF2-40B4-BE49-F238E27FC236}">
                <a16:creationId xmlns:a16="http://schemas.microsoft.com/office/drawing/2014/main" id="{05E328B2-3B7E-4023-ACD5-C97F8BF72231}"/>
              </a:ext>
            </a:extLst>
          </p:cNvPr>
          <p:cNvSpPr/>
          <p:nvPr/>
        </p:nvSpPr>
        <p:spPr>
          <a:xfrm>
            <a:off x="623600" y="1921636"/>
            <a:ext cx="10944799" cy="454107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en-US" altLang="ja-JP" sz="2800" dirty="0">
              <a:solidFill>
                <a:schemeClr val="tx1"/>
              </a:solidFill>
            </a:endParaRPr>
          </a:p>
          <a:p>
            <a:r>
              <a:rPr kumimoji="1" lang="ja-JP" altLang="en-US" sz="2800" dirty="0">
                <a:solidFill>
                  <a:schemeClr val="tx1"/>
                </a:solidFill>
              </a:rPr>
              <a:t>　</a:t>
            </a:r>
            <a:endParaRPr kumimoji="1" lang="en-US" altLang="ja-JP" sz="2800" dirty="0">
              <a:solidFill>
                <a:schemeClr val="tx1"/>
              </a:solidFill>
            </a:endParaRPr>
          </a:p>
        </p:txBody>
      </p:sp>
      <p:sp>
        <p:nvSpPr>
          <p:cNvPr id="20" name="タイトル 1">
            <a:extLst>
              <a:ext uri="{FF2B5EF4-FFF2-40B4-BE49-F238E27FC236}">
                <a16:creationId xmlns:a16="http://schemas.microsoft.com/office/drawing/2014/main" id="{E98B3A6C-DCC2-4768-B156-C795A3C2D7AB}"/>
              </a:ext>
            </a:extLst>
          </p:cNvPr>
          <p:cNvSpPr>
            <a:spLocks noGrp="1"/>
          </p:cNvSpPr>
          <p:nvPr>
            <p:ph type="title"/>
          </p:nvPr>
        </p:nvSpPr>
        <p:spPr>
          <a:xfrm>
            <a:off x="1378975" y="483440"/>
            <a:ext cx="10164876" cy="583800"/>
          </a:xfrm>
        </p:spPr>
        <p:txBody>
          <a:bodyPr rtlCol="0"/>
          <a:lstStyle/>
          <a:p>
            <a:pPr rtl="0"/>
            <a:r>
              <a:rPr lang="ja-JP" altLang="en-US" sz="3200" b="0" dirty="0"/>
              <a:t>システムについて</a:t>
            </a:r>
            <a:endParaRPr lang="ja" sz="3200" b="0" dirty="0"/>
          </a:p>
        </p:txBody>
      </p:sp>
      <p:pic>
        <p:nvPicPr>
          <p:cNvPr id="21" name="グラフィックス 20" descr="地球: 南北アメリカ 単色塗りつぶし">
            <a:extLst>
              <a:ext uri="{FF2B5EF4-FFF2-40B4-BE49-F238E27FC236}">
                <a16:creationId xmlns:a16="http://schemas.microsoft.com/office/drawing/2014/main" id="{1A4F2DA9-499D-4983-8378-8CDACF8C32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10" name="正方形/長方形 9">
            <a:extLst>
              <a:ext uri="{FF2B5EF4-FFF2-40B4-BE49-F238E27FC236}">
                <a16:creationId xmlns:a16="http://schemas.microsoft.com/office/drawing/2014/main" id="{66D56BA2-7AD5-4D35-A914-061C4C64329C}"/>
              </a:ext>
            </a:extLst>
          </p:cNvPr>
          <p:cNvSpPr/>
          <p:nvPr/>
        </p:nvSpPr>
        <p:spPr>
          <a:xfrm>
            <a:off x="914400" y="2471512"/>
            <a:ext cx="10303329" cy="1423531"/>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6000" b="1" dirty="0">
                <a:solidFill>
                  <a:schemeClr val="bg1">
                    <a:lumMod val="50000"/>
                  </a:schemeClr>
                </a:solidFill>
              </a:rPr>
              <a:t>ノート管理システム！</a:t>
            </a:r>
            <a:endParaRPr kumimoji="1" lang="en-US" altLang="ja-JP" sz="6000" b="1" dirty="0">
              <a:solidFill>
                <a:schemeClr val="bg1">
                  <a:lumMod val="50000"/>
                </a:schemeClr>
              </a:solidFill>
            </a:endParaRPr>
          </a:p>
          <a:p>
            <a:pPr algn="ctr">
              <a:lnSpc>
                <a:spcPct val="150000"/>
              </a:lnSpc>
            </a:pPr>
            <a:r>
              <a:rPr kumimoji="1" lang="ja-JP" altLang="en-US" sz="6000" dirty="0">
                <a:solidFill>
                  <a:schemeClr val="tx1"/>
                </a:solidFill>
              </a:rPr>
              <a:t>　</a:t>
            </a:r>
            <a:endParaRPr kumimoji="1" lang="en-US" altLang="ja-JP" sz="6000" dirty="0">
              <a:solidFill>
                <a:schemeClr val="tx1"/>
              </a:solidFill>
            </a:endParaRPr>
          </a:p>
        </p:txBody>
      </p:sp>
      <p:sp>
        <p:nvSpPr>
          <p:cNvPr id="17" name="四角形: 対角を切り取る 16">
            <a:extLst>
              <a:ext uri="{FF2B5EF4-FFF2-40B4-BE49-F238E27FC236}">
                <a16:creationId xmlns:a16="http://schemas.microsoft.com/office/drawing/2014/main" id="{9208632E-4CE2-45B6-89B1-D0115BBD98A8}"/>
              </a:ext>
            </a:extLst>
          </p:cNvPr>
          <p:cNvSpPr/>
          <p:nvPr/>
        </p:nvSpPr>
        <p:spPr>
          <a:xfrm>
            <a:off x="2817803" y="1443525"/>
            <a:ext cx="6556393" cy="779923"/>
          </a:xfrm>
          <a:prstGeom prst="snip2DiagRect">
            <a:avLst/>
          </a:prstGeom>
          <a:solidFill>
            <a:schemeClr val="accent4"/>
          </a:solidFill>
          <a:ln w="28575">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solidFill>
                  <a:schemeClr val="tx1"/>
                </a:solidFill>
                <a:latin typeface="Arial Black" panose="020B0A04020102020204" pitchFamily="34" charset="0"/>
              </a:rPr>
              <a:t>mynote++</a:t>
            </a:r>
            <a:r>
              <a:rPr kumimoji="1" lang="ja-JP" altLang="en-US" sz="3200" dirty="0">
                <a:solidFill>
                  <a:schemeClr val="tx1"/>
                </a:solidFill>
                <a:latin typeface="Arial Black" panose="020B0A04020102020204" pitchFamily="34" charset="0"/>
              </a:rPr>
              <a:t> </a:t>
            </a:r>
            <a:r>
              <a:rPr kumimoji="1" lang="ja-JP" altLang="en-US" sz="2800" dirty="0">
                <a:solidFill>
                  <a:schemeClr val="tx1"/>
                </a:solidFill>
                <a:latin typeface="Arial Black" panose="020B0A04020102020204" pitchFamily="34" charset="0"/>
              </a:rPr>
              <a:t>って何？</a:t>
            </a:r>
            <a:endParaRPr kumimoji="1" lang="ja-JP" altLang="en-US" sz="2800" dirty="0">
              <a:solidFill>
                <a:schemeClr val="tx1"/>
              </a:solidFill>
            </a:endParaRPr>
          </a:p>
        </p:txBody>
      </p:sp>
      <p:pic>
        <p:nvPicPr>
          <p:cNvPr id="13" name="グラフィックス 12" descr="棚の本 単色塗りつぶし">
            <a:extLst>
              <a:ext uri="{FF2B5EF4-FFF2-40B4-BE49-F238E27FC236}">
                <a16:creationId xmlns:a16="http://schemas.microsoft.com/office/drawing/2014/main" id="{1241DDC4-C91C-4F69-A465-AD333793594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62496" y="3577026"/>
            <a:ext cx="2292016" cy="2292016"/>
          </a:xfrm>
          <a:prstGeom prst="rect">
            <a:avLst/>
          </a:prstGeom>
        </p:spPr>
      </p:pic>
      <p:sp>
        <p:nvSpPr>
          <p:cNvPr id="15" name="正方形/長方形 14">
            <a:extLst>
              <a:ext uri="{FF2B5EF4-FFF2-40B4-BE49-F238E27FC236}">
                <a16:creationId xmlns:a16="http://schemas.microsoft.com/office/drawing/2014/main" id="{760CEAAE-6F06-48A0-A618-89F72E6279E5}"/>
              </a:ext>
            </a:extLst>
          </p:cNvPr>
          <p:cNvSpPr/>
          <p:nvPr/>
        </p:nvSpPr>
        <p:spPr>
          <a:xfrm>
            <a:off x="3429964" y="3913414"/>
            <a:ext cx="8113887" cy="2221589"/>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nSpc>
                <a:spcPct val="150000"/>
              </a:lnSpc>
            </a:pPr>
            <a:r>
              <a:rPr kumimoji="1" lang="en-US" altLang="ja-JP" sz="2400" dirty="0">
                <a:solidFill>
                  <a:schemeClr val="tx1"/>
                </a:solidFill>
              </a:rPr>
              <a:t>Word</a:t>
            </a:r>
            <a:r>
              <a:rPr kumimoji="1" lang="ja-JP" altLang="en-US" sz="2400" dirty="0">
                <a:solidFill>
                  <a:schemeClr val="tx1"/>
                </a:solidFill>
              </a:rPr>
              <a:t>ファイル、テキストファイル、画像ファイル </a:t>
            </a:r>
            <a:r>
              <a:rPr kumimoji="1" lang="en-US" altLang="ja-JP" sz="2400" dirty="0">
                <a:solidFill>
                  <a:schemeClr val="tx1"/>
                </a:solidFill>
              </a:rPr>
              <a:t>etc…</a:t>
            </a:r>
          </a:p>
          <a:p>
            <a:pPr>
              <a:lnSpc>
                <a:spcPct val="150000"/>
              </a:lnSpc>
            </a:pPr>
            <a:r>
              <a:rPr kumimoji="1" lang="ja-JP" altLang="en-US" sz="2400" dirty="0">
                <a:solidFill>
                  <a:schemeClr val="tx1"/>
                </a:solidFill>
              </a:rPr>
              <a:t>それらで作成された</a:t>
            </a:r>
            <a:r>
              <a:rPr kumimoji="1" lang="ja-JP" altLang="en-US" sz="2800" b="1" u="sng" dirty="0">
                <a:solidFill>
                  <a:schemeClr val="tx1"/>
                </a:solidFill>
              </a:rPr>
              <a:t>ノート</a:t>
            </a:r>
            <a:r>
              <a:rPr kumimoji="1" lang="ja-JP" altLang="en-US" sz="2400" dirty="0">
                <a:solidFill>
                  <a:schemeClr val="tx1"/>
                </a:solidFill>
              </a:rPr>
              <a:t>をまとめて置いておける！</a:t>
            </a:r>
            <a:endParaRPr kumimoji="1" lang="en-US" altLang="ja-JP" sz="2400" dirty="0">
              <a:solidFill>
                <a:schemeClr val="tx1"/>
              </a:solidFill>
            </a:endParaRPr>
          </a:p>
          <a:p>
            <a:pPr>
              <a:lnSpc>
                <a:spcPct val="150000"/>
              </a:lnSpc>
            </a:pPr>
            <a:endParaRPr kumimoji="1" lang="en-US" altLang="ja-JP" sz="900" dirty="0">
              <a:solidFill>
                <a:schemeClr val="tx1"/>
              </a:solidFill>
            </a:endParaRPr>
          </a:p>
          <a:p>
            <a:pPr>
              <a:lnSpc>
                <a:spcPct val="150000"/>
              </a:lnSpc>
            </a:pPr>
            <a:r>
              <a:rPr kumimoji="1" lang="ja-JP" altLang="en-US" dirty="0">
                <a:solidFill>
                  <a:schemeClr val="accent4">
                    <a:lumMod val="50000"/>
                  </a:schemeClr>
                </a:solidFill>
              </a:rPr>
              <a:t>さらに共有もできる！検索もできるしお気に入りもできる！</a:t>
            </a:r>
            <a:endParaRPr kumimoji="1" lang="en-US" altLang="ja-JP" dirty="0">
              <a:solidFill>
                <a:schemeClr val="accent4">
                  <a:lumMod val="50000"/>
                </a:schemeClr>
              </a:solidFill>
            </a:endParaRPr>
          </a:p>
        </p:txBody>
      </p:sp>
      <p:sp>
        <p:nvSpPr>
          <p:cNvPr id="2" name="スライド番号プレースホルダー 1">
            <a:extLst>
              <a:ext uri="{FF2B5EF4-FFF2-40B4-BE49-F238E27FC236}">
                <a16:creationId xmlns:a16="http://schemas.microsoft.com/office/drawing/2014/main" id="{F7231ACE-C3A7-4B3A-88D7-3E0C42FB9ACA}"/>
              </a:ext>
            </a:extLst>
          </p:cNvPr>
          <p:cNvSpPr>
            <a:spLocks noGrp="1"/>
          </p:cNvSpPr>
          <p:nvPr>
            <p:ph type="sldNum" sz="quarter" idx="12"/>
          </p:nvPr>
        </p:nvSpPr>
        <p:spPr/>
        <p:txBody>
          <a:bodyPr/>
          <a:lstStyle/>
          <a:p>
            <a:fld id="{6F705D35-D126-3B47-A82C-2A13EA9E0A67}" type="slidenum">
              <a:rPr lang="en-US" smtClean="0"/>
              <a:pPr/>
              <a:t>8</a:t>
            </a:fld>
            <a:endParaRPr lang="en-US" dirty="0"/>
          </a:p>
        </p:txBody>
      </p:sp>
    </p:spTree>
    <p:extLst>
      <p:ext uri="{BB962C8B-B14F-4D97-AF65-F5344CB8AC3E}">
        <p14:creationId xmlns:p14="http://schemas.microsoft.com/office/powerpoint/2010/main" val="3582660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正方形/長方形 22">
            <a:extLst>
              <a:ext uri="{FF2B5EF4-FFF2-40B4-BE49-F238E27FC236}">
                <a16:creationId xmlns:a16="http://schemas.microsoft.com/office/drawing/2014/main" id="{05E328B2-3B7E-4023-ACD5-C97F8BF72231}"/>
              </a:ext>
            </a:extLst>
          </p:cNvPr>
          <p:cNvSpPr/>
          <p:nvPr/>
        </p:nvSpPr>
        <p:spPr>
          <a:xfrm>
            <a:off x="599052" y="1833486"/>
            <a:ext cx="10944799" cy="454107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en-US" altLang="ja-JP" sz="2800" dirty="0">
              <a:solidFill>
                <a:schemeClr val="tx1"/>
              </a:solidFill>
            </a:endParaRPr>
          </a:p>
          <a:p>
            <a:r>
              <a:rPr kumimoji="1" lang="ja-JP" altLang="en-US" sz="2800" dirty="0">
                <a:solidFill>
                  <a:schemeClr val="tx1"/>
                </a:solidFill>
              </a:rPr>
              <a:t>　</a:t>
            </a:r>
            <a:endParaRPr kumimoji="1" lang="en-US" altLang="ja-JP" sz="2800" dirty="0">
              <a:solidFill>
                <a:schemeClr val="tx1"/>
              </a:solidFill>
            </a:endParaRPr>
          </a:p>
        </p:txBody>
      </p:sp>
      <p:sp>
        <p:nvSpPr>
          <p:cNvPr id="20" name="タイトル 1">
            <a:extLst>
              <a:ext uri="{FF2B5EF4-FFF2-40B4-BE49-F238E27FC236}">
                <a16:creationId xmlns:a16="http://schemas.microsoft.com/office/drawing/2014/main" id="{E98B3A6C-DCC2-4768-B156-C795A3C2D7AB}"/>
              </a:ext>
            </a:extLst>
          </p:cNvPr>
          <p:cNvSpPr>
            <a:spLocks noGrp="1"/>
          </p:cNvSpPr>
          <p:nvPr>
            <p:ph type="title"/>
          </p:nvPr>
        </p:nvSpPr>
        <p:spPr>
          <a:xfrm>
            <a:off x="1378975" y="483440"/>
            <a:ext cx="10164876" cy="583800"/>
          </a:xfrm>
        </p:spPr>
        <p:txBody>
          <a:bodyPr rtlCol="0"/>
          <a:lstStyle/>
          <a:p>
            <a:pPr rtl="0"/>
            <a:r>
              <a:rPr lang="ja-JP" altLang="en-US" sz="3200" b="0" dirty="0"/>
              <a:t>システムについて</a:t>
            </a:r>
            <a:endParaRPr lang="ja" sz="3200" b="0" dirty="0"/>
          </a:p>
        </p:txBody>
      </p:sp>
      <p:pic>
        <p:nvPicPr>
          <p:cNvPr id="21" name="グラフィックス 20" descr="地球: 南北アメリカ 単色塗りつぶし">
            <a:extLst>
              <a:ext uri="{FF2B5EF4-FFF2-40B4-BE49-F238E27FC236}">
                <a16:creationId xmlns:a16="http://schemas.microsoft.com/office/drawing/2014/main" id="{1A4F2DA9-499D-4983-8378-8CDACF8C32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10" name="正方形/長方形 9">
            <a:extLst>
              <a:ext uri="{FF2B5EF4-FFF2-40B4-BE49-F238E27FC236}">
                <a16:creationId xmlns:a16="http://schemas.microsoft.com/office/drawing/2014/main" id="{66D56BA2-7AD5-4D35-A914-061C4C64329C}"/>
              </a:ext>
            </a:extLst>
          </p:cNvPr>
          <p:cNvSpPr/>
          <p:nvPr/>
        </p:nvSpPr>
        <p:spPr>
          <a:xfrm>
            <a:off x="1828001" y="3964473"/>
            <a:ext cx="3858692" cy="1879088"/>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ノートが管理できる！</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ノートのアップロード </a:t>
            </a:r>
            <a:r>
              <a:rPr kumimoji="1" lang="en-US" altLang="ja-JP" sz="2000" dirty="0">
                <a:solidFill>
                  <a:schemeClr val="tx1"/>
                </a:solidFill>
              </a:rPr>
              <a:t>/ </a:t>
            </a:r>
            <a:r>
              <a:rPr kumimoji="1" lang="ja-JP" altLang="en-US" sz="2000" dirty="0">
                <a:solidFill>
                  <a:schemeClr val="tx1"/>
                </a:solidFill>
              </a:rPr>
              <a:t>ダウンロード</a:t>
            </a:r>
            <a:endParaRPr kumimoji="1" lang="en-US" altLang="ja-JP" sz="2000" dirty="0">
              <a:solidFill>
                <a:schemeClr val="tx1"/>
              </a:solidFill>
            </a:endParaRPr>
          </a:p>
          <a:p>
            <a:pPr algn="ctr">
              <a:lnSpc>
                <a:spcPct val="150000"/>
              </a:lnSpc>
            </a:pPr>
            <a:r>
              <a:rPr kumimoji="1" lang="ja-JP" altLang="en-US" sz="2000" dirty="0">
                <a:solidFill>
                  <a:schemeClr val="tx1"/>
                </a:solidFill>
              </a:rPr>
              <a:t>編集 </a:t>
            </a:r>
            <a:r>
              <a:rPr kumimoji="1" lang="en-US" altLang="ja-JP" sz="2000" dirty="0">
                <a:solidFill>
                  <a:schemeClr val="tx1"/>
                </a:solidFill>
              </a:rPr>
              <a:t>/ </a:t>
            </a:r>
            <a:r>
              <a:rPr kumimoji="1" lang="ja-JP" altLang="en-US" sz="2000" dirty="0">
                <a:solidFill>
                  <a:schemeClr val="tx1"/>
                </a:solidFill>
              </a:rPr>
              <a:t>削除　</a:t>
            </a:r>
            <a:endParaRPr kumimoji="1" lang="en-US" altLang="ja-JP" sz="2000" dirty="0">
              <a:solidFill>
                <a:schemeClr val="tx1"/>
              </a:solidFill>
            </a:endParaRPr>
          </a:p>
        </p:txBody>
      </p:sp>
      <p:pic>
        <p:nvPicPr>
          <p:cNvPr id="5" name="グラフィックス 4" descr="人と循環 単色塗りつぶし">
            <a:extLst>
              <a:ext uri="{FF2B5EF4-FFF2-40B4-BE49-F238E27FC236}">
                <a16:creationId xmlns:a16="http://schemas.microsoft.com/office/drawing/2014/main" id="{467634A0-4EE8-48A3-892A-889A7294154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495108" y="2341764"/>
            <a:ext cx="1879088" cy="1879088"/>
          </a:xfrm>
          <a:prstGeom prst="rect">
            <a:avLst/>
          </a:prstGeom>
        </p:spPr>
      </p:pic>
      <p:pic>
        <p:nvPicPr>
          <p:cNvPr id="7" name="グラフィックス 6" descr="棚の本 単色塗りつぶし">
            <a:extLst>
              <a:ext uri="{FF2B5EF4-FFF2-40B4-BE49-F238E27FC236}">
                <a16:creationId xmlns:a16="http://schemas.microsoft.com/office/drawing/2014/main" id="{25CD75AF-EDAD-4D6B-95D2-34347133313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817803" y="2341764"/>
            <a:ext cx="1879088" cy="1879088"/>
          </a:xfrm>
          <a:prstGeom prst="rect">
            <a:avLst/>
          </a:prstGeom>
        </p:spPr>
      </p:pic>
      <p:sp>
        <p:nvSpPr>
          <p:cNvPr id="24" name="正方形/長方形 23">
            <a:extLst>
              <a:ext uri="{FF2B5EF4-FFF2-40B4-BE49-F238E27FC236}">
                <a16:creationId xmlns:a16="http://schemas.microsoft.com/office/drawing/2014/main" id="{AB4C6667-43F2-4F1D-AE63-BD5DD0B921B6}"/>
              </a:ext>
            </a:extLst>
          </p:cNvPr>
          <p:cNvSpPr/>
          <p:nvPr/>
        </p:nvSpPr>
        <p:spPr>
          <a:xfrm>
            <a:off x="6706898" y="3964473"/>
            <a:ext cx="3455508" cy="2802046"/>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教え教わりを簡単に！</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ノートの公開 </a:t>
            </a:r>
            <a:r>
              <a:rPr kumimoji="1" lang="en-US" altLang="ja-JP" sz="2000" dirty="0">
                <a:solidFill>
                  <a:schemeClr val="tx1"/>
                </a:solidFill>
              </a:rPr>
              <a:t>/ </a:t>
            </a:r>
            <a:r>
              <a:rPr kumimoji="1" lang="ja-JP" altLang="en-US" sz="2000" dirty="0">
                <a:solidFill>
                  <a:schemeClr val="tx1"/>
                </a:solidFill>
              </a:rPr>
              <a:t>検索</a:t>
            </a:r>
            <a:endParaRPr kumimoji="1" lang="en-US" altLang="ja-JP" sz="2000" dirty="0">
              <a:solidFill>
                <a:schemeClr val="tx1"/>
              </a:solidFill>
            </a:endParaRPr>
          </a:p>
          <a:p>
            <a:pPr algn="ctr">
              <a:lnSpc>
                <a:spcPct val="150000"/>
              </a:lnSpc>
            </a:pPr>
            <a:r>
              <a:rPr kumimoji="1" lang="ja-JP" altLang="en-US" sz="2000" dirty="0">
                <a:solidFill>
                  <a:schemeClr val="tx1"/>
                </a:solidFill>
              </a:rPr>
              <a:t>参考になればお気に入り</a:t>
            </a:r>
            <a:endParaRPr kumimoji="1" lang="en-US" altLang="ja-JP" sz="2000" dirty="0">
              <a:solidFill>
                <a:schemeClr val="tx1"/>
              </a:solidFill>
            </a:endParaRPr>
          </a:p>
          <a:p>
            <a:pPr algn="ctr">
              <a:lnSpc>
                <a:spcPct val="150000"/>
              </a:lnSpc>
            </a:pPr>
            <a:r>
              <a:rPr kumimoji="1" lang="ja-JP" altLang="en-US" sz="2000" b="1" u="sng" dirty="0">
                <a:solidFill>
                  <a:schemeClr val="tx1"/>
                </a:solidFill>
              </a:rPr>
              <a:t>なんといっても匿名！</a:t>
            </a:r>
            <a:endParaRPr kumimoji="1" lang="en-US" altLang="ja-JP" sz="2000" b="1" u="sng" dirty="0">
              <a:solidFill>
                <a:schemeClr val="tx1"/>
              </a:solidFill>
            </a:endParaRPr>
          </a:p>
          <a:p>
            <a:pPr>
              <a:lnSpc>
                <a:spcPct val="150000"/>
              </a:lnSpc>
            </a:pPr>
            <a:r>
              <a:rPr kumimoji="1" lang="ja-JP" altLang="en-US" sz="2800" dirty="0">
                <a:solidFill>
                  <a:schemeClr val="tx1"/>
                </a:solidFill>
              </a:rPr>
              <a:t>　</a:t>
            </a:r>
            <a:endParaRPr kumimoji="1" lang="en-US" altLang="ja-JP" sz="2800" dirty="0">
              <a:solidFill>
                <a:schemeClr val="tx1"/>
              </a:solidFill>
            </a:endParaRPr>
          </a:p>
        </p:txBody>
      </p:sp>
      <p:sp>
        <p:nvSpPr>
          <p:cNvPr id="17" name="四角形: 対角を切り取る 16">
            <a:extLst>
              <a:ext uri="{FF2B5EF4-FFF2-40B4-BE49-F238E27FC236}">
                <a16:creationId xmlns:a16="http://schemas.microsoft.com/office/drawing/2014/main" id="{9208632E-4CE2-45B6-89B1-D0115BBD98A8}"/>
              </a:ext>
            </a:extLst>
          </p:cNvPr>
          <p:cNvSpPr/>
          <p:nvPr/>
        </p:nvSpPr>
        <p:spPr>
          <a:xfrm>
            <a:off x="2817803" y="1443525"/>
            <a:ext cx="6556393" cy="779923"/>
          </a:xfrm>
          <a:prstGeom prst="snip2DiagRect">
            <a:avLst/>
          </a:prstGeom>
          <a:solidFill>
            <a:schemeClr val="accent4"/>
          </a:solidFill>
          <a:ln w="28575">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solidFill>
                  <a:schemeClr val="tx1"/>
                </a:solidFill>
                <a:latin typeface="Arial Black" panose="020B0A04020102020204" pitchFamily="34" charset="0"/>
              </a:rPr>
              <a:t>mynote++</a:t>
            </a:r>
            <a:r>
              <a:rPr kumimoji="1" lang="ja-JP" altLang="en-US" sz="3200" dirty="0">
                <a:solidFill>
                  <a:schemeClr val="tx1"/>
                </a:solidFill>
                <a:latin typeface="Arial Black" panose="020B0A04020102020204" pitchFamily="34" charset="0"/>
              </a:rPr>
              <a:t> </a:t>
            </a:r>
            <a:r>
              <a:rPr kumimoji="1" lang="ja-JP" altLang="en-US" sz="2800" dirty="0">
                <a:solidFill>
                  <a:schemeClr val="tx1"/>
                </a:solidFill>
                <a:latin typeface="Arial Black" panose="020B0A04020102020204" pitchFamily="34" charset="0"/>
              </a:rPr>
              <a:t>ってどんなシステム？</a:t>
            </a:r>
            <a:endParaRPr kumimoji="1" lang="ja-JP" altLang="en-US" sz="2800" dirty="0">
              <a:solidFill>
                <a:schemeClr val="tx1"/>
              </a:solidFill>
            </a:endParaRPr>
          </a:p>
        </p:txBody>
      </p:sp>
      <p:sp>
        <p:nvSpPr>
          <p:cNvPr id="2" name="スライド番号プレースホルダー 1">
            <a:extLst>
              <a:ext uri="{FF2B5EF4-FFF2-40B4-BE49-F238E27FC236}">
                <a16:creationId xmlns:a16="http://schemas.microsoft.com/office/drawing/2014/main" id="{7F8C4F0B-4553-4FD2-9A53-BD9261E1A083}"/>
              </a:ext>
            </a:extLst>
          </p:cNvPr>
          <p:cNvSpPr>
            <a:spLocks noGrp="1"/>
          </p:cNvSpPr>
          <p:nvPr>
            <p:ph type="sldNum" sz="quarter" idx="12"/>
          </p:nvPr>
        </p:nvSpPr>
        <p:spPr/>
        <p:txBody>
          <a:bodyPr/>
          <a:lstStyle/>
          <a:p>
            <a:fld id="{6F705D35-D126-3B47-A82C-2A13EA9E0A67}" type="slidenum">
              <a:rPr lang="en-US" smtClean="0"/>
              <a:pPr/>
              <a:t>9</a:t>
            </a:fld>
            <a:endParaRPr lang="en-US" dirty="0"/>
          </a:p>
        </p:txBody>
      </p:sp>
    </p:spTree>
    <p:extLst>
      <p:ext uri="{BB962C8B-B14F-4D97-AF65-F5344CB8AC3E}">
        <p14:creationId xmlns:p14="http://schemas.microsoft.com/office/powerpoint/2010/main" val="612911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par>
                                <p:cTn id="14" presetID="10" presetClass="entr" presetSubtype="0" fill="hold" nodeType="withEffect">
                                  <p:stCondLst>
                                    <p:cond delay="5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6" presetClass="emph" presetSubtype="0" fill="hold" grpId="1" nodeType="clickEffect">
                                  <p:stCondLst>
                                    <p:cond delay="0"/>
                                  </p:stCondLst>
                                  <p:childTnLst>
                                    <p:animEffect transition="out" filter="fade">
                                      <p:cBhvr>
                                        <p:cTn id="20" dur="500" tmFilter="0, 0; .2, .5; .8, .5; 1, 0"/>
                                        <p:tgtEl>
                                          <p:spTgt spid="10"/>
                                        </p:tgtEl>
                                      </p:cBhvr>
                                    </p:animEffect>
                                    <p:animScale>
                                      <p:cBhvr>
                                        <p:cTn id="21" dur="250" autoRev="1" fill="hold"/>
                                        <p:tgtEl>
                                          <p:spTgt spid="10"/>
                                        </p:tgtEl>
                                      </p:cBhvr>
                                      <p:by x="105000" y="105000"/>
                                    </p:animScale>
                                  </p:childTnLst>
                                </p:cTn>
                              </p:par>
                              <p:par>
                                <p:cTn id="22" presetID="26" presetClass="emph" presetSubtype="0" fill="hold" nodeType="withEffect">
                                  <p:stCondLst>
                                    <p:cond delay="0"/>
                                  </p:stCondLst>
                                  <p:childTnLst>
                                    <p:animEffect transition="out" filter="fade">
                                      <p:cBhvr>
                                        <p:cTn id="23" dur="500" tmFilter="0, 0; .2, .5; .8, .5; 1, 0"/>
                                        <p:tgtEl>
                                          <p:spTgt spid="7"/>
                                        </p:tgtEl>
                                      </p:cBhvr>
                                    </p:animEffect>
                                    <p:animScale>
                                      <p:cBhvr>
                                        <p:cTn id="24" dur="250" autoRev="1" fill="hold"/>
                                        <p:tgtEl>
                                          <p:spTgt spid="7"/>
                                        </p:tgtEl>
                                      </p:cBhvr>
                                      <p:by x="105000" y="105000"/>
                                    </p:animScale>
                                  </p:childTnLst>
                                </p:cTn>
                              </p:par>
                            </p:childTnLst>
                          </p:cTn>
                        </p:par>
                      </p:childTnLst>
                    </p:cTn>
                  </p:par>
                  <p:par>
                    <p:cTn id="25" fill="hold">
                      <p:stCondLst>
                        <p:cond delay="indefinite"/>
                      </p:stCondLst>
                      <p:childTnLst>
                        <p:par>
                          <p:cTn id="26" fill="hold">
                            <p:stCondLst>
                              <p:cond delay="0"/>
                            </p:stCondLst>
                            <p:childTnLst>
                              <p:par>
                                <p:cTn id="27" presetID="26" presetClass="emph" presetSubtype="0" fill="hold" grpId="1" nodeType="clickEffect">
                                  <p:stCondLst>
                                    <p:cond delay="0"/>
                                  </p:stCondLst>
                                  <p:childTnLst>
                                    <p:animEffect transition="out" filter="fade">
                                      <p:cBhvr>
                                        <p:cTn id="28" dur="500" tmFilter="0, 0; .2, .5; .8, .5; 1, 0"/>
                                        <p:tgtEl>
                                          <p:spTgt spid="24"/>
                                        </p:tgtEl>
                                      </p:cBhvr>
                                    </p:animEffect>
                                    <p:animScale>
                                      <p:cBhvr>
                                        <p:cTn id="29" dur="250" autoRev="1" fill="hold"/>
                                        <p:tgtEl>
                                          <p:spTgt spid="24"/>
                                        </p:tgtEl>
                                      </p:cBhvr>
                                      <p:by x="105000" y="105000"/>
                                    </p:animScale>
                                  </p:childTnLst>
                                </p:cTn>
                              </p:par>
                              <p:par>
                                <p:cTn id="30" presetID="26" presetClass="emph" presetSubtype="0" fill="hold" nodeType="withEffect">
                                  <p:stCondLst>
                                    <p:cond delay="0"/>
                                  </p:stCondLst>
                                  <p:childTnLst>
                                    <p:animEffect transition="out" filter="fade">
                                      <p:cBhvr>
                                        <p:cTn id="31" dur="500" tmFilter="0, 0; .2, .5; .8, .5; 1, 0"/>
                                        <p:tgtEl>
                                          <p:spTgt spid="5"/>
                                        </p:tgtEl>
                                      </p:cBhvr>
                                    </p:animEffect>
                                    <p:animScale>
                                      <p:cBhvr>
                                        <p:cTn id="32"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24" grpId="0"/>
      <p:bldP spid="24" grpId="1"/>
    </p:bldLst>
  </p:timing>
</p:sld>
</file>

<file path=ppt/theme/theme1.xml><?xml version="1.0" encoding="utf-8"?>
<a:theme xmlns:a="http://schemas.openxmlformats.org/drawingml/2006/main" name="最小およびミュート_ALT">
  <a:themeElements>
    <a:clrScheme name="Japan 2">
      <a:dk1>
        <a:srgbClr val="231B23"/>
      </a:dk1>
      <a:lt1>
        <a:srgbClr val="FCF5E5"/>
      </a:lt1>
      <a:dk2>
        <a:srgbClr val="231B23"/>
      </a:dk2>
      <a:lt2>
        <a:srgbClr val="FCF5E5"/>
      </a:lt2>
      <a:accent1>
        <a:srgbClr val="FDA431"/>
      </a:accent1>
      <a:accent2>
        <a:srgbClr val="4DA1A8"/>
      </a:accent2>
      <a:accent3>
        <a:srgbClr val="D7E7BA"/>
      </a:accent3>
      <a:accent4>
        <a:srgbClr val="FCF5E5"/>
      </a:accent4>
      <a:accent5>
        <a:srgbClr val="231B23"/>
      </a:accent5>
      <a:accent6>
        <a:srgbClr val="EECED3"/>
      </a:accent6>
      <a:hlink>
        <a:srgbClr val="FCA330"/>
      </a:hlink>
      <a:folHlink>
        <a:srgbClr val="4DA1A8"/>
      </a:folHlink>
    </a:clrScheme>
    <a:fontScheme name="Japanese Template">
      <a:majorFont>
        <a:latin typeface="Meiryo UI"/>
        <a:ea typeface=""/>
        <a:cs typeface=""/>
      </a:majorFont>
      <a:minorFont>
        <a:latin typeface="Meiryo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2101413_TF34306921" id="{47608262-C581-489D-BCBD-6347799DC6CF}" vid="{95242247-B99D-447C-A86D-8AAB63C68262}"/>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ジャパニーズ ビジネス プレゼンテーション</Template>
  <TotalTime>2380</TotalTime>
  <Words>2191</Words>
  <Application>Microsoft Office PowerPoint</Application>
  <PresentationFormat>ワイド画面</PresentationFormat>
  <Paragraphs>454</Paragraphs>
  <Slides>33</Slides>
  <Notes>26</Notes>
  <HiddenSlides>8</HiddenSlides>
  <MMClips>0</MMClips>
  <ScaleCrop>false</ScaleCrop>
  <HeadingPairs>
    <vt:vector size="6" baseType="variant">
      <vt:variant>
        <vt:lpstr>使用されているフォント</vt:lpstr>
      </vt:variant>
      <vt:variant>
        <vt:i4>11</vt:i4>
      </vt:variant>
      <vt:variant>
        <vt:lpstr>テーマ</vt:lpstr>
      </vt:variant>
      <vt:variant>
        <vt:i4>1</vt:i4>
      </vt:variant>
      <vt:variant>
        <vt:lpstr>スライド タイトル</vt:lpstr>
      </vt:variant>
      <vt:variant>
        <vt:i4>33</vt:i4>
      </vt:variant>
    </vt:vector>
  </HeadingPairs>
  <TitlesOfParts>
    <vt:vector size="45" baseType="lpstr">
      <vt:lpstr>BIZ UDPゴシック</vt:lpstr>
      <vt:lpstr>HGP教科書体</vt:lpstr>
      <vt:lpstr>HGS明朝B</vt:lpstr>
      <vt:lpstr>Meiryo UI</vt:lpstr>
      <vt:lpstr>NotoSansJP</vt:lpstr>
      <vt:lpstr>Abadi</vt:lpstr>
      <vt:lpstr>Arial</vt:lpstr>
      <vt:lpstr>Arial Black</vt:lpstr>
      <vt:lpstr>Calibri</vt:lpstr>
      <vt:lpstr>JasmineUPC</vt:lpstr>
      <vt:lpstr>Wingdings</vt:lpstr>
      <vt:lpstr>最小およびミュート_ALT</vt:lpstr>
      <vt:lpstr>PowerPoint プレゼンテーション</vt:lpstr>
      <vt:lpstr>発表の流れ</vt:lpstr>
      <vt:lpstr>発表の流れ</vt:lpstr>
      <vt:lpstr>チーム紹介</vt:lpstr>
      <vt:lpstr>チーム紹介</vt:lpstr>
      <vt:lpstr>発表の流れ</vt:lpstr>
      <vt:lpstr>システムについて</vt:lpstr>
      <vt:lpstr>システムについて</vt:lpstr>
      <vt:lpstr>システムについて</vt:lpstr>
      <vt:lpstr>システムについて</vt:lpstr>
      <vt:lpstr>システムについて</vt:lpstr>
      <vt:lpstr>システムについて</vt:lpstr>
      <vt:lpstr>発表の流れ</vt:lpstr>
      <vt:lpstr>発表の流れ</vt:lpstr>
      <vt:lpstr>発表の流れ</vt:lpstr>
      <vt:lpstr>チームの振り返り</vt:lpstr>
      <vt:lpstr>発表の流れ</vt:lpstr>
      <vt:lpstr>発表の流れ</vt:lpstr>
      <vt:lpstr>蔭山 ゆり / 発表担当</vt:lpstr>
      <vt:lpstr>小林 葵 / チームリーダー</vt:lpstr>
      <vt:lpstr>上甲 健太郎 / 構成管理担当</vt:lpstr>
      <vt:lpstr>水井 健人 / DB、コミュニケーション担当</vt:lpstr>
      <vt:lpstr>舟見 玲奈 / 品質管理担当</vt:lpstr>
      <vt:lpstr>杉森 佑樹 / DB、コミュニケーション担当</vt:lpstr>
      <vt:lpstr>さいごに</vt:lpstr>
      <vt:lpstr>さいごに</vt:lpstr>
      <vt:lpstr>PowerPoint プレゼンテーション</vt:lpstr>
      <vt:lpstr>さいごに</vt:lpstr>
      <vt:lpstr>チームの振り返り</vt:lpstr>
      <vt:lpstr>PowerPoint プレゼンテーション</vt:lpstr>
      <vt:lpstr>PowerPoint プレゼンテーション</vt:lpstr>
      <vt:lpstr>PowerPoint プレゼンテーション</vt:lpstr>
      <vt:lpstr>システムについて</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チーム worldMap</dc:title>
  <dc:creator>蔭山　ゆり</dc:creator>
  <cp:lastModifiedBy>蔭山　ゆり</cp:lastModifiedBy>
  <cp:revision>234</cp:revision>
  <dcterms:created xsi:type="dcterms:W3CDTF">2021-06-22T06:56:37Z</dcterms:created>
  <dcterms:modified xsi:type="dcterms:W3CDTF">2021-06-29T00:43:50Z</dcterms:modified>
</cp:coreProperties>
</file>