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343" r:id="rId2"/>
    <p:sldId id="314" r:id="rId3"/>
    <p:sldId id="344" r:id="rId4"/>
    <p:sldId id="345" r:id="rId5"/>
    <p:sldId id="346" r:id="rId6"/>
    <p:sldId id="347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65" d="100"/>
          <a:sy n="6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2021/6/28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277158" y="1408471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品質管理担当として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0900" y="3632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2040" y="529614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舟見　玲奈 </a:t>
            </a:r>
            <a:r>
              <a:rPr lang="en-US" altLang="ja-JP" b="0" dirty="0"/>
              <a:t>/ </a:t>
            </a:r>
            <a:r>
              <a:rPr lang="ja-JP" altLang="en-US" b="0" dirty="0"/>
              <a:t>担当　品質管理担当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70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9487" y="462259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86102" y="513748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353763" y="1736232"/>
            <a:ext cx="8673399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良きシステムが作れるよう、チームをサポートする。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88236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いちばん言いたいこと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34C2C2-1210-4AC3-BEF2-42585446F70A}"/>
              </a:ext>
            </a:extLst>
          </p:cNvPr>
          <p:cNvSpPr txBox="1"/>
          <p:nvPr/>
        </p:nvSpPr>
        <p:spPr>
          <a:xfrm>
            <a:off x="864965" y="3192778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不明点は明確にし、解消すること。</a:t>
            </a:r>
            <a:endParaRPr kumimoji="1"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5ECF52-195F-4173-9A44-F76E0AE163AB}"/>
              </a:ext>
            </a:extLst>
          </p:cNvPr>
          <p:cNvSpPr txBox="1"/>
          <p:nvPr/>
        </p:nvSpPr>
        <p:spPr>
          <a:xfrm>
            <a:off x="864966" y="3937266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そして、できれば、共有。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915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話し合いの進行、意見のまとめ、進捗管理すべて完璧。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チームがスムーズだったのは間違いなく小林さんのおかげ。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557399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830807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小林さんへ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高度なプログラミングもやり、かつ、私やメンバーが困っているときは、とっさに助けてくれる、頼りになる存在。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上甲さんへ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656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未経験者とは思えないほど、プログラミングのレベルが高い。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影の努力家。何より、プログラミング（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Ajax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）愛が熱い。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杉森さんへ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650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高機能な検索機能を短期間で完成させることが出来たのはすごい。人並み以上の貪欲さと粘り強さがあったから達成できた。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水井さんへ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001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グループ内の良きアイディアマン。また困っている人に対して、真っ先に手を差し伸べてくれる偉大な優しさの持ち主。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蔭山さんへ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6069754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1781</TotalTime>
  <Words>317</Words>
  <Application>Microsoft Office PowerPoint</Application>
  <PresentationFormat>ワイド画面</PresentationFormat>
  <Paragraphs>74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HGP教科書体</vt:lpstr>
      <vt:lpstr>Meiryo UI</vt:lpstr>
      <vt:lpstr>Arial</vt:lpstr>
      <vt:lpstr>Calibri</vt:lpstr>
      <vt:lpstr>Wingdings</vt:lpstr>
      <vt:lpstr>最小およびミュート_ALT</vt:lpstr>
      <vt:lpstr>舟見　玲奈 / 担当　品質管理担当</vt:lpstr>
      <vt:lpstr>姓 名 / 担当</vt:lpstr>
      <vt:lpstr>姓 名 / 担当</vt:lpstr>
      <vt:lpstr>姓 名 / 担当</vt:lpstr>
      <vt:lpstr>姓 名 / 担当</vt:lpstr>
      <vt:lpstr>姓 名 / 担当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舟見　玲奈</cp:lastModifiedBy>
  <cp:revision>166</cp:revision>
  <dcterms:created xsi:type="dcterms:W3CDTF">2021-06-22T06:56:37Z</dcterms:created>
  <dcterms:modified xsi:type="dcterms:W3CDTF">2021-06-28T07:45:42Z</dcterms:modified>
</cp:coreProperties>
</file>