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343" r:id="rId2"/>
    <p:sldId id="314" r:id="rId3"/>
    <p:sldId id="344" r:id="rId4"/>
    <p:sldId id="345" r:id="rId5"/>
    <p:sldId id="346" r:id="rId6"/>
    <p:sldId id="347" r:id="rId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FEFBF5"/>
    <a:srgbClr val="FFFFFF"/>
    <a:srgbClr val="231B23"/>
    <a:srgbClr val="5A5A5A"/>
    <a:srgbClr val="B96F03"/>
    <a:srgbClr val="B18114"/>
    <a:srgbClr val="292C48"/>
    <a:srgbClr val="2C2D39"/>
    <a:srgbClr val="242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2379" autoAdjust="0"/>
  </p:normalViewPr>
  <p:slideViewPr>
    <p:cSldViewPr snapToGrid="0" snapToObjects="1">
      <p:cViewPr varScale="1">
        <p:scale>
          <a:sx n="40" d="100"/>
          <a:sy n="40" d="100"/>
        </p:scale>
        <p:origin x="10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946E2A-EE88-487B-B56A-E18686956C5B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2021/6/28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90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31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75C12AA9-855C-4BEA-B07F-DB8A0CF7ED54}" type="datetime1">
              <a:rPr lang="ja-JP" altLang="en-US" smtClean="0"/>
              <a:pPr/>
              <a:t>2021/6/28</a:t>
            </a:fld>
            <a:endParaRPr 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1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3" name="長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6" name="長方形 2">
            <a:extLst>
              <a:ext uri="{FF2B5EF4-FFF2-40B4-BE49-F238E27FC236}">
                <a16:creationId xmlns:a16="http://schemas.microsoft.com/office/drawing/2014/main" id="{AA222472-5BC8-7B4F-AB2F-B6A10019B6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05150" y="323759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67744"/>
            <a:ext cx="5651293" cy="1086304"/>
          </a:xfrm>
          <a:prstGeom prst="rect">
            <a:avLst/>
          </a:prstGeom>
        </p:spPr>
        <p:txBody>
          <a:bodyPr lIns="91440" rIns="91440" rtlCol="0" anchor="ctr" anchorCtr="0">
            <a:noAutofit/>
          </a:bodyPr>
          <a:lstStyle>
            <a:lvl1pPr algn="l">
              <a:defRPr sz="88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" noProof="0"/>
              <a:t>タイトル</a:t>
            </a:r>
          </a:p>
        </p:txBody>
      </p:sp>
      <p:sp>
        <p:nvSpPr>
          <p:cNvPr id="11" name="図プレースホルダー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719C4-9998-4B9C-8E34-87A64F6BCD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4261" y="4354048"/>
            <a:ext cx="5651500" cy="704088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1" i="0" cap="all" spc="600" baseline="0">
                <a:latin typeface="+mj-lt"/>
              </a:defRPr>
            </a:lvl1pPr>
          </a:lstStyle>
          <a:p>
            <a:pPr lvl="0" rtl="0"/>
            <a:r>
              <a:rPr lang="ja" noProof="0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4798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2C8279F-4F17-4988-81F9-6030F363FD13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長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A6B69B4E-3A48-4F14-8C09-ECC8E58C7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763" y="1470025"/>
            <a:ext cx="10904088" cy="4706938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6496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コンテンツ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5002306" y="0"/>
            <a:ext cx="7189694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AB98020-A33C-4C88-A83B-3B246C41FC40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2" name="図プレースホルダー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C04996-C3BC-4E03-A361-2BA33F3CA3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1163" y="1265238"/>
            <a:ext cx="4791591" cy="4911725"/>
          </a:xfrm>
        </p:spPr>
        <p:txBody>
          <a:bodyPr rtlCol="0"/>
          <a:lstStyle>
            <a:lvl1pPr>
              <a:lnSpc>
                <a:spcPct val="200000"/>
              </a:lnSpc>
              <a:spcBef>
                <a:spcPts val="1000"/>
              </a:spcBef>
              <a:buClrTx/>
              <a:defRPr>
                <a:latin typeface="+mj-lt"/>
              </a:defRPr>
            </a:lvl1pPr>
            <a:lvl2pPr>
              <a:lnSpc>
                <a:spcPct val="200000"/>
              </a:lnSpc>
              <a:spcBef>
                <a:spcPts val="1000"/>
              </a:spcBef>
              <a:buClrTx/>
              <a:defRPr/>
            </a:lvl2pPr>
            <a:lvl3pPr>
              <a:lnSpc>
                <a:spcPct val="200000"/>
              </a:lnSpc>
              <a:spcBef>
                <a:spcPts val="1000"/>
              </a:spcBef>
              <a:buClrTx/>
              <a:defRPr/>
            </a:lvl3pPr>
            <a:lvl4pPr>
              <a:lnSpc>
                <a:spcPct val="200000"/>
              </a:lnSpc>
              <a:spcBef>
                <a:spcPts val="1000"/>
              </a:spcBef>
              <a:buClrTx/>
              <a:defRPr/>
            </a:lvl4pPr>
            <a:lvl5pPr>
              <a:lnSpc>
                <a:spcPct val="200000"/>
              </a:lnSpc>
              <a:spcBef>
                <a:spcPts val="1000"/>
              </a:spcBef>
              <a:buClrTx/>
              <a:defRPr/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5926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長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A0764A3B-2FBD-4BC8-90B1-E50D4EF69B94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長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+mj-lt"/>
              <a:ea typeface="Meiryo" panose="020B0604030504040204" pitchFamily="34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tx2"/>
                </a:solidFill>
                <a:latin typeface="+mj-lt"/>
                <a:ea typeface="Meiryo UI" panose="020B060403050404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cxnSp>
        <p:nvCxnSpPr>
          <p:cNvPr id="14" name="直線​​コネクタ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F0F9EB4B-EC9F-404E-A98B-1EA3F6FF116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199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A648C0A-27FE-4582-8D3C-7FF280E145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013"/>
            <a:ext cx="5042647" cy="3094037"/>
          </a:xfrm>
        </p:spPr>
        <p:txBody>
          <a:bodyPr rtlCol="0"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" noProof="0"/>
          </a:p>
        </p:txBody>
      </p:sp>
    </p:spTree>
    <p:extLst>
      <p:ext uri="{BB962C8B-B14F-4D97-AF65-F5344CB8AC3E}">
        <p14:creationId xmlns:p14="http://schemas.microsoft.com/office/powerpoint/2010/main" val="33159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画像とキャプション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11" name="長方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+mj-lt"/>
            </a:endParaRP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918C3803-BF19-42EE-A538-5DEF4008F470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tx1"/>
                </a:solidFill>
                <a:latin typeface="+mj-lt"/>
                <a:ea typeface="Meiryo UI" panose="020B0604030504040204" pitchFamily="34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  <a:endParaRPr lang="ja" noProof="0"/>
          </a:p>
        </p:txBody>
      </p:sp>
      <p:sp>
        <p:nvSpPr>
          <p:cNvPr id="13" name="図プレースホルダー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tx1"/>
          </a:solidFill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  <a:endParaRPr lang="ja" noProof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94B5840-E92F-4CFE-B3C0-0873B2740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91" cy="2165350"/>
          </a:xfrm>
        </p:spPr>
        <p:txBody>
          <a:bodyPr rtlCol="0"/>
          <a:lstStyle>
            <a:lvl1pPr marL="0" indent="0">
              <a:lnSpc>
                <a:spcPct val="200000"/>
              </a:lnSpc>
              <a:spcBef>
                <a:spcPts val="1900"/>
              </a:spcBef>
              <a:buNone/>
              <a:defRPr>
                <a:latin typeface="+mj-lt"/>
              </a:defRPr>
            </a:lvl1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2084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1F228067-30A9-4940-BBA9-0D031C83E0C4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ja" noProof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ja" noProof="0"/>
              <a:t>マスター テキストの書式設定</a:t>
            </a:r>
          </a:p>
          <a:p>
            <a:pPr lvl="1" rtl="0"/>
            <a:r>
              <a:rPr lang="ja" noProof="0"/>
              <a:t>第 2 レベル</a:t>
            </a:r>
          </a:p>
          <a:p>
            <a:pPr lvl="2" rtl="0"/>
            <a:r>
              <a:rPr lang="ja" noProof="0"/>
              <a:t>第 3 レベル</a:t>
            </a:r>
          </a:p>
          <a:p>
            <a:pPr lvl="3" rtl="0"/>
            <a:r>
              <a:rPr lang="ja" noProof="0"/>
              <a:t>第 4 レベル</a:t>
            </a:r>
          </a:p>
          <a:p>
            <a:pPr lvl="4" rtl="0"/>
            <a:r>
              <a:rPr lang="ja" noProof="0"/>
              <a:t>第 5 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BDB421-E3C9-A140-878A-F3A96779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04AC4CE-8F4C-419D-AA1F-71C6B87C5859}" type="datetime1">
              <a:rPr lang="ja-JP" altLang="en-US" smtClean="0"/>
              <a:t>2021/6/28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0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30" r:id="rId5"/>
    <p:sldLayoutId id="2147483729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5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kumimoji="1" sz="1400" kern="1200" spc="150" baseline="0">
          <a:solidFill>
            <a:schemeClr val="tx1"/>
          </a:solidFill>
          <a:latin typeface="+mj-lt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277158" y="1408471"/>
            <a:ext cx="11415528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品質管理担当として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0900" y="3632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2040" y="529614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舟見　玲奈 </a:t>
            </a:r>
            <a:r>
              <a:rPr lang="en-US" altLang="ja-JP" b="0" dirty="0"/>
              <a:t>/ </a:t>
            </a:r>
            <a:r>
              <a:rPr lang="ja-JP" altLang="en-US" b="0" dirty="0"/>
              <a:t>担当　品質管理担当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70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9487" y="462259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286102" y="513748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1353763" y="1736232"/>
            <a:ext cx="8673399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良きシステムが作れるよう、チームをサポートする。</a:t>
            </a:r>
            <a:endParaRPr kumimoji="1" lang="en-US" altLang="ja-JP" sz="24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わわ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88236" y="2642632"/>
            <a:ext cx="11415528" cy="24747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いちばん言いたいこと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34C2C2-1210-4AC3-BEF2-42585446F70A}"/>
              </a:ext>
            </a:extLst>
          </p:cNvPr>
          <p:cNvSpPr txBox="1"/>
          <p:nvPr/>
        </p:nvSpPr>
        <p:spPr>
          <a:xfrm>
            <a:off x="864965" y="3192778"/>
            <a:ext cx="10678885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/>
              <a:t>不明点は明確にし、解消すること。</a:t>
            </a:r>
            <a:endParaRPr kumimoji="1" lang="en-US" altLang="ja-JP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5ECF52-195F-4173-9A44-F76E0AE163AB}"/>
              </a:ext>
            </a:extLst>
          </p:cNvPr>
          <p:cNvSpPr txBox="1"/>
          <p:nvPr/>
        </p:nvSpPr>
        <p:spPr>
          <a:xfrm>
            <a:off x="864966" y="3937266"/>
            <a:ext cx="10678885" cy="56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/>
              <a:t>そして、共有すること。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19154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話し合いの進行、意見のまとめ、進捗管理すべて完璧。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チームがスムーズだったのは間違いなく小林さんのおかげ。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557399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830807" y="3104840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小林さんへ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738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高度なプログラミングもやり、かつ、私やメンバーが困っているときは、とっさに助けてくれる、頼りになる存在。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226834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上甲さんへ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6560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未経験者とは思えないほど、プログラミングのレベルが高い。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影の努力家。何より、プログラミング（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Ajax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）愛が熱い。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104840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杉森さんへ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36508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高機能な検索機能を短期間で完成させることが出来たのはすごい。人並み以上の貪欲さと粘り強さがあったから達成できた。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104840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水井さんへ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10015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91FFD79-7801-41A6-8327-42B8A51BB0A0}"/>
              </a:ext>
            </a:extLst>
          </p:cNvPr>
          <p:cNvSpPr/>
          <p:nvPr/>
        </p:nvSpPr>
        <p:spPr>
          <a:xfrm>
            <a:off x="358601" y="5253246"/>
            <a:ext cx="8525619" cy="13803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メンバーより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F2861BF-3022-4976-99F4-D0D1F70589FA}"/>
              </a:ext>
            </a:extLst>
          </p:cNvPr>
          <p:cNvSpPr/>
          <p:nvPr/>
        </p:nvSpPr>
        <p:spPr>
          <a:xfrm>
            <a:off x="358601" y="1349603"/>
            <a:ext cx="11409623" cy="11503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○○担当として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C1B418-DC88-48F9-9F51-A0B7F6A9F741}"/>
              </a:ext>
            </a:extLst>
          </p:cNvPr>
          <p:cNvSpPr/>
          <p:nvPr/>
        </p:nvSpPr>
        <p:spPr>
          <a:xfrm>
            <a:off x="9021453" y="5243631"/>
            <a:ext cx="2746771" cy="1355126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自己採点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pic>
        <p:nvPicPr>
          <p:cNvPr id="22" name="グラフィックス 21" descr="ハート付きの笑顔 (塗りつぶしなし) 単色塗りつぶし">
            <a:extLst>
              <a:ext uri="{FF2B5EF4-FFF2-40B4-BE49-F238E27FC236}">
                <a16:creationId xmlns:a16="http://schemas.microsoft.com/office/drawing/2014/main" id="{7DE3574C-15E9-4D20-A929-C7E2D6DE0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06698" y="471586"/>
            <a:ext cx="735351" cy="735351"/>
          </a:xfrm>
          <a:prstGeom prst="rect">
            <a:avLst/>
          </a:prstGeom>
        </p:spPr>
      </p:pic>
      <p:pic>
        <p:nvPicPr>
          <p:cNvPr id="10" name="グラフィックス 9" descr="ニヤリとした顔 (塗りつぶしなし) 単色塗りつぶし">
            <a:extLst>
              <a:ext uri="{FF2B5EF4-FFF2-40B4-BE49-F238E27FC236}">
                <a16:creationId xmlns:a16="http://schemas.microsoft.com/office/drawing/2014/main" id="{D68573FE-0FF6-4CE1-95BE-C63109EF9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01856" y="5553518"/>
            <a:ext cx="735351" cy="735351"/>
          </a:xfrm>
          <a:prstGeom prst="rect">
            <a:avLst/>
          </a:prstGeom>
        </p:spPr>
      </p:pic>
      <p:pic>
        <p:nvPicPr>
          <p:cNvPr id="20" name="グラフィックス 19" descr="困った顔 (塗りつぶしなし) 単色塗りつぶし">
            <a:extLst>
              <a:ext uri="{FF2B5EF4-FFF2-40B4-BE49-F238E27FC236}">
                <a16:creationId xmlns:a16="http://schemas.microsoft.com/office/drawing/2014/main" id="{17D369F9-96BE-477B-A209-6B76E05CA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97523" y="471585"/>
            <a:ext cx="735351" cy="735351"/>
          </a:xfrm>
          <a:prstGeom prst="rect">
            <a:avLst/>
          </a:prstGeom>
        </p:spPr>
      </p:pic>
      <p:sp>
        <p:nvSpPr>
          <p:cNvPr id="21" name="タイトル 1">
            <a:extLst>
              <a:ext uri="{FF2B5EF4-FFF2-40B4-BE49-F238E27FC236}">
                <a16:creationId xmlns:a16="http://schemas.microsoft.com/office/drawing/2014/main" id="{E01F4966-AC20-4CE9-B938-7DD68011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75" y="483440"/>
            <a:ext cx="10164876" cy="583800"/>
          </a:xfrm>
        </p:spPr>
        <p:txBody>
          <a:bodyPr rtlCol="0"/>
          <a:lstStyle/>
          <a:p>
            <a:pPr rtl="0"/>
            <a:r>
              <a:rPr lang="ja-JP" altLang="en-US" sz="3200" b="0" dirty="0"/>
              <a:t>姓 名 </a:t>
            </a:r>
            <a:r>
              <a:rPr lang="en-US" altLang="ja-JP" b="0" dirty="0"/>
              <a:t>/ </a:t>
            </a:r>
            <a:r>
              <a:rPr lang="ja-JP" altLang="en-US" b="0" dirty="0"/>
              <a:t>担当</a:t>
            </a:r>
            <a:endParaRPr lang="ja" sz="3200" b="0" dirty="0"/>
          </a:p>
        </p:txBody>
      </p:sp>
      <p:pic>
        <p:nvPicPr>
          <p:cNvPr id="23" name="グラフィックス 22" descr="地球: 南北アメリカ 単色塗りつぶし">
            <a:extLst>
              <a:ext uri="{FF2B5EF4-FFF2-40B4-BE49-F238E27FC236}">
                <a16:creationId xmlns:a16="http://schemas.microsoft.com/office/drawing/2014/main" id="{12257C1A-E500-47D5-B295-0D988A417C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9052" y="385379"/>
            <a:ext cx="779922" cy="7799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C5C30F-A5DC-43EA-8BB6-49AA01310E81}"/>
              </a:ext>
            </a:extLst>
          </p:cNvPr>
          <p:cNvSpPr txBox="1"/>
          <p:nvPr/>
        </p:nvSpPr>
        <p:spPr>
          <a:xfrm>
            <a:off x="9174888" y="5666506"/>
            <a:ext cx="1644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solidFill>
                  <a:schemeClr val="accent3">
                    <a:lumMod val="50000"/>
                  </a:schemeClr>
                </a:solidFill>
              </a:rPr>
              <a:t>00</a:t>
            </a:r>
            <a:r>
              <a:rPr kumimoji="1" lang="en-US" altLang="ja-JP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kumimoji="1" lang="en-US" altLang="ja-JP" sz="2000" dirty="0">
                <a:solidFill>
                  <a:srgbClr val="929292"/>
                </a:solidFill>
              </a:rPr>
              <a:t>/ 100</a:t>
            </a:r>
            <a:endParaRPr kumimoji="1" lang="ja-JP" altLang="en-US" sz="2000" dirty="0">
              <a:solidFill>
                <a:srgbClr val="929292"/>
              </a:solidFill>
            </a:endParaRPr>
          </a:p>
        </p:txBody>
      </p:sp>
      <p:pic>
        <p:nvPicPr>
          <p:cNvPr id="31" name="グラフィックス 30" descr="目が回った顔 (塗りつぶしなし) 単色塗りつぶし">
            <a:extLst>
              <a:ext uri="{FF2B5EF4-FFF2-40B4-BE49-F238E27FC236}">
                <a16:creationId xmlns:a16="http://schemas.microsoft.com/office/drawing/2014/main" id="{8E39D110-D9B4-4719-84D6-44AA20793F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21453" y="479347"/>
            <a:ext cx="735351" cy="735351"/>
          </a:xfrm>
          <a:prstGeom prst="rect">
            <a:avLst/>
          </a:prstGeom>
        </p:spPr>
      </p:pic>
      <p:pic>
        <p:nvPicPr>
          <p:cNvPr id="36" name="グラフィックス 35" descr="無表情な顔 (塗りつぶしなし) 単色塗りつぶし">
            <a:extLst>
              <a:ext uri="{FF2B5EF4-FFF2-40B4-BE49-F238E27FC236}">
                <a16:creationId xmlns:a16="http://schemas.microsoft.com/office/drawing/2014/main" id="{1EA1EA56-EAD2-4274-AC28-BDC5780DFB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69786" y="471586"/>
            <a:ext cx="735351" cy="735351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5B6F027-05F2-4C6D-AE1E-9A8D41C0E830}"/>
              </a:ext>
            </a:extLst>
          </p:cNvPr>
          <p:cNvSpPr txBox="1"/>
          <p:nvPr/>
        </p:nvSpPr>
        <p:spPr>
          <a:xfrm>
            <a:off x="599052" y="1721413"/>
            <a:ext cx="626910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わわわ～</a:t>
            </a:r>
            <a:endParaRPr kumimoji="1" lang="en-US" altLang="ja-JP" sz="2800" dirty="0"/>
          </a:p>
        </p:txBody>
      </p:sp>
      <p:pic>
        <p:nvPicPr>
          <p:cNvPr id="42" name="グラフィックス 41" descr="ユーザー 単色塗りつぶし">
            <a:extLst>
              <a:ext uri="{FF2B5EF4-FFF2-40B4-BE49-F238E27FC236}">
                <a16:creationId xmlns:a16="http://schemas.microsoft.com/office/drawing/2014/main" id="{6CF699F4-CF46-4C02-B200-2B6D830D8B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052" y="5567159"/>
            <a:ext cx="1055042" cy="1055042"/>
          </a:xfrm>
          <a:prstGeom prst="rect">
            <a:avLst/>
          </a:prstGeom>
        </p:spPr>
      </p:pic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DDF871A6-0182-4065-B082-728552ACEB4C}"/>
              </a:ext>
            </a:extLst>
          </p:cNvPr>
          <p:cNvSpPr/>
          <p:nvPr/>
        </p:nvSpPr>
        <p:spPr>
          <a:xfrm>
            <a:off x="2430054" y="5389134"/>
            <a:ext cx="5875083" cy="1108534"/>
          </a:xfrm>
          <a:prstGeom prst="wedgeRoundRectCallout">
            <a:avLst>
              <a:gd name="adj1" fmla="val -60539"/>
              <a:gd name="adj2" fmla="val 22806"/>
              <a:gd name="adj3" fmla="val 16667"/>
            </a:avLst>
          </a:prstGeom>
          <a:solidFill>
            <a:srgbClr val="FEFBF5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dirty="0">
                <a:solidFill>
                  <a:sysClr val="windowText" lastClr="000000"/>
                </a:solidFill>
              </a:rPr>
              <a:t>グループ内の良きアイディアマン。また困っている人に対して、真っ先に手を差し伸べてくれる偉大な優しさの持ち主。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1DF4E41-4A2A-468E-8D3F-B72036B54478}"/>
              </a:ext>
            </a:extLst>
          </p:cNvPr>
          <p:cNvSpPr/>
          <p:nvPr/>
        </p:nvSpPr>
        <p:spPr>
          <a:xfrm>
            <a:off x="9771596" y="480180"/>
            <a:ext cx="1130260" cy="583800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kumimoji="1" lang="ja-JP" altLang="en-US" sz="2800" b="1" dirty="0">
                <a:solidFill>
                  <a:schemeClr val="accent3">
                    <a:lumMod val="50000"/>
                  </a:schemeClr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達成</a:t>
            </a:r>
            <a:endParaRPr kumimoji="1" lang="en-US" altLang="ja-JP" sz="2800" b="1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BA0D4CD-1DC8-48C1-90C1-A4B1861089E7}"/>
              </a:ext>
            </a:extLst>
          </p:cNvPr>
          <p:cNvSpPr/>
          <p:nvPr/>
        </p:nvSpPr>
        <p:spPr>
          <a:xfrm>
            <a:off x="358601" y="2632948"/>
            <a:ext cx="11409623" cy="24844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>
                <a:lumMod val="9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HGP教科書体" panose="02020600000000000000" pitchFamily="18" charset="-128"/>
                <a:ea typeface="HGP教科書体" panose="02020600000000000000" pitchFamily="18" charset="-128"/>
              </a:rPr>
              <a:t>一番言いたいこと</a:t>
            </a:r>
            <a:endParaRPr kumimoji="1" lang="en-US" altLang="ja-JP" sz="2000" dirty="0">
              <a:solidFill>
                <a:schemeClr val="tx1"/>
              </a:solidFill>
              <a:latin typeface="HGP教科書体" panose="02020600000000000000" pitchFamily="18" charset="-128"/>
              <a:ea typeface="HGP教科書体" panose="02020600000000000000" pitchFamily="18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9AEC537-9EDF-4360-B24B-926D7DD5DFAF}"/>
              </a:ext>
            </a:extLst>
          </p:cNvPr>
          <p:cNvSpPr txBox="1"/>
          <p:nvPr/>
        </p:nvSpPr>
        <p:spPr>
          <a:xfrm>
            <a:off x="725833" y="3226834"/>
            <a:ext cx="5805596" cy="64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800" dirty="0"/>
              <a:t>蔭山さんへ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66069754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およびミュート_ALT">
  <a:themeElements>
    <a:clrScheme name="Japan 2">
      <a:dk1>
        <a:srgbClr val="231B23"/>
      </a:dk1>
      <a:lt1>
        <a:srgbClr val="FCF5E5"/>
      </a:lt1>
      <a:dk2>
        <a:srgbClr val="231B23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31B23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3_TF34306921" id="{47608262-C581-489D-BCBD-6347799DC6CF}" vid="{95242247-B99D-447C-A86D-8AAB63C68262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ジャパニーズ ビジネス プレゼンテーション</Template>
  <TotalTime>1781</TotalTime>
  <Words>317</Words>
  <Application>Microsoft Office PowerPoint</Application>
  <PresentationFormat>ワイド画面</PresentationFormat>
  <Paragraphs>74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HGP教科書体</vt:lpstr>
      <vt:lpstr>Meiryo UI</vt:lpstr>
      <vt:lpstr>Arial</vt:lpstr>
      <vt:lpstr>Calibri</vt:lpstr>
      <vt:lpstr>Wingdings</vt:lpstr>
      <vt:lpstr>最小およびミュート_ALT</vt:lpstr>
      <vt:lpstr>舟見　玲奈 / 担当　品質管理担当</vt:lpstr>
      <vt:lpstr>姓 名 / 担当</vt:lpstr>
      <vt:lpstr>姓 名 / 担当</vt:lpstr>
      <vt:lpstr>姓 名 / 担当</vt:lpstr>
      <vt:lpstr>姓 名 / 担当</vt:lpstr>
      <vt:lpstr>姓 名 / 担当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チーム worldMap</dc:title>
  <dc:creator>蔭山　ゆり</dc:creator>
  <cp:lastModifiedBy>舟見　玲奈</cp:lastModifiedBy>
  <cp:revision>168</cp:revision>
  <dcterms:created xsi:type="dcterms:W3CDTF">2021-06-22T06:56:37Z</dcterms:created>
  <dcterms:modified xsi:type="dcterms:W3CDTF">2021-06-28T07:47:39Z</dcterms:modified>
</cp:coreProperties>
</file>