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中垣内　咲希" initials="中垣内　咲希" lastIdx="1" clrIdx="0">
    <p:extLst>
      <p:ext uri="{19B8F6BF-5375-455C-9EA6-DF929625EA0E}">
        <p15:presenceInfo xmlns:p15="http://schemas.microsoft.com/office/powerpoint/2012/main" userId="S::nakagakiuchi@seplus2016.onmicrosoft.com::a2b6c0c8-6c43-40c8-88fa-cd0517cd04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2" autoAdjust="0"/>
    <p:restoredTop sz="94660"/>
  </p:normalViewPr>
  <p:slideViewPr>
    <p:cSldViewPr snapToGrid="0">
      <p:cViewPr>
        <p:scale>
          <a:sx n="66" d="100"/>
          <a:sy n="66" d="100"/>
        </p:scale>
        <p:origin x="90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808E9-2FB5-4728-8D3F-44E9812D263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6B884D-1BDD-419D-BB5F-5C01489DC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D513AC-E98C-48EB-93F3-20151D404421}"/>
              </a:ext>
            </a:extLst>
          </p:cNvPr>
          <p:cNvSpPr>
            <a:spLocks noGrp="1"/>
          </p:cNvSpPr>
          <p:nvPr>
            <p:ph type="dt" sz="half" idx="10"/>
          </p:nvPr>
        </p:nvSpPr>
        <p:spPr/>
        <p:txBody>
          <a:bodyPr/>
          <a:lstStyle/>
          <a:p>
            <a:fld id="{6BED2839-0A30-4598-94C3-6B01A74183FC}" type="datetimeFigureOut">
              <a:rPr kumimoji="1" lang="ja-JP" altLang="en-US" smtClean="0"/>
              <a:t>2021/6/27</a:t>
            </a:fld>
            <a:endParaRPr kumimoji="1" lang="ja-JP" altLang="en-US"/>
          </a:p>
        </p:txBody>
      </p:sp>
      <p:sp>
        <p:nvSpPr>
          <p:cNvPr id="5" name="フッター プレースホルダー 4">
            <a:extLst>
              <a:ext uri="{FF2B5EF4-FFF2-40B4-BE49-F238E27FC236}">
                <a16:creationId xmlns:a16="http://schemas.microsoft.com/office/drawing/2014/main" id="{D6DAD98F-06E2-4F0A-B9D4-B44C9B9E36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588CE4-8008-47B3-9247-FB4D4F334FE6}"/>
              </a:ext>
            </a:extLst>
          </p:cNvPr>
          <p:cNvSpPr>
            <a:spLocks noGrp="1"/>
          </p:cNvSpPr>
          <p:nvPr>
            <p:ph type="sldNum" sz="quarter" idx="12"/>
          </p:nvPr>
        </p:nvSpPr>
        <p:spPr/>
        <p:txBody>
          <a:bodyPr/>
          <a:lstStyle/>
          <a:p>
            <a:fld id="{49015010-1D42-4CD8-880E-39D56A079D59}" type="slidenum">
              <a:rPr kumimoji="1" lang="ja-JP" altLang="en-US" smtClean="0"/>
              <a:t>‹#›</a:t>
            </a:fld>
            <a:endParaRPr kumimoji="1" lang="ja-JP" altLang="en-US"/>
          </a:p>
        </p:txBody>
      </p:sp>
    </p:spTree>
    <p:extLst>
      <p:ext uri="{BB962C8B-B14F-4D97-AF65-F5344CB8AC3E}">
        <p14:creationId xmlns:p14="http://schemas.microsoft.com/office/powerpoint/2010/main" val="325263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FBB739-15FA-49AB-9A92-2DE6708592F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8EED78-349E-4C36-A9D8-9677512C946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5C86C4-CA43-4BE7-B877-20069DB4F9DC}"/>
              </a:ext>
            </a:extLst>
          </p:cNvPr>
          <p:cNvSpPr>
            <a:spLocks noGrp="1"/>
          </p:cNvSpPr>
          <p:nvPr>
            <p:ph type="dt" sz="half" idx="10"/>
          </p:nvPr>
        </p:nvSpPr>
        <p:spPr/>
        <p:txBody>
          <a:bodyPr/>
          <a:lstStyle/>
          <a:p>
            <a:fld id="{6BED2839-0A30-4598-94C3-6B01A74183FC}" type="datetimeFigureOut">
              <a:rPr kumimoji="1" lang="ja-JP" altLang="en-US" smtClean="0"/>
              <a:t>2021/6/27</a:t>
            </a:fld>
            <a:endParaRPr kumimoji="1" lang="ja-JP" altLang="en-US"/>
          </a:p>
        </p:txBody>
      </p:sp>
      <p:sp>
        <p:nvSpPr>
          <p:cNvPr id="5" name="フッター プレースホルダー 4">
            <a:extLst>
              <a:ext uri="{FF2B5EF4-FFF2-40B4-BE49-F238E27FC236}">
                <a16:creationId xmlns:a16="http://schemas.microsoft.com/office/drawing/2014/main" id="{CC8641E9-CE7E-4E10-9AA4-C2E37D02C7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20A4A8-27E6-42AB-A0AF-C3FA43F4E118}"/>
              </a:ext>
            </a:extLst>
          </p:cNvPr>
          <p:cNvSpPr>
            <a:spLocks noGrp="1"/>
          </p:cNvSpPr>
          <p:nvPr>
            <p:ph type="sldNum" sz="quarter" idx="12"/>
          </p:nvPr>
        </p:nvSpPr>
        <p:spPr/>
        <p:txBody>
          <a:bodyPr/>
          <a:lstStyle/>
          <a:p>
            <a:fld id="{49015010-1D42-4CD8-880E-39D56A079D59}" type="slidenum">
              <a:rPr kumimoji="1" lang="ja-JP" altLang="en-US" smtClean="0"/>
              <a:t>‹#›</a:t>
            </a:fld>
            <a:endParaRPr kumimoji="1" lang="ja-JP" altLang="en-US"/>
          </a:p>
        </p:txBody>
      </p:sp>
    </p:spTree>
    <p:extLst>
      <p:ext uri="{BB962C8B-B14F-4D97-AF65-F5344CB8AC3E}">
        <p14:creationId xmlns:p14="http://schemas.microsoft.com/office/powerpoint/2010/main" val="268940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99C4F04-5A9C-497C-B858-CCF10CC2974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17259F-2AD0-4834-8A7F-39C7D81E828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8880E6-FD1A-4F37-9F4C-9BF82107B40D}"/>
              </a:ext>
            </a:extLst>
          </p:cNvPr>
          <p:cNvSpPr>
            <a:spLocks noGrp="1"/>
          </p:cNvSpPr>
          <p:nvPr>
            <p:ph type="dt" sz="half" idx="10"/>
          </p:nvPr>
        </p:nvSpPr>
        <p:spPr/>
        <p:txBody>
          <a:bodyPr/>
          <a:lstStyle/>
          <a:p>
            <a:fld id="{6BED2839-0A30-4598-94C3-6B01A74183FC}" type="datetimeFigureOut">
              <a:rPr kumimoji="1" lang="ja-JP" altLang="en-US" smtClean="0"/>
              <a:t>2021/6/27</a:t>
            </a:fld>
            <a:endParaRPr kumimoji="1" lang="ja-JP" altLang="en-US"/>
          </a:p>
        </p:txBody>
      </p:sp>
      <p:sp>
        <p:nvSpPr>
          <p:cNvPr id="5" name="フッター プレースホルダー 4">
            <a:extLst>
              <a:ext uri="{FF2B5EF4-FFF2-40B4-BE49-F238E27FC236}">
                <a16:creationId xmlns:a16="http://schemas.microsoft.com/office/drawing/2014/main" id="{9E6C737B-D0BA-4567-AFEF-3CD4566F0D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717BB2-D2FD-4F0E-A592-C63C641003B3}"/>
              </a:ext>
            </a:extLst>
          </p:cNvPr>
          <p:cNvSpPr>
            <a:spLocks noGrp="1"/>
          </p:cNvSpPr>
          <p:nvPr>
            <p:ph type="sldNum" sz="quarter" idx="12"/>
          </p:nvPr>
        </p:nvSpPr>
        <p:spPr/>
        <p:txBody>
          <a:bodyPr/>
          <a:lstStyle/>
          <a:p>
            <a:fld id="{49015010-1D42-4CD8-880E-39D56A079D59}" type="slidenum">
              <a:rPr kumimoji="1" lang="ja-JP" altLang="en-US" smtClean="0"/>
              <a:t>‹#›</a:t>
            </a:fld>
            <a:endParaRPr kumimoji="1" lang="ja-JP" altLang="en-US"/>
          </a:p>
        </p:txBody>
      </p:sp>
    </p:spTree>
    <p:extLst>
      <p:ext uri="{BB962C8B-B14F-4D97-AF65-F5344CB8AC3E}">
        <p14:creationId xmlns:p14="http://schemas.microsoft.com/office/powerpoint/2010/main" val="42526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270A16-1761-44DB-8C04-619687262A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B8716A-CCE2-4ACA-8208-C0B1EC26F38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2BC09A-25F1-4D62-98FC-15DEF09EA5D2}"/>
              </a:ext>
            </a:extLst>
          </p:cNvPr>
          <p:cNvSpPr>
            <a:spLocks noGrp="1"/>
          </p:cNvSpPr>
          <p:nvPr>
            <p:ph type="dt" sz="half" idx="10"/>
          </p:nvPr>
        </p:nvSpPr>
        <p:spPr/>
        <p:txBody>
          <a:bodyPr/>
          <a:lstStyle/>
          <a:p>
            <a:fld id="{6BED2839-0A30-4598-94C3-6B01A74183FC}" type="datetimeFigureOut">
              <a:rPr kumimoji="1" lang="ja-JP" altLang="en-US" smtClean="0"/>
              <a:t>2021/6/27</a:t>
            </a:fld>
            <a:endParaRPr kumimoji="1" lang="ja-JP" altLang="en-US"/>
          </a:p>
        </p:txBody>
      </p:sp>
      <p:sp>
        <p:nvSpPr>
          <p:cNvPr id="5" name="フッター プレースホルダー 4">
            <a:extLst>
              <a:ext uri="{FF2B5EF4-FFF2-40B4-BE49-F238E27FC236}">
                <a16:creationId xmlns:a16="http://schemas.microsoft.com/office/drawing/2014/main" id="{346570CF-1761-480B-A8C6-F6511513FC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E62C2C-8515-48F9-B9F5-0388815FABEC}"/>
              </a:ext>
            </a:extLst>
          </p:cNvPr>
          <p:cNvSpPr>
            <a:spLocks noGrp="1"/>
          </p:cNvSpPr>
          <p:nvPr>
            <p:ph type="sldNum" sz="quarter" idx="12"/>
          </p:nvPr>
        </p:nvSpPr>
        <p:spPr/>
        <p:txBody>
          <a:bodyPr/>
          <a:lstStyle/>
          <a:p>
            <a:fld id="{49015010-1D42-4CD8-880E-39D56A079D59}" type="slidenum">
              <a:rPr kumimoji="1" lang="ja-JP" altLang="en-US" smtClean="0"/>
              <a:t>‹#›</a:t>
            </a:fld>
            <a:endParaRPr kumimoji="1" lang="ja-JP" altLang="en-US"/>
          </a:p>
        </p:txBody>
      </p:sp>
    </p:spTree>
    <p:extLst>
      <p:ext uri="{BB962C8B-B14F-4D97-AF65-F5344CB8AC3E}">
        <p14:creationId xmlns:p14="http://schemas.microsoft.com/office/powerpoint/2010/main" val="61719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1BA07B-2673-4AA4-AEAB-9F9C7510D13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586245-B221-4EBB-8EB3-4A83169476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3C6F465-C2BD-4400-92AD-79741BC40A0F}"/>
              </a:ext>
            </a:extLst>
          </p:cNvPr>
          <p:cNvSpPr>
            <a:spLocks noGrp="1"/>
          </p:cNvSpPr>
          <p:nvPr>
            <p:ph type="dt" sz="half" idx="10"/>
          </p:nvPr>
        </p:nvSpPr>
        <p:spPr/>
        <p:txBody>
          <a:bodyPr/>
          <a:lstStyle/>
          <a:p>
            <a:fld id="{6BED2839-0A30-4598-94C3-6B01A74183FC}" type="datetimeFigureOut">
              <a:rPr kumimoji="1" lang="ja-JP" altLang="en-US" smtClean="0"/>
              <a:t>2021/6/27</a:t>
            </a:fld>
            <a:endParaRPr kumimoji="1" lang="ja-JP" altLang="en-US"/>
          </a:p>
        </p:txBody>
      </p:sp>
      <p:sp>
        <p:nvSpPr>
          <p:cNvPr id="5" name="フッター プレースホルダー 4">
            <a:extLst>
              <a:ext uri="{FF2B5EF4-FFF2-40B4-BE49-F238E27FC236}">
                <a16:creationId xmlns:a16="http://schemas.microsoft.com/office/drawing/2014/main" id="{3ACC64E6-9BFD-4115-A918-0B9F0840DD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7511A3-A610-4348-9984-885A523AFABC}"/>
              </a:ext>
            </a:extLst>
          </p:cNvPr>
          <p:cNvSpPr>
            <a:spLocks noGrp="1"/>
          </p:cNvSpPr>
          <p:nvPr>
            <p:ph type="sldNum" sz="quarter" idx="12"/>
          </p:nvPr>
        </p:nvSpPr>
        <p:spPr/>
        <p:txBody>
          <a:bodyPr/>
          <a:lstStyle/>
          <a:p>
            <a:fld id="{49015010-1D42-4CD8-880E-39D56A079D59}" type="slidenum">
              <a:rPr kumimoji="1" lang="ja-JP" altLang="en-US" smtClean="0"/>
              <a:t>‹#›</a:t>
            </a:fld>
            <a:endParaRPr kumimoji="1" lang="ja-JP" altLang="en-US"/>
          </a:p>
        </p:txBody>
      </p:sp>
    </p:spTree>
    <p:extLst>
      <p:ext uri="{BB962C8B-B14F-4D97-AF65-F5344CB8AC3E}">
        <p14:creationId xmlns:p14="http://schemas.microsoft.com/office/powerpoint/2010/main" val="262223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F7E6CE-6101-41A6-AE12-746D74945B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C19AB6A-A0BD-4F0E-B049-6345228FD46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BBFD56D-A1C2-45C2-A909-B08B20EA2D4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5D38CAF-AEBA-431B-8AC8-2DF93024AE11}"/>
              </a:ext>
            </a:extLst>
          </p:cNvPr>
          <p:cNvSpPr>
            <a:spLocks noGrp="1"/>
          </p:cNvSpPr>
          <p:nvPr>
            <p:ph type="dt" sz="half" idx="10"/>
          </p:nvPr>
        </p:nvSpPr>
        <p:spPr/>
        <p:txBody>
          <a:bodyPr/>
          <a:lstStyle/>
          <a:p>
            <a:fld id="{6BED2839-0A30-4598-94C3-6B01A74183FC}" type="datetimeFigureOut">
              <a:rPr kumimoji="1" lang="ja-JP" altLang="en-US" smtClean="0"/>
              <a:t>2021/6/27</a:t>
            </a:fld>
            <a:endParaRPr kumimoji="1" lang="ja-JP" altLang="en-US"/>
          </a:p>
        </p:txBody>
      </p:sp>
      <p:sp>
        <p:nvSpPr>
          <p:cNvPr id="6" name="フッター プレースホルダー 5">
            <a:extLst>
              <a:ext uri="{FF2B5EF4-FFF2-40B4-BE49-F238E27FC236}">
                <a16:creationId xmlns:a16="http://schemas.microsoft.com/office/drawing/2014/main" id="{BF59C49D-E049-4362-AC9A-65CFFE3141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EEDECC6-D243-4164-A734-D48EAE89FE7E}"/>
              </a:ext>
            </a:extLst>
          </p:cNvPr>
          <p:cNvSpPr>
            <a:spLocks noGrp="1"/>
          </p:cNvSpPr>
          <p:nvPr>
            <p:ph type="sldNum" sz="quarter" idx="12"/>
          </p:nvPr>
        </p:nvSpPr>
        <p:spPr/>
        <p:txBody>
          <a:bodyPr/>
          <a:lstStyle/>
          <a:p>
            <a:fld id="{49015010-1D42-4CD8-880E-39D56A079D59}" type="slidenum">
              <a:rPr kumimoji="1" lang="ja-JP" altLang="en-US" smtClean="0"/>
              <a:t>‹#›</a:t>
            </a:fld>
            <a:endParaRPr kumimoji="1" lang="ja-JP" altLang="en-US"/>
          </a:p>
        </p:txBody>
      </p:sp>
    </p:spTree>
    <p:extLst>
      <p:ext uri="{BB962C8B-B14F-4D97-AF65-F5344CB8AC3E}">
        <p14:creationId xmlns:p14="http://schemas.microsoft.com/office/powerpoint/2010/main" val="3321447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8D08A4-41D5-4184-ABF2-DCE4E327F40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69A236-E26E-43C8-8FD8-6A48C776F4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F34F9AF-2514-4199-AABA-D44C6E8504D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DEE2826-D6F1-4D40-B2A4-FFCF350DD2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DFDAE6B-55A9-478A-A1AE-59F48C84F68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02ADF72-25BE-447A-825B-C163E0646902}"/>
              </a:ext>
            </a:extLst>
          </p:cNvPr>
          <p:cNvSpPr>
            <a:spLocks noGrp="1"/>
          </p:cNvSpPr>
          <p:nvPr>
            <p:ph type="dt" sz="half" idx="10"/>
          </p:nvPr>
        </p:nvSpPr>
        <p:spPr/>
        <p:txBody>
          <a:bodyPr/>
          <a:lstStyle/>
          <a:p>
            <a:fld id="{6BED2839-0A30-4598-94C3-6B01A74183FC}" type="datetimeFigureOut">
              <a:rPr kumimoji="1" lang="ja-JP" altLang="en-US" smtClean="0"/>
              <a:t>2021/6/27</a:t>
            </a:fld>
            <a:endParaRPr kumimoji="1" lang="ja-JP" altLang="en-US"/>
          </a:p>
        </p:txBody>
      </p:sp>
      <p:sp>
        <p:nvSpPr>
          <p:cNvPr id="8" name="フッター プレースホルダー 7">
            <a:extLst>
              <a:ext uri="{FF2B5EF4-FFF2-40B4-BE49-F238E27FC236}">
                <a16:creationId xmlns:a16="http://schemas.microsoft.com/office/drawing/2014/main" id="{20B2AD92-6E76-4B1A-A151-AC5F3B733D3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B70B897-3303-4F7F-AC8D-FAD9395444D5}"/>
              </a:ext>
            </a:extLst>
          </p:cNvPr>
          <p:cNvSpPr>
            <a:spLocks noGrp="1"/>
          </p:cNvSpPr>
          <p:nvPr>
            <p:ph type="sldNum" sz="quarter" idx="12"/>
          </p:nvPr>
        </p:nvSpPr>
        <p:spPr/>
        <p:txBody>
          <a:bodyPr/>
          <a:lstStyle/>
          <a:p>
            <a:fld id="{49015010-1D42-4CD8-880E-39D56A079D59}" type="slidenum">
              <a:rPr kumimoji="1" lang="ja-JP" altLang="en-US" smtClean="0"/>
              <a:t>‹#›</a:t>
            </a:fld>
            <a:endParaRPr kumimoji="1" lang="ja-JP" altLang="en-US"/>
          </a:p>
        </p:txBody>
      </p:sp>
    </p:spTree>
    <p:extLst>
      <p:ext uri="{BB962C8B-B14F-4D97-AF65-F5344CB8AC3E}">
        <p14:creationId xmlns:p14="http://schemas.microsoft.com/office/powerpoint/2010/main" val="293990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5D3120-DE40-4F27-A081-E7ACAD2555F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3F3B004-B951-4BB0-9BBB-0ECFC5EBEE14}"/>
              </a:ext>
            </a:extLst>
          </p:cNvPr>
          <p:cNvSpPr>
            <a:spLocks noGrp="1"/>
          </p:cNvSpPr>
          <p:nvPr>
            <p:ph type="dt" sz="half" idx="10"/>
          </p:nvPr>
        </p:nvSpPr>
        <p:spPr/>
        <p:txBody>
          <a:bodyPr/>
          <a:lstStyle/>
          <a:p>
            <a:fld id="{6BED2839-0A30-4598-94C3-6B01A74183FC}" type="datetimeFigureOut">
              <a:rPr kumimoji="1" lang="ja-JP" altLang="en-US" smtClean="0"/>
              <a:t>2021/6/27</a:t>
            </a:fld>
            <a:endParaRPr kumimoji="1" lang="ja-JP" altLang="en-US"/>
          </a:p>
        </p:txBody>
      </p:sp>
      <p:sp>
        <p:nvSpPr>
          <p:cNvPr id="4" name="フッター プレースホルダー 3">
            <a:extLst>
              <a:ext uri="{FF2B5EF4-FFF2-40B4-BE49-F238E27FC236}">
                <a16:creationId xmlns:a16="http://schemas.microsoft.com/office/drawing/2014/main" id="{07BB3E13-C9EC-48D1-ABAF-B37FC9AD65C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49D88A2-2C10-47D4-A209-AF1F0754AE26}"/>
              </a:ext>
            </a:extLst>
          </p:cNvPr>
          <p:cNvSpPr>
            <a:spLocks noGrp="1"/>
          </p:cNvSpPr>
          <p:nvPr>
            <p:ph type="sldNum" sz="quarter" idx="12"/>
          </p:nvPr>
        </p:nvSpPr>
        <p:spPr/>
        <p:txBody>
          <a:bodyPr/>
          <a:lstStyle/>
          <a:p>
            <a:fld id="{49015010-1D42-4CD8-880E-39D56A079D59}" type="slidenum">
              <a:rPr kumimoji="1" lang="ja-JP" altLang="en-US" smtClean="0"/>
              <a:t>‹#›</a:t>
            </a:fld>
            <a:endParaRPr kumimoji="1" lang="ja-JP" altLang="en-US"/>
          </a:p>
        </p:txBody>
      </p:sp>
    </p:spTree>
    <p:extLst>
      <p:ext uri="{BB962C8B-B14F-4D97-AF65-F5344CB8AC3E}">
        <p14:creationId xmlns:p14="http://schemas.microsoft.com/office/powerpoint/2010/main" val="233057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8A76B08-124B-4F35-B4B2-67BC6B01F12A}"/>
              </a:ext>
            </a:extLst>
          </p:cNvPr>
          <p:cNvSpPr>
            <a:spLocks noGrp="1"/>
          </p:cNvSpPr>
          <p:nvPr>
            <p:ph type="dt" sz="half" idx="10"/>
          </p:nvPr>
        </p:nvSpPr>
        <p:spPr/>
        <p:txBody>
          <a:bodyPr/>
          <a:lstStyle/>
          <a:p>
            <a:fld id="{6BED2839-0A30-4598-94C3-6B01A74183FC}" type="datetimeFigureOut">
              <a:rPr kumimoji="1" lang="ja-JP" altLang="en-US" smtClean="0"/>
              <a:t>2021/6/27</a:t>
            </a:fld>
            <a:endParaRPr kumimoji="1" lang="ja-JP" altLang="en-US"/>
          </a:p>
        </p:txBody>
      </p:sp>
      <p:sp>
        <p:nvSpPr>
          <p:cNvPr id="3" name="フッター プレースホルダー 2">
            <a:extLst>
              <a:ext uri="{FF2B5EF4-FFF2-40B4-BE49-F238E27FC236}">
                <a16:creationId xmlns:a16="http://schemas.microsoft.com/office/drawing/2014/main" id="{4B35C900-5E7E-4DB8-80F1-110DC1AC3CC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C177330-705C-4708-B252-F15E07087D2D}"/>
              </a:ext>
            </a:extLst>
          </p:cNvPr>
          <p:cNvSpPr>
            <a:spLocks noGrp="1"/>
          </p:cNvSpPr>
          <p:nvPr>
            <p:ph type="sldNum" sz="quarter" idx="12"/>
          </p:nvPr>
        </p:nvSpPr>
        <p:spPr/>
        <p:txBody>
          <a:bodyPr/>
          <a:lstStyle/>
          <a:p>
            <a:fld id="{49015010-1D42-4CD8-880E-39D56A079D59}" type="slidenum">
              <a:rPr kumimoji="1" lang="ja-JP" altLang="en-US" smtClean="0"/>
              <a:t>‹#›</a:t>
            </a:fld>
            <a:endParaRPr kumimoji="1" lang="ja-JP" altLang="en-US"/>
          </a:p>
        </p:txBody>
      </p:sp>
    </p:spTree>
    <p:extLst>
      <p:ext uri="{BB962C8B-B14F-4D97-AF65-F5344CB8AC3E}">
        <p14:creationId xmlns:p14="http://schemas.microsoft.com/office/powerpoint/2010/main" val="367982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9F06D-A1F7-420C-8819-8C5B0FD808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1CF3275-832C-4499-93A5-3963BFDB1F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B3F5E02-EDA2-4207-B1F6-93CBF34FB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EC673E-5728-4027-98D5-BE9833DC97B6}"/>
              </a:ext>
            </a:extLst>
          </p:cNvPr>
          <p:cNvSpPr>
            <a:spLocks noGrp="1"/>
          </p:cNvSpPr>
          <p:nvPr>
            <p:ph type="dt" sz="half" idx="10"/>
          </p:nvPr>
        </p:nvSpPr>
        <p:spPr/>
        <p:txBody>
          <a:bodyPr/>
          <a:lstStyle/>
          <a:p>
            <a:fld id="{6BED2839-0A30-4598-94C3-6B01A74183FC}" type="datetimeFigureOut">
              <a:rPr kumimoji="1" lang="ja-JP" altLang="en-US" smtClean="0"/>
              <a:t>2021/6/27</a:t>
            </a:fld>
            <a:endParaRPr kumimoji="1" lang="ja-JP" altLang="en-US"/>
          </a:p>
        </p:txBody>
      </p:sp>
      <p:sp>
        <p:nvSpPr>
          <p:cNvPr id="6" name="フッター プレースホルダー 5">
            <a:extLst>
              <a:ext uri="{FF2B5EF4-FFF2-40B4-BE49-F238E27FC236}">
                <a16:creationId xmlns:a16="http://schemas.microsoft.com/office/drawing/2014/main" id="{3CBDD394-6234-4A8F-B871-A9C47868C7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F296FC-AB8A-462F-B60E-A6425E819BF4}"/>
              </a:ext>
            </a:extLst>
          </p:cNvPr>
          <p:cNvSpPr>
            <a:spLocks noGrp="1"/>
          </p:cNvSpPr>
          <p:nvPr>
            <p:ph type="sldNum" sz="quarter" idx="12"/>
          </p:nvPr>
        </p:nvSpPr>
        <p:spPr/>
        <p:txBody>
          <a:bodyPr/>
          <a:lstStyle/>
          <a:p>
            <a:fld id="{49015010-1D42-4CD8-880E-39D56A079D59}" type="slidenum">
              <a:rPr kumimoji="1" lang="ja-JP" altLang="en-US" smtClean="0"/>
              <a:t>‹#›</a:t>
            </a:fld>
            <a:endParaRPr kumimoji="1" lang="ja-JP" altLang="en-US"/>
          </a:p>
        </p:txBody>
      </p:sp>
    </p:spTree>
    <p:extLst>
      <p:ext uri="{BB962C8B-B14F-4D97-AF65-F5344CB8AC3E}">
        <p14:creationId xmlns:p14="http://schemas.microsoft.com/office/powerpoint/2010/main" val="420654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6D96F-5864-45C8-A953-89D95183F0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55F56FD-966E-4E44-AB42-18356BFDD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1AA7969-7804-47F2-B39A-8908F2289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09C929-18D6-4583-9BDD-92F9A89B0BEE}"/>
              </a:ext>
            </a:extLst>
          </p:cNvPr>
          <p:cNvSpPr>
            <a:spLocks noGrp="1"/>
          </p:cNvSpPr>
          <p:nvPr>
            <p:ph type="dt" sz="half" idx="10"/>
          </p:nvPr>
        </p:nvSpPr>
        <p:spPr/>
        <p:txBody>
          <a:bodyPr/>
          <a:lstStyle/>
          <a:p>
            <a:fld id="{6BED2839-0A30-4598-94C3-6B01A74183FC}" type="datetimeFigureOut">
              <a:rPr kumimoji="1" lang="ja-JP" altLang="en-US" smtClean="0"/>
              <a:t>2021/6/27</a:t>
            </a:fld>
            <a:endParaRPr kumimoji="1" lang="ja-JP" altLang="en-US"/>
          </a:p>
        </p:txBody>
      </p:sp>
      <p:sp>
        <p:nvSpPr>
          <p:cNvPr id="6" name="フッター プレースホルダー 5">
            <a:extLst>
              <a:ext uri="{FF2B5EF4-FFF2-40B4-BE49-F238E27FC236}">
                <a16:creationId xmlns:a16="http://schemas.microsoft.com/office/drawing/2014/main" id="{45D114BE-32FF-4D98-98ED-E0160E1E68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105860-A4D0-4D36-B189-19BAA353BBCA}"/>
              </a:ext>
            </a:extLst>
          </p:cNvPr>
          <p:cNvSpPr>
            <a:spLocks noGrp="1"/>
          </p:cNvSpPr>
          <p:nvPr>
            <p:ph type="sldNum" sz="quarter" idx="12"/>
          </p:nvPr>
        </p:nvSpPr>
        <p:spPr/>
        <p:txBody>
          <a:bodyPr/>
          <a:lstStyle/>
          <a:p>
            <a:fld id="{49015010-1D42-4CD8-880E-39D56A079D59}" type="slidenum">
              <a:rPr kumimoji="1" lang="ja-JP" altLang="en-US" smtClean="0"/>
              <a:t>‹#›</a:t>
            </a:fld>
            <a:endParaRPr kumimoji="1" lang="ja-JP" altLang="en-US"/>
          </a:p>
        </p:txBody>
      </p:sp>
    </p:spTree>
    <p:extLst>
      <p:ext uri="{BB962C8B-B14F-4D97-AF65-F5344CB8AC3E}">
        <p14:creationId xmlns:p14="http://schemas.microsoft.com/office/powerpoint/2010/main" val="346508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1EDAEAA-389C-4BD7-8AE8-8EF9321B05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4AF082-09EE-41D6-AF77-8FF292333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9956C6-054C-40AF-BAE8-EE3F1294F1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D2839-0A30-4598-94C3-6B01A74183FC}" type="datetimeFigureOut">
              <a:rPr kumimoji="1" lang="ja-JP" altLang="en-US" smtClean="0"/>
              <a:t>2021/6/27</a:t>
            </a:fld>
            <a:endParaRPr kumimoji="1" lang="ja-JP" altLang="en-US"/>
          </a:p>
        </p:txBody>
      </p:sp>
      <p:sp>
        <p:nvSpPr>
          <p:cNvPr id="5" name="フッター プレースホルダー 4">
            <a:extLst>
              <a:ext uri="{FF2B5EF4-FFF2-40B4-BE49-F238E27FC236}">
                <a16:creationId xmlns:a16="http://schemas.microsoft.com/office/drawing/2014/main" id="{64F20C87-6028-4D1A-88EE-DED6B088E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C2D52EE-D8E8-4B98-8149-7C2F3FA674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15010-1D42-4CD8-880E-39D56A079D59}" type="slidenum">
              <a:rPr kumimoji="1" lang="ja-JP" altLang="en-US" smtClean="0"/>
              <a:t>‹#›</a:t>
            </a:fld>
            <a:endParaRPr kumimoji="1" lang="ja-JP" altLang="en-US"/>
          </a:p>
        </p:txBody>
      </p:sp>
    </p:spTree>
    <p:extLst>
      <p:ext uri="{BB962C8B-B14F-4D97-AF65-F5344CB8AC3E}">
        <p14:creationId xmlns:p14="http://schemas.microsoft.com/office/powerpoint/2010/main" val="1333656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図 4" descr="ロゴ&#10;&#10;自動的に生成された説明">
            <a:extLst>
              <a:ext uri="{FF2B5EF4-FFF2-40B4-BE49-F238E27FC236}">
                <a16:creationId xmlns:a16="http://schemas.microsoft.com/office/drawing/2014/main" id="{ED3B5EB2-6396-4614-AF4F-D0C066C59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60" y="2452875"/>
            <a:ext cx="4892040" cy="4892040"/>
          </a:xfrm>
          <a:prstGeom prst="rect">
            <a:avLst/>
          </a:prstGeom>
        </p:spPr>
      </p:pic>
      <p:pic>
        <p:nvPicPr>
          <p:cNvPr id="11" name="図 10" descr="グラフィカル ユーザー インターフェイス が含まれている画像&#10;&#10;自動的に生成された説明">
            <a:extLst>
              <a:ext uri="{FF2B5EF4-FFF2-40B4-BE49-F238E27FC236}">
                <a16:creationId xmlns:a16="http://schemas.microsoft.com/office/drawing/2014/main" id="{3CC32D3C-DFB9-458C-A569-C157DA0E999E}"/>
              </a:ext>
            </a:extLst>
          </p:cNvPr>
          <p:cNvPicPr>
            <a:picLocks noChangeAspect="1"/>
          </p:cNvPicPr>
          <p:nvPr/>
        </p:nvPicPr>
        <p:blipFill rotWithShape="1">
          <a:blip r:embed="rId3">
            <a:extLst>
              <a:ext uri="{28A0092B-C50C-407E-A947-70E740481C1C}">
                <a14:useLocalDpi xmlns:a14="http://schemas.microsoft.com/office/drawing/2010/main" val="0"/>
              </a:ext>
            </a:extLst>
          </a:blip>
          <a:srcRect l="27099" t="13185" r="26490" b="54066"/>
          <a:stretch/>
        </p:blipFill>
        <p:spPr>
          <a:xfrm>
            <a:off x="1597007" y="3962895"/>
            <a:ext cx="2592890" cy="1508174"/>
          </a:xfrm>
          <a:prstGeom prst="rect">
            <a:avLst/>
          </a:prstGeom>
        </p:spPr>
      </p:pic>
      <p:pic>
        <p:nvPicPr>
          <p:cNvPr id="15" name="図 14" descr="アイコン&#10;&#10;自動的に生成された説明">
            <a:extLst>
              <a:ext uri="{FF2B5EF4-FFF2-40B4-BE49-F238E27FC236}">
                <a16:creationId xmlns:a16="http://schemas.microsoft.com/office/drawing/2014/main" id="{B6C40122-690C-4181-9D9D-21FE6D45E634}"/>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flipH="1">
            <a:off x="9051220" y="3937384"/>
            <a:ext cx="2830286" cy="2830286"/>
          </a:xfrm>
          <a:prstGeom prst="rect">
            <a:avLst/>
          </a:prstGeom>
        </p:spPr>
      </p:pic>
      <p:sp>
        <p:nvSpPr>
          <p:cNvPr id="16" name="タイトル 6">
            <a:extLst>
              <a:ext uri="{FF2B5EF4-FFF2-40B4-BE49-F238E27FC236}">
                <a16:creationId xmlns:a16="http://schemas.microsoft.com/office/drawing/2014/main" id="{3CA06AF7-4D22-46A4-9350-8019BC0AAB0B}"/>
              </a:ext>
            </a:extLst>
          </p:cNvPr>
          <p:cNvSpPr txBox="1">
            <a:spLocks/>
          </p:cNvSpPr>
          <p:nvPr/>
        </p:nvSpPr>
        <p:spPr>
          <a:xfrm>
            <a:off x="606939" y="208024"/>
            <a:ext cx="4734682" cy="1100271"/>
          </a:xfrm>
          <a:custGeom>
            <a:avLst/>
            <a:gdLst>
              <a:gd name="connsiteX0" fmla="*/ 0 w 4734682"/>
              <a:gd name="connsiteY0" fmla="*/ 0 h 1100271"/>
              <a:gd name="connsiteX1" fmla="*/ 723730 w 4734682"/>
              <a:gd name="connsiteY1" fmla="*/ 0 h 1100271"/>
              <a:gd name="connsiteX2" fmla="*/ 1494807 w 4734682"/>
              <a:gd name="connsiteY2" fmla="*/ 0 h 1100271"/>
              <a:gd name="connsiteX3" fmla="*/ 2123843 w 4734682"/>
              <a:gd name="connsiteY3" fmla="*/ 0 h 1100271"/>
              <a:gd name="connsiteX4" fmla="*/ 2800226 w 4734682"/>
              <a:gd name="connsiteY4" fmla="*/ 0 h 1100271"/>
              <a:gd name="connsiteX5" fmla="*/ 3429263 w 4734682"/>
              <a:gd name="connsiteY5" fmla="*/ 0 h 1100271"/>
              <a:gd name="connsiteX6" fmla="*/ 4010952 w 4734682"/>
              <a:gd name="connsiteY6" fmla="*/ 0 h 1100271"/>
              <a:gd name="connsiteX7" fmla="*/ 4734682 w 4734682"/>
              <a:gd name="connsiteY7" fmla="*/ 0 h 1100271"/>
              <a:gd name="connsiteX8" fmla="*/ 4734682 w 4734682"/>
              <a:gd name="connsiteY8" fmla="*/ 561138 h 1100271"/>
              <a:gd name="connsiteX9" fmla="*/ 4734682 w 4734682"/>
              <a:gd name="connsiteY9" fmla="*/ 1100271 h 1100271"/>
              <a:gd name="connsiteX10" fmla="*/ 4058299 w 4734682"/>
              <a:gd name="connsiteY10" fmla="*/ 1100271 h 1100271"/>
              <a:gd name="connsiteX11" fmla="*/ 3381916 w 4734682"/>
              <a:gd name="connsiteY11" fmla="*/ 1100271 h 1100271"/>
              <a:gd name="connsiteX12" fmla="*/ 2752879 w 4734682"/>
              <a:gd name="connsiteY12" fmla="*/ 1100271 h 1100271"/>
              <a:gd name="connsiteX13" fmla="*/ 2123843 w 4734682"/>
              <a:gd name="connsiteY13" fmla="*/ 1100271 h 1100271"/>
              <a:gd name="connsiteX14" fmla="*/ 1447460 w 4734682"/>
              <a:gd name="connsiteY14" fmla="*/ 1100271 h 1100271"/>
              <a:gd name="connsiteX15" fmla="*/ 723730 w 4734682"/>
              <a:gd name="connsiteY15" fmla="*/ 1100271 h 1100271"/>
              <a:gd name="connsiteX16" fmla="*/ 0 w 4734682"/>
              <a:gd name="connsiteY16" fmla="*/ 1100271 h 1100271"/>
              <a:gd name="connsiteX17" fmla="*/ 0 w 4734682"/>
              <a:gd name="connsiteY17" fmla="*/ 572141 h 1100271"/>
              <a:gd name="connsiteX18" fmla="*/ 0 w 4734682"/>
              <a:gd name="connsiteY18" fmla="*/ 0 h 110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4682" h="1100271" fill="none" extrusionOk="0">
                <a:moveTo>
                  <a:pt x="0" y="0"/>
                </a:moveTo>
                <a:cubicBezTo>
                  <a:pt x="331574" y="17468"/>
                  <a:pt x="447804" y="-34952"/>
                  <a:pt x="723730" y="0"/>
                </a:cubicBezTo>
                <a:cubicBezTo>
                  <a:pt x="999656" y="34952"/>
                  <a:pt x="1156832" y="30979"/>
                  <a:pt x="1494807" y="0"/>
                </a:cubicBezTo>
                <a:cubicBezTo>
                  <a:pt x="1832782" y="-30979"/>
                  <a:pt x="1993486" y="-16974"/>
                  <a:pt x="2123843" y="0"/>
                </a:cubicBezTo>
                <a:cubicBezTo>
                  <a:pt x="2254200" y="16974"/>
                  <a:pt x="2503524" y="-9971"/>
                  <a:pt x="2800226" y="0"/>
                </a:cubicBezTo>
                <a:cubicBezTo>
                  <a:pt x="3096928" y="9971"/>
                  <a:pt x="3228039" y="-29552"/>
                  <a:pt x="3429263" y="0"/>
                </a:cubicBezTo>
                <a:cubicBezTo>
                  <a:pt x="3630487" y="29552"/>
                  <a:pt x="3761045" y="28333"/>
                  <a:pt x="4010952" y="0"/>
                </a:cubicBezTo>
                <a:cubicBezTo>
                  <a:pt x="4260859" y="-28333"/>
                  <a:pt x="4417476" y="768"/>
                  <a:pt x="4734682" y="0"/>
                </a:cubicBezTo>
                <a:cubicBezTo>
                  <a:pt x="4741303" y="171383"/>
                  <a:pt x="4721040" y="328808"/>
                  <a:pt x="4734682" y="561138"/>
                </a:cubicBezTo>
                <a:cubicBezTo>
                  <a:pt x="4748324" y="793468"/>
                  <a:pt x="4733242" y="944009"/>
                  <a:pt x="4734682" y="1100271"/>
                </a:cubicBezTo>
                <a:cubicBezTo>
                  <a:pt x="4473545" y="1115215"/>
                  <a:pt x="4223842" y="1095931"/>
                  <a:pt x="4058299" y="1100271"/>
                </a:cubicBezTo>
                <a:cubicBezTo>
                  <a:pt x="3892756" y="1104611"/>
                  <a:pt x="3605766" y="1112896"/>
                  <a:pt x="3381916" y="1100271"/>
                </a:cubicBezTo>
                <a:cubicBezTo>
                  <a:pt x="3158066" y="1087646"/>
                  <a:pt x="2898899" y="1125574"/>
                  <a:pt x="2752879" y="1100271"/>
                </a:cubicBezTo>
                <a:cubicBezTo>
                  <a:pt x="2606859" y="1074968"/>
                  <a:pt x="2258784" y="1101470"/>
                  <a:pt x="2123843" y="1100271"/>
                </a:cubicBezTo>
                <a:cubicBezTo>
                  <a:pt x="1988902" y="1099072"/>
                  <a:pt x="1776045" y="1116279"/>
                  <a:pt x="1447460" y="1100271"/>
                </a:cubicBezTo>
                <a:cubicBezTo>
                  <a:pt x="1118875" y="1084263"/>
                  <a:pt x="932505" y="1067088"/>
                  <a:pt x="723730" y="1100271"/>
                </a:cubicBezTo>
                <a:cubicBezTo>
                  <a:pt x="514955" y="1133455"/>
                  <a:pt x="186640" y="1076700"/>
                  <a:pt x="0" y="1100271"/>
                </a:cubicBezTo>
                <a:cubicBezTo>
                  <a:pt x="17836" y="865987"/>
                  <a:pt x="-16327" y="827626"/>
                  <a:pt x="0" y="572141"/>
                </a:cubicBezTo>
                <a:cubicBezTo>
                  <a:pt x="16327" y="316656"/>
                  <a:pt x="-4311" y="227734"/>
                  <a:pt x="0" y="0"/>
                </a:cubicBezTo>
                <a:close/>
              </a:path>
              <a:path w="4734682" h="1100271" stroke="0" extrusionOk="0">
                <a:moveTo>
                  <a:pt x="0" y="0"/>
                </a:moveTo>
                <a:cubicBezTo>
                  <a:pt x="273376" y="-30531"/>
                  <a:pt x="449628" y="-21053"/>
                  <a:pt x="676383" y="0"/>
                </a:cubicBezTo>
                <a:cubicBezTo>
                  <a:pt x="903138" y="21053"/>
                  <a:pt x="1214850" y="-16378"/>
                  <a:pt x="1352766" y="0"/>
                </a:cubicBezTo>
                <a:cubicBezTo>
                  <a:pt x="1490682" y="16378"/>
                  <a:pt x="1783936" y="-4455"/>
                  <a:pt x="2076496" y="0"/>
                </a:cubicBezTo>
                <a:cubicBezTo>
                  <a:pt x="2369056" y="4455"/>
                  <a:pt x="2558404" y="16146"/>
                  <a:pt x="2800226" y="0"/>
                </a:cubicBezTo>
                <a:cubicBezTo>
                  <a:pt x="3042048" y="-16146"/>
                  <a:pt x="3209951" y="1669"/>
                  <a:pt x="3571303" y="0"/>
                </a:cubicBezTo>
                <a:cubicBezTo>
                  <a:pt x="3932655" y="-1669"/>
                  <a:pt x="4190537" y="8449"/>
                  <a:pt x="4734682" y="0"/>
                </a:cubicBezTo>
                <a:cubicBezTo>
                  <a:pt x="4719478" y="205845"/>
                  <a:pt x="4731760" y="356224"/>
                  <a:pt x="4734682" y="550136"/>
                </a:cubicBezTo>
                <a:cubicBezTo>
                  <a:pt x="4737604" y="744048"/>
                  <a:pt x="4729421" y="949953"/>
                  <a:pt x="4734682" y="1100271"/>
                </a:cubicBezTo>
                <a:cubicBezTo>
                  <a:pt x="4499850" y="1080380"/>
                  <a:pt x="4309626" y="1094284"/>
                  <a:pt x="3963605" y="1100271"/>
                </a:cubicBezTo>
                <a:cubicBezTo>
                  <a:pt x="3617584" y="1106258"/>
                  <a:pt x="3471814" y="1080858"/>
                  <a:pt x="3334569" y="1100271"/>
                </a:cubicBezTo>
                <a:cubicBezTo>
                  <a:pt x="3197324" y="1119684"/>
                  <a:pt x="2967000" y="1076232"/>
                  <a:pt x="2610839" y="1100271"/>
                </a:cubicBezTo>
                <a:cubicBezTo>
                  <a:pt x="2254678" y="1124311"/>
                  <a:pt x="2283154" y="1079534"/>
                  <a:pt x="2029149" y="1100271"/>
                </a:cubicBezTo>
                <a:cubicBezTo>
                  <a:pt x="1775144" y="1121009"/>
                  <a:pt x="1610208" y="1108128"/>
                  <a:pt x="1400113" y="1100271"/>
                </a:cubicBezTo>
                <a:cubicBezTo>
                  <a:pt x="1190018" y="1092414"/>
                  <a:pt x="874129" y="1078810"/>
                  <a:pt x="676383" y="1100271"/>
                </a:cubicBezTo>
                <a:cubicBezTo>
                  <a:pt x="478637" y="1121733"/>
                  <a:pt x="253875" y="1084226"/>
                  <a:pt x="0" y="1100271"/>
                </a:cubicBezTo>
                <a:cubicBezTo>
                  <a:pt x="10975" y="948150"/>
                  <a:pt x="28001" y="763912"/>
                  <a:pt x="0" y="528130"/>
                </a:cubicBezTo>
                <a:cubicBezTo>
                  <a:pt x="-28001" y="292348"/>
                  <a:pt x="-12587" y="15696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chemeClr val="accent6"/>
                </a:solidFill>
                <a:latin typeface="HGｺﾞｼｯｸE" panose="020B0909000000000000" pitchFamily="49" charset="-128"/>
                <a:ea typeface="HGｺﾞｼｯｸE" panose="020B0909000000000000" pitchFamily="49" charset="-128"/>
              </a:rPr>
              <a:t>理</a:t>
            </a: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解度テスト</a:t>
            </a:r>
          </a:p>
        </p:txBody>
      </p:sp>
      <p:sp>
        <p:nvSpPr>
          <p:cNvPr id="23" name="テキスト ボックス 22">
            <a:extLst>
              <a:ext uri="{FF2B5EF4-FFF2-40B4-BE49-F238E27FC236}">
                <a16:creationId xmlns:a16="http://schemas.microsoft.com/office/drawing/2014/main" id="{069F0DD9-4350-4472-A927-1A33BE3DAA00}"/>
              </a:ext>
            </a:extLst>
          </p:cNvPr>
          <p:cNvSpPr txBox="1"/>
          <p:nvPr/>
        </p:nvSpPr>
        <p:spPr>
          <a:xfrm>
            <a:off x="9614969" y="3937384"/>
            <a:ext cx="2048771" cy="936000"/>
          </a:xfrm>
          <a:prstGeom prst="rect">
            <a:avLst/>
          </a:prstGeom>
          <a:noFill/>
        </p:spPr>
        <p:txBody>
          <a:bodyPr wrap="square" rtlCol="0">
            <a:prstTxWarp prst="textArchUp">
              <a:avLst/>
            </a:prstTxWarp>
            <a:spAutoFit/>
          </a:bodyPr>
          <a:lstStyle/>
          <a:p>
            <a:r>
              <a:rPr kumimoji="1" lang="ja-JP" altLang="en-US" sz="2000" dirty="0">
                <a:latin typeface="HGPｺﾞｼｯｸE" panose="020B0900000000000000" pitchFamily="50" charset="-128"/>
                <a:ea typeface="HGPｺﾞｼｯｸE" panose="020B0900000000000000" pitchFamily="50" charset="-128"/>
              </a:rPr>
              <a:t>わかった！</a:t>
            </a:r>
          </a:p>
        </p:txBody>
      </p:sp>
      <p:pic>
        <p:nvPicPr>
          <p:cNvPr id="33" name="図 32" descr="図形&#10;&#10;自動的に生成された説明">
            <a:extLst>
              <a:ext uri="{FF2B5EF4-FFF2-40B4-BE49-F238E27FC236}">
                <a16:creationId xmlns:a16="http://schemas.microsoft.com/office/drawing/2014/main" id="{4706094B-0DE8-4875-B706-FD6DC9F276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569143" y="1159934"/>
            <a:ext cx="5820576" cy="3557048"/>
          </a:xfrm>
          <a:prstGeom prst="rect">
            <a:avLst/>
          </a:prstGeom>
        </p:spPr>
      </p:pic>
      <p:sp>
        <p:nvSpPr>
          <p:cNvPr id="8" name="テキスト ボックス 7">
            <a:extLst>
              <a:ext uri="{FF2B5EF4-FFF2-40B4-BE49-F238E27FC236}">
                <a16:creationId xmlns:a16="http://schemas.microsoft.com/office/drawing/2014/main" id="{8218E37F-4FB5-431F-A818-D229E113BDEF}"/>
              </a:ext>
            </a:extLst>
          </p:cNvPr>
          <p:cNvSpPr txBox="1"/>
          <p:nvPr/>
        </p:nvSpPr>
        <p:spPr>
          <a:xfrm>
            <a:off x="5558086" y="2211057"/>
            <a:ext cx="5574908" cy="954107"/>
          </a:xfrm>
          <a:prstGeom prst="rect">
            <a:avLst/>
          </a:prstGeom>
          <a:noFill/>
        </p:spPr>
        <p:txBody>
          <a:bodyPr wrap="square" rtlCol="0">
            <a:spAutoFit/>
          </a:bodyPr>
          <a:lstStyle/>
          <a:p>
            <a:r>
              <a:rPr kumimoji="1" lang="ja-JP" altLang="en-US" sz="2800" dirty="0">
                <a:latin typeface="HGPｺﾞｼｯｸE" panose="020B0900000000000000" pitchFamily="50" charset="-128"/>
                <a:ea typeface="HGPｺﾞｼｯｸE" panose="020B0900000000000000" pitchFamily="50" charset="-128"/>
              </a:rPr>
              <a:t>２０問</a:t>
            </a:r>
            <a:r>
              <a:rPr kumimoji="1" lang="en-US" altLang="ja-JP" sz="2800" dirty="0">
                <a:latin typeface="HGPｺﾞｼｯｸE" panose="020B0900000000000000" pitchFamily="50" charset="-128"/>
                <a:ea typeface="HGPｺﾞｼｯｸE" panose="020B0900000000000000" pitchFamily="50" charset="-128"/>
              </a:rPr>
              <a:t>×</a:t>
            </a:r>
            <a:r>
              <a:rPr kumimoji="1" lang="ja-JP" altLang="en-US" sz="2800" dirty="0">
                <a:latin typeface="HGPｺﾞｼｯｸE" panose="020B0900000000000000" pitchFamily="50" charset="-128"/>
                <a:ea typeface="HGPｺﾞｼｯｸE" panose="020B0900000000000000" pitchFamily="50" charset="-128"/>
              </a:rPr>
              <a:t>６分野のテスト問題</a:t>
            </a:r>
          </a:p>
          <a:p>
            <a:r>
              <a:rPr kumimoji="1" lang="ja-JP" altLang="en-US" sz="2800" dirty="0">
                <a:latin typeface="HGPｺﾞｼｯｸE" panose="020B0900000000000000" pitchFamily="50" charset="-128"/>
                <a:ea typeface="HGPｺﾞｼｯｸE" panose="020B0900000000000000" pitchFamily="50" charset="-128"/>
              </a:rPr>
              <a:t>理解度の向上を図る</a:t>
            </a:r>
          </a:p>
        </p:txBody>
      </p:sp>
    </p:spTree>
    <p:extLst>
      <p:ext uri="{BB962C8B-B14F-4D97-AF65-F5344CB8AC3E}">
        <p14:creationId xmlns:p14="http://schemas.microsoft.com/office/powerpoint/2010/main" val="44088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図形&#10;&#10;中程度の精度で自動的に生成された説明">
            <a:extLst>
              <a:ext uri="{FF2B5EF4-FFF2-40B4-BE49-F238E27FC236}">
                <a16:creationId xmlns:a16="http://schemas.microsoft.com/office/drawing/2014/main" id="{90695D9D-E96B-4E6F-87E4-D20358DE5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81" y="1110642"/>
            <a:ext cx="4195570" cy="5747358"/>
          </a:xfrm>
          <a:prstGeom prst="rect">
            <a:avLst/>
          </a:prstGeom>
        </p:spPr>
      </p:pic>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p:spPr>
        <p:txBody>
          <a:bodyPr>
            <a:noAutofit/>
          </a:bodyPr>
          <a:lstStyle/>
          <a:p>
            <a:pPr marL="0" indent="0">
              <a:buNone/>
            </a:pP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Ｑ</a:t>
            </a:r>
            <a:r>
              <a:rPr kumimoji="1" lang="en-US" altLang="ja-JP" u="sng"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u="sng" dirty="0">
                <a:solidFill>
                  <a:schemeClr val="tx1">
                    <a:lumMod val="75000"/>
                    <a:lumOff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756468"/>
            <a:ext cx="7107601" cy="1138773"/>
          </a:xfrm>
          <a:custGeom>
            <a:avLst/>
            <a:gdLst>
              <a:gd name="connsiteX0" fmla="*/ 0 w 7107601"/>
              <a:gd name="connsiteY0" fmla="*/ 0 h 1138773"/>
              <a:gd name="connsiteX1" fmla="*/ 432918 w 7107601"/>
              <a:gd name="connsiteY1" fmla="*/ 0 h 1138773"/>
              <a:gd name="connsiteX2" fmla="*/ 1150139 w 7107601"/>
              <a:gd name="connsiteY2" fmla="*/ 0 h 1138773"/>
              <a:gd name="connsiteX3" fmla="*/ 1654133 w 7107601"/>
              <a:gd name="connsiteY3" fmla="*/ 0 h 1138773"/>
              <a:gd name="connsiteX4" fmla="*/ 2087050 w 7107601"/>
              <a:gd name="connsiteY4" fmla="*/ 0 h 1138773"/>
              <a:gd name="connsiteX5" fmla="*/ 2662120 w 7107601"/>
              <a:gd name="connsiteY5" fmla="*/ 0 h 1138773"/>
              <a:gd name="connsiteX6" fmla="*/ 3379341 w 7107601"/>
              <a:gd name="connsiteY6" fmla="*/ 0 h 1138773"/>
              <a:gd name="connsiteX7" fmla="*/ 4167639 w 7107601"/>
              <a:gd name="connsiteY7" fmla="*/ 0 h 1138773"/>
              <a:gd name="connsiteX8" fmla="*/ 4955936 w 7107601"/>
              <a:gd name="connsiteY8" fmla="*/ 0 h 1138773"/>
              <a:gd name="connsiteX9" fmla="*/ 5744234 w 7107601"/>
              <a:gd name="connsiteY9" fmla="*/ 0 h 1138773"/>
              <a:gd name="connsiteX10" fmla="*/ 6532531 w 7107601"/>
              <a:gd name="connsiteY10" fmla="*/ 0 h 1138773"/>
              <a:gd name="connsiteX11" fmla="*/ 7107601 w 7107601"/>
              <a:gd name="connsiteY11" fmla="*/ 0 h 1138773"/>
              <a:gd name="connsiteX12" fmla="*/ 7107601 w 7107601"/>
              <a:gd name="connsiteY12" fmla="*/ 592162 h 1138773"/>
              <a:gd name="connsiteX13" fmla="*/ 7107601 w 7107601"/>
              <a:gd name="connsiteY13" fmla="*/ 1138773 h 1138773"/>
              <a:gd name="connsiteX14" fmla="*/ 6319303 w 7107601"/>
              <a:gd name="connsiteY14" fmla="*/ 1138773 h 1138773"/>
              <a:gd name="connsiteX15" fmla="*/ 5531006 w 7107601"/>
              <a:gd name="connsiteY15" fmla="*/ 1138773 h 1138773"/>
              <a:gd name="connsiteX16" fmla="*/ 4813784 w 7107601"/>
              <a:gd name="connsiteY16" fmla="*/ 1138773 h 1138773"/>
              <a:gd name="connsiteX17" fmla="*/ 4167639 w 7107601"/>
              <a:gd name="connsiteY17" fmla="*/ 1138773 h 1138773"/>
              <a:gd name="connsiteX18" fmla="*/ 3663645 w 7107601"/>
              <a:gd name="connsiteY18" fmla="*/ 1138773 h 1138773"/>
              <a:gd name="connsiteX19" fmla="*/ 2875348 w 7107601"/>
              <a:gd name="connsiteY19" fmla="*/ 1138773 h 1138773"/>
              <a:gd name="connsiteX20" fmla="*/ 2229202 w 7107601"/>
              <a:gd name="connsiteY20" fmla="*/ 1138773 h 1138773"/>
              <a:gd name="connsiteX21" fmla="*/ 1654133 w 7107601"/>
              <a:gd name="connsiteY21" fmla="*/ 1138773 h 1138773"/>
              <a:gd name="connsiteX22" fmla="*/ 865835 w 7107601"/>
              <a:gd name="connsiteY22" fmla="*/ 1138773 h 1138773"/>
              <a:gd name="connsiteX23" fmla="*/ 0 w 7107601"/>
              <a:gd name="connsiteY23" fmla="*/ 1138773 h 1138773"/>
              <a:gd name="connsiteX24" fmla="*/ 0 w 7107601"/>
              <a:gd name="connsiteY24" fmla="*/ 546611 h 1138773"/>
              <a:gd name="connsiteX25" fmla="*/ 0 w 7107601"/>
              <a:gd name="connsiteY25" fmla="*/ 0 h 113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138773"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127881" y="240652"/>
                  <a:pt x="7107293" y="409292"/>
                  <a:pt x="7107601" y="592162"/>
                </a:cubicBezTo>
                <a:cubicBezTo>
                  <a:pt x="7107909" y="775032"/>
                  <a:pt x="7121542" y="871897"/>
                  <a:pt x="7107601" y="1138773"/>
                </a:cubicBezTo>
                <a:cubicBezTo>
                  <a:pt x="6925914" y="1139089"/>
                  <a:pt x="6565386" y="1158649"/>
                  <a:pt x="6319303" y="1138773"/>
                </a:cubicBezTo>
                <a:cubicBezTo>
                  <a:pt x="6073220" y="1118897"/>
                  <a:pt x="5898186" y="1124494"/>
                  <a:pt x="5531006" y="1138773"/>
                </a:cubicBezTo>
                <a:cubicBezTo>
                  <a:pt x="5163826" y="1153052"/>
                  <a:pt x="5019552" y="1119519"/>
                  <a:pt x="4813784" y="1138773"/>
                </a:cubicBezTo>
                <a:cubicBezTo>
                  <a:pt x="4608016" y="1158027"/>
                  <a:pt x="4469591" y="1115195"/>
                  <a:pt x="4167639" y="1138773"/>
                </a:cubicBezTo>
                <a:cubicBezTo>
                  <a:pt x="3865688" y="1162351"/>
                  <a:pt x="3907704" y="1146130"/>
                  <a:pt x="3663645" y="1138773"/>
                </a:cubicBezTo>
                <a:cubicBezTo>
                  <a:pt x="3419586" y="1131416"/>
                  <a:pt x="3062872" y="1147712"/>
                  <a:pt x="2875348" y="1138773"/>
                </a:cubicBezTo>
                <a:cubicBezTo>
                  <a:pt x="2687824" y="1129834"/>
                  <a:pt x="2456565" y="1140926"/>
                  <a:pt x="2229202" y="1138773"/>
                </a:cubicBezTo>
                <a:cubicBezTo>
                  <a:pt x="2001839" y="1136620"/>
                  <a:pt x="1934151" y="1144571"/>
                  <a:pt x="1654133" y="1138773"/>
                </a:cubicBezTo>
                <a:cubicBezTo>
                  <a:pt x="1374115" y="1132975"/>
                  <a:pt x="1189489" y="1125294"/>
                  <a:pt x="865835" y="1138773"/>
                </a:cubicBezTo>
                <a:cubicBezTo>
                  <a:pt x="542181" y="1152252"/>
                  <a:pt x="251753" y="1148437"/>
                  <a:pt x="0" y="1138773"/>
                </a:cubicBezTo>
                <a:cubicBezTo>
                  <a:pt x="18471" y="863141"/>
                  <a:pt x="-25125" y="771476"/>
                  <a:pt x="0" y="546611"/>
                </a:cubicBezTo>
                <a:cubicBezTo>
                  <a:pt x="25125" y="321746"/>
                  <a:pt x="20663" y="210348"/>
                  <a:pt x="0" y="0"/>
                </a:cubicBezTo>
                <a:close/>
              </a:path>
              <a:path w="7107601" h="1138773"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115482" y="186793"/>
                  <a:pt x="7091040" y="324423"/>
                  <a:pt x="7107601" y="569387"/>
                </a:cubicBezTo>
                <a:cubicBezTo>
                  <a:pt x="7124162" y="814351"/>
                  <a:pt x="7090151" y="894729"/>
                  <a:pt x="7107601" y="1138773"/>
                </a:cubicBezTo>
                <a:cubicBezTo>
                  <a:pt x="6915346" y="1154104"/>
                  <a:pt x="6781471" y="1159314"/>
                  <a:pt x="6532531" y="1138773"/>
                </a:cubicBezTo>
                <a:cubicBezTo>
                  <a:pt x="6283591" y="1118233"/>
                  <a:pt x="6185694" y="1147721"/>
                  <a:pt x="5886386" y="1138773"/>
                </a:cubicBezTo>
                <a:cubicBezTo>
                  <a:pt x="5587079" y="1129825"/>
                  <a:pt x="5256762" y="1125102"/>
                  <a:pt x="5098088" y="1138773"/>
                </a:cubicBezTo>
                <a:cubicBezTo>
                  <a:pt x="4939414" y="1152444"/>
                  <a:pt x="4784608" y="1122687"/>
                  <a:pt x="4665171" y="1138773"/>
                </a:cubicBezTo>
                <a:cubicBezTo>
                  <a:pt x="4545734" y="1154859"/>
                  <a:pt x="4214995" y="1162316"/>
                  <a:pt x="3947949" y="1138773"/>
                </a:cubicBezTo>
                <a:cubicBezTo>
                  <a:pt x="3680903" y="1115230"/>
                  <a:pt x="3686743" y="1145505"/>
                  <a:pt x="3515032" y="1138773"/>
                </a:cubicBezTo>
                <a:cubicBezTo>
                  <a:pt x="3343321" y="1132041"/>
                  <a:pt x="3193057" y="1141729"/>
                  <a:pt x="2939962" y="1138773"/>
                </a:cubicBezTo>
                <a:cubicBezTo>
                  <a:pt x="2686867" y="1135818"/>
                  <a:pt x="2524361" y="1122547"/>
                  <a:pt x="2222741" y="1138773"/>
                </a:cubicBezTo>
                <a:cubicBezTo>
                  <a:pt x="1921121" y="1154999"/>
                  <a:pt x="1888548" y="1118227"/>
                  <a:pt x="1718747" y="1138773"/>
                </a:cubicBezTo>
                <a:cubicBezTo>
                  <a:pt x="1548946" y="1159319"/>
                  <a:pt x="1437513" y="1143424"/>
                  <a:pt x="1285830" y="1138773"/>
                </a:cubicBezTo>
                <a:cubicBezTo>
                  <a:pt x="1134147" y="1134122"/>
                  <a:pt x="991316" y="1158224"/>
                  <a:pt x="781836" y="1138773"/>
                </a:cubicBezTo>
                <a:cubicBezTo>
                  <a:pt x="572356" y="1119322"/>
                  <a:pt x="266913" y="1159540"/>
                  <a:pt x="0" y="1138773"/>
                </a:cubicBezTo>
                <a:cubicBezTo>
                  <a:pt x="11852" y="964426"/>
                  <a:pt x="-17681" y="793754"/>
                  <a:pt x="0" y="557999"/>
                </a:cubicBezTo>
                <a:cubicBezTo>
                  <a:pt x="17681" y="322244"/>
                  <a:pt x="4736" y="157857"/>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a:spcAft>
                <a:spcPts val="600"/>
              </a:spcAft>
              <a:defRPr/>
            </a:pPr>
            <a:r>
              <a:rPr lang="ja-JP" altLang="en-US" sz="2000" dirty="0">
                <a:solidFill>
                  <a:prstClr val="black"/>
                </a:solidFill>
                <a:latin typeface="游ゴシック" panose="020F0502020204030204"/>
                <a:ea typeface="游ゴシック" panose="020B0400000000000000" pitchFamily="50" charset="-128"/>
              </a:rPr>
              <a:t>・</a:t>
            </a:r>
            <a:r>
              <a:rPr kumimoji="1" lang="en-US" altLang="ja-JP" sz="2000" dirty="0"/>
              <a:t>Key</a:t>
            </a:r>
            <a:r>
              <a:rPr kumimoji="1" lang="ja-JP" altLang="en-US" sz="2000" dirty="0"/>
              <a:t>の取得によって表示させる問題を変える</a:t>
            </a:r>
            <a:endParaRPr kumimoji="1" lang="en-US" altLang="ja-JP" sz="2000" dirty="0"/>
          </a:p>
          <a:p>
            <a:pPr>
              <a:spcAft>
                <a:spcPts val="600"/>
              </a:spcAft>
              <a:defRPr/>
            </a:pPr>
            <a:r>
              <a:rPr lang="ja-JP" altLang="en-US" sz="2000" dirty="0"/>
              <a:t>・認識を合わせるために不安なことは</a:t>
            </a:r>
            <a:r>
              <a:rPr lang="ja-JP" altLang="en-US" sz="2000"/>
              <a:t>すぐ聞く</a:t>
            </a: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320038"/>
            <a:ext cx="8416965"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77328"/>
          </a:xfrm>
          <a:custGeom>
            <a:avLst/>
            <a:gdLst>
              <a:gd name="connsiteX0" fmla="*/ 0 w 7107601"/>
              <a:gd name="connsiteY0" fmla="*/ 0 h 1477328"/>
              <a:gd name="connsiteX1" fmla="*/ 717222 w 7107601"/>
              <a:gd name="connsiteY1" fmla="*/ 0 h 1477328"/>
              <a:gd name="connsiteX2" fmla="*/ 1434443 w 7107601"/>
              <a:gd name="connsiteY2" fmla="*/ 0 h 1477328"/>
              <a:gd name="connsiteX3" fmla="*/ 2151665 w 7107601"/>
              <a:gd name="connsiteY3" fmla="*/ 0 h 1477328"/>
              <a:gd name="connsiteX4" fmla="*/ 2868886 w 7107601"/>
              <a:gd name="connsiteY4" fmla="*/ 0 h 1477328"/>
              <a:gd name="connsiteX5" fmla="*/ 3443956 w 7107601"/>
              <a:gd name="connsiteY5" fmla="*/ 0 h 1477328"/>
              <a:gd name="connsiteX6" fmla="*/ 4232253 w 7107601"/>
              <a:gd name="connsiteY6" fmla="*/ 0 h 1477328"/>
              <a:gd name="connsiteX7" fmla="*/ 5020551 w 7107601"/>
              <a:gd name="connsiteY7" fmla="*/ 0 h 1477328"/>
              <a:gd name="connsiteX8" fmla="*/ 5666696 w 7107601"/>
              <a:gd name="connsiteY8" fmla="*/ 0 h 1477328"/>
              <a:gd name="connsiteX9" fmla="*/ 6383918 w 7107601"/>
              <a:gd name="connsiteY9" fmla="*/ 0 h 1477328"/>
              <a:gd name="connsiteX10" fmla="*/ 7107601 w 7107601"/>
              <a:gd name="connsiteY10" fmla="*/ 0 h 1477328"/>
              <a:gd name="connsiteX11" fmla="*/ 7107601 w 7107601"/>
              <a:gd name="connsiteY11" fmla="*/ 507216 h 1477328"/>
              <a:gd name="connsiteX12" fmla="*/ 7107601 w 7107601"/>
              <a:gd name="connsiteY12" fmla="*/ 955339 h 1477328"/>
              <a:gd name="connsiteX13" fmla="*/ 7107601 w 7107601"/>
              <a:gd name="connsiteY13" fmla="*/ 1477328 h 1477328"/>
              <a:gd name="connsiteX14" fmla="*/ 6461455 w 7107601"/>
              <a:gd name="connsiteY14" fmla="*/ 1477328 h 1477328"/>
              <a:gd name="connsiteX15" fmla="*/ 6028538 w 7107601"/>
              <a:gd name="connsiteY15" fmla="*/ 1477328 h 1477328"/>
              <a:gd name="connsiteX16" fmla="*/ 5524544 w 7107601"/>
              <a:gd name="connsiteY16" fmla="*/ 1477328 h 1477328"/>
              <a:gd name="connsiteX17" fmla="*/ 4807323 w 7107601"/>
              <a:gd name="connsiteY17" fmla="*/ 1477328 h 1477328"/>
              <a:gd name="connsiteX18" fmla="*/ 4303329 w 7107601"/>
              <a:gd name="connsiteY18" fmla="*/ 1477328 h 1477328"/>
              <a:gd name="connsiteX19" fmla="*/ 3870412 w 7107601"/>
              <a:gd name="connsiteY19" fmla="*/ 1477328 h 1477328"/>
              <a:gd name="connsiteX20" fmla="*/ 3153190 w 7107601"/>
              <a:gd name="connsiteY20" fmla="*/ 1477328 h 1477328"/>
              <a:gd name="connsiteX21" fmla="*/ 2578121 w 7107601"/>
              <a:gd name="connsiteY21" fmla="*/ 1477328 h 1477328"/>
              <a:gd name="connsiteX22" fmla="*/ 2145203 w 7107601"/>
              <a:gd name="connsiteY22" fmla="*/ 1477328 h 1477328"/>
              <a:gd name="connsiteX23" fmla="*/ 1427982 w 7107601"/>
              <a:gd name="connsiteY23" fmla="*/ 1477328 h 1477328"/>
              <a:gd name="connsiteX24" fmla="*/ 710760 w 7107601"/>
              <a:gd name="connsiteY24" fmla="*/ 1477328 h 1477328"/>
              <a:gd name="connsiteX25" fmla="*/ 0 w 7107601"/>
              <a:gd name="connsiteY25" fmla="*/ 1477328 h 1477328"/>
              <a:gd name="connsiteX26" fmla="*/ 0 w 7107601"/>
              <a:gd name="connsiteY26" fmla="*/ 999659 h 1477328"/>
              <a:gd name="connsiteX27" fmla="*/ 0 w 7107601"/>
              <a:gd name="connsiteY27" fmla="*/ 521989 h 1477328"/>
              <a:gd name="connsiteX28" fmla="*/ 0 w 7107601"/>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77328"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082995" y="114829"/>
                  <a:pt x="7121930" y="399247"/>
                  <a:pt x="7107601" y="507216"/>
                </a:cubicBezTo>
                <a:cubicBezTo>
                  <a:pt x="7093272" y="615185"/>
                  <a:pt x="7115679" y="793771"/>
                  <a:pt x="7107601" y="955339"/>
                </a:cubicBezTo>
                <a:cubicBezTo>
                  <a:pt x="7099523" y="1116907"/>
                  <a:pt x="7082644" y="1323475"/>
                  <a:pt x="7107601" y="1477328"/>
                </a:cubicBezTo>
                <a:cubicBezTo>
                  <a:pt x="6907771" y="1460859"/>
                  <a:pt x="6623285" y="1509451"/>
                  <a:pt x="6461455" y="1477328"/>
                </a:cubicBezTo>
                <a:cubicBezTo>
                  <a:pt x="6299625" y="1445205"/>
                  <a:pt x="6147634" y="1490290"/>
                  <a:pt x="6028538" y="1477328"/>
                </a:cubicBezTo>
                <a:cubicBezTo>
                  <a:pt x="5909442" y="1464366"/>
                  <a:pt x="5711996" y="1455795"/>
                  <a:pt x="5524544" y="1477328"/>
                </a:cubicBezTo>
                <a:cubicBezTo>
                  <a:pt x="5337092" y="1498861"/>
                  <a:pt x="5135135" y="1488461"/>
                  <a:pt x="4807323" y="1477328"/>
                </a:cubicBezTo>
                <a:cubicBezTo>
                  <a:pt x="4479511" y="1466195"/>
                  <a:pt x="4422305" y="1481304"/>
                  <a:pt x="4303329" y="1477328"/>
                </a:cubicBezTo>
                <a:cubicBezTo>
                  <a:pt x="4184353" y="1473352"/>
                  <a:pt x="4068690" y="1475353"/>
                  <a:pt x="3870412" y="1477328"/>
                </a:cubicBezTo>
                <a:cubicBezTo>
                  <a:pt x="3672134" y="1479303"/>
                  <a:pt x="3474514" y="1446981"/>
                  <a:pt x="3153190" y="1477328"/>
                </a:cubicBezTo>
                <a:cubicBezTo>
                  <a:pt x="2831866" y="1507675"/>
                  <a:pt x="2702911" y="1485005"/>
                  <a:pt x="2578121" y="1477328"/>
                </a:cubicBezTo>
                <a:cubicBezTo>
                  <a:pt x="2453331" y="1469651"/>
                  <a:pt x="2361109" y="1476837"/>
                  <a:pt x="2145203" y="1477328"/>
                </a:cubicBezTo>
                <a:cubicBezTo>
                  <a:pt x="1929297" y="1477819"/>
                  <a:pt x="1744281" y="1460181"/>
                  <a:pt x="1427982" y="1477328"/>
                </a:cubicBezTo>
                <a:cubicBezTo>
                  <a:pt x="1111683" y="1494475"/>
                  <a:pt x="1056267" y="1478080"/>
                  <a:pt x="710760" y="1477328"/>
                </a:cubicBezTo>
                <a:cubicBezTo>
                  <a:pt x="365253" y="1476576"/>
                  <a:pt x="232981" y="1510999"/>
                  <a:pt x="0" y="1477328"/>
                </a:cubicBezTo>
                <a:cubicBezTo>
                  <a:pt x="22240" y="1319769"/>
                  <a:pt x="-9824" y="1096381"/>
                  <a:pt x="0" y="999659"/>
                </a:cubicBezTo>
                <a:cubicBezTo>
                  <a:pt x="9824" y="902937"/>
                  <a:pt x="19445" y="752899"/>
                  <a:pt x="0" y="521989"/>
                </a:cubicBezTo>
                <a:cubicBezTo>
                  <a:pt x="-19445" y="291079"/>
                  <a:pt x="-12840" y="207431"/>
                  <a:pt x="0" y="0"/>
                </a:cubicBezTo>
                <a:close/>
              </a:path>
              <a:path w="7107601" h="1477328"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9308" y="185443"/>
                  <a:pt x="7096307" y="260196"/>
                  <a:pt x="7107601" y="477669"/>
                </a:cubicBezTo>
                <a:cubicBezTo>
                  <a:pt x="7118895" y="695142"/>
                  <a:pt x="7123837" y="761202"/>
                  <a:pt x="7107601" y="955339"/>
                </a:cubicBezTo>
                <a:cubicBezTo>
                  <a:pt x="7091366" y="1149476"/>
                  <a:pt x="7126208" y="1275191"/>
                  <a:pt x="7107601" y="1477328"/>
                </a:cubicBezTo>
                <a:cubicBezTo>
                  <a:pt x="6892955" y="1498774"/>
                  <a:pt x="6782897" y="1495293"/>
                  <a:pt x="6603607" y="1477328"/>
                </a:cubicBezTo>
                <a:cubicBezTo>
                  <a:pt x="6424317" y="1459363"/>
                  <a:pt x="6236889" y="1463597"/>
                  <a:pt x="6099614" y="1477328"/>
                </a:cubicBezTo>
                <a:cubicBezTo>
                  <a:pt x="5962339" y="1491059"/>
                  <a:pt x="5779414" y="1456028"/>
                  <a:pt x="5595620" y="1477328"/>
                </a:cubicBezTo>
                <a:cubicBezTo>
                  <a:pt x="5411826" y="1498628"/>
                  <a:pt x="5175673" y="1465701"/>
                  <a:pt x="4949475" y="1477328"/>
                </a:cubicBezTo>
                <a:cubicBezTo>
                  <a:pt x="4723277" y="1488955"/>
                  <a:pt x="4526333" y="1503562"/>
                  <a:pt x="4232253" y="1477328"/>
                </a:cubicBezTo>
                <a:cubicBezTo>
                  <a:pt x="3938173" y="1451094"/>
                  <a:pt x="3923438" y="1465786"/>
                  <a:pt x="3728260" y="1477328"/>
                </a:cubicBezTo>
                <a:cubicBezTo>
                  <a:pt x="3533082" y="1488870"/>
                  <a:pt x="3305368" y="1489914"/>
                  <a:pt x="3082114" y="1477328"/>
                </a:cubicBezTo>
                <a:cubicBezTo>
                  <a:pt x="2858860" y="1464742"/>
                  <a:pt x="2501248" y="1508517"/>
                  <a:pt x="2293817" y="1477328"/>
                </a:cubicBezTo>
                <a:cubicBezTo>
                  <a:pt x="2086386" y="1446139"/>
                  <a:pt x="1977058" y="1456995"/>
                  <a:pt x="1718747" y="1477328"/>
                </a:cubicBezTo>
                <a:cubicBezTo>
                  <a:pt x="1460436" y="1497662"/>
                  <a:pt x="1295697" y="1464434"/>
                  <a:pt x="1072602" y="1477328"/>
                </a:cubicBezTo>
                <a:cubicBezTo>
                  <a:pt x="849508" y="1490222"/>
                  <a:pt x="848446" y="1456120"/>
                  <a:pt x="639684" y="1477328"/>
                </a:cubicBezTo>
                <a:cubicBezTo>
                  <a:pt x="430922" y="1498536"/>
                  <a:pt x="213616" y="1494621"/>
                  <a:pt x="0" y="1477328"/>
                </a:cubicBezTo>
                <a:cubicBezTo>
                  <a:pt x="-11842" y="1294199"/>
                  <a:pt x="-17485" y="1144808"/>
                  <a:pt x="0" y="1014432"/>
                </a:cubicBezTo>
                <a:cubicBezTo>
                  <a:pt x="17485" y="884056"/>
                  <a:pt x="20792" y="648237"/>
                  <a:pt x="0" y="507216"/>
                </a:cubicBezTo>
                <a:cubicBezTo>
                  <a:pt x="-20792" y="366195"/>
                  <a:pt x="-12538" y="22141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5</a:t>
            </a:r>
            <a:r>
              <a:rPr kumimoji="1" lang="ja-JP" altLang="en-US"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月の段階できちんと理解できていなかったところを理解することができた。</a:t>
            </a:r>
            <a:endParaRPr kumimoji="1" lang="en-US" altLang="ja-JP"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游ゴシック" panose="020F0502020204030204"/>
                <a:ea typeface="游ゴシック" panose="020B0400000000000000" pitchFamily="50" charset="-128"/>
              </a:rPr>
              <a:t>・助け合いながらシステム作りができた。</a:t>
            </a:r>
            <a:endParaRPr lang="en-US" altLang="ja-JP" sz="2000"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lang="en-US" altLang="ja-JP" sz="2000" dirty="0">
              <a:solidFill>
                <a:prstClr val="black"/>
              </a:solidFill>
              <a:latin typeface="游ゴシック" panose="020F0502020204030204"/>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no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u="sng"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u="sng"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endParaRPr kumimoji="1" lang="ja-JP" altLang="en-US" sz="2800" b="0" i="0" u="sng" strike="noStrike" kern="1200" cap="none" spc="0" normalizeH="0" baseline="0" noProof="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・時間配分をうまくできるようにしたい</a:t>
            </a:r>
            <a:endParaRPr kumimoji="1" lang="en-US" altLang="ja-JP"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游ゴシック" panose="020F0502020204030204"/>
                <a:ea typeface="游ゴシック" panose="020B0400000000000000" pitchFamily="50" charset="-128"/>
              </a:rPr>
              <a:t>・エラーを楽しめるプログラマーになる。</a:t>
            </a:r>
            <a:endParaRPr lang="en-US" altLang="ja-JP" sz="2000"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テキスト ボックス 11">
            <a:extLst>
              <a:ext uri="{FF2B5EF4-FFF2-40B4-BE49-F238E27FC236}">
                <a16:creationId xmlns:a16="http://schemas.microsoft.com/office/drawing/2014/main" id="{57204BC8-9927-4CD9-9D01-B07CD7D017A2}"/>
              </a:ext>
            </a:extLst>
          </p:cNvPr>
          <p:cNvSpPr txBox="1"/>
          <p:nvPr/>
        </p:nvSpPr>
        <p:spPr>
          <a:xfrm>
            <a:off x="9239482"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発表</a:t>
            </a: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担当 </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中垣内咲希</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3279603038"/>
      </p:ext>
    </p:extLst>
  </p:cSld>
  <p:clrMapOvr>
    <a:masterClrMapping/>
  </p:clrMapOvr>
  <p:transition spd="slow">
    <p:push dir="u"/>
  </p:transition>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114</Words>
  <Application>Microsoft Office PowerPoint</Application>
  <PresentationFormat>ワイド画面</PresentationFormat>
  <Paragraphs>15</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HGPｺﾞｼｯｸE</vt:lpstr>
      <vt:lpstr>HGｺﾞｼｯｸE</vt:lpstr>
      <vt:lpstr>游ゴシック</vt:lpstr>
      <vt:lpstr>游ゴシック Light</vt:lpstr>
      <vt:lpstr>Arial</vt:lpstr>
      <vt:lpstr>Office テーマ</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中垣内　咲希</dc:creator>
  <cp:lastModifiedBy>中垣内　咲希</cp:lastModifiedBy>
  <cp:revision>17</cp:revision>
  <dcterms:created xsi:type="dcterms:W3CDTF">2021-06-25T04:49:16Z</dcterms:created>
  <dcterms:modified xsi:type="dcterms:W3CDTF">2021-06-27T16:19:44Z</dcterms:modified>
</cp:coreProperties>
</file>