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554272"/>
          </a:xfrm>
          <a:custGeom>
            <a:avLst/>
            <a:gdLst>
              <a:gd name="connsiteX0" fmla="*/ 0 w 7107601"/>
              <a:gd name="connsiteY0" fmla="*/ 0 h 1554272"/>
              <a:gd name="connsiteX1" fmla="*/ 575070 w 7107601"/>
              <a:gd name="connsiteY1" fmla="*/ 0 h 1554272"/>
              <a:gd name="connsiteX2" fmla="*/ 1007987 w 7107601"/>
              <a:gd name="connsiteY2" fmla="*/ 0 h 1554272"/>
              <a:gd name="connsiteX3" fmla="*/ 1583057 w 7107601"/>
              <a:gd name="connsiteY3" fmla="*/ 0 h 1554272"/>
              <a:gd name="connsiteX4" fmla="*/ 2300278 w 7107601"/>
              <a:gd name="connsiteY4" fmla="*/ 0 h 1554272"/>
              <a:gd name="connsiteX5" fmla="*/ 3088576 w 7107601"/>
              <a:gd name="connsiteY5" fmla="*/ 0 h 1554272"/>
              <a:gd name="connsiteX6" fmla="*/ 3876873 w 7107601"/>
              <a:gd name="connsiteY6" fmla="*/ 0 h 1554272"/>
              <a:gd name="connsiteX7" fmla="*/ 4665171 w 7107601"/>
              <a:gd name="connsiteY7" fmla="*/ 0 h 1554272"/>
              <a:gd name="connsiteX8" fmla="*/ 5453468 w 7107601"/>
              <a:gd name="connsiteY8" fmla="*/ 0 h 1554272"/>
              <a:gd name="connsiteX9" fmla="*/ 5886386 w 7107601"/>
              <a:gd name="connsiteY9" fmla="*/ 0 h 1554272"/>
              <a:gd name="connsiteX10" fmla="*/ 7107601 w 7107601"/>
              <a:gd name="connsiteY10" fmla="*/ 0 h 1554272"/>
              <a:gd name="connsiteX11" fmla="*/ 7107601 w 7107601"/>
              <a:gd name="connsiteY11" fmla="*/ 518091 h 1554272"/>
              <a:gd name="connsiteX12" fmla="*/ 7107601 w 7107601"/>
              <a:gd name="connsiteY12" fmla="*/ 1067267 h 1554272"/>
              <a:gd name="connsiteX13" fmla="*/ 7107601 w 7107601"/>
              <a:gd name="connsiteY13" fmla="*/ 1554272 h 1554272"/>
              <a:gd name="connsiteX14" fmla="*/ 6319303 w 7107601"/>
              <a:gd name="connsiteY14" fmla="*/ 1554272 h 1554272"/>
              <a:gd name="connsiteX15" fmla="*/ 5673158 w 7107601"/>
              <a:gd name="connsiteY15" fmla="*/ 1554272 h 1554272"/>
              <a:gd name="connsiteX16" fmla="*/ 5169164 w 7107601"/>
              <a:gd name="connsiteY16" fmla="*/ 1554272 h 1554272"/>
              <a:gd name="connsiteX17" fmla="*/ 4380867 w 7107601"/>
              <a:gd name="connsiteY17" fmla="*/ 1554272 h 1554272"/>
              <a:gd name="connsiteX18" fmla="*/ 3734721 w 7107601"/>
              <a:gd name="connsiteY18" fmla="*/ 1554272 h 1554272"/>
              <a:gd name="connsiteX19" fmla="*/ 3159652 w 7107601"/>
              <a:gd name="connsiteY19" fmla="*/ 1554272 h 1554272"/>
              <a:gd name="connsiteX20" fmla="*/ 2371354 w 7107601"/>
              <a:gd name="connsiteY20" fmla="*/ 1554272 h 1554272"/>
              <a:gd name="connsiteX21" fmla="*/ 1796285 w 7107601"/>
              <a:gd name="connsiteY21" fmla="*/ 1554272 h 1554272"/>
              <a:gd name="connsiteX22" fmla="*/ 1007987 w 7107601"/>
              <a:gd name="connsiteY22" fmla="*/ 1554272 h 1554272"/>
              <a:gd name="connsiteX23" fmla="*/ 0 w 7107601"/>
              <a:gd name="connsiteY23" fmla="*/ 1554272 h 1554272"/>
              <a:gd name="connsiteX24" fmla="*/ 0 w 7107601"/>
              <a:gd name="connsiteY24" fmla="*/ 1005096 h 1554272"/>
              <a:gd name="connsiteX25" fmla="*/ 0 w 7107601"/>
              <a:gd name="connsiteY25" fmla="*/ 502548 h 1554272"/>
              <a:gd name="connsiteX26" fmla="*/ 0 w 7107601"/>
              <a:gd name="connsiteY26"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554272"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129866" y="166879"/>
                  <a:pt x="7111524" y="389482"/>
                  <a:pt x="7107601" y="518091"/>
                </a:cubicBezTo>
                <a:cubicBezTo>
                  <a:pt x="7103678" y="646700"/>
                  <a:pt x="7088762" y="945033"/>
                  <a:pt x="7107601" y="1067267"/>
                </a:cubicBezTo>
                <a:cubicBezTo>
                  <a:pt x="7126440" y="1189501"/>
                  <a:pt x="7125853" y="1313202"/>
                  <a:pt x="7107601" y="1554272"/>
                </a:cubicBezTo>
                <a:cubicBezTo>
                  <a:pt x="6818857" y="1558208"/>
                  <a:pt x="6479101" y="1587459"/>
                  <a:pt x="6319303" y="1554272"/>
                </a:cubicBezTo>
                <a:cubicBezTo>
                  <a:pt x="6159505" y="1521085"/>
                  <a:pt x="5975110" y="1530694"/>
                  <a:pt x="5673158" y="1554272"/>
                </a:cubicBezTo>
                <a:cubicBezTo>
                  <a:pt x="5371207" y="1577850"/>
                  <a:pt x="5413223" y="1561629"/>
                  <a:pt x="5169164" y="1554272"/>
                </a:cubicBezTo>
                <a:cubicBezTo>
                  <a:pt x="4925105" y="1546915"/>
                  <a:pt x="4568391" y="1563211"/>
                  <a:pt x="4380867" y="1554272"/>
                </a:cubicBezTo>
                <a:cubicBezTo>
                  <a:pt x="4193343" y="1545333"/>
                  <a:pt x="3962084" y="1556425"/>
                  <a:pt x="3734721" y="1554272"/>
                </a:cubicBezTo>
                <a:cubicBezTo>
                  <a:pt x="3507358" y="1552119"/>
                  <a:pt x="3439670" y="1560070"/>
                  <a:pt x="3159652" y="1554272"/>
                </a:cubicBezTo>
                <a:cubicBezTo>
                  <a:pt x="2879634" y="1548474"/>
                  <a:pt x="2695008" y="1540793"/>
                  <a:pt x="2371354" y="1554272"/>
                </a:cubicBezTo>
                <a:cubicBezTo>
                  <a:pt x="2047700" y="1567751"/>
                  <a:pt x="1983961" y="1530117"/>
                  <a:pt x="1796285" y="1554272"/>
                </a:cubicBezTo>
                <a:cubicBezTo>
                  <a:pt x="1608609" y="1578427"/>
                  <a:pt x="1192714" y="1544592"/>
                  <a:pt x="1007987" y="1554272"/>
                </a:cubicBezTo>
                <a:cubicBezTo>
                  <a:pt x="823260" y="1563952"/>
                  <a:pt x="315397" y="1588684"/>
                  <a:pt x="0" y="1554272"/>
                </a:cubicBezTo>
                <a:cubicBezTo>
                  <a:pt x="23941" y="1308928"/>
                  <a:pt x="9576" y="1127767"/>
                  <a:pt x="0" y="1005096"/>
                </a:cubicBezTo>
                <a:cubicBezTo>
                  <a:pt x="-9576" y="882425"/>
                  <a:pt x="-3747" y="714032"/>
                  <a:pt x="0" y="502548"/>
                </a:cubicBezTo>
                <a:cubicBezTo>
                  <a:pt x="3747" y="291064"/>
                  <a:pt x="1588" y="241156"/>
                  <a:pt x="0" y="0"/>
                </a:cubicBezTo>
                <a:close/>
              </a:path>
              <a:path w="7107601" h="1554272"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1489" y="181211"/>
                  <a:pt x="7118315" y="266847"/>
                  <a:pt x="7107601" y="518091"/>
                </a:cubicBezTo>
                <a:cubicBezTo>
                  <a:pt x="7096887" y="769335"/>
                  <a:pt x="7131604" y="881665"/>
                  <a:pt x="7107601" y="1051724"/>
                </a:cubicBezTo>
                <a:cubicBezTo>
                  <a:pt x="7083598" y="1221783"/>
                  <a:pt x="7132143" y="1404783"/>
                  <a:pt x="7107601" y="1554272"/>
                </a:cubicBezTo>
                <a:cubicBezTo>
                  <a:pt x="6725939" y="1590136"/>
                  <a:pt x="6535454" y="1552092"/>
                  <a:pt x="6319303" y="1554272"/>
                </a:cubicBezTo>
                <a:cubicBezTo>
                  <a:pt x="6103152" y="1556452"/>
                  <a:pt x="5923645" y="1539587"/>
                  <a:pt x="5531006" y="1554272"/>
                </a:cubicBezTo>
                <a:cubicBezTo>
                  <a:pt x="5138367" y="1568957"/>
                  <a:pt x="5223020" y="1538442"/>
                  <a:pt x="5098088" y="1554272"/>
                </a:cubicBezTo>
                <a:cubicBezTo>
                  <a:pt x="4973156" y="1570102"/>
                  <a:pt x="4646524" y="1575831"/>
                  <a:pt x="4380867" y="1554272"/>
                </a:cubicBezTo>
                <a:cubicBezTo>
                  <a:pt x="4115210" y="1532713"/>
                  <a:pt x="4120500" y="1565378"/>
                  <a:pt x="3947949" y="1554272"/>
                </a:cubicBezTo>
                <a:cubicBezTo>
                  <a:pt x="3775398" y="1543166"/>
                  <a:pt x="3622934" y="1554595"/>
                  <a:pt x="3372880" y="1554272"/>
                </a:cubicBezTo>
                <a:cubicBezTo>
                  <a:pt x="3122826" y="1553949"/>
                  <a:pt x="2960640" y="1541100"/>
                  <a:pt x="2655658" y="1554272"/>
                </a:cubicBezTo>
                <a:cubicBezTo>
                  <a:pt x="2350676" y="1567444"/>
                  <a:pt x="2317453" y="1578056"/>
                  <a:pt x="2151665" y="1554272"/>
                </a:cubicBezTo>
                <a:cubicBezTo>
                  <a:pt x="1985877" y="1530488"/>
                  <a:pt x="1876497" y="1567224"/>
                  <a:pt x="1718747" y="1554272"/>
                </a:cubicBezTo>
                <a:cubicBezTo>
                  <a:pt x="1560997" y="1541320"/>
                  <a:pt x="1423977" y="1566331"/>
                  <a:pt x="1214754" y="1554272"/>
                </a:cubicBezTo>
                <a:cubicBezTo>
                  <a:pt x="1005531" y="1542213"/>
                  <a:pt x="861211" y="1572133"/>
                  <a:pt x="710760" y="1554272"/>
                </a:cubicBezTo>
                <a:cubicBezTo>
                  <a:pt x="560309" y="1536411"/>
                  <a:pt x="146431" y="1545783"/>
                  <a:pt x="0" y="1554272"/>
                </a:cubicBezTo>
                <a:cubicBezTo>
                  <a:pt x="-5071" y="1342575"/>
                  <a:pt x="21484" y="1190357"/>
                  <a:pt x="0" y="1051724"/>
                </a:cubicBezTo>
                <a:cubicBezTo>
                  <a:pt x="-21484" y="913091"/>
                  <a:pt x="20741" y="778722"/>
                  <a:pt x="0" y="580262"/>
                </a:cubicBezTo>
                <a:cubicBezTo>
                  <a:pt x="-20741" y="381802"/>
                  <a:pt x="18642" y="25481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・自分の担当を期日までに仕上げる</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・分からない部分をすぐチームのメンバーに聞く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も挙げていきたい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anim calcmode="lin" valueType="num">
                                      <p:cBhvr>
                                        <p:cTn id="2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anim calcmode="lin" valueType="num">
                                      <p:cBhvr>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784830"/>
          </a:xfrm>
          <a:custGeom>
            <a:avLst/>
            <a:gdLst>
              <a:gd name="connsiteX0" fmla="*/ 0 w 8035182"/>
              <a:gd name="connsiteY0" fmla="*/ 0 h 784830"/>
              <a:gd name="connsiteX1" fmla="*/ 589247 w 8035182"/>
              <a:gd name="connsiteY1" fmla="*/ 0 h 784830"/>
              <a:gd name="connsiteX2" fmla="*/ 1017790 w 8035182"/>
              <a:gd name="connsiteY2" fmla="*/ 0 h 784830"/>
              <a:gd name="connsiteX3" fmla="*/ 1607036 w 8035182"/>
              <a:gd name="connsiteY3" fmla="*/ 0 h 784830"/>
              <a:gd name="connsiteX4" fmla="*/ 2356987 w 8035182"/>
              <a:gd name="connsiteY4" fmla="*/ 0 h 784830"/>
              <a:gd name="connsiteX5" fmla="*/ 3187289 w 8035182"/>
              <a:gd name="connsiteY5" fmla="*/ 0 h 784830"/>
              <a:gd name="connsiteX6" fmla="*/ 4017591 w 8035182"/>
              <a:gd name="connsiteY6" fmla="*/ 0 h 784830"/>
              <a:gd name="connsiteX7" fmla="*/ 4847893 w 8035182"/>
              <a:gd name="connsiteY7" fmla="*/ 0 h 784830"/>
              <a:gd name="connsiteX8" fmla="*/ 5678195 w 8035182"/>
              <a:gd name="connsiteY8" fmla="*/ 0 h 784830"/>
              <a:gd name="connsiteX9" fmla="*/ 6106738 w 8035182"/>
              <a:gd name="connsiteY9" fmla="*/ 0 h 784830"/>
              <a:gd name="connsiteX10" fmla="*/ 6937040 w 8035182"/>
              <a:gd name="connsiteY10" fmla="*/ 0 h 784830"/>
              <a:gd name="connsiteX11" fmla="*/ 8035182 w 8035182"/>
              <a:gd name="connsiteY11" fmla="*/ 0 h 784830"/>
              <a:gd name="connsiteX12" fmla="*/ 8035182 w 8035182"/>
              <a:gd name="connsiteY12" fmla="*/ 408112 h 784830"/>
              <a:gd name="connsiteX13" fmla="*/ 8035182 w 8035182"/>
              <a:gd name="connsiteY13" fmla="*/ 784830 h 784830"/>
              <a:gd name="connsiteX14" fmla="*/ 7204880 w 8035182"/>
              <a:gd name="connsiteY14" fmla="*/ 784830 h 784830"/>
              <a:gd name="connsiteX15" fmla="*/ 6535281 w 8035182"/>
              <a:gd name="connsiteY15" fmla="*/ 784830 h 784830"/>
              <a:gd name="connsiteX16" fmla="*/ 6026387 w 8035182"/>
              <a:gd name="connsiteY16" fmla="*/ 784830 h 784830"/>
              <a:gd name="connsiteX17" fmla="*/ 5196084 w 8035182"/>
              <a:gd name="connsiteY17" fmla="*/ 784830 h 784830"/>
              <a:gd name="connsiteX18" fmla="*/ 4526486 w 8035182"/>
              <a:gd name="connsiteY18" fmla="*/ 784830 h 784830"/>
              <a:gd name="connsiteX19" fmla="*/ 3937239 w 8035182"/>
              <a:gd name="connsiteY19" fmla="*/ 784830 h 784830"/>
              <a:gd name="connsiteX20" fmla="*/ 3106937 w 8035182"/>
              <a:gd name="connsiteY20" fmla="*/ 784830 h 784830"/>
              <a:gd name="connsiteX21" fmla="*/ 2517690 w 8035182"/>
              <a:gd name="connsiteY21" fmla="*/ 784830 h 784830"/>
              <a:gd name="connsiteX22" fmla="*/ 1687388 w 8035182"/>
              <a:gd name="connsiteY22" fmla="*/ 784830 h 784830"/>
              <a:gd name="connsiteX23" fmla="*/ 937438 w 8035182"/>
              <a:gd name="connsiteY23" fmla="*/ 784830 h 784830"/>
              <a:gd name="connsiteX24" fmla="*/ 0 w 8035182"/>
              <a:gd name="connsiteY24" fmla="*/ 784830 h 784830"/>
              <a:gd name="connsiteX25" fmla="*/ 0 w 8035182"/>
              <a:gd name="connsiteY25" fmla="*/ 408112 h 784830"/>
              <a:gd name="connsiteX26" fmla="*/ 0 w 8035182"/>
              <a:gd name="connsiteY26" fmla="*/ 0 h 7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784830"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15104" y="151017"/>
                  <a:pt x="8027256" y="216437"/>
                  <a:pt x="8035182" y="408112"/>
                </a:cubicBezTo>
                <a:cubicBezTo>
                  <a:pt x="8043108" y="599787"/>
                  <a:pt x="8025502" y="629381"/>
                  <a:pt x="8035182" y="784830"/>
                </a:cubicBezTo>
                <a:cubicBezTo>
                  <a:pt x="7738436" y="774345"/>
                  <a:pt x="7415202" y="743853"/>
                  <a:pt x="7204880" y="784830"/>
                </a:cubicBezTo>
                <a:cubicBezTo>
                  <a:pt x="6994558" y="825807"/>
                  <a:pt x="6846762" y="777129"/>
                  <a:pt x="6535281" y="784830"/>
                </a:cubicBezTo>
                <a:cubicBezTo>
                  <a:pt x="6223800" y="792531"/>
                  <a:pt x="6141450" y="796793"/>
                  <a:pt x="6026387" y="784830"/>
                </a:cubicBezTo>
                <a:cubicBezTo>
                  <a:pt x="5911324" y="772867"/>
                  <a:pt x="5534487" y="794905"/>
                  <a:pt x="5196084" y="784830"/>
                </a:cubicBezTo>
                <a:cubicBezTo>
                  <a:pt x="4857681" y="774755"/>
                  <a:pt x="4857960" y="794106"/>
                  <a:pt x="4526486" y="784830"/>
                </a:cubicBezTo>
                <a:cubicBezTo>
                  <a:pt x="4195012" y="775554"/>
                  <a:pt x="4127422" y="776436"/>
                  <a:pt x="3937239" y="784830"/>
                </a:cubicBezTo>
                <a:cubicBezTo>
                  <a:pt x="3747056" y="793224"/>
                  <a:pt x="3444871" y="745152"/>
                  <a:pt x="3106937" y="784830"/>
                </a:cubicBezTo>
                <a:cubicBezTo>
                  <a:pt x="2769003" y="824508"/>
                  <a:pt x="2727571" y="782932"/>
                  <a:pt x="2517690" y="784830"/>
                </a:cubicBezTo>
                <a:cubicBezTo>
                  <a:pt x="2307809" y="786728"/>
                  <a:pt x="2087792" y="771274"/>
                  <a:pt x="1687388" y="784830"/>
                </a:cubicBezTo>
                <a:cubicBezTo>
                  <a:pt x="1286984" y="798386"/>
                  <a:pt x="1266877" y="763998"/>
                  <a:pt x="937438" y="784830"/>
                </a:cubicBezTo>
                <a:cubicBezTo>
                  <a:pt x="607999" y="805663"/>
                  <a:pt x="304467" y="741816"/>
                  <a:pt x="0" y="784830"/>
                </a:cubicBezTo>
                <a:cubicBezTo>
                  <a:pt x="-18002" y="615326"/>
                  <a:pt x="412" y="535916"/>
                  <a:pt x="0" y="408112"/>
                </a:cubicBezTo>
                <a:cubicBezTo>
                  <a:pt x="-412" y="280308"/>
                  <a:pt x="-8215" y="151882"/>
                  <a:pt x="0" y="0"/>
                </a:cubicBezTo>
                <a:close/>
              </a:path>
              <a:path w="8035182" h="784830"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49480" y="177056"/>
                  <a:pt x="8031909" y="304660"/>
                  <a:pt x="8035182" y="384567"/>
                </a:cubicBezTo>
                <a:cubicBezTo>
                  <a:pt x="8038455" y="464474"/>
                  <a:pt x="8021466" y="634019"/>
                  <a:pt x="8035182" y="784830"/>
                </a:cubicBezTo>
                <a:cubicBezTo>
                  <a:pt x="7807775" y="803211"/>
                  <a:pt x="7568776" y="765513"/>
                  <a:pt x="7204880" y="784830"/>
                </a:cubicBezTo>
                <a:cubicBezTo>
                  <a:pt x="6840984" y="804147"/>
                  <a:pt x="6716820" y="754021"/>
                  <a:pt x="6374578" y="784830"/>
                </a:cubicBezTo>
                <a:cubicBezTo>
                  <a:pt x="6032336" y="815639"/>
                  <a:pt x="6073103" y="766493"/>
                  <a:pt x="5946035" y="784830"/>
                </a:cubicBezTo>
                <a:cubicBezTo>
                  <a:pt x="5818967" y="803167"/>
                  <a:pt x="5483025" y="798589"/>
                  <a:pt x="5196084" y="784830"/>
                </a:cubicBezTo>
                <a:cubicBezTo>
                  <a:pt x="4909143" y="771071"/>
                  <a:pt x="4861382" y="772923"/>
                  <a:pt x="4767541" y="784830"/>
                </a:cubicBezTo>
                <a:cubicBezTo>
                  <a:pt x="4673700" y="796737"/>
                  <a:pt x="4411808" y="808960"/>
                  <a:pt x="4178295" y="784830"/>
                </a:cubicBezTo>
                <a:cubicBezTo>
                  <a:pt x="3944782" y="760700"/>
                  <a:pt x="3730286" y="782103"/>
                  <a:pt x="3428344" y="784830"/>
                </a:cubicBezTo>
                <a:cubicBezTo>
                  <a:pt x="3126402" y="787557"/>
                  <a:pt x="3062598" y="790210"/>
                  <a:pt x="2919449" y="784830"/>
                </a:cubicBezTo>
                <a:cubicBezTo>
                  <a:pt x="2776301" y="779450"/>
                  <a:pt x="2591882" y="778718"/>
                  <a:pt x="2490906" y="784830"/>
                </a:cubicBezTo>
                <a:cubicBezTo>
                  <a:pt x="2389930" y="790942"/>
                  <a:pt x="2230909" y="791093"/>
                  <a:pt x="1982012" y="784830"/>
                </a:cubicBezTo>
                <a:cubicBezTo>
                  <a:pt x="1733115" y="778567"/>
                  <a:pt x="1638446" y="783055"/>
                  <a:pt x="1473117" y="784830"/>
                </a:cubicBezTo>
                <a:cubicBezTo>
                  <a:pt x="1307789" y="786605"/>
                  <a:pt x="901321" y="769261"/>
                  <a:pt x="723166" y="784830"/>
                </a:cubicBezTo>
                <a:cubicBezTo>
                  <a:pt x="545011" y="800399"/>
                  <a:pt x="144895" y="808474"/>
                  <a:pt x="0" y="784830"/>
                </a:cubicBezTo>
                <a:cubicBezTo>
                  <a:pt x="-6860" y="708050"/>
                  <a:pt x="10690" y="547887"/>
                  <a:pt x="0" y="415960"/>
                </a:cubicBezTo>
                <a:cubicBezTo>
                  <a:pt x="-10690" y="284033"/>
                  <a:pt x="-17314" y="18864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169551"/>
          </a:xfrm>
          <a:custGeom>
            <a:avLst/>
            <a:gdLst>
              <a:gd name="connsiteX0" fmla="*/ 0 w 8035182"/>
              <a:gd name="connsiteY0" fmla="*/ 0 h 1169551"/>
              <a:gd name="connsiteX1" fmla="*/ 749950 w 8035182"/>
              <a:gd name="connsiteY1" fmla="*/ 0 h 1169551"/>
              <a:gd name="connsiteX2" fmla="*/ 1499901 w 8035182"/>
              <a:gd name="connsiteY2" fmla="*/ 0 h 1169551"/>
              <a:gd name="connsiteX3" fmla="*/ 2249851 w 8035182"/>
              <a:gd name="connsiteY3" fmla="*/ 0 h 1169551"/>
              <a:gd name="connsiteX4" fmla="*/ 2999801 w 8035182"/>
              <a:gd name="connsiteY4" fmla="*/ 0 h 1169551"/>
              <a:gd name="connsiteX5" fmla="*/ 3589048 w 8035182"/>
              <a:gd name="connsiteY5" fmla="*/ 0 h 1169551"/>
              <a:gd name="connsiteX6" fmla="*/ 4419350 w 8035182"/>
              <a:gd name="connsiteY6" fmla="*/ 0 h 1169551"/>
              <a:gd name="connsiteX7" fmla="*/ 5249652 w 8035182"/>
              <a:gd name="connsiteY7" fmla="*/ 0 h 1169551"/>
              <a:gd name="connsiteX8" fmla="*/ 5919251 w 8035182"/>
              <a:gd name="connsiteY8" fmla="*/ 0 h 1169551"/>
              <a:gd name="connsiteX9" fmla="*/ 6669201 w 8035182"/>
              <a:gd name="connsiteY9" fmla="*/ 0 h 1169551"/>
              <a:gd name="connsiteX10" fmla="*/ 7178096 w 8035182"/>
              <a:gd name="connsiteY10" fmla="*/ 0 h 1169551"/>
              <a:gd name="connsiteX11" fmla="*/ 8035182 w 8035182"/>
              <a:gd name="connsiteY11" fmla="*/ 0 h 1169551"/>
              <a:gd name="connsiteX12" fmla="*/ 8035182 w 8035182"/>
              <a:gd name="connsiteY12" fmla="*/ 573080 h 1169551"/>
              <a:gd name="connsiteX13" fmla="*/ 8035182 w 8035182"/>
              <a:gd name="connsiteY13" fmla="*/ 1169551 h 1169551"/>
              <a:gd name="connsiteX14" fmla="*/ 7365584 w 8035182"/>
              <a:gd name="connsiteY14" fmla="*/ 1169551 h 1169551"/>
              <a:gd name="connsiteX15" fmla="*/ 6937040 w 8035182"/>
              <a:gd name="connsiteY15" fmla="*/ 1169551 h 1169551"/>
              <a:gd name="connsiteX16" fmla="*/ 6428146 w 8035182"/>
              <a:gd name="connsiteY16" fmla="*/ 1169551 h 1169551"/>
              <a:gd name="connsiteX17" fmla="*/ 5678195 w 8035182"/>
              <a:gd name="connsiteY17" fmla="*/ 1169551 h 1169551"/>
              <a:gd name="connsiteX18" fmla="*/ 5169300 w 8035182"/>
              <a:gd name="connsiteY18" fmla="*/ 1169551 h 1169551"/>
              <a:gd name="connsiteX19" fmla="*/ 4740757 w 8035182"/>
              <a:gd name="connsiteY19" fmla="*/ 1169551 h 1169551"/>
              <a:gd name="connsiteX20" fmla="*/ 3990807 w 8035182"/>
              <a:gd name="connsiteY20" fmla="*/ 1169551 h 1169551"/>
              <a:gd name="connsiteX21" fmla="*/ 3401560 w 8035182"/>
              <a:gd name="connsiteY21" fmla="*/ 1169551 h 1169551"/>
              <a:gd name="connsiteX22" fmla="*/ 2973017 w 8035182"/>
              <a:gd name="connsiteY22" fmla="*/ 1169551 h 1169551"/>
              <a:gd name="connsiteX23" fmla="*/ 2223067 w 8035182"/>
              <a:gd name="connsiteY23" fmla="*/ 1169551 h 1169551"/>
              <a:gd name="connsiteX24" fmla="*/ 1473117 w 8035182"/>
              <a:gd name="connsiteY24" fmla="*/ 1169551 h 1169551"/>
              <a:gd name="connsiteX25" fmla="*/ 964222 w 8035182"/>
              <a:gd name="connsiteY25" fmla="*/ 1169551 h 1169551"/>
              <a:gd name="connsiteX26" fmla="*/ 0 w 8035182"/>
              <a:gd name="connsiteY26" fmla="*/ 1169551 h 1169551"/>
              <a:gd name="connsiteX27" fmla="*/ 0 w 8035182"/>
              <a:gd name="connsiteY27" fmla="*/ 573080 h 1169551"/>
              <a:gd name="connsiteX28" fmla="*/ 0 w 8035182"/>
              <a:gd name="connsiteY28"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35182" h="1169551" fill="none" extrusionOk="0">
                <a:moveTo>
                  <a:pt x="0" y="0"/>
                </a:moveTo>
                <a:cubicBezTo>
                  <a:pt x="355671" y="15108"/>
                  <a:pt x="497058" y="-2693"/>
                  <a:pt x="749950" y="0"/>
                </a:cubicBezTo>
                <a:cubicBezTo>
                  <a:pt x="1002842" y="2693"/>
                  <a:pt x="1337565" y="5576"/>
                  <a:pt x="1499901" y="0"/>
                </a:cubicBezTo>
                <a:cubicBezTo>
                  <a:pt x="1662237" y="-5576"/>
                  <a:pt x="2074652" y="-28474"/>
                  <a:pt x="2249851" y="0"/>
                </a:cubicBezTo>
                <a:cubicBezTo>
                  <a:pt x="2425050" y="28474"/>
                  <a:pt x="2744446" y="2536"/>
                  <a:pt x="2999801" y="0"/>
                </a:cubicBezTo>
                <a:cubicBezTo>
                  <a:pt x="3255156" y="-2536"/>
                  <a:pt x="3359457" y="12711"/>
                  <a:pt x="3589048" y="0"/>
                </a:cubicBezTo>
                <a:cubicBezTo>
                  <a:pt x="3818639" y="-12711"/>
                  <a:pt x="4048587" y="15520"/>
                  <a:pt x="4419350" y="0"/>
                </a:cubicBezTo>
                <a:cubicBezTo>
                  <a:pt x="4790113" y="-15520"/>
                  <a:pt x="4924361" y="-1246"/>
                  <a:pt x="5249652" y="0"/>
                </a:cubicBezTo>
                <a:cubicBezTo>
                  <a:pt x="5574943" y="1246"/>
                  <a:pt x="5689573" y="-18796"/>
                  <a:pt x="5919251" y="0"/>
                </a:cubicBezTo>
                <a:cubicBezTo>
                  <a:pt x="6148929" y="18796"/>
                  <a:pt x="6333194" y="1346"/>
                  <a:pt x="6669201" y="0"/>
                </a:cubicBezTo>
                <a:cubicBezTo>
                  <a:pt x="7005208" y="-1346"/>
                  <a:pt x="6975172" y="-5687"/>
                  <a:pt x="7178096" y="0"/>
                </a:cubicBezTo>
                <a:cubicBezTo>
                  <a:pt x="7381021" y="5687"/>
                  <a:pt x="7647455" y="2840"/>
                  <a:pt x="8035182" y="0"/>
                </a:cubicBezTo>
                <a:cubicBezTo>
                  <a:pt x="8007678" y="129485"/>
                  <a:pt x="8055285" y="410281"/>
                  <a:pt x="8035182" y="573080"/>
                </a:cubicBezTo>
                <a:cubicBezTo>
                  <a:pt x="8015079" y="735879"/>
                  <a:pt x="8010005" y="977878"/>
                  <a:pt x="8035182" y="1169551"/>
                </a:cubicBezTo>
                <a:cubicBezTo>
                  <a:pt x="7826078" y="1140827"/>
                  <a:pt x="7543446" y="1201594"/>
                  <a:pt x="7365584" y="1169551"/>
                </a:cubicBezTo>
                <a:cubicBezTo>
                  <a:pt x="7187722" y="1137508"/>
                  <a:pt x="7029012" y="1152176"/>
                  <a:pt x="6937040" y="1169551"/>
                </a:cubicBezTo>
                <a:cubicBezTo>
                  <a:pt x="6845068" y="1186926"/>
                  <a:pt x="6675552" y="1150161"/>
                  <a:pt x="6428146" y="1169551"/>
                </a:cubicBezTo>
                <a:cubicBezTo>
                  <a:pt x="6180740" y="1188941"/>
                  <a:pt x="5924446" y="1163176"/>
                  <a:pt x="5678195" y="1169551"/>
                </a:cubicBezTo>
                <a:cubicBezTo>
                  <a:pt x="5431944" y="1175926"/>
                  <a:pt x="5412400" y="1192967"/>
                  <a:pt x="5169300" y="1169551"/>
                </a:cubicBezTo>
                <a:cubicBezTo>
                  <a:pt x="4926200" y="1146135"/>
                  <a:pt x="4866020" y="1177223"/>
                  <a:pt x="4740757" y="1169551"/>
                </a:cubicBezTo>
                <a:cubicBezTo>
                  <a:pt x="4615494" y="1161879"/>
                  <a:pt x="4206855" y="1150761"/>
                  <a:pt x="3990807" y="1169551"/>
                </a:cubicBezTo>
                <a:cubicBezTo>
                  <a:pt x="3774759" y="1188342"/>
                  <a:pt x="3572550" y="1191040"/>
                  <a:pt x="3401560" y="1169551"/>
                </a:cubicBezTo>
                <a:cubicBezTo>
                  <a:pt x="3230570" y="1148062"/>
                  <a:pt x="3084073" y="1189562"/>
                  <a:pt x="2973017" y="1169551"/>
                </a:cubicBezTo>
                <a:cubicBezTo>
                  <a:pt x="2861961" y="1149540"/>
                  <a:pt x="2490698" y="1147330"/>
                  <a:pt x="2223067" y="1169551"/>
                </a:cubicBezTo>
                <a:cubicBezTo>
                  <a:pt x="1955436" y="1191773"/>
                  <a:pt x="1774991" y="1183585"/>
                  <a:pt x="1473117" y="1169551"/>
                </a:cubicBezTo>
                <a:cubicBezTo>
                  <a:pt x="1171243" y="1155518"/>
                  <a:pt x="1217810" y="1180375"/>
                  <a:pt x="964222" y="1169551"/>
                </a:cubicBezTo>
                <a:cubicBezTo>
                  <a:pt x="710635" y="1158727"/>
                  <a:pt x="351298" y="1199026"/>
                  <a:pt x="0" y="1169551"/>
                </a:cubicBezTo>
                <a:cubicBezTo>
                  <a:pt x="7895" y="947037"/>
                  <a:pt x="-12123" y="714460"/>
                  <a:pt x="0" y="573080"/>
                </a:cubicBezTo>
                <a:cubicBezTo>
                  <a:pt x="12123" y="431700"/>
                  <a:pt x="-22138" y="148904"/>
                  <a:pt x="0" y="0"/>
                </a:cubicBezTo>
                <a:close/>
              </a:path>
              <a:path w="8035182" h="1169551"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17038" y="190792"/>
                  <a:pt x="8062529" y="310177"/>
                  <a:pt x="8035182" y="549689"/>
                </a:cubicBezTo>
                <a:cubicBezTo>
                  <a:pt x="8007835" y="789201"/>
                  <a:pt x="8016554" y="909729"/>
                  <a:pt x="8035182" y="1169551"/>
                </a:cubicBezTo>
                <a:cubicBezTo>
                  <a:pt x="7914643" y="1182951"/>
                  <a:pt x="7650245" y="1190014"/>
                  <a:pt x="7526287" y="1169551"/>
                </a:cubicBezTo>
                <a:cubicBezTo>
                  <a:pt x="7402330" y="1149088"/>
                  <a:pt x="7192611" y="1174341"/>
                  <a:pt x="7017392" y="1169551"/>
                </a:cubicBezTo>
                <a:cubicBezTo>
                  <a:pt x="6842174" y="1164761"/>
                  <a:pt x="6684129" y="1158022"/>
                  <a:pt x="6508497" y="1169551"/>
                </a:cubicBezTo>
                <a:cubicBezTo>
                  <a:pt x="6332865" y="1181080"/>
                  <a:pt x="6082864" y="1185606"/>
                  <a:pt x="5838899" y="1169551"/>
                </a:cubicBezTo>
                <a:cubicBezTo>
                  <a:pt x="5594934" y="1153496"/>
                  <a:pt x="5389247" y="1206437"/>
                  <a:pt x="5088949" y="1169551"/>
                </a:cubicBezTo>
                <a:cubicBezTo>
                  <a:pt x="4788651" y="1132666"/>
                  <a:pt x="4829427" y="1177608"/>
                  <a:pt x="4580054" y="1169551"/>
                </a:cubicBezTo>
                <a:cubicBezTo>
                  <a:pt x="4330681" y="1161494"/>
                  <a:pt x="4060918" y="1145238"/>
                  <a:pt x="3910455" y="1169551"/>
                </a:cubicBezTo>
                <a:cubicBezTo>
                  <a:pt x="3759992" y="1193864"/>
                  <a:pt x="3330559" y="1206484"/>
                  <a:pt x="3080153" y="1169551"/>
                </a:cubicBezTo>
                <a:cubicBezTo>
                  <a:pt x="2829747" y="1132618"/>
                  <a:pt x="2685862" y="1154173"/>
                  <a:pt x="2490906" y="1169551"/>
                </a:cubicBezTo>
                <a:cubicBezTo>
                  <a:pt x="2295950" y="1184929"/>
                  <a:pt x="1963533" y="1136440"/>
                  <a:pt x="1821308" y="1169551"/>
                </a:cubicBezTo>
                <a:cubicBezTo>
                  <a:pt x="1679083" y="1202662"/>
                  <a:pt x="1524579" y="1154520"/>
                  <a:pt x="1392765" y="1169551"/>
                </a:cubicBezTo>
                <a:cubicBezTo>
                  <a:pt x="1260951" y="1184582"/>
                  <a:pt x="985885" y="1167850"/>
                  <a:pt x="883870" y="1169551"/>
                </a:cubicBezTo>
                <a:cubicBezTo>
                  <a:pt x="781856" y="1171252"/>
                  <a:pt x="408217" y="1134536"/>
                  <a:pt x="0" y="1169551"/>
                </a:cubicBezTo>
                <a:cubicBezTo>
                  <a:pt x="11109" y="966437"/>
                  <a:pt x="-10744" y="864746"/>
                  <a:pt x="0" y="619862"/>
                </a:cubicBezTo>
                <a:cubicBezTo>
                  <a:pt x="10744" y="374978"/>
                  <a:pt x="-25154" y="254555"/>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a:solidFill>
                  <a:prstClr val="black"/>
                </a:solidFill>
                <a:latin typeface="BIZ UDPゴシック" panose="020B0400000000000000" pitchFamily="50" charset="-128"/>
                <a:ea typeface="BIZ UDPゴシック" panose="020B0400000000000000" pitchFamily="50" charset="-128"/>
              </a:rPr>
              <a:t>・エラー</a:t>
            </a:r>
            <a:r>
              <a:rPr lang="ja-JP" altLang="en-US" sz="2000" dirty="0">
                <a:solidFill>
                  <a:prstClr val="black"/>
                </a:solidFill>
                <a:latin typeface="BIZ UDPゴシック" panose="020B0400000000000000" pitchFamily="50" charset="-128"/>
                <a:ea typeface="BIZ UDPゴシック" panose="020B0400000000000000" pitchFamily="50" charset="-128"/>
              </a:rPr>
              <a:t>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anim calcmode="lin" valueType="num">
                                      <p:cBhvr>
                                        <p:cTn id="4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animEffect transition="in" filter="fade">
                                      <p:cBhvr>
                                        <p:cTn id="51" dur="500"/>
                                        <p:tgtEl>
                                          <p:spTgt spid="19">
                                            <p:txEl>
                                              <p:pRg st="3" end="3"/>
                                            </p:txEl>
                                          </p:spTgt>
                                        </p:tgtEl>
                                      </p:cBhvr>
                                    </p:animEffect>
                                    <p:anim calcmode="lin" valueType="num">
                                      <p:cBhvr>
                                        <p:cTn id="5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1928765" y="4896675"/>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6805566" y="294242"/>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6287584" y="1702482"/>
            <a:ext cx="5420140" cy="1323439"/>
          </a:xfrm>
          <a:prstGeom prst="rect">
            <a:avLst/>
          </a:prstGeom>
          <a:noFill/>
        </p:spPr>
        <p:txBody>
          <a:bodyPr wrap="square" rtlCol="0">
            <a:spAutoFit/>
          </a:bodyP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0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0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
        <p:nvSpPr>
          <p:cNvPr id="2" name="テキスト ボックス 1">
            <a:extLst>
              <a:ext uri="{FF2B5EF4-FFF2-40B4-BE49-F238E27FC236}">
                <a16:creationId xmlns:a16="http://schemas.microsoft.com/office/drawing/2014/main" id="{C1A36E80-7322-41D0-A91E-A81339FED7CD}"/>
              </a:ext>
            </a:extLst>
          </p:cNvPr>
          <p:cNvSpPr txBox="1"/>
          <p:nvPr/>
        </p:nvSpPr>
        <p:spPr>
          <a:xfrm>
            <a:off x="5397995" y="3310572"/>
            <a:ext cx="6287582" cy="1200329"/>
          </a:xfrm>
          <a:prstGeom prst="rect">
            <a:avLst/>
          </a:prstGeom>
          <a:noFill/>
        </p:spPr>
        <p:txBody>
          <a:bodyPr wrap="square" rtlCol="0">
            <a:spAutoFit/>
          </a:bodyPr>
          <a:lstStyle/>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プログラムが動いた時のこの感動した気持ちをこと</a:t>
            </a:r>
            <a:r>
              <a:rPr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いつまでも忘れる</a:t>
            </a:r>
            <a:r>
              <a:rPr kumimoji="1"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なく</a:t>
            </a:r>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持ちつづけて</a:t>
            </a:r>
            <a:endParaRPr kumimoji="1"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いきたい</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2328" y="2455266"/>
            <a:ext cx="1244872" cy="124487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2697</TotalTime>
  <Words>1594</Words>
  <Application>Microsoft Office PowerPoint</Application>
  <PresentationFormat>ワイド画面</PresentationFormat>
  <Paragraphs>235</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158</cp:revision>
  <dcterms:created xsi:type="dcterms:W3CDTF">2021-06-21T07:35:29Z</dcterms:created>
  <dcterms:modified xsi:type="dcterms:W3CDTF">2021-06-28T04:04:22Z</dcterms:modified>
</cp:coreProperties>
</file>