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垣内　咲希" initials="中垣内　咲希" lastIdx="1" clrIdx="0">
    <p:extLst>
      <p:ext uri="{19B8F6BF-5375-455C-9EA6-DF929625EA0E}">
        <p15:presenceInfo xmlns:p15="http://schemas.microsoft.com/office/powerpoint/2012/main" userId="S::nakagakiuchi@seplus2016.onmicrosoft.com::a2b6c0c8-6c43-40c8-88fa-cd0517cd04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808E9-2FB5-4728-8D3F-44E9812D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6B884D-1BDD-419D-BB5F-5C01489DC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513AC-E98C-48EB-93F3-20151D40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AD98F-06E2-4F0A-B9D4-B44C9B9E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88CE4-8008-47B3-9247-FB4D4F33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63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BB739-15FA-49AB-9A92-2DE67085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8EED78-349E-4C36-A9D8-9677512C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86C4-CA43-4BE7-B877-20069DB4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641E9-CE7E-4E10-9AA4-C2E37D02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0A4A8-27E6-42AB-A0AF-C3FA43F4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0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9C4F04-5A9C-497C-B858-CCF10CC29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17259F-2AD0-4834-8A7F-39C7D81E8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880E6-FD1A-4F37-9F4C-9BF82107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C737B-D0BA-4567-AFEF-3CD4566F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17BB2-D2FD-4F0E-A592-C63C641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70A16-1761-44DB-8C04-61968726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8716A-CCE2-4ACA-8208-C0B1EC26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2BC09A-25F1-4D62-98FC-15DEF09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570CF-1761-480B-A8C6-F6511513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E62C2C-8515-48F9-B9F5-0388815F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9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BA07B-2673-4AA4-AEAB-9F9C7510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586245-B221-4EBB-8EB3-4A831694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6F465-C2BD-4400-92AD-79741BC4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C64E6-9BFD-4115-A918-0B9F0840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511A3-A610-4348-9984-885A523A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2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7E6CE-6101-41A6-AE12-746D7494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9AB6A-A0BD-4F0E-B049-6345228FD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BFD56D-A1C2-45C2-A909-B08B20EA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D38CAF-AEBA-431B-8AC8-2DF93024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59C49D-E049-4362-AC9A-65CFFE31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DECC6-D243-4164-A734-D48EAE89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44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D08A4-41D5-4184-ABF2-DCE4E327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69A236-E26E-43C8-8FD8-6A48C776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4F9AF-2514-4199-AABA-D44C6E850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EE2826-D6F1-4D40-B2A4-FFCF350DD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FDAE6B-55A9-478A-A1AE-59F48C84F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2ADF72-25BE-447A-825B-C163E064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B2AD92-6E76-4B1A-A151-AC5F3B73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70B897-3303-4F7F-AC8D-FAD9395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90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D3120-DE40-4F27-A081-E7ACAD25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F3B004-B951-4BB0-9BBB-0ECFC5EB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B3E13-C9EC-48D1-ABAF-B37FC9AD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9D88A2-2C10-47D4-A209-AF1F0754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A76B08-124B-4F35-B4B2-67BC6B01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35C900-5E7E-4DB8-80F1-110DC1AC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177330-705C-4708-B252-F15E0708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9F06D-A1F7-420C-8819-8C5B0FD8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3275-832C-4499-93A5-3963BFDB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3F5E02-EDA2-4207-B1F6-93CBF34F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C673E-5728-4027-98D5-BE9833DC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DD394-6234-4A8F-B871-A9C47868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F296FC-AB8A-462F-B60E-A6425E81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54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6D96F-5864-45C8-A953-89D95183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5F56FD-966E-4E44-AB42-18356BFDD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AA7969-7804-47F2-B39A-8908F228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09C929-18D6-4583-9BDD-92F9A89B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114BE-32FF-4D98-98ED-E0160E1E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105860-A4D0-4D36-B189-19BAA353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08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EDAEAA-389C-4BD7-8AE8-8EF9321B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AF082-09EE-41D6-AF77-8FF29233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956C6-054C-40AF-BAE8-EE3F1294F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2839-0A30-4598-94C3-6B01A74183FC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20C87-6028-4D1A-88EE-DED6B088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D52EE-D8E8-4B98-8149-7C2F3FA6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5010-1D42-4CD8-880E-39D56A07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ED3B5EB2-6396-4614-AF4F-D0C066C5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0" y="2452875"/>
            <a:ext cx="4892040" cy="4892040"/>
          </a:xfrm>
          <a:prstGeom prst="rect">
            <a:avLst/>
          </a:prstGeom>
        </p:spPr>
      </p:pic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3CC32D3C-DFB9-458C-A569-C157DA0E9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9" t="13185" r="26490" b="54066"/>
          <a:stretch/>
        </p:blipFill>
        <p:spPr>
          <a:xfrm>
            <a:off x="1597007" y="3962895"/>
            <a:ext cx="2592890" cy="1508174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B6C40122-690C-4181-9D9D-21FE6D45E6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1220" y="3937384"/>
            <a:ext cx="2830286" cy="2830286"/>
          </a:xfrm>
          <a:prstGeom prst="rect">
            <a:avLst/>
          </a:prstGeom>
        </p:spPr>
      </p:pic>
      <p:sp>
        <p:nvSpPr>
          <p:cNvPr id="16" name="タイトル 6">
            <a:extLst>
              <a:ext uri="{FF2B5EF4-FFF2-40B4-BE49-F238E27FC236}">
                <a16:creationId xmlns:a16="http://schemas.microsoft.com/office/drawing/2014/main" id="{3CA06AF7-4D22-46A4-9350-8019BC0AAB0B}"/>
              </a:ext>
            </a:extLst>
          </p:cNvPr>
          <p:cNvSpPr txBox="1">
            <a:spLocks/>
          </p:cNvSpPr>
          <p:nvPr/>
        </p:nvSpPr>
        <p:spPr>
          <a:xfrm>
            <a:off x="606939" y="208024"/>
            <a:ext cx="4734682" cy="1100271"/>
          </a:xfrm>
          <a:custGeom>
            <a:avLst/>
            <a:gdLst>
              <a:gd name="connsiteX0" fmla="*/ 0 w 4734682"/>
              <a:gd name="connsiteY0" fmla="*/ 0 h 1100271"/>
              <a:gd name="connsiteX1" fmla="*/ 723730 w 4734682"/>
              <a:gd name="connsiteY1" fmla="*/ 0 h 1100271"/>
              <a:gd name="connsiteX2" fmla="*/ 1494807 w 4734682"/>
              <a:gd name="connsiteY2" fmla="*/ 0 h 1100271"/>
              <a:gd name="connsiteX3" fmla="*/ 2123843 w 4734682"/>
              <a:gd name="connsiteY3" fmla="*/ 0 h 1100271"/>
              <a:gd name="connsiteX4" fmla="*/ 2800226 w 4734682"/>
              <a:gd name="connsiteY4" fmla="*/ 0 h 1100271"/>
              <a:gd name="connsiteX5" fmla="*/ 3429263 w 4734682"/>
              <a:gd name="connsiteY5" fmla="*/ 0 h 1100271"/>
              <a:gd name="connsiteX6" fmla="*/ 4010952 w 4734682"/>
              <a:gd name="connsiteY6" fmla="*/ 0 h 1100271"/>
              <a:gd name="connsiteX7" fmla="*/ 4734682 w 4734682"/>
              <a:gd name="connsiteY7" fmla="*/ 0 h 1100271"/>
              <a:gd name="connsiteX8" fmla="*/ 4734682 w 4734682"/>
              <a:gd name="connsiteY8" fmla="*/ 561138 h 1100271"/>
              <a:gd name="connsiteX9" fmla="*/ 4734682 w 4734682"/>
              <a:gd name="connsiteY9" fmla="*/ 1100271 h 1100271"/>
              <a:gd name="connsiteX10" fmla="*/ 4058299 w 4734682"/>
              <a:gd name="connsiteY10" fmla="*/ 1100271 h 1100271"/>
              <a:gd name="connsiteX11" fmla="*/ 3381916 w 4734682"/>
              <a:gd name="connsiteY11" fmla="*/ 1100271 h 1100271"/>
              <a:gd name="connsiteX12" fmla="*/ 2752879 w 4734682"/>
              <a:gd name="connsiteY12" fmla="*/ 1100271 h 1100271"/>
              <a:gd name="connsiteX13" fmla="*/ 2123843 w 4734682"/>
              <a:gd name="connsiteY13" fmla="*/ 1100271 h 1100271"/>
              <a:gd name="connsiteX14" fmla="*/ 1447460 w 4734682"/>
              <a:gd name="connsiteY14" fmla="*/ 1100271 h 1100271"/>
              <a:gd name="connsiteX15" fmla="*/ 723730 w 4734682"/>
              <a:gd name="connsiteY15" fmla="*/ 1100271 h 1100271"/>
              <a:gd name="connsiteX16" fmla="*/ 0 w 4734682"/>
              <a:gd name="connsiteY16" fmla="*/ 1100271 h 1100271"/>
              <a:gd name="connsiteX17" fmla="*/ 0 w 4734682"/>
              <a:gd name="connsiteY17" fmla="*/ 572141 h 1100271"/>
              <a:gd name="connsiteX18" fmla="*/ 0 w 4734682"/>
              <a:gd name="connsiteY18" fmla="*/ 0 h 110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34682" h="1100271" fill="none" extrusionOk="0">
                <a:moveTo>
                  <a:pt x="0" y="0"/>
                </a:moveTo>
                <a:cubicBezTo>
                  <a:pt x="331574" y="17468"/>
                  <a:pt x="447804" y="-34952"/>
                  <a:pt x="723730" y="0"/>
                </a:cubicBezTo>
                <a:cubicBezTo>
                  <a:pt x="999656" y="34952"/>
                  <a:pt x="1156832" y="30979"/>
                  <a:pt x="1494807" y="0"/>
                </a:cubicBezTo>
                <a:cubicBezTo>
                  <a:pt x="1832782" y="-30979"/>
                  <a:pt x="1993486" y="-16974"/>
                  <a:pt x="2123843" y="0"/>
                </a:cubicBezTo>
                <a:cubicBezTo>
                  <a:pt x="2254200" y="16974"/>
                  <a:pt x="2503524" y="-9971"/>
                  <a:pt x="2800226" y="0"/>
                </a:cubicBezTo>
                <a:cubicBezTo>
                  <a:pt x="3096928" y="9971"/>
                  <a:pt x="3228039" y="-29552"/>
                  <a:pt x="3429263" y="0"/>
                </a:cubicBezTo>
                <a:cubicBezTo>
                  <a:pt x="3630487" y="29552"/>
                  <a:pt x="3761045" y="28333"/>
                  <a:pt x="4010952" y="0"/>
                </a:cubicBezTo>
                <a:cubicBezTo>
                  <a:pt x="4260859" y="-28333"/>
                  <a:pt x="4417476" y="768"/>
                  <a:pt x="4734682" y="0"/>
                </a:cubicBezTo>
                <a:cubicBezTo>
                  <a:pt x="4741303" y="171383"/>
                  <a:pt x="4721040" y="328808"/>
                  <a:pt x="4734682" y="561138"/>
                </a:cubicBezTo>
                <a:cubicBezTo>
                  <a:pt x="4748324" y="793468"/>
                  <a:pt x="4733242" y="944009"/>
                  <a:pt x="4734682" y="1100271"/>
                </a:cubicBezTo>
                <a:cubicBezTo>
                  <a:pt x="4473545" y="1115215"/>
                  <a:pt x="4223842" y="1095931"/>
                  <a:pt x="4058299" y="1100271"/>
                </a:cubicBezTo>
                <a:cubicBezTo>
                  <a:pt x="3892756" y="1104611"/>
                  <a:pt x="3605766" y="1112896"/>
                  <a:pt x="3381916" y="1100271"/>
                </a:cubicBezTo>
                <a:cubicBezTo>
                  <a:pt x="3158066" y="1087646"/>
                  <a:pt x="2898899" y="1125574"/>
                  <a:pt x="2752879" y="1100271"/>
                </a:cubicBezTo>
                <a:cubicBezTo>
                  <a:pt x="2606859" y="1074968"/>
                  <a:pt x="2258784" y="1101470"/>
                  <a:pt x="2123843" y="1100271"/>
                </a:cubicBezTo>
                <a:cubicBezTo>
                  <a:pt x="1988902" y="1099072"/>
                  <a:pt x="1776045" y="1116279"/>
                  <a:pt x="1447460" y="1100271"/>
                </a:cubicBezTo>
                <a:cubicBezTo>
                  <a:pt x="1118875" y="1084263"/>
                  <a:pt x="932505" y="1067088"/>
                  <a:pt x="723730" y="1100271"/>
                </a:cubicBezTo>
                <a:cubicBezTo>
                  <a:pt x="514955" y="1133455"/>
                  <a:pt x="186640" y="1076700"/>
                  <a:pt x="0" y="1100271"/>
                </a:cubicBezTo>
                <a:cubicBezTo>
                  <a:pt x="17836" y="865987"/>
                  <a:pt x="-16327" y="827626"/>
                  <a:pt x="0" y="572141"/>
                </a:cubicBezTo>
                <a:cubicBezTo>
                  <a:pt x="16327" y="316656"/>
                  <a:pt x="-4311" y="227734"/>
                  <a:pt x="0" y="0"/>
                </a:cubicBezTo>
                <a:close/>
              </a:path>
              <a:path w="4734682" h="1100271" stroke="0" extrusionOk="0">
                <a:moveTo>
                  <a:pt x="0" y="0"/>
                </a:moveTo>
                <a:cubicBezTo>
                  <a:pt x="273376" y="-30531"/>
                  <a:pt x="449628" y="-21053"/>
                  <a:pt x="676383" y="0"/>
                </a:cubicBezTo>
                <a:cubicBezTo>
                  <a:pt x="903138" y="21053"/>
                  <a:pt x="1214850" y="-16378"/>
                  <a:pt x="1352766" y="0"/>
                </a:cubicBezTo>
                <a:cubicBezTo>
                  <a:pt x="1490682" y="16378"/>
                  <a:pt x="1783936" y="-4455"/>
                  <a:pt x="2076496" y="0"/>
                </a:cubicBezTo>
                <a:cubicBezTo>
                  <a:pt x="2369056" y="4455"/>
                  <a:pt x="2558404" y="16146"/>
                  <a:pt x="2800226" y="0"/>
                </a:cubicBezTo>
                <a:cubicBezTo>
                  <a:pt x="3042048" y="-16146"/>
                  <a:pt x="3209951" y="1669"/>
                  <a:pt x="3571303" y="0"/>
                </a:cubicBezTo>
                <a:cubicBezTo>
                  <a:pt x="3932655" y="-1669"/>
                  <a:pt x="4190537" y="8449"/>
                  <a:pt x="4734682" y="0"/>
                </a:cubicBezTo>
                <a:cubicBezTo>
                  <a:pt x="4719478" y="205845"/>
                  <a:pt x="4731760" y="356224"/>
                  <a:pt x="4734682" y="550136"/>
                </a:cubicBezTo>
                <a:cubicBezTo>
                  <a:pt x="4737604" y="744048"/>
                  <a:pt x="4729421" y="949953"/>
                  <a:pt x="4734682" y="1100271"/>
                </a:cubicBezTo>
                <a:cubicBezTo>
                  <a:pt x="4499850" y="1080380"/>
                  <a:pt x="4309626" y="1094284"/>
                  <a:pt x="3963605" y="1100271"/>
                </a:cubicBezTo>
                <a:cubicBezTo>
                  <a:pt x="3617584" y="1106258"/>
                  <a:pt x="3471814" y="1080858"/>
                  <a:pt x="3334569" y="1100271"/>
                </a:cubicBezTo>
                <a:cubicBezTo>
                  <a:pt x="3197324" y="1119684"/>
                  <a:pt x="2967000" y="1076232"/>
                  <a:pt x="2610839" y="1100271"/>
                </a:cubicBezTo>
                <a:cubicBezTo>
                  <a:pt x="2254678" y="1124311"/>
                  <a:pt x="2283154" y="1079534"/>
                  <a:pt x="2029149" y="1100271"/>
                </a:cubicBezTo>
                <a:cubicBezTo>
                  <a:pt x="1775144" y="1121009"/>
                  <a:pt x="1610208" y="1108128"/>
                  <a:pt x="1400113" y="1100271"/>
                </a:cubicBezTo>
                <a:cubicBezTo>
                  <a:pt x="1190018" y="1092414"/>
                  <a:pt x="874129" y="1078810"/>
                  <a:pt x="676383" y="1100271"/>
                </a:cubicBezTo>
                <a:cubicBezTo>
                  <a:pt x="478637" y="1121733"/>
                  <a:pt x="253875" y="1084226"/>
                  <a:pt x="0" y="1100271"/>
                </a:cubicBezTo>
                <a:cubicBezTo>
                  <a:pt x="10975" y="948150"/>
                  <a:pt x="28001" y="763912"/>
                  <a:pt x="0" y="528130"/>
                </a:cubicBezTo>
                <a:cubicBezTo>
                  <a:pt x="-28001" y="292348"/>
                  <a:pt x="-12587" y="15696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4117270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ja-JP" altLang="en-US" dirty="0">
                <a:solidFill>
                  <a:schemeClr val="accent6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理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解度テスト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69F0DD9-4350-4472-A927-1A33BE3DAA00}"/>
              </a:ext>
            </a:extLst>
          </p:cNvPr>
          <p:cNvSpPr txBox="1"/>
          <p:nvPr/>
        </p:nvSpPr>
        <p:spPr>
          <a:xfrm>
            <a:off x="9614969" y="3937384"/>
            <a:ext cx="2048771" cy="936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kumimoji="1"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わかった！</a:t>
            </a:r>
          </a:p>
        </p:txBody>
      </p:sp>
      <p:pic>
        <p:nvPicPr>
          <p:cNvPr id="33" name="図 32" descr="図形&#10;&#10;自動的に生成された説明">
            <a:extLst>
              <a:ext uri="{FF2B5EF4-FFF2-40B4-BE49-F238E27FC236}">
                <a16:creationId xmlns:a16="http://schemas.microsoft.com/office/drawing/2014/main" id="{4706094B-0DE8-4875-B706-FD6DC9F27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9143" y="1159934"/>
            <a:ext cx="5820576" cy="355704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18E37F-4FB5-431F-A818-D229E113BDEF}"/>
              </a:ext>
            </a:extLst>
          </p:cNvPr>
          <p:cNvSpPr txBox="1"/>
          <p:nvPr/>
        </p:nvSpPr>
        <p:spPr>
          <a:xfrm>
            <a:off x="5558086" y="2211057"/>
            <a:ext cx="5574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２０問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×</a:t>
            </a:r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６分野のテスト問題</a:t>
            </a:r>
          </a:p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理解度の向上を図る</a:t>
            </a:r>
          </a:p>
        </p:txBody>
      </p:sp>
    </p:spTree>
    <p:extLst>
      <p:ext uri="{BB962C8B-B14F-4D97-AF65-F5344CB8AC3E}">
        <p14:creationId xmlns:p14="http://schemas.microsoft.com/office/powerpoint/2010/main" val="44088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HGｺﾞｼｯｸE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中垣内　咲希</dc:creator>
  <cp:lastModifiedBy>中垣内　咲希</cp:lastModifiedBy>
  <cp:revision>8</cp:revision>
  <dcterms:created xsi:type="dcterms:W3CDTF">2021-06-25T04:49:16Z</dcterms:created>
  <dcterms:modified xsi:type="dcterms:W3CDTF">2021-06-25T06:13:39Z</dcterms:modified>
</cp:coreProperties>
</file>