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260" r:id="rId4"/>
    <p:sldId id="273" r:id="rId5"/>
    <p:sldId id="274" r:id="rId6"/>
    <p:sldId id="261" r:id="rId7"/>
    <p:sldId id="275" r:id="rId8"/>
    <p:sldId id="277" r:id="rId9"/>
    <p:sldId id="289" r:id="rId10"/>
    <p:sldId id="291" r:id="rId11"/>
    <p:sldId id="285" r:id="rId12"/>
    <p:sldId id="286" r:id="rId13"/>
    <p:sldId id="256" r:id="rId14"/>
    <p:sldId id="262" r:id="rId15"/>
    <p:sldId id="263" r:id="rId16"/>
    <p:sldId id="293" r:id="rId17"/>
    <p:sldId id="294" r:id="rId18"/>
    <p:sldId id="292" r:id="rId19"/>
    <p:sldId id="271" r:id="rId20"/>
    <p:sldId id="272" r:id="rId21"/>
    <p:sldId id="264" r:id="rId22"/>
    <p:sldId id="288" r:id="rId23"/>
    <p:sldId id="290" r:id="rId24"/>
    <p:sldId id="296" r:id="rId25"/>
    <p:sldId id="265" r:id="rId26"/>
    <p:sldId id="279" r:id="rId27"/>
    <p:sldId id="280" r:id="rId28"/>
    <p:sldId id="300"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953"/>
    <a:srgbClr val="ECDC6C"/>
    <a:srgbClr val="FFD966"/>
    <a:srgbClr val="52A1C3"/>
    <a:srgbClr val="339C64"/>
    <a:srgbClr val="CD5954"/>
    <a:srgbClr val="71A0C0"/>
    <a:srgbClr val="E7DB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45.20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0,'6'0,"3"0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3.94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82,'0'6,"7"3,15-1,18-1,8-2,2-2,0-2,-2 0,4-1,0 0,5-1,-2 1,-2 0,-5-1,-3 1,-3 0,-2 0,6 0,1 0,7 0,0 0,-2 0,-4 0,-2 0,-4 0,-1 0,-2 0,0 0,-1 0,1 0,-1 0,1 0,0 0,7 0,1 0,8 0,-1 0,-2 0,11 0,6 0,6 0,10 0,-3 0,-9 0,-10 0,-9 0,-7 0,-5 0,4-6,7-3,1 1,5-6,-1 1,-4-6,-4 2,-4 3,-3 5,4 3,1 2,6 3,-1 1,-1 1,3-1,-2 1,-2 0,-3-1,-4 1,-2-1,4 0,9 0,7 0,1 0,-5 0,2 6,-10 10,-6 1,-4-2,-3-3,0-4,-1-4,1-1,14-3,5 0,-1-1,-2 1,2 12,6 5,-2 0,-3-4,-5-3,2-4,-1-3,3-2,0-1,-3 0,-4-1,-3 0,3 1,1-1,-8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6.2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42,'7'0,"9"0,14 0,16 0,7 0,7 0,1 0,-4 0,-5 0,3 0,-3 0,5 0,-3 0,-2 0,-4 0,-3 0,-4 0,0 0,-2 0,6 0,15-6,5-3,-3 0,-5 2,-6 2,-4 2,-4 1,4 2,1 0,-2 0,6 0,-1 1,-1-1,4 0,5 0,1 1,-5-1,3 0,-3 0,4 0,4 0,-2 0,-4 0,1-1,-3 1,-3 0,-5 0,-3 0,4 0,0 0,-1 0,-2 0,5 0,0 0,-1 0,-3 7,-2 2,-3 0,0-2,-2-2,6-2,3-2,-1 0,-2-1,-1 0,-2-1,-2 1,7 0,7 0,2-1,5 1,11 0,8 0,-4 0,5 0,-4 0,-9 0,-9 0,-9 0,-5 0,-4 0,-2 0,-2 0,1 0,-1 0,1 0,7 0,2 0,7 0,0 0,6 0,-3 0,-3 0,-4 0,2 0,-1 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2021/6/28</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2021/6/28</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2021/6/28</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openxmlformats.org/officeDocument/2006/relationships/image" Target="../media/image25.png"/><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24.png"/><Relationship Id="rId2" Type="http://schemas.openxmlformats.org/officeDocument/2006/relationships/customXml" Target="../ink/ink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7.xml"/><Relationship Id="rId17" Type="http://schemas.openxmlformats.org/officeDocument/2006/relationships/image" Target="../media/image27.png"/><Relationship Id="rId2" Type="http://schemas.openxmlformats.org/officeDocument/2006/relationships/customXml" Target="../ink/ink1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0.png"/><Relationship Id="rId18" Type="http://schemas.openxmlformats.org/officeDocument/2006/relationships/image" Target="../media/image29.png"/><Relationship Id="rId7" Type="http://schemas.openxmlformats.org/officeDocument/2006/relationships/image" Target="../media/image7.png"/><Relationship Id="rId12" Type="http://schemas.openxmlformats.org/officeDocument/2006/relationships/customXml" Target="../ink/ink23.xml"/><Relationship Id="rId17" Type="http://schemas.microsoft.com/office/2007/relationships/hdphoto" Target="../media/hdphoto4.wdp"/><Relationship Id="rId2" Type="http://schemas.openxmlformats.org/officeDocument/2006/relationships/customXml" Target="../ink/ink19.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22.xml"/><Relationship Id="rId9" Type="http://schemas.openxmlformats.org/officeDocument/2006/relationships/image" Target="../media/image8.png"/><Relationship Id="rId14" Type="http://schemas.openxmlformats.org/officeDocument/2006/relationships/customXml" Target="../ink/ink2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7.wdp"/><Relationship Id="rId4" Type="http://schemas.openxmlformats.org/officeDocument/2006/relationships/image" Target="../media/image39.png"/><Relationship Id="rId9" Type="http://schemas.microsoft.com/office/2007/relationships/hdphoto" Target="../media/hdphoto9.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34" Type="http://schemas.openxmlformats.org/officeDocument/2006/relationships/customXml" Target="../ink/ink27.xml"/><Relationship Id="rId3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32" Type="http://schemas.openxmlformats.org/officeDocument/2006/relationships/customXml" Target="../ink/ink26.xml"/><Relationship Id="rId31" Type="http://schemas.openxmlformats.org/officeDocument/2006/relationships/image" Target="../media/image430.png"/><Relationship Id="rId4" Type="http://schemas.openxmlformats.org/officeDocument/2006/relationships/customXml" Target="../ink/ink25.xml"/><Relationship Id="rId35"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4455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135845" y="6040084"/>
            <a:ext cx="2931886" cy="707886"/>
          </a:xfrm>
          <a:prstGeom prst="rect">
            <a:avLst/>
          </a:prstGeom>
          <a:noFill/>
        </p:spPr>
        <p:txBody>
          <a:bodyPr wrap="square" rtlCol="0">
            <a:spAutoFit/>
          </a:bodyPr>
          <a:lstStyle/>
          <a:p>
            <a:r>
              <a:rPr kumimoji="1" lang="en-US" altLang="ja-JP" sz="4000" dirty="0" err="1">
                <a:solidFill>
                  <a:schemeClr val="tx1">
                    <a:lumMod val="65000"/>
                    <a:lumOff val="35000"/>
                  </a:schemeClr>
                </a:solidFill>
                <a:latin typeface="+mj-ea"/>
                <a:ea typeface="+mj-ea"/>
              </a:rPr>
              <a:t>SkyNH</a:t>
            </a:r>
            <a:endParaRPr kumimoji="1" lang="ja-JP" altLang="en-US" sz="4000" dirty="0">
              <a:solidFill>
                <a:schemeClr val="tx1">
                  <a:lumMod val="65000"/>
                  <a:lumOff val="35000"/>
                </a:schemeClr>
              </a:solidFill>
              <a:latin typeface="+mj-ea"/>
              <a:ea typeface="+mj-ea"/>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8" name="楕円 37">
            <a:extLst>
              <a:ext uri="{FF2B5EF4-FFF2-40B4-BE49-F238E27FC236}">
                <a16:creationId xmlns:a16="http://schemas.microsoft.com/office/drawing/2014/main" id="{4372548E-7B0C-4A80-B5A8-E6AEAEF6EDB6}"/>
              </a:ext>
            </a:extLst>
          </p:cNvPr>
          <p:cNvSpPr/>
          <p:nvPr/>
        </p:nvSpPr>
        <p:spPr>
          <a:xfrm>
            <a:off x="122497" y="1456752"/>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4FC83C9-A718-42B3-A36F-150BE59ADF55}"/>
              </a:ext>
            </a:extLst>
          </p:cNvPr>
          <p:cNvSpPr/>
          <p:nvPr/>
        </p:nvSpPr>
        <p:spPr>
          <a:xfrm>
            <a:off x="9261578" y="2915672"/>
            <a:ext cx="2765242" cy="2447918"/>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14" name="テキスト ボックス 13">
            <a:extLst>
              <a:ext uri="{FF2B5EF4-FFF2-40B4-BE49-F238E27FC236}">
                <a16:creationId xmlns:a16="http://schemas.microsoft.com/office/drawing/2014/main" id="{5EC45111-DEF2-4A79-8561-A62041B11011}"/>
              </a:ext>
            </a:extLst>
          </p:cNvPr>
          <p:cNvSpPr txBox="1"/>
          <p:nvPr/>
        </p:nvSpPr>
        <p:spPr>
          <a:xfrm>
            <a:off x="3801744" y="4977360"/>
            <a:ext cx="7382253" cy="461665"/>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分からないことはみんなで話し合える</a:t>
            </a:r>
            <a:endParaRPr kumimoji="1" lang="ja-JP" altLang="en-US" sz="2400" dirty="0">
              <a:solidFill>
                <a:schemeClr val="tx2">
                  <a:lumMod val="75000"/>
                </a:schemeClr>
              </a:solidFill>
              <a:latin typeface="HGｺﾞｼｯｸE" panose="020B0909000000000000" pitchFamily="49" charset="-128"/>
              <a:ea typeface="HGｺﾞｼｯｸE" panose="020B0909000000000000" pitchFamily="49" charset="-128"/>
            </a:endParaRPr>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451498" y="245878"/>
            <a:ext cx="6453563" cy="1226880"/>
          </a:xfrm>
          <a:custGeom>
            <a:avLst/>
            <a:gdLst>
              <a:gd name="connsiteX0" fmla="*/ 0 w 6453563"/>
              <a:gd name="connsiteY0" fmla="*/ 0 h 1226880"/>
              <a:gd name="connsiteX1" fmla="*/ 580821 w 6453563"/>
              <a:gd name="connsiteY1" fmla="*/ 0 h 1226880"/>
              <a:gd name="connsiteX2" fmla="*/ 1097106 w 6453563"/>
              <a:gd name="connsiteY2" fmla="*/ 0 h 1226880"/>
              <a:gd name="connsiteX3" fmla="*/ 1806998 w 6453563"/>
              <a:gd name="connsiteY3" fmla="*/ 0 h 1226880"/>
              <a:gd name="connsiteX4" fmla="*/ 2452354 w 6453563"/>
              <a:gd name="connsiteY4" fmla="*/ 0 h 1226880"/>
              <a:gd name="connsiteX5" fmla="*/ 3033175 w 6453563"/>
              <a:gd name="connsiteY5" fmla="*/ 0 h 1226880"/>
              <a:gd name="connsiteX6" fmla="*/ 3613995 w 6453563"/>
              <a:gd name="connsiteY6" fmla="*/ 0 h 1226880"/>
              <a:gd name="connsiteX7" fmla="*/ 4194816 w 6453563"/>
              <a:gd name="connsiteY7" fmla="*/ 0 h 1226880"/>
              <a:gd name="connsiteX8" fmla="*/ 4711101 w 6453563"/>
              <a:gd name="connsiteY8" fmla="*/ 0 h 1226880"/>
              <a:gd name="connsiteX9" fmla="*/ 5162850 w 6453563"/>
              <a:gd name="connsiteY9" fmla="*/ 0 h 1226880"/>
              <a:gd name="connsiteX10" fmla="*/ 6453563 w 6453563"/>
              <a:gd name="connsiteY10" fmla="*/ 0 h 1226880"/>
              <a:gd name="connsiteX11" fmla="*/ 6453563 w 6453563"/>
              <a:gd name="connsiteY11" fmla="*/ 613440 h 1226880"/>
              <a:gd name="connsiteX12" fmla="*/ 6453563 w 6453563"/>
              <a:gd name="connsiteY12" fmla="*/ 1226880 h 1226880"/>
              <a:gd name="connsiteX13" fmla="*/ 5743671 w 6453563"/>
              <a:gd name="connsiteY13" fmla="*/ 1226880 h 1226880"/>
              <a:gd name="connsiteX14" fmla="*/ 5162850 w 6453563"/>
              <a:gd name="connsiteY14" fmla="*/ 1226880 h 1226880"/>
              <a:gd name="connsiteX15" fmla="*/ 4711101 w 6453563"/>
              <a:gd name="connsiteY15" fmla="*/ 1226880 h 1226880"/>
              <a:gd name="connsiteX16" fmla="*/ 4130280 w 6453563"/>
              <a:gd name="connsiteY16" fmla="*/ 1226880 h 1226880"/>
              <a:gd name="connsiteX17" fmla="*/ 3420388 w 6453563"/>
              <a:gd name="connsiteY17" fmla="*/ 1226880 h 1226880"/>
              <a:gd name="connsiteX18" fmla="*/ 2968639 w 6453563"/>
              <a:gd name="connsiteY18" fmla="*/ 1226880 h 1226880"/>
              <a:gd name="connsiteX19" fmla="*/ 2258747 w 6453563"/>
              <a:gd name="connsiteY19" fmla="*/ 1226880 h 1226880"/>
              <a:gd name="connsiteX20" fmla="*/ 1806998 w 6453563"/>
              <a:gd name="connsiteY20" fmla="*/ 1226880 h 1226880"/>
              <a:gd name="connsiteX21" fmla="*/ 1161641 w 6453563"/>
              <a:gd name="connsiteY21" fmla="*/ 1226880 h 1226880"/>
              <a:gd name="connsiteX22" fmla="*/ 0 w 6453563"/>
              <a:gd name="connsiteY22" fmla="*/ 1226880 h 1226880"/>
              <a:gd name="connsiteX23" fmla="*/ 0 w 6453563"/>
              <a:gd name="connsiteY23" fmla="*/ 601171 h 1226880"/>
              <a:gd name="connsiteX24" fmla="*/ 0 w 6453563"/>
              <a:gd name="connsiteY24"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53563" h="1226880" fill="none" extrusionOk="0">
                <a:moveTo>
                  <a:pt x="0" y="0"/>
                </a:moveTo>
                <a:cubicBezTo>
                  <a:pt x="164659" y="19746"/>
                  <a:pt x="379103" y="-22774"/>
                  <a:pt x="580821" y="0"/>
                </a:cubicBezTo>
                <a:cubicBezTo>
                  <a:pt x="782539" y="22774"/>
                  <a:pt x="886089" y="-14666"/>
                  <a:pt x="1097106" y="0"/>
                </a:cubicBezTo>
                <a:cubicBezTo>
                  <a:pt x="1308123" y="14666"/>
                  <a:pt x="1479402" y="11606"/>
                  <a:pt x="1806998" y="0"/>
                </a:cubicBezTo>
                <a:cubicBezTo>
                  <a:pt x="2134594" y="-11606"/>
                  <a:pt x="2246588" y="-10772"/>
                  <a:pt x="2452354" y="0"/>
                </a:cubicBezTo>
                <a:cubicBezTo>
                  <a:pt x="2658120" y="10772"/>
                  <a:pt x="2888826" y="-620"/>
                  <a:pt x="3033175" y="0"/>
                </a:cubicBezTo>
                <a:cubicBezTo>
                  <a:pt x="3177524" y="620"/>
                  <a:pt x="3407558" y="21622"/>
                  <a:pt x="3613995" y="0"/>
                </a:cubicBezTo>
                <a:cubicBezTo>
                  <a:pt x="3820432" y="-21622"/>
                  <a:pt x="3920722" y="-17495"/>
                  <a:pt x="4194816" y="0"/>
                </a:cubicBezTo>
                <a:cubicBezTo>
                  <a:pt x="4468910" y="17495"/>
                  <a:pt x="4506074" y="6041"/>
                  <a:pt x="4711101" y="0"/>
                </a:cubicBezTo>
                <a:cubicBezTo>
                  <a:pt x="4916129" y="-6041"/>
                  <a:pt x="5044361" y="-1490"/>
                  <a:pt x="5162850" y="0"/>
                </a:cubicBezTo>
                <a:cubicBezTo>
                  <a:pt x="5281339" y="1490"/>
                  <a:pt x="6094027" y="-41298"/>
                  <a:pt x="6453563" y="0"/>
                </a:cubicBezTo>
                <a:cubicBezTo>
                  <a:pt x="6433993" y="141829"/>
                  <a:pt x="6458210" y="395368"/>
                  <a:pt x="6453563" y="613440"/>
                </a:cubicBezTo>
                <a:cubicBezTo>
                  <a:pt x="6448916" y="831512"/>
                  <a:pt x="6477610" y="1006104"/>
                  <a:pt x="6453563" y="1226880"/>
                </a:cubicBezTo>
                <a:cubicBezTo>
                  <a:pt x="6278732" y="1255354"/>
                  <a:pt x="6050769" y="1259747"/>
                  <a:pt x="5743671" y="1226880"/>
                </a:cubicBezTo>
                <a:cubicBezTo>
                  <a:pt x="5436573" y="1194013"/>
                  <a:pt x="5437812" y="1243765"/>
                  <a:pt x="5162850" y="1226880"/>
                </a:cubicBezTo>
                <a:cubicBezTo>
                  <a:pt x="4887888" y="1209995"/>
                  <a:pt x="4840870" y="1244622"/>
                  <a:pt x="4711101" y="1226880"/>
                </a:cubicBezTo>
                <a:cubicBezTo>
                  <a:pt x="4581332" y="1209138"/>
                  <a:pt x="4418255" y="1248614"/>
                  <a:pt x="4130280" y="1226880"/>
                </a:cubicBezTo>
                <a:cubicBezTo>
                  <a:pt x="3842305" y="1205146"/>
                  <a:pt x="3606374" y="1197262"/>
                  <a:pt x="3420388" y="1226880"/>
                </a:cubicBezTo>
                <a:cubicBezTo>
                  <a:pt x="3234402" y="1256498"/>
                  <a:pt x="3118279" y="1245169"/>
                  <a:pt x="2968639" y="1226880"/>
                </a:cubicBezTo>
                <a:cubicBezTo>
                  <a:pt x="2818999" y="1208591"/>
                  <a:pt x="2503338" y="1243012"/>
                  <a:pt x="2258747" y="1226880"/>
                </a:cubicBezTo>
                <a:cubicBezTo>
                  <a:pt x="2014156" y="1210748"/>
                  <a:pt x="2028971" y="1206409"/>
                  <a:pt x="1806998" y="1226880"/>
                </a:cubicBezTo>
                <a:cubicBezTo>
                  <a:pt x="1585025" y="1247351"/>
                  <a:pt x="1315848" y="1219306"/>
                  <a:pt x="1161641" y="1226880"/>
                </a:cubicBezTo>
                <a:cubicBezTo>
                  <a:pt x="1007434" y="1234454"/>
                  <a:pt x="334096" y="1210646"/>
                  <a:pt x="0" y="1226880"/>
                </a:cubicBezTo>
                <a:cubicBezTo>
                  <a:pt x="-19336" y="993926"/>
                  <a:pt x="-24431" y="877098"/>
                  <a:pt x="0" y="601171"/>
                </a:cubicBezTo>
                <a:cubicBezTo>
                  <a:pt x="24431" y="325244"/>
                  <a:pt x="25062" y="164788"/>
                  <a:pt x="0" y="0"/>
                </a:cubicBezTo>
                <a:close/>
              </a:path>
              <a:path w="6453563" h="1226880" stroke="0" extrusionOk="0">
                <a:moveTo>
                  <a:pt x="0" y="0"/>
                </a:moveTo>
                <a:cubicBezTo>
                  <a:pt x="254709" y="-5710"/>
                  <a:pt x="501797" y="25816"/>
                  <a:pt x="645356" y="0"/>
                </a:cubicBezTo>
                <a:cubicBezTo>
                  <a:pt x="788915" y="-25816"/>
                  <a:pt x="1062438" y="-7175"/>
                  <a:pt x="1290713" y="0"/>
                </a:cubicBezTo>
                <a:cubicBezTo>
                  <a:pt x="1518988" y="7175"/>
                  <a:pt x="1690376" y="28324"/>
                  <a:pt x="2000605" y="0"/>
                </a:cubicBezTo>
                <a:cubicBezTo>
                  <a:pt x="2310834" y="-28324"/>
                  <a:pt x="2441388" y="-25398"/>
                  <a:pt x="2710496" y="0"/>
                </a:cubicBezTo>
                <a:cubicBezTo>
                  <a:pt x="2979604" y="25398"/>
                  <a:pt x="3192213" y="-12485"/>
                  <a:pt x="3484924" y="0"/>
                </a:cubicBezTo>
                <a:cubicBezTo>
                  <a:pt x="3777635" y="12485"/>
                  <a:pt x="3897994" y="-21038"/>
                  <a:pt x="4259352" y="0"/>
                </a:cubicBezTo>
                <a:cubicBezTo>
                  <a:pt x="4620710" y="21038"/>
                  <a:pt x="4772882" y="-12213"/>
                  <a:pt x="4904708" y="0"/>
                </a:cubicBezTo>
                <a:cubicBezTo>
                  <a:pt x="5036534" y="12213"/>
                  <a:pt x="5254447" y="-8863"/>
                  <a:pt x="5356457" y="0"/>
                </a:cubicBezTo>
                <a:cubicBezTo>
                  <a:pt x="5458467" y="8863"/>
                  <a:pt x="6068038" y="45620"/>
                  <a:pt x="6453563" y="0"/>
                </a:cubicBezTo>
                <a:cubicBezTo>
                  <a:pt x="6440915" y="163376"/>
                  <a:pt x="6447937" y="375143"/>
                  <a:pt x="6453563" y="576634"/>
                </a:cubicBezTo>
                <a:cubicBezTo>
                  <a:pt x="6459189" y="778125"/>
                  <a:pt x="6444514" y="1051282"/>
                  <a:pt x="6453563" y="1226880"/>
                </a:cubicBezTo>
                <a:cubicBezTo>
                  <a:pt x="6196800" y="1216179"/>
                  <a:pt x="5995342" y="1207055"/>
                  <a:pt x="5872742" y="1226880"/>
                </a:cubicBezTo>
                <a:cubicBezTo>
                  <a:pt x="5750142" y="1246705"/>
                  <a:pt x="5462225" y="1203365"/>
                  <a:pt x="5291922" y="1226880"/>
                </a:cubicBezTo>
                <a:cubicBezTo>
                  <a:pt x="5121619" y="1250395"/>
                  <a:pt x="4877622" y="1199503"/>
                  <a:pt x="4582030" y="1226880"/>
                </a:cubicBezTo>
                <a:cubicBezTo>
                  <a:pt x="4286438" y="1254257"/>
                  <a:pt x="4087888" y="1232041"/>
                  <a:pt x="3872138" y="1226880"/>
                </a:cubicBezTo>
                <a:cubicBezTo>
                  <a:pt x="3656388" y="1221719"/>
                  <a:pt x="3435486" y="1191340"/>
                  <a:pt x="3097710" y="1226880"/>
                </a:cubicBezTo>
                <a:cubicBezTo>
                  <a:pt x="2759934" y="1262420"/>
                  <a:pt x="2586925" y="1220247"/>
                  <a:pt x="2387818" y="1226880"/>
                </a:cubicBezTo>
                <a:cubicBezTo>
                  <a:pt x="2188711" y="1233513"/>
                  <a:pt x="1956086" y="1195554"/>
                  <a:pt x="1677926" y="1226880"/>
                </a:cubicBezTo>
                <a:cubicBezTo>
                  <a:pt x="1399766" y="1258206"/>
                  <a:pt x="1219227" y="1223044"/>
                  <a:pt x="968034" y="1226880"/>
                </a:cubicBezTo>
                <a:cubicBezTo>
                  <a:pt x="716841" y="1230716"/>
                  <a:pt x="308680" y="1267343"/>
                  <a:pt x="0" y="1226880"/>
                </a:cubicBezTo>
                <a:cubicBezTo>
                  <a:pt x="3093" y="917957"/>
                  <a:pt x="-7447" y="760821"/>
                  <a:pt x="0" y="601171"/>
                </a:cubicBezTo>
                <a:cubicBezTo>
                  <a:pt x="7447" y="441521"/>
                  <a:pt x="-18965" y="22785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71A0C0"/>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なら</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endParaRPr lang="ja-JP" altLang="en-US"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24" name="テキスト ボックス 23">
            <a:extLst>
              <a:ext uri="{FF2B5EF4-FFF2-40B4-BE49-F238E27FC236}">
                <a16:creationId xmlns:a16="http://schemas.microsoft.com/office/drawing/2014/main" id="{E88C214B-E7A0-4CCB-A10F-02F02080DB2D}"/>
              </a:ext>
            </a:extLst>
          </p:cNvPr>
          <p:cNvSpPr txBox="1"/>
          <p:nvPr/>
        </p:nvSpPr>
        <p:spPr>
          <a:xfrm>
            <a:off x="5228603" y="3429000"/>
            <a:ext cx="4534523"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講師の方の負担を減らす</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または質問の待ち時間の削減</a:t>
            </a:r>
          </a:p>
          <a:p>
            <a:endParaRPr kumimoji="1" lang="ja-JP" altLang="en-US" dirty="0"/>
          </a:p>
        </p:txBody>
      </p:sp>
      <p:sp>
        <p:nvSpPr>
          <p:cNvPr id="30" name="テキスト ボックス 29">
            <a:extLst>
              <a:ext uri="{FF2B5EF4-FFF2-40B4-BE49-F238E27FC236}">
                <a16:creationId xmlns:a16="http://schemas.microsoft.com/office/drawing/2014/main" id="{A66E0C77-DADB-410F-9E74-7CAC4CF7D4F9}"/>
              </a:ext>
            </a:extLst>
          </p:cNvPr>
          <p:cNvSpPr txBox="1"/>
          <p:nvPr/>
        </p:nvSpPr>
        <p:spPr>
          <a:xfrm>
            <a:off x="2667524" y="1953016"/>
            <a:ext cx="9366430"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オンライン研修時代において</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不足しがちなコミュニケーションやアウトプットの機会を受講者に</a:t>
            </a:r>
          </a:p>
          <a:p>
            <a:endParaRPr kumimoji="1" lang="ja-JP" altLang="en-US" dirty="0"/>
          </a:p>
        </p:txBody>
      </p:sp>
      <p:pic>
        <p:nvPicPr>
          <p:cNvPr id="5" name="図 4" descr="アイコン&#10;&#10;自動的に生成された説明">
            <a:extLst>
              <a:ext uri="{FF2B5EF4-FFF2-40B4-BE49-F238E27FC236}">
                <a16:creationId xmlns:a16="http://schemas.microsoft.com/office/drawing/2014/main" id="{CEAA6B34-81B1-4FF0-AF4C-070FCD58A73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0212" y="2791406"/>
            <a:ext cx="2841791" cy="2841791"/>
          </a:xfrm>
          <a:prstGeom prst="rect">
            <a:avLst/>
          </a:prstGeom>
        </p:spPr>
      </p:pic>
      <p:pic>
        <p:nvPicPr>
          <p:cNvPr id="7" name="図 6" descr="光, シャツ が含まれている画像&#10;&#10;自動的に生成された説明">
            <a:extLst>
              <a:ext uri="{FF2B5EF4-FFF2-40B4-BE49-F238E27FC236}">
                <a16:creationId xmlns:a16="http://schemas.microsoft.com/office/drawing/2014/main" id="{C63A3A32-7C81-4C23-9629-7F3C0863EDF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200" y="1326712"/>
            <a:ext cx="2695024" cy="2695024"/>
          </a:xfrm>
          <a:prstGeom prst="rect">
            <a:avLst/>
          </a:prstGeom>
        </p:spPr>
      </p:pic>
      <p:sp>
        <p:nvSpPr>
          <p:cNvPr id="41" name="楕円 40">
            <a:extLst>
              <a:ext uri="{FF2B5EF4-FFF2-40B4-BE49-F238E27FC236}">
                <a16:creationId xmlns:a16="http://schemas.microsoft.com/office/drawing/2014/main" id="{A1878000-F935-4D2E-9D09-10E7E35962DF}"/>
              </a:ext>
            </a:extLst>
          </p:cNvPr>
          <p:cNvSpPr/>
          <p:nvPr/>
        </p:nvSpPr>
        <p:spPr>
          <a:xfrm>
            <a:off x="1301810" y="416218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抽象, ノートパソコン が含まれている画像&#10;&#10;自動的に生成された説明">
            <a:extLst>
              <a:ext uri="{FF2B5EF4-FFF2-40B4-BE49-F238E27FC236}">
                <a16:creationId xmlns:a16="http://schemas.microsoft.com/office/drawing/2014/main" id="{AAD0945D-D18E-4583-84D6-892E4B6E3D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78792" y="3952311"/>
            <a:ext cx="2738199" cy="2738199"/>
          </a:xfrm>
          <a:prstGeom prst="rect">
            <a:avLst/>
          </a:prstGeom>
        </p:spPr>
      </p:pic>
    </p:spTree>
    <p:extLst>
      <p:ext uri="{BB962C8B-B14F-4D97-AF65-F5344CB8AC3E}">
        <p14:creationId xmlns:p14="http://schemas.microsoft.com/office/powerpoint/2010/main" val="3348666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348341" y="391885"/>
            <a:ext cx="5426275" cy="1017755"/>
          </a:xfrm>
          <a:custGeom>
            <a:avLst/>
            <a:gdLst>
              <a:gd name="connsiteX0" fmla="*/ 0 w 5426275"/>
              <a:gd name="connsiteY0" fmla="*/ 0 h 1017755"/>
              <a:gd name="connsiteX1" fmla="*/ 569759 w 5426275"/>
              <a:gd name="connsiteY1" fmla="*/ 0 h 1017755"/>
              <a:gd name="connsiteX2" fmla="*/ 1193781 w 5426275"/>
              <a:gd name="connsiteY2" fmla="*/ 0 h 1017755"/>
              <a:gd name="connsiteX3" fmla="*/ 1872065 w 5426275"/>
              <a:gd name="connsiteY3" fmla="*/ 0 h 1017755"/>
              <a:gd name="connsiteX4" fmla="*/ 2496087 w 5426275"/>
              <a:gd name="connsiteY4" fmla="*/ 0 h 1017755"/>
              <a:gd name="connsiteX5" fmla="*/ 3065845 w 5426275"/>
              <a:gd name="connsiteY5" fmla="*/ 0 h 1017755"/>
              <a:gd name="connsiteX6" fmla="*/ 3635604 w 5426275"/>
              <a:gd name="connsiteY6" fmla="*/ 0 h 1017755"/>
              <a:gd name="connsiteX7" fmla="*/ 4368151 w 5426275"/>
              <a:gd name="connsiteY7" fmla="*/ 0 h 1017755"/>
              <a:gd name="connsiteX8" fmla="*/ 5426275 w 5426275"/>
              <a:gd name="connsiteY8" fmla="*/ 0 h 1017755"/>
              <a:gd name="connsiteX9" fmla="*/ 5426275 w 5426275"/>
              <a:gd name="connsiteY9" fmla="*/ 498700 h 1017755"/>
              <a:gd name="connsiteX10" fmla="*/ 5426275 w 5426275"/>
              <a:gd name="connsiteY10" fmla="*/ 1017755 h 1017755"/>
              <a:gd name="connsiteX11" fmla="*/ 4693728 w 5426275"/>
              <a:gd name="connsiteY11" fmla="*/ 1017755 h 1017755"/>
              <a:gd name="connsiteX12" fmla="*/ 4069706 w 5426275"/>
              <a:gd name="connsiteY12" fmla="*/ 1017755 h 1017755"/>
              <a:gd name="connsiteX13" fmla="*/ 3391422 w 5426275"/>
              <a:gd name="connsiteY13" fmla="*/ 1017755 h 1017755"/>
              <a:gd name="connsiteX14" fmla="*/ 2658875 w 5426275"/>
              <a:gd name="connsiteY14" fmla="*/ 1017755 h 1017755"/>
              <a:gd name="connsiteX15" fmla="*/ 1980590 w 5426275"/>
              <a:gd name="connsiteY15" fmla="*/ 1017755 h 1017755"/>
              <a:gd name="connsiteX16" fmla="*/ 1410832 w 5426275"/>
              <a:gd name="connsiteY16" fmla="*/ 1017755 h 1017755"/>
              <a:gd name="connsiteX17" fmla="*/ 895335 w 5426275"/>
              <a:gd name="connsiteY17" fmla="*/ 1017755 h 1017755"/>
              <a:gd name="connsiteX18" fmla="*/ 0 w 5426275"/>
              <a:gd name="connsiteY18" fmla="*/ 1017755 h 1017755"/>
              <a:gd name="connsiteX19" fmla="*/ 0 w 5426275"/>
              <a:gd name="connsiteY19" fmla="*/ 539410 h 1017755"/>
              <a:gd name="connsiteX20" fmla="*/ 0 w 5426275"/>
              <a:gd name="connsiteY20"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6275" h="1017755" fill="none" extrusionOk="0">
                <a:moveTo>
                  <a:pt x="0" y="0"/>
                </a:moveTo>
                <a:cubicBezTo>
                  <a:pt x="144479" y="6514"/>
                  <a:pt x="427529" y="-2585"/>
                  <a:pt x="569759" y="0"/>
                </a:cubicBezTo>
                <a:cubicBezTo>
                  <a:pt x="711989" y="2585"/>
                  <a:pt x="1011446" y="10150"/>
                  <a:pt x="1193781" y="0"/>
                </a:cubicBezTo>
                <a:cubicBezTo>
                  <a:pt x="1376116" y="-10150"/>
                  <a:pt x="1612084" y="5066"/>
                  <a:pt x="1872065" y="0"/>
                </a:cubicBezTo>
                <a:cubicBezTo>
                  <a:pt x="2132046" y="-5066"/>
                  <a:pt x="2261713" y="30793"/>
                  <a:pt x="2496087" y="0"/>
                </a:cubicBezTo>
                <a:cubicBezTo>
                  <a:pt x="2730461" y="-30793"/>
                  <a:pt x="2802998" y="5777"/>
                  <a:pt x="3065845" y="0"/>
                </a:cubicBezTo>
                <a:cubicBezTo>
                  <a:pt x="3328692" y="-5777"/>
                  <a:pt x="3371274" y="26823"/>
                  <a:pt x="3635604" y="0"/>
                </a:cubicBezTo>
                <a:cubicBezTo>
                  <a:pt x="3899934" y="-26823"/>
                  <a:pt x="4020785" y="-10166"/>
                  <a:pt x="4368151" y="0"/>
                </a:cubicBezTo>
                <a:cubicBezTo>
                  <a:pt x="4715517" y="10166"/>
                  <a:pt x="5100228" y="-40907"/>
                  <a:pt x="5426275" y="0"/>
                </a:cubicBezTo>
                <a:cubicBezTo>
                  <a:pt x="5443411" y="177417"/>
                  <a:pt x="5401642" y="368958"/>
                  <a:pt x="5426275" y="498700"/>
                </a:cubicBezTo>
                <a:cubicBezTo>
                  <a:pt x="5450908" y="628442"/>
                  <a:pt x="5443451" y="842114"/>
                  <a:pt x="5426275" y="1017755"/>
                </a:cubicBezTo>
                <a:cubicBezTo>
                  <a:pt x="5158535" y="1052767"/>
                  <a:pt x="4911175" y="994042"/>
                  <a:pt x="4693728" y="1017755"/>
                </a:cubicBezTo>
                <a:cubicBezTo>
                  <a:pt x="4476281" y="1041468"/>
                  <a:pt x="4242540" y="1026777"/>
                  <a:pt x="4069706" y="1017755"/>
                </a:cubicBezTo>
                <a:cubicBezTo>
                  <a:pt x="3896872" y="1008733"/>
                  <a:pt x="3541725" y="1004535"/>
                  <a:pt x="3391422" y="1017755"/>
                </a:cubicBezTo>
                <a:cubicBezTo>
                  <a:pt x="3241119" y="1030975"/>
                  <a:pt x="2839815" y="1035281"/>
                  <a:pt x="2658875" y="1017755"/>
                </a:cubicBezTo>
                <a:cubicBezTo>
                  <a:pt x="2477935" y="1000229"/>
                  <a:pt x="2229791" y="990394"/>
                  <a:pt x="1980590" y="1017755"/>
                </a:cubicBezTo>
                <a:cubicBezTo>
                  <a:pt x="1731390" y="1045116"/>
                  <a:pt x="1528963" y="1028784"/>
                  <a:pt x="1410832" y="1017755"/>
                </a:cubicBezTo>
                <a:cubicBezTo>
                  <a:pt x="1292701" y="1006726"/>
                  <a:pt x="1042642" y="1003872"/>
                  <a:pt x="895335" y="1017755"/>
                </a:cubicBezTo>
                <a:cubicBezTo>
                  <a:pt x="748028" y="1031638"/>
                  <a:pt x="320473" y="1058854"/>
                  <a:pt x="0" y="1017755"/>
                </a:cubicBezTo>
                <a:cubicBezTo>
                  <a:pt x="-5814" y="802305"/>
                  <a:pt x="-19875" y="700333"/>
                  <a:pt x="0" y="539410"/>
                </a:cubicBezTo>
                <a:cubicBezTo>
                  <a:pt x="19875" y="378487"/>
                  <a:pt x="-24280" y="192387"/>
                  <a:pt x="0" y="0"/>
                </a:cubicBezTo>
                <a:close/>
              </a:path>
              <a:path w="5426275" h="1017755" stroke="0" extrusionOk="0">
                <a:moveTo>
                  <a:pt x="0" y="0"/>
                </a:moveTo>
                <a:cubicBezTo>
                  <a:pt x="304821" y="3442"/>
                  <a:pt x="467640" y="-18752"/>
                  <a:pt x="678284" y="0"/>
                </a:cubicBezTo>
                <a:cubicBezTo>
                  <a:pt x="888928" y="18752"/>
                  <a:pt x="1080774" y="-14782"/>
                  <a:pt x="1356569" y="0"/>
                </a:cubicBezTo>
                <a:cubicBezTo>
                  <a:pt x="1632364" y="14782"/>
                  <a:pt x="1868239" y="-22222"/>
                  <a:pt x="2089116" y="0"/>
                </a:cubicBezTo>
                <a:cubicBezTo>
                  <a:pt x="2309993" y="22222"/>
                  <a:pt x="2668891" y="17593"/>
                  <a:pt x="2821663" y="0"/>
                </a:cubicBezTo>
                <a:cubicBezTo>
                  <a:pt x="2974435" y="-17593"/>
                  <a:pt x="3284724" y="-27837"/>
                  <a:pt x="3608473" y="0"/>
                </a:cubicBezTo>
                <a:cubicBezTo>
                  <a:pt x="3932222" y="27837"/>
                  <a:pt x="4164314" y="1782"/>
                  <a:pt x="4395283" y="0"/>
                </a:cubicBezTo>
                <a:cubicBezTo>
                  <a:pt x="4626252" y="-1782"/>
                  <a:pt x="4920007" y="-41464"/>
                  <a:pt x="5426275" y="0"/>
                </a:cubicBezTo>
                <a:cubicBezTo>
                  <a:pt x="5419375" y="229445"/>
                  <a:pt x="5425467" y="262780"/>
                  <a:pt x="5426275" y="478345"/>
                </a:cubicBezTo>
                <a:cubicBezTo>
                  <a:pt x="5427083" y="693911"/>
                  <a:pt x="5437428" y="782614"/>
                  <a:pt x="5426275" y="1017755"/>
                </a:cubicBezTo>
                <a:cubicBezTo>
                  <a:pt x="5224750" y="1013881"/>
                  <a:pt x="4956369" y="1019091"/>
                  <a:pt x="4693728" y="1017755"/>
                </a:cubicBezTo>
                <a:cubicBezTo>
                  <a:pt x="4431087" y="1016419"/>
                  <a:pt x="4309231" y="1030817"/>
                  <a:pt x="3961181" y="1017755"/>
                </a:cubicBezTo>
                <a:cubicBezTo>
                  <a:pt x="3613131" y="1004693"/>
                  <a:pt x="3572379" y="1032210"/>
                  <a:pt x="3391422" y="1017755"/>
                </a:cubicBezTo>
                <a:cubicBezTo>
                  <a:pt x="3210465" y="1003300"/>
                  <a:pt x="2915681" y="991655"/>
                  <a:pt x="2767400" y="1017755"/>
                </a:cubicBezTo>
                <a:cubicBezTo>
                  <a:pt x="2619119" y="1043855"/>
                  <a:pt x="2360596" y="1054182"/>
                  <a:pt x="2034853" y="1017755"/>
                </a:cubicBezTo>
                <a:cubicBezTo>
                  <a:pt x="1709110" y="981328"/>
                  <a:pt x="1573271" y="1032245"/>
                  <a:pt x="1302306" y="1017755"/>
                </a:cubicBezTo>
                <a:cubicBezTo>
                  <a:pt x="1031341" y="1003265"/>
                  <a:pt x="467679" y="1048813"/>
                  <a:pt x="0" y="1017755"/>
                </a:cubicBezTo>
                <a:cubicBezTo>
                  <a:pt x="-8351" y="769197"/>
                  <a:pt x="25674" y="714190"/>
                  <a:pt x="0" y="498700"/>
                </a:cubicBezTo>
                <a:cubicBezTo>
                  <a:pt x="-25674" y="283211"/>
                  <a:pt x="24111" y="24634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pic>
        <p:nvPicPr>
          <p:cNvPr id="4" name="図 3" descr="ロゴ, アイコン&#10;&#10;中程度の精度で自動的に生成された説明">
            <a:extLst>
              <a:ext uri="{FF2B5EF4-FFF2-40B4-BE49-F238E27FC236}">
                <a16:creationId xmlns:a16="http://schemas.microsoft.com/office/drawing/2014/main" id="{85AC80A8-A546-4BDA-B35B-6F4DE46E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7" y="1761261"/>
            <a:ext cx="5426276" cy="5426276"/>
          </a:xfrm>
          <a:prstGeom prst="rect">
            <a:avLst/>
          </a:prstGeom>
        </p:spPr>
      </p:pic>
      <p:sp>
        <p:nvSpPr>
          <p:cNvPr id="6" name="吹き出し: 折線 (強調線付き) 5">
            <a:extLst>
              <a:ext uri="{FF2B5EF4-FFF2-40B4-BE49-F238E27FC236}">
                <a16:creationId xmlns:a16="http://schemas.microsoft.com/office/drawing/2014/main" id="{8E09A41A-3E87-4E47-97DB-566C0CB89C65}"/>
              </a:ext>
            </a:extLst>
          </p:cNvPr>
          <p:cNvSpPr/>
          <p:nvPr/>
        </p:nvSpPr>
        <p:spPr>
          <a:xfrm>
            <a:off x="6156124" y="1784819"/>
            <a:ext cx="5687533" cy="1815882"/>
          </a:xfrm>
          <a:custGeom>
            <a:avLst/>
            <a:gdLst>
              <a:gd name="connsiteX0" fmla="*/ 0 w 5687533"/>
              <a:gd name="connsiteY0" fmla="*/ 0 h 1815882"/>
              <a:gd name="connsiteX1" fmla="*/ 575073 w 5687533"/>
              <a:gd name="connsiteY1" fmla="*/ 0 h 1815882"/>
              <a:gd name="connsiteX2" fmla="*/ 1036395 w 5687533"/>
              <a:gd name="connsiteY2" fmla="*/ 0 h 1815882"/>
              <a:gd name="connsiteX3" fmla="*/ 1782094 w 5687533"/>
              <a:gd name="connsiteY3" fmla="*/ 0 h 1815882"/>
              <a:gd name="connsiteX4" fmla="*/ 2357166 w 5687533"/>
              <a:gd name="connsiteY4" fmla="*/ 0 h 1815882"/>
              <a:gd name="connsiteX5" fmla="*/ 2932239 w 5687533"/>
              <a:gd name="connsiteY5" fmla="*/ 0 h 1815882"/>
              <a:gd name="connsiteX6" fmla="*/ 3677938 w 5687533"/>
              <a:gd name="connsiteY6" fmla="*/ 0 h 1815882"/>
              <a:gd name="connsiteX7" fmla="*/ 4196135 w 5687533"/>
              <a:gd name="connsiteY7" fmla="*/ 0 h 1815882"/>
              <a:gd name="connsiteX8" fmla="*/ 4941834 w 5687533"/>
              <a:gd name="connsiteY8" fmla="*/ 0 h 1815882"/>
              <a:gd name="connsiteX9" fmla="*/ 5687533 w 5687533"/>
              <a:gd name="connsiteY9" fmla="*/ 0 h 1815882"/>
              <a:gd name="connsiteX10" fmla="*/ 5687533 w 5687533"/>
              <a:gd name="connsiteY10" fmla="*/ 605294 h 1815882"/>
              <a:gd name="connsiteX11" fmla="*/ 5687533 w 5687533"/>
              <a:gd name="connsiteY11" fmla="*/ 1210588 h 1815882"/>
              <a:gd name="connsiteX12" fmla="*/ 5687533 w 5687533"/>
              <a:gd name="connsiteY12" fmla="*/ 1815882 h 1815882"/>
              <a:gd name="connsiteX13" fmla="*/ 5226211 w 5687533"/>
              <a:gd name="connsiteY13" fmla="*/ 1815882 h 1815882"/>
              <a:gd name="connsiteX14" fmla="*/ 4480512 w 5687533"/>
              <a:gd name="connsiteY14" fmla="*/ 1815882 h 1815882"/>
              <a:gd name="connsiteX15" fmla="*/ 3962315 w 5687533"/>
              <a:gd name="connsiteY15" fmla="*/ 1815882 h 1815882"/>
              <a:gd name="connsiteX16" fmla="*/ 3330367 w 5687533"/>
              <a:gd name="connsiteY16" fmla="*/ 1815882 h 1815882"/>
              <a:gd name="connsiteX17" fmla="*/ 2584668 w 5687533"/>
              <a:gd name="connsiteY17" fmla="*/ 1815882 h 1815882"/>
              <a:gd name="connsiteX18" fmla="*/ 1952720 w 5687533"/>
              <a:gd name="connsiteY18" fmla="*/ 1815882 h 1815882"/>
              <a:gd name="connsiteX19" fmla="*/ 1491398 w 5687533"/>
              <a:gd name="connsiteY19" fmla="*/ 1815882 h 1815882"/>
              <a:gd name="connsiteX20" fmla="*/ 973200 w 5687533"/>
              <a:gd name="connsiteY20" fmla="*/ 1815882 h 1815882"/>
              <a:gd name="connsiteX21" fmla="*/ 0 w 5687533"/>
              <a:gd name="connsiteY21" fmla="*/ 1815882 h 1815882"/>
              <a:gd name="connsiteX22" fmla="*/ 0 w 5687533"/>
              <a:gd name="connsiteY22" fmla="*/ 1210588 h 1815882"/>
              <a:gd name="connsiteX23" fmla="*/ 0 w 5687533"/>
              <a:gd name="connsiteY23" fmla="*/ 605294 h 1815882"/>
              <a:gd name="connsiteX24" fmla="*/ 0 w 5687533"/>
              <a:gd name="connsiteY24" fmla="*/ 0 h 1815882"/>
              <a:gd name="connsiteX0" fmla="*/ -473942 w 5687533"/>
              <a:gd name="connsiteY0" fmla="*/ 0 h 1815882"/>
              <a:gd name="connsiteX1" fmla="*/ -473942 w 5687533"/>
              <a:gd name="connsiteY1" fmla="*/ 623453 h 1815882"/>
              <a:gd name="connsiteX2" fmla="*/ -473942 w 5687533"/>
              <a:gd name="connsiteY2" fmla="*/ 1246906 h 1815882"/>
              <a:gd name="connsiteX3" fmla="*/ -473942 w 5687533"/>
              <a:gd name="connsiteY3" fmla="*/ 1815882 h 1815882"/>
              <a:gd name="connsiteX4" fmla="*/ -473942 w 5687533"/>
              <a:gd name="connsiteY4" fmla="*/ 1228747 h 1815882"/>
              <a:gd name="connsiteX5" fmla="*/ -473942 w 5687533"/>
              <a:gd name="connsiteY5" fmla="*/ 605294 h 1815882"/>
              <a:gd name="connsiteX6" fmla="*/ -473942 w 5687533"/>
              <a:gd name="connsiteY6" fmla="*/ 0 h 1815882"/>
              <a:gd name="connsiteX0" fmla="*/ -473942 w 5687533"/>
              <a:gd name="connsiteY0" fmla="*/ 340478 h 1815882"/>
              <a:gd name="connsiteX1" fmla="*/ -947941 w 5687533"/>
              <a:gd name="connsiteY1" fmla="*/ 340478 h 1815882"/>
              <a:gd name="connsiteX2" fmla="*/ -1298634 w 5687533"/>
              <a:gd name="connsiteY2" fmla="*/ 918818 h 1815882"/>
              <a:gd name="connsiteX3" fmla="*/ -1659848 w 5687533"/>
              <a:gd name="connsiteY3" fmla="*/ 1514509 h 1815882"/>
              <a:gd name="connsiteX4" fmla="*/ -2000021 w 5687533"/>
              <a:gd name="connsiteY4" fmla="*/ 2075499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7533" h="1815882" stroke="0" extrusionOk="0">
                <a:moveTo>
                  <a:pt x="0" y="0"/>
                </a:moveTo>
                <a:cubicBezTo>
                  <a:pt x="178047" y="-17293"/>
                  <a:pt x="368747" y="1223"/>
                  <a:pt x="575073" y="0"/>
                </a:cubicBezTo>
                <a:cubicBezTo>
                  <a:pt x="781399" y="-1223"/>
                  <a:pt x="809584" y="-9824"/>
                  <a:pt x="1036395" y="0"/>
                </a:cubicBezTo>
                <a:cubicBezTo>
                  <a:pt x="1263206" y="9824"/>
                  <a:pt x="1496035" y="-20701"/>
                  <a:pt x="1782094" y="0"/>
                </a:cubicBezTo>
                <a:cubicBezTo>
                  <a:pt x="2068153" y="20701"/>
                  <a:pt x="2192076" y="22227"/>
                  <a:pt x="2357166" y="0"/>
                </a:cubicBezTo>
                <a:cubicBezTo>
                  <a:pt x="2522256" y="-22227"/>
                  <a:pt x="2686655" y="21826"/>
                  <a:pt x="2932239" y="0"/>
                </a:cubicBezTo>
                <a:cubicBezTo>
                  <a:pt x="3177823" y="-21826"/>
                  <a:pt x="3450527" y="-21798"/>
                  <a:pt x="3677938" y="0"/>
                </a:cubicBezTo>
                <a:cubicBezTo>
                  <a:pt x="3905349" y="21798"/>
                  <a:pt x="4066255" y="-24296"/>
                  <a:pt x="4196135" y="0"/>
                </a:cubicBezTo>
                <a:cubicBezTo>
                  <a:pt x="4326015" y="24296"/>
                  <a:pt x="4753695" y="30566"/>
                  <a:pt x="4941834" y="0"/>
                </a:cubicBezTo>
                <a:cubicBezTo>
                  <a:pt x="5129973" y="-30566"/>
                  <a:pt x="5441313" y="29232"/>
                  <a:pt x="5687533" y="0"/>
                </a:cubicBezTo>
                <a:cubicBezTo>
                  <a:pt x="5664326" y="132042"/>
                  <a:pt x="5672966" y="397139"/>
                  <a:pt x="5687533" y="605294"/>
                </a:cubicBezTo>
                <a:cubicBezTo>
                  <a:pt x="5702100" y="813449"/>
                  <a:pt x="5697955" y="1029765"/>
                  <a:pt x="5687533" y="1210588"/>
                </a:cubicBezTo>
                <a:cubicBezTo>
                  <a:pt x="5677111" y="1391411"/>
                  <a:pt x="5679070" y="1597865"/>
                  <a:pt x="5687533" y="1815882"/>
                </a:cubicBezTo>
                <a:cubicBezTo>
                  <a:pt x="5490959" y="1835055"/>
                  <a:pt x="5416574" y="1834851"/>
                  <a:pt x="5226211" y="1815882"/>
                </a:cubicBezTo>
                <a:cubicBezTo>
                  <a:pt x="5035848" y="1796913"/>
                  <a:pt x="4811174" y="1850018"/>
                  <a:pt x="4480512" y="1815882"/>
                </a:cubicBezTo>
                <a:cubicBezTo>
                  <a:pt x="4149850" y="1781746"/>
                  <a:pt x="4108498" y="1807206"/>
                  <a:pt x="3962315" y="1815882"/>
                </a:cubicBezTo>
                <a:cubicBezTo>
                  <a:pt x="3816132" y="1824558"/>
                  <a:pt x="3524068" y="1804174"/>
                  <a:pt x="3330367" y="1815882"/>
                </a:cubicBezTo>
                <a:cubicBezTo>
                  <a:pt x="3136666" y="1827590"/>
                  <a:pt x="2803662" y="1848718"/>
                  <a:pt x="2584668" y="1815882"/>
                </a:cubicBezTo>
                <a:cubicBezTo>
                  <a:pt x="2365674" y="1783046"/>
                  <a:pt x="2083741" y="1822079"/>
                  <a:pt x="1952720" y="1815882"/>
                </a:cubicBezTo>
                <a:cubicBezTo>
                  <a:pt x="1821699" y="1809685"/>
                  <a:pt x="1634784" y="1832995"/>
                  <a:pt x="1491398" y="1815882"/>
                </a:cubicBezTo>
                <a:cubicBezTo>
                  <a:pt x="1348012" y="1798769"/>
                  <a:pt x="1077904" y="1834918"/>
                  <a:pt x="973200" y="1815882"/>
                </a:cubicBezTo>
                <a:cubicBezTo>
                  <a:pt x="868496" y="1796846"/>
                  <a:pt x="346561" y="1862254"/>
                  <a:pt x="0" y="1815882"/>
                </a:cubicBezTo>
                <a:cubicBezTo>
                  <a:pt x="-17858" y="1637144"/>
                  <a:pt x="-9408" y="1411615"/>
                  <a:pt x="0" y="1210588"/>
                </a:cubicBezTo>
                <a:cubicBezTo>
                  <a:pt x="9408" y="1009561"/>
                  <a:pt x="-17346" y="861361"/>
                  <a:pt x="0" y="605294"/>
                </a:cubicBezTo>
                <a:cubicBezTo>
                  <a:pt x="17346" y="349227"/>
                  <a:pt x="-12455" y="269429"/>
                  <a:pt x="0" y="0"/>
                </a:cubicBezTo>
                <a:close/>
              </a:path>
              <a:path w="5687533" h="1815882" fill="none" extrusionOk="0">
                <a:moveTo>
                  <a:pt x="-473942" y="0"/>
                </a:moveTo>
                <a:cubicBezTo>
                  <a:pt x="-476009" y="204683"/>
                  <a:pt x="-474383" y="322671"/>
                  <a:pt x="-473942" y="623453"/>
                </a:cubicBezTo>
                <a:cubicBezTo>
                  <a:pt x="-473501" y="924235"/>
                  <a:pt x="-448654" y="943025"/>
                  <a:pt x="-473942" y="1246906"/>
                </a:cubicBezTo>
                <a:cubicBezTo>
                  <a:pt x="-499230" y="1550787"/>
                  <a:pt x="-474505" y="1578964"/>
                  <a:pt x="-473942" y="1815882"/>
                </a:cubicBezTo>
                <a:cubicBezTo>
                  <a:pt x="-492252" y="1679551"/>
                  <a:pt x="-454016" y="1466161"/>
                  <a:pt x="-473942" y="1228747"/>
                </a:cubicBezTo>
                <a:cubicBezTo>
                  <a:pt x="-493868" y="991333"/>
                  <a:pt x="-471497" y="807529"/>
                  <a:pt x="-473942" y="605294"/>
                </a:cubicBezTo>
                <a:cubicBezTo>
                  <a:pt x="-476387" y="403059"/>
                  <a:pt x="-503015" y="231085"/>
                  <a:pt x="-473942" y="0"/>
                </a:cubicBezTo>
                <a:close/>
              </a:path>
              <a:path w="5687533" h="1815882" fill="none" extrusionOk="0">
                <a:moveTo>
                  <a:pt x="-473942" y="340478"/>
                </a:moveTo>
                <a:cubicBezTo>
                  <a:pt x="-632169" y="330174"/>
                  <a:pt x="-852631" y="332965"/>
                  <a:pt x="-947941" y="340478"/>
                </a:cubicBezTo>
                <a:cubicBezTo>
                  <a:pt x="-1012414" y="480783"/>
                  <a:pt x="-1181069" y="661360"/>
                  <a:pt x="-1298634" y="918818"/>
                </a:cubicBezTo>
                <a:cubicBezTo>
                  <a:pt x="-1416199" y="1176276"/>
                  <a:pt x="-1480368" y="1251499"/>
                  <a:pt x="-1659848" y="1514509"/>
                </a:cubicBezTo>
                <a:cubicBezTo>
                  <a:pt x="-1839328" y="1777519"/>
                  <a:pt x="-1940549" y="1940351"/>
                  <a:pt x="-2000021" y="2075499"/>
                </a:cubicBezTo>
              </a:path>
              <a:path w="5687533" h="1815882" fill="none" stroke="0" extrusionOk="0">
                <a:moveTo>
                  <a:pt x="-473942" y="0"/>
                </a:moveTo>
                <a:cubicBezTo>
                  <a:pt x="-447429" y="172329"/>
                  <a:pt x="-482129" y="314776"/>
                  <a:pt x="-473942" y="550818"/>
                </a:cubicBezTo>
                <a:cubicBezTo>
                  <a:pt x="-465755" y="786860"/>
                  <a:pt x="-452906" y="969868"/>
                  <a:pt x="-473942" y="1192429"/>
                </a:cubicBezTo>
                <a:cubicBezTo>
                  <a:pt x="-494978" y="1414990"/>
                  <a:pt x="-476623" y="1541337"/>
                  <a:pt x="-473942" y="1815882"/>
                </a:cubicBezTo>
                <a:cubicBezTo>
                  <a:pt x="-459206" y="1637799"/>
                  <a:pt x="-473492" y="1499134"/>
                  <a:pt x="-473942" y="1265064"/>
                </a:cubicBezTo>
                <a:cubicBezTo>
                  <a:pt x="-474392" y="1030994"/>
                  <a:pt x="-445460" y="942686"/>
                  <a:pt x="-473942" y="641612"/>
                </a:cubicBezTo>
                <a:cubicBezTo>
                  <a:pt x="-502424" y="340538"/>
                  <a:pt x="-448025" y="232324"/>
                  <a:pt x="-473942" y="0"/>
                </a:cubicBezTo>
                <a:close/>
              </a:path>
              <a:path w="5687533" h="1815882" fill="none" stroke="0" extrusionOk="0">
                <a:moveTo>
                  <a:pt x="-473942" y="340478"/>
                </a:moveTo>
                <a:cubicBezTo>
                  <a:pt x="-594472" y="344667"/>
                  <a:pt x="-824018" y="336852"/>
                  <a:pt x="-947941" y="340478"/>
                </a:cubicBezTo>
                <a:cubicBezTo>
                  <a:pt x="-1019760" y="504994"/>
                  <a:pt x="-1173563" y="714452"/>
                  <a:pt x="-1298634" y="918818"/>
                </a:cubicBezTo>
                <a:cubicBezTo>
                  <a:pt x="-1423705" y="1123184"/>
                  <a:pt x="-1521030" y="1266396"/>
                  <a:pt x="-1649328" y="1497159"/>
                </a:cubicBezTo>
                <a:cubicBezTo>
                  <a:pt x="-1777626" y="1727922"/>
                  <a:pt x="-1893386" y="1863773"/>
                  <a:pt x="-2000021" y="2075499"/>
                </a:cubicBezTo>
              </a:path>
            </a:pathLst>
          </a:custGeom>
          <a:solidFill>
            <a:schemeClr val="bg1"/>
          </a:solidFill>
          <a:ln w="44450">
            <a:solidFill>
              <a:schemeClr val="bg2">
                <a:lumMod val="75000"/>
              </a:schemeClr>
            </a:solidFill>
            <a:extLst>
              <a:ext uri="{C807C97D-BFC1-408E-A445-0C87EB9F89A2}">
                <ask:lineSketchStyleProps xmlns:ask="http://schemas.microsoft.com/office/drawing/2018/sketchyshapes" sd="1219033472">
                  <a:prstGeom prst="accentCallout2">
                    <a:avLst>
                      <a:gd name="adj1" fmla="val 18750"/>
                      <a:gd name="adj2" fmla="val -8333"/>
                      <a:gd name="adj3" fmla="val 18750"/>
                      <a:gd name="adj4" fmla="val -16667"/>
                      <a:gd name="adj5" fmla="val 114297"/>
                      <a:gd name="adj6" fmla="val -35165"/>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218E37F-4FB5-431F-A818-D229E113BDEF}"/>
              </a:ext>
            </a:extLst>
          </p:cNvPr>
          <p:cNvSpPr txBox="1"/>
          <p:nvPr/>
        </p:nvSpPr>
        <p:spPr>
          <a:xfrm>
            <a:off x="6509998" y="1934260"/>
            <a:ext cx="5426276" cy="1815882"/>
          </a:xfrm>
          <a:prstGeom prst="rect">
            <a:avLst/>
          </a:prstGeom>
          <a:noFill/>
        </p:spPr>
        <p:txBody>
          <a:bodyPr wrap="square" rtlCol="0">
            <a:spAutoFit/>
          </a:bodyPr>
          <a:lstStyle/>
          <a:p>
            <a:r>
              <a:rPr kumimoji="1" lang="ja-JP" altLang="en-US" sz="2800" dirty="0">
                <a:solidFill>
                  <a:srgbClr val="ECDC6C"/>
                </a:solidFill>
                <a:latin typeface="HGｺﾞｼｯｸE" panose="020B0909000000000000" pitchFamily="49" charset="-128"/>
                <a:ea typeface="HGｺﾞｼｯｸE" panose="020B0909000000000000" pitchFamily="49" charset="-128"/>
              </a:rPr>
              <a:t>６分野</a:t>
            </a:r>
            <a: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 ２０問のテスト問題</a:t>
            </a: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各分野で自分がどのくらいの</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ランクなのか確認できます◎</a:t>
            </a:r>
            <a:b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b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13" name="楕円 12">
            <a:extLst>
              <a:ext uri="{FF2B5EF4-FFF2-40B4-BE49-F238E27FC236}">
                <a16:creationId xmlns:a16="http://schemas.microsoft.com/office/drawing/2014/main" id="{9DF15F65-2799-40BC-B938-EF57159E76AE}"/>
              </a:ext>
            </a:extLst>
          </p:cNvPr>
          <p:cNvSpPr/>
          <p:nvPr/>
        </p:nvSpPr>
        <p:spPr>
          <a:xfrm>
            <a:off x="9306679" y="432967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flipH="1">
            <a:off x="9306679" y="4405384"/>
            <a:ext cx="2528327" cy="2528327"/>
          </a:xfrm>
          <a:prstGeom prst="rect">
            <a:avLst/>
          </a:prstGeom>
        </p:spPr>
      </p:pic>
      <p:sp>
        <p:nvSpPr>
          <p:cNvPr id="23" name="テキスト ボックス 22">
            <a:extLst>
              <a:ext uri="{FF2B5EF4-FFF2-40B4-BE49-F238E27FC236}">
                <a16:creationId xmlns:a16="http://schemas.microsoft.com/office/drawing/2014/main" id="{069F0DD9-4350-4472-A927-1A33BE3DAA00}"/>
              </a:ext>
            </a:extLst>
          </p:cNvPr>
          <p:cNvSpPr txBox="1"/>
          <p:nvPr/>
        </p:nvSpPr>
        <p:spPr>
          <a:xfrm>
            <a:off x="8547790" y="4329673"/>
            <a:ext cx="3644210" cy="665329"/>
          </a:xfrm>
          <a:prstGeom prst="rect">
            <a:avLst/>
          </a:prstGeom>
          <a:noFill/>
        </p:spPr>
        <p:txBody>
          <a:bodyPr wrap="square" lIns="180000" rtlCol="0">
            <a:prstTxWarp prst="textArchUp">
              <a:avLst/>
            </a:prstTxWarp>
            <a:spAutoFit/>
          </a:bodyPr>
          <a:lstStyle/>
          <a:p>
            <a:r>
              <a:rPr lang="ja-JP" altLang="en-US" sz="2000" dirty="0">
                <a:solidFill>
                  <a:schemeClr val="bg2">
                    <a:lumMod val="50000"/>
                  </a:schemeClr>
                </a:solidFill>
                <a:latin typeface="HGPｺﾞｼｯｸE" panose="020B0900000000000000" pitchFamily="50" charset="-128"/>
                <a:ea typeface="HGPｺﾞｼｯｸE" panose="020B0900000000000000" pitchFamily="50" charset="-128"/>
              </a:rPr>
              <a:t>よーし！さっそく腕だめしだ！</a:t>
            </a:r>
            <a:endParaRPr kumimoji="1" lang="ja-JP" altLang="en-US" sz="2000" dirty="0">
              <a:solidFill>
                <a:schemeClr val="bg2">
                  <a:lumMod val="50000"/>
                </a:schemeClr>
              </a:solidFill>
              <a:latin typeface="HGPｺﾞｼｯｸE" panose="020B0900000000000000" pitchFamily="50" charset="-128"/>
              <a:ea typeface="HGPｺﾞｼｯｸE" panose="020B0900000000000000" pitchFamily="50" charset="-128"/>
            </a:endParaRPr>
          </a:p>
        </p:txBody>
      </p:sp>
      <p:sp>
        <p:nvSpPr>
          <p:cNvPr id="7" name="正方形/長方形 6">
            <a:extLst>
              <a:ext uri="{FF2B5EF4-FFF2-40B4-BE49-F238E27FC236}">
                <a16:creationId xmlns:a16="http://schemas.microsoft.com/office/drawing/2014/main" id="{74D8B167-B5DB-451E-82D0-059343FF9FB4}"/>
              </a:ext>
            </a:extLst>
          </p:cNvPr>
          <p:cNvSpPr/>
          <p:nvPr/>
        </p:nvSpPr>
        <p:spPr>
          <a:xfrm>
            <a:off x="1043135" y="3428530"/>
            <a:ext cx="2981772" cy="17385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0C69F9E3-0902-4178-A4F5-CB196F67DF5D}"/>
              </a:ext>
            </a:extLst>
          </p:cNvPr>
          <p:cNvSpPr txBox="1"/>
          <p:nvPr/>
        </p:nvSpPr>
        <p:spPr>
          <a:xfrm>
            <a:off x="1083722" y="3420645"/>
            <a:ext cx="2941185" cy="1200329"/>
          </a:xfrm>
          <a:prstGeom prst="rect">
            <a:avLst/>
          </a:prstGeom>
          <a:noFill/>
        </p:spPr>
        <p:txBody>
          <a:bodyPr wrap="square" rtlCol="0">
            <a:spAutoFit/>
          </a:bodyPr>
          <a:lstStyle/>
          <a:p>
            <a:r>
              <a:rPr kumimoji="1" lang="en-US" altLang="ja-JP" sz="2400" dirty="0">
                <a:solidFill>
                  <a:schemeClr val="bg1"/>
                </a:solidFill>
              </a:rPr>
              <a:t>HTML</a:t>
            </a:r>
            <a:r>
              <a:rPr kumimoji="1" lang="ja-JP" altLang="en-US" sz="2400" dirty="0">
                <a:solidFill>
                  <a:schemeClr val="bg1"/>
                </a:solidFill>
              </a:rPr>
              <a:t>　　　　</a:t>
            </a:r>
            <a:r>
              <a:rPr lang="en-US" altLang="ja-JP" sz="2400" dirty="0">
                <a:solidFill>
                  <a:schemeClr val="bg1"/>
                </a:solidFill>
              </a:rPr>
              <a:t>CSS</a:t>
            </a:r>
          </a:p>
          <a:p>
            <a:r>
              <a:rPr kumimoji="1" lang="en-US" altLang="ja-JP" sz="2400" dirty="0">
                <a:solidFill>
                  <a:schemeClr val="bg1"/>
                </a:solidFill>
              </a:rPr>
              <a:t>JavaScript</a:t>
            </a:r>
            <a:r>
              <a:rPr kumimoji="1" lang="ja-JP" altLang="en-US" sz="2400" dirty="0">
                <a:solidFill>
                  <a:schemeClr val="bg1"/>
                </a:solidFill>
              </a:rPr>
              <a:t>　　 </a:t>
            </a:r>
            <a:r>
              <a:rPr kumimoji="1" lang="en-US" altLang="ja-JP" sz="2400" dirty="0">
                <a:solidFill>
                  <a:schemeClr val="bg1"/>
                </a:solidFill>
              </a:rPr>
              <a:t>J</a:t>
            </a:r>
            <a:r>
              <a:rPr lang="en-US" altLang="ja-JP" sz="2400" dirty="0">
                <a:solidFill>
                  <a:schemeClr val="bg1"/>
                </a:solidFill>
              </a:rPr>
              <a:t>ava</a:t>
            </a:r>
          </a:p>
          <a:p>
            <a:r>
              <a:rPr kumimoji="1" lang="en-US" altLang="ja-JP" sz="2400" dirty="0">
                <a:solidFill>
                  <a:schemeClr val="bg1"/>
                </a:solidFill>
              </a:rPr>
              <a:t>SQL             </a:t>
            </a:r>
            <a:r>
              <a:rPr lang="en-US" altLang="ja-JP" sz="2400" dirty="0">
                <a:solidFill>
                  <a:schemeClr val="bg1"/>
                </a:solidFill>
              </a:rPr>
              <a:t>Servlet</a:t>
            </a:r>
            <a:endParaRPr kumimoji="1" lang="ja-JP" altLang="en-US" sz="2400" dirty="0">
              <a:solidFill>
                <a:schemeClr val="bg1"/>
              </a:solidFill>
            </a:endParaRPr>
          </a:p>
        </p:txBody>
      </p:sp>
    </p:spTree>
    <p:extLst>
      <p:ext uri="{BB962C8B-B14F-4D97-AF65-F5344CB8AC3E}">
        <p14:creationId xmlns:p14="http://schemas.microsoft.com/office/powerpoint/2010/main" val="440883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図 17" descr="座る, ネックレス が含まれている画像&#10;&#10;自動的に生成された説明">
            <a:extLst>
              <a:ext uri="{FF2B5EF4-FFF2-40B4-BE49-F238E27FC236}">
                <a16:creationId xmlns:a16="http://schemas.microsoft.com/office/drawing/2014/main" id="{1FF88F78-0C5D-4515-AC88-AF95EA098F51}"/>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199440" y="81121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554272"/>
          </a:xfrm>
          <a:custGeom>
            <a:avLst/>
            <a:gdLst>
              <a:gd name="connsiteX0" fmla="*/ 0 w 7107601"/>
              <a:gd name="connsiteY0" fmla="*/ 0 h 1554272"/>
              <a:gd name="connsiteX1" fmla="*/ 575070 w 7107601"/>
              <a:gd name="connsiteY1" fmla="*/ 0 h 1554272"/>
              <a:gd name="connsiteX2" fmla="*/ 1007987 w 7107601"/>
              <a:gd name="connsiteY2" fmla="*/ 0 h 1554272"/>
              <a:gd name="connsiteX3" fmla="*/ 1583057 w 7107601"/>
              <a:gd name="connsiteY3" fmla="*/ 0 h 1554272"/>
              <a:gd name="connsiteX4" fmla="*/ 2300278 w 7107601"/>
              <a:gd name="connsiteY4" fmla="*/ 0 h 1554272"/>
              <a:gd name="connsiteX5" fmla="*/ 3088576 w 7107601"/>
              <a:gd name="connsiteY5" fmla="*/ 0 h 1554272"/>
              <a:gd name="connsiteX6" fmla="*/ 3876873 w 7107601"/>
              <a:gd name="connsiteY6" fmla="*/ 0 h 1554272"/>
              <a:gd name="connsiteX7" fmla="*/ 4665171 w 7107601"/>
              <a:gd name="connsiteY7" fmla="*/ 0 h 1554272"/>
              <a:gd name="connsiteX8" fmla="*/ 5453468 w 7107601"/>
              <a:gd name="connsiteY8" fmla="*/ 0 h 1554272"/>
              <a:gd name="connsiteX9" fmla="*/ 5886386 w 7107601"/>
              <a:gd name="connsiteY9" fmla="*/ 0 h 1554272"/>
              <a:gd name="connsiteX10" fmla="*/ 7107601 w 7107601"/>
              <a:gd name="connsiteY10" fmla="*/ 0 h 1554272"/>
              <a:gd name="connsiteX11" fmla="*/ 7107601 w 7107601"/>
              <a:gd name="connsiteY11" fmla="*/ 518091 h 1554272"/>
              <a:gd name="connsiteX12" fmla="*/ 7107601 w 7107601"/>
              <a:gd name="connsiteY12" fmla="*/ 1067267 h 1554272"/>
              <a:gd name="connsiteX13" fmla="*/ 7107601 w 7107601"/>
              <a:gd name="connsiteY13" fmla="*/ 1554272 h 1554272"/>
              <a:gd name="connsiteX14" fmla="*/ 6319303 w 7107601"/>
              <a:gd name="connsiteY14" fmla="*/ 1554272 h 1554272"/>
              <a:gd name="connsiteX15" fmla="*/ 5673158 w 7107601"/>
              <a:gd name="connsiteY15" fmla="*/ 1554272 h 1554272"/>
              <a:gd name="connsiteX16" fmla="*/ 5169164 w 7107601"/>
              <a:gd name="connsiteY16" fmla="*/ 1554272 h 1554272"/>
              <a:gd name="connsiteX17" fmla="*/ 4380867 w 7107601"/>
              <a:gd name="connsiteY17" fmla="*/ 1554272 h 1554272"/>
              <a:gd name="connsiteX18" fmla="*/ 3734721 w 7107601"/>
              <a:gd name="connsiteY18" fmla="*/ 1554272 h 1554272"/>
              <a:gd name="connsiteX19" fmla="*/ 3159652 w 7107601"/>
              <a:gd name="connsiteY19" fmla="*/ 1554272 h 1554272"/>
              <a:gd name="connsiteX20" fmla="*/ 2371354 w 7107601"/>
              <a:gd name="connsiteY20" fmla="*/ 1554272 h 1554272"/>
              <a:gd name="connsiteX21" fmla="*/ 1796285 w 7107601"/>
              <a:gd name="connsiteY21" fmla="*/ 1554272 h 1554272"/>
              <a:gd name="connsiteX22" fmla="*/ 1007987 w 7107601"/>
              <a:gd name="connsiteY22" fmla="*/ 1554272 h 1554272"/>
              <a:gd name="connsiteX23" fmla="*/ 0 w 7107601"/>
              <a:gd name="connsiteY23" fmla="*/ 1554272 h 1554272"/>
              <a:gd name="connsiteX24" fmla="*/ 0 w 7107601"/>
              <a:gd name="connsiteY24" fmla="*/ 1005096 h 1554272"/>
              <a:gd name="connsiteX25" fmla="*/ 0 w 7107601"/>
              <a:gd name="connsiteY25" fmla="*/ 502548 h 1554272"/>
              <a:gd name="connsiteX26" fmla="*/ 0 w 7107601"/>
              <a:gd name="connsiteY26"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554272"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129866" y="166879"/>
                  <a:pt x="7111524" y="389482"/>
                  <a:pt x="7107601" y="518091"/>
                </a:cubicBezTo>
                <a:cubicBezTo>
                  <a:pt x="7103678" y="646700"/>
                  <a:pt x="7088762" y="945033"/>
                  <a:pt x="7107601" y="1067267"/>
                </a:cubicBezTo>
                <a:cubicBezTo>
                  <a:pt x="7126440" y="1189501"/>
                  <a:pt x="7125853" y="1313202"/>
                  <a:pt x="7107601" y="1554272"/>
                </a:cubicBezTo>
                <a:cubicBezTo>
                  <a:pt x="6818857" y="1558208"/>
                  <a:pt x="6479101" y="1587459"/>
                  <a:pt x="6319303" y="1554272"/>
                </a:cubicBezTo>
                <a:cubicBezTo>
                  <a:pt x="6159505" y="1521085"/>
                  <a:pt x="5975110" y="1530694"/>
                  <a:pt x="5673158" y="1554272"/>
                </a:cubicBezTo>
                <a:cubicBezTo>
                  <a:pt x="5371207" y="1577850"/>
                  <a:pt x="5413223" y="1561629"/>
                  <a:pt x="5169164" y="1554272"/>
                </a:cubicBezTo>
                <a:cubicBezTo>
                  <a:pt x="4925105" y="1546915"/>
                  <a:pt x="4568391" y="1563211"/>
                  <a:pt x="4380867" y="1554272"/>
                </a:cubicBezTo>
                <a:cubicBezTo>
                  <a:pt x="4193343" y="1545333"/>
                  <a:pt x="3962084" y="1556425"/>
                  <a:pt x="3734721" y="1554272"/>
                </a:cubicBezTo>
                <a:cubicBezTo>
                  <a:pt x="3507358" y="1552119"/>
                  <a:pt x="3439670" y="1560070"/>
                  <a:pt x="3159652" y="1554272"/>
                </a:cubicBezTo>
                <a:cubicBezTo>
                  <a:pt x="2879634" y="1548474"/>
                  <a:pt x="2695008" y="1540793"/>
                  <a:pt x="2371354" y="1554272"/>
                </a:cubicBezTo>
                <a:cubicBezTo>
                  <a:pt x="2047700" y="1567751"/>
                  <a:pt x="1983961" y="1530117"/>
                  <a:pt x="1796285" y="1554272"/>
                </a:cubicBezTo>
                <a:cubicBezTo>
                  <a:pt x="1608609" y="1578427"/>
                  <a:pt x="1192714" y="1544592"/>
                  <a:pt x="1007987" y="1554272"/>
                </a:cubicBezTo>
                <a:cubicBezTo>
                  <a:pt x="823260" y="1563952"/>
                  <a:pt x="315397" y="1588684"/>
                  <a:pt x="0" y="1554272"/>
                </a:cubicBezTo>
                <a:cubicBezTo>
                  <a:pt x="23941" y="1308928"/>
                  <a:pt x="9576" y="1127767"/>
                  <a:pt x="0" y="1005096"/>
                </a:cubicBezTo>
                <a:cubicBezTo>
                  <a:pt x="-9576" y="882425"/>
                  <a:pt x="-3747" y="714032"/>
                  <a:pt x="0" y="502548"/>
                </a:cubicBezTo>
                <a:cubicBezTo>
                  <a:pt x="3747" y="291064"/>
                  <a:pt x="1588" y="241156"/>
                  <a:pt x="0" y="0"/>
                </a:cubicBezTo>
                <a:close/>
              </a:path>
              <a:path w="7107601" h="1554272"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1489" y="181211"/>
                  <a:pt x="7118315" y="266847"/>
                  <a:pt x="7107601" y="518091"/>
                </a:cubicBezTo>
                <a:cubicBezTo>
                  <a:pt x="7096887" y="769335"/>
                  <a:pt x="7131604" y="881665"/>
                  <a:pt x="7107601" y="1051724"/>
                </a:cubicBezTo>
                <a:cubicBezTo>
                  <a:pt x="7083598" y="1221783"/>
                  <a:pt x="7132143" y="1404783"/>
                  <a:pt x="7107601" y="1554272"/>
                </a:cubicBezTo>
                <a:cubicBezTo>
                  <a:pt x="6725939" y="1590136"/>
                  <a:pt x="6535454" y="1552092"/>
                  <a:pt x="6319303" y="1554272"/>
                </a:cubicBezTo>
                <a:cubicBezTo>
                  <a:pt x="6103152" y="1556452"/>
                  <a:pt x="5923645" y="1539587"/>
                  <a:pt x="5531006" y="1554272"/>
                </a:cubicBezTo>
                <a:cubicBezTo>
                  <a:pt x="5138367" y="1568957"/>
                  <a:pt x="5223020" y="1538442"/>
                  <a:pt x="5098088" y="1554272"/>
                </a:cubicBezTo>
                <a:cubicBezTo>
                  <a:pt x="4973156" y="1570102"/>
                  <a:pt x="4646524" y="1575831"/>
                  <a:pt x="4380867" y="1554272"/>
                </a:cubicBezTo>
                <a:cubicBezTo>
                  <a:pt x="4115210" y="1532713"/>
                  <a:pt x="4120500" y="1565378"/>
                  <a:pt x="3947949" y="1554272"/>
                </a:cubicBezTo>
                <a:cubicBezTo>
                  <a:pt x="3775398" y="1543166"/>
                  <a:pt x="3622934" y="1554595"/>
                  <a:pt x="3372880" y="1554272"/>
                </a:cubicBezTo>
                <a:cubicBezTo>
                  <a:pt x="3122826" y="1553949"/>
                  <a:pt x="2960640" y="1541100"/>
                  <a:pt x="2655658" y="1554272"/>
                </a:cubicBezTo>
                <a:cubicBezTo>
                  <a:pt x="2350676" y="1567444"/>
                  <a:pt x="2317453" y="1578056"/>
                  <a:pt x="2151665" y="1554272"/>
                </a:cubicBezTo>
                <a:cubicBezTo>
                  <a:pt x="1985877" y="1530488"/>
                  <a:pt x="1876497" y="1567224"/>
                  <a:pt x="1718747" y="1554272"/>
                </a:cubicBezTo>
                <a:cubicBezTo>
                  <a:pt x="1560997" y="1541320"/>
                  <a:pt x="1423977" y="1566331"/>
                  <a:pt x="1214754" y="1554272"/>
                </a:cubicBezTo>
                <a:cubicBezTo>
                  <a:pt x="1005531" y="1542213"/>
                  <a:pt x="861211" y="1572133"/>
                  <a:pt x="710760" y="1554272"/>
                </a:cubicBezTo>
                <a:cubicBezTo>
                  <a:pt x="560309" y="1536411"/>
                  <a:pt x="146431" y="1545783"/>
                  <a:pt x="0" y="1554272"/>
                </a:cubicBezTo>
                <a:cubicBezTo>
                  <a:pt x="-5071" y="1342575"/>
                  <a:pt x="21484" y="1190357"/>
                  <a:pt x="0" y="1051724"/>
                </a:cubicBezTo>
                <a:cubicBezTo>
                  <a:pt x="-21484" y="913091"/>
                  <a:pt x="20741" y="778722"/>
                  <a:pt x="0" y="580262"/>
                </a:cubicBezTo>
                <a:cubicBezTo>
                  <a:pt x="-20741" y="381802"/>
                  <a:pt x="18642" y="25481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Dao</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で</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文の中でまた</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文を使う機能を作れたこと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・自分の担当を期日までに仕上げる</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・分からない部分をすぐチームのメンバーに聞く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・チームとしてプログラムをすべてつなげたとき動いた喜びを感じることができ</a:t>
            </a: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ここまで作り上げることができたことが</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自信になった</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・技術面に関してもっと内容を理解していく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・精神面も地道な努力で</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成長していこう</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と思う。</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20" name="テキスト ボックス 19">
            <a:extLst>
              <a:ext uri="{FF2B5EF4-FFF2-40B4-BE49-F238E27FC236}">
                <a16:creationId xmlns:a16="http://schemas.microsoft.com/office/drawing/2014/main" id="{51BFF7FA-4753-4300-A68E-9F03A4471B24}"/>
              </a:ext>
            </a:extLst>
          </p:cNvPr>
          <p:cNvSpPr txBox="1"/>
          <p:nvPr/>
        </p:nvSpPr>
        <p:spPr>
          <a:xfrm>
            <a:off x="9035927" y="5749157"/>
            <a:ext cx="2996416"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13391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anim calcmode="lin" valueType="num">
                                      <p:cBhvr>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座る, 暗い, 明かり, テーブル が含まれている画像&#10;&#10;自動的に生成された説明">
            <a:extLst>
              <a:ext uri="{FF2B5EF4-FFF2-40B4-BE49-F238E27FC236}">
                <a16:creationId xmlns:a16="http://schemas.microsoft.com/office/drawing/2014/main" id="{0FDDF071-8449-40F5-A8C2-4D23B83E924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349062" y="498035"/>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92607"/>
          </a:xfrm>
          <a:custGeom>
            <a:avLst/>
            <a:gdLst>
              <a:gd name="connsiteX0" fmla="*/ 0 w 7107601"/>
              <a:gd name="connsiteY0" fmla="*/ 0 h 1092607"/>
              <a:gd name="connsiteX1" fmla="*/ 432918 w 7107601"/>
              <a:gd name="connsiteY1" fmla="*/ 0 h 1092607"/>
              <a:gd name="connsiteX2" fmla="*/ 1150139 w 7107601"/>
              <a:gd name="connsiteY2" fmla="*/ 0 h 1092607"/>
              <a:gd name="connsiteX3" fmla="*/ 1654133 w 7107601"/>
              <a:gd name="connsiteY3" fmla="*/ 0 h 1092607"/>
              <a:gd name="connsiteX4" fmla="*/ 2087050 w 7107601"/>
              <a:gd name="connsiteY4" fmla="*/ 0 h 1092607"/>
              <a:gd name="connsiteX5" fmla="*/ 2662120 w 7107601"/>
              <a:gd name="connsiteY5" fmla="*/ 0 h 1092607"/>
              <a:gd name="connsiteX6" fmla="*/ 3379341 w 7107601"/>
              <a:gd name="connsiteY6" fmla="*/ 0 h 1092607"/>
              <a:gd name="connsiteX7" fmla="*/ 4167639 w 7107601"/>
              <a:gd name="connsiteY7" fmla="*/ 0 h 1092607"/>
              <a:gd name="connsiteX8" fmla="*/ 4955936 w 7107601"/>
              <a:gd name="connsiteY8" fmla="*/ 0 h 1092607"/>
              <a:gd name="connsiteX9" fmla="*/ 5744234 w 7107601"/>
              <a:gd name="connsiteY9" fmla="*/ 0 h 1092607"/>
              <a:gd name="connsiteX10" fmla="*/ 6532531 w 7107601"/>
              <a:gd name="connsiteY10" fmla="*/ 0 h 1092607"/>
              <a:gd name="connsiteX11" fmla="*/ 7107601 w 7107601"/>
              <a:gd name="connsiteY11" fmla="*/ 0 h 1092607"/>
              <a:gd name="connsiteX12" fmla="*/ 7107601 w 7107601"/>
              <a:gd name="connsiteY12" fmla="*/ 568156 h 1092607"/>
              <a:gd name="connsiteX13" fmla="*/ 7107601 w 7107601"/>
              <a:gd name="connsiteY13" fmla="*/ 1092607 h 1092607"/>
              <a:gd name="connsiteX14" fmla="*/ 6319303 w 7107601"/>
              <a:gd name="connsiteY14" fmla="*/ 1092607 h 1092607"/>
              <a:gd name="connsiteX15" fmla="*/ 5531006 w 7107601"/>
              <a:gd name="connsiteY15" fmla="*/ 1092607 h 1092607"/>
              <a:gd name="connsiteX16" fmla="*/ 4813784 w 7107601"/>
              <a:gd name="connsiteY16" fmla="*/ 1092607 h 1092607"/>
              <a:gd name="connsiteX17" fmla="*/ 4167639 w 7107601"/>
              <a:gd name="connsiteY17" fmla="*/ 1092607 h 1092607"/>
              <a:gd name="connsiteX18" fmla="*/ 3663645 w 7107601"/>
              <a:gd name="connsiteY18" fmla="*/ 1092607 h 1092607"/>
              <a:gd name="connsiteX19" fmla="*/ 2875348 w 7107601"/>
              <a:gd name="connsiteY19" fmla="*/ 1092607 h 1092607"/>
              <a:gd name="connsiteX20" fmla="*/ 2229202 w 7107601"/>
              <a:gd name="connsiteY20" fmla="*/ 1092607 h 1092607"/>
              <a:gd name="connsiteX21" fmla="*/ 1654133 w 7107601"/>
              <a:gd name="connsiteY21" fmla="*/ 1092607 h 1092607"/>
              <a:gd name="connsiteX22" fmla="*/ 865835 w 7107601"/>
              <a:gd name="connsiteY22" fmla="*/ 1092607 h 1092607"/>
              <a:gd name="connsiteX23" fmla="*/ 0 w 7107601"/>
              <a:gd name="connsiteY23" fmla="*/ 1092607 h 1092607"/>
              <a:gd name="connsiteX24" fmla="*/ 0 w 7107601"/>
              <a:gd name="connsiteY24" fmla="*/ 524451 h 1092607"/>
              <a:gd name="connsiteX25" fmla="*/ 0 w 7107601"/>
              <a:gd name="connsiteY25" fmla="*/ 0 h 10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92607"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0694" y="145061"/>
                  <a:pt x="7108961" y="334415"/>
                  <a:pt x="7107601" y="568156"/>
                </a:cubicBezTo>
                <a:cubicBezTo>
                  <a:pt x="7106241" y="801897"/>
                  <a:pt x="7131716" y="880903"/>
                  <a:pt x="7107601" y="1092607"/>
                </a:cubicBezTo>
                <a:cubicBezTo>
                  <a:pt x="6925914" y="1092923"/>
                  <a:pt x="6565386" y="1112483"/>
                  <a:pt x="6319303" y="1092607"/>
                </a:cubicBezTo>
                <a:cubicBezTo>
                  <a:pt x="6073220" y="1072731"/>
                  <a:pt x="5898186" y="1078328"/>
                  <a:pt x="5531006" y="1092607"/>
                </a:cubicBezTo>
                <a:cubicBezTo>
                  <a:pt x="5163826" y="1106886"/>
                  <a:pt x="5019552" y="1073353"/>
                  <a:pt x="4813784" y="1092607"/>
                </a:cubicBezTo>
                <a:cubicBezTo>
                  <a:pt x="4608016" y="1111861"/>
                  <a:pt x="4469591" y="1069029"/>
                  <a:pt x="4167639" y="1092607"/>
                </a:cubicBezTo>
                <a:cubicBezTo>
                  <a:pt x="3865688" y="1116185"/>
                  <a:pt x="3907704" y="1099964"/>
                  <a:pt x="3663645" y="1092607"/>
                </a:cubicBezTo>
                <a:cubicBezTo>
                  <a:pt x="3419586" y="1085250"/>
                  <a:pt x="3062872" y="1101546"/>
                  <a:pt x="2875348" y="1092607"/>
                </a:cubicBezTo>
                <a:cubicBezTo>
                  <a:pt x="2687824" y="1083668"/>
                  <a:pt x="2456565" y="1094760"/>
                  <a:pt x="2229202" y="1092607"/>
                </a:cubicBezTo>
                <a:cubicBezTo>
                  <a:pt x="2001839" y="1090454"/>
                  <a:pt x="1934151" y="1098405"/>
                  <a:pt x="1654133" y="1092607"/>
                </a:cubicBezTo>
                <a:cubicBezTo>
                  <a:pt x="1374115" y="1086809"/>
                  <a:pt x="1189489" y="1079128"/>
                  <a:pt x="865835" y="1092607"/>
                </a:cubicBezTo>
                <a:cubicBezTo>
                  <a:pt x="542181" y="1106086"/>
                  <a:pt x="251753" y="1102271"/>
                  <a:pt x="0" y="1092607"/>
                </a:cubicBezTo>
                <a:cubicBezTo>
                  <a:pt x="21152" y="890461"/>
                  <a:pt x="21509" y="728051"/>
                  <a:pt x="0" y="524451"/>
                </a:cubicBezTo>
                <a:cubicBezTo>
                  <a:pt x="-21509" y="320851"/>
                  <a:pt x="16056" y="128431"/>
                  <a:pt x="0" y="0"/>
                </a:cubicBezTo>
                <a:close/>
              </a:path>
              <a:path w="7107601" h="1092607"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85313" y="161080"/>
                  <a:pt x="7103136" y="408829"/>
                  <a:pt x="7107601" y="546304"/>
                </a:cubicBezTo>
                <a:cubicBezTo>
                  <a:pt x="7112066" y="683779"/>
                  <a:pt x="7093643" y="918594"/>
                  <a:pt x="7107601" y="1092607"/>
                </a:cubicBezTo>
                <a:cubicBezTo>
                  <a:pt x="6915346" y="1107938"/>
                  <a:pt x="6781471" y="1113148"/>
                  <a:pt x="6532531" y="1092607"/>
                </a:cubicBezTo>
                <a:cubicBezTo>
                  <a:pt x="6283591" y="1072067"/>
                  <a:pt x="6185694" y="1101555"/>
                  <a:pt x="5886386" y="1092607"/>
                </a:cubicBezTo>
                <a:cubicBezTo>
                  <a:pt x="5587079" y="1083659"/>
                  <a:pt x="5256762" y="1078936"/>
                  <a:pt x="5098088" y="1092607"/>
                </a:cubicBezTo>
                <a:cubicBezTo>
                  <a:pt x="4939414" y="1106278"/>
                  <a:pt x="4784608" y="1076521"/>
                  <a:pt x="4665171" y="1092607"/>
                </a:cubicBezTo>
                <a:cubicBezTo>
                  <a:pt x="4545734" y="1108693"/>
                  <a:pt x="4214995" y="1116150"/>
                  <a:pt x="3947949" y="1092607"/>
                </a:cubicBezTo>
                <a:cubicBezTo>
                  <a:pt x="3680903" y="1069064"/>
                  <a:pt x="3686743" y="1099339"/>
                  <a:pt x="3515032" y="1092607"/>
                </a:cubicBezTo>
                <a:cubicBezTo>
                  <a:pt x="3343321" y="1085875"/>
                  <a:pt x="3193057" y="1095563"/>
                  <a:pt x="2939962" y="1092607"/>
                </a:cubicBezTo>
                <a:cubicBezTo>
                  <a:pt x="2686867" y="1089652"/>
                  <a:pt x="2524361" y="1076381"/>
                  <a:pt x="2222741" y="1092607"/>
                </a:cubicBezTo>
                <a:cubicBezTo>
                  <a:pt x="1921121" y="1108833"/>
                  <a:pt x="1888548" y="1072061"/>
                  <a:pt x="1718747" y="1092607"/>
                </a:cubicBezTo>
                <a:cubicBezTo>
                  <a:pt x="1548946" y="1113153"/>
                  <a:pt x="1437513" y="1097258"/>
                  <a:pt x="1285830" y="1092607"/>
                </a:cubicBezTo>
                <a:cubicBezTo>
                  <a:pt x="1134147" y="1087956"/>
                  <a:pt x="991316" y="1112058"/>
                  <a:pt x="781836" y="1092607"/>
                </a:cubicBezTo>
                <a:cubicBezTo>
                  <a:pt x="572356" y="1073156"/>
                  <a:pt x="266913" y="1113374"/>
                  <a:pt x="0" y="1092607"/>
                </a:cubicBezTo>
                <a:cubicBezTo>
                  <a:pt x="-26170" y="849309"/>
                  <a:pt x="4562" y="649406"/>
                  <a:pt x="0" y="535377"/>
                </a:cubicBezTo>
                <a:cubicBezTo>
                  <a:pt x="-4562" y="421348"/>
                  <a:pt x="-5629" y="194622"/>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・データベース周り。変更などがあった際には、</a:t>
            </a:r>
            <a:r>
              <a:rPr lang="ja-JP" altLang="en-US" sz="2000" dirty="0">
                <a:solidFill>
                  <a:srgbClr val="EA5953"/>
                </a:solidFill>
                <a:latin typeface="BIZ UDPゴシック" panose="020B0400000000000000" pitchFamily="50" charset="-128"/>
                <a:ea typeface="BIZ UDPゴシック" panose="020B0400000000000000" pitchFamily="50" charset="-128"/>
              </a:rPr>
              <a:t>すぐに共有</a:t>
            </a:r>
            <a:r>
              <a:rPr lang="ja-JP" altLang="en-US" sz="2000" dirty="0">
                <a:latin typeface="BIZ UDPゴシック" panose="020B0400000000000000" pitchFamily="50" charset="-128"/>
                <a:ea typeface="BIZ UDPゴシック" panose="020B0400000000000000" pitchFamily="50" charset="-128"/>
              </a:rPr>
              <a:t>するようにしていた</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latin typeface="BIZ UDPゴシック" panose="020B0400000000000000" pitchFamily="50" charset="-128"/>
                <a:ea typeface="BIZ UDPゴシック" panose="020B0400000000000000" pitchFamily="50" charset="-128"/>
              </a:rPr>
              <a:t>・メソッドを作ること。</a:t>
            </a:r>
            <a:r>
              <a:rPr lang="en-US" altLang="ja-JP" sz="2000" dirty="0">
                <a:latin typeface="BIZ UDPゴシック" panose="020B0400000000000000" pitchFamily="50" charset="-128"/>
                <a:ea typeface="BIZ UDPゴシック" panose="020B0400000000000000" pitchFamily="50" charset="-128"/>
              </a:rPr>
              <a:t>Dao</a:t>
            </a:r>
            <a:r>
              <a:rPr lang="ja-JP" altLang="en-US" sz="2000" dirty="0">
                <a:latin typeface="BIZ UDPゴシック" panose="020B0400000000000000" pitchFamily="50" charset="-128"/>
                <a:ea typeface="BIZ UDPゴシック" panose="020B0400000000000000" pitchFamily="50" charset="-128"/>
              </a:rPr>
              <a:t>のメソッド内での多重ループ処理</a:t>
            </a:r>
            <a:endParaRPr lang="en-US" altLang="ja-JP"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複雑な処理を書く際に以前ほど</a:t>
            </a:r>
            <a:r>
              <a:rPr lang="ja-JP" altLang="en-US" sz="2000" dirty="0">
                <a:solidFill>
                  <a:srgbClr val="EA5953"/>
                </a:solidFill>
                <a:latin typeface="BIZ UDPゴシック" panose="020B0400000000000000" pitchFamily="50" charset="-128"/>
                <a:ea typeface="BIZ UDPゴシック" panose="020B0400000000000000" pitchFamily="50" charset="-128"/>
              </a:rPr>
              <a:t>抵抗なく書けるようになった</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・エラー遭遇時の処理。デバッグ作業などできるようになったが、その後のエラーの直し方などがまだまだだと感じた</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solidFill>
                  <a:schemeClr val="tx1">
                    <a:lumMod val="85000"/>
                    <a:lumOff val="15000"/>
                  </a:schemeClr>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デバッグ作業自体の精度</a:t>
            </a:r>
            <a:r>
              <a:rPr lang="ja-JP" altLang="en-US" sz="2000" dirty="0">
                <a:latin typeface="BIZ UDPゴシック" panose="020B0400000000000000" pitchFamily="50" charset="-128"/>
                <a:ea typeface="BIZ UDPゴシック" panose="020B0400000000000000" pitchFamily="50" charset="-128"/>
              </a:rPr>
              <a:t>もあげていきたい</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2" name="テキスト ボックス 11">
            <a:extLst>
              <a:ext uri="{FF2B5EF4-FFF2-40B4-BE49-F238E27FC236}">
                <a16:creationId xmlns:a16="http://schemas.microsoft.com/office/drawing/2014/main" id="{8FAA92F8-7CAF-4BD8-8ACA-E296286A2B08}"/>
              </a:ext>
            </a:extLst>
          </p:cNvPr>
          <p:cNvSpPr txBox="1"/>
          <p:nvPr/>
        </p:nvSpPr>
        <p:spPr>
          <a:xfrm>
            <a:off x="8916794" y="5633044"/>
            <a:ext cx="299943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40073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anim calcmode="lin" valueType="num">
                                      <p:cBhvr>
                                        <p:cTn id="2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anim calcmode="lin" valueType="num">
                                      <p:cBhvr>
                                        <p:cTn id="3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図 12" descr="スーツを着た人のcg&#10;&#10;中程度の精度で自動的に生成された説明">
            <a:extLst>
              <a:ext uri="{FF2B5EF4-FFF2-40B4-BE49-F238E27FC236}">
                <a16:creationId xmlns:a16="http://schemas.microsoft.com/office/drawing/2014/main" id="{A9508737-7C05-4C78-856E-D5D06FB0C9DB}"/>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409525" y="-5539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15663"/>
          </a:xfrm>
          <a:custGeom>
            <a:avLst/>
            <a:gdLst>
              <a:gd name="connsiteX0" fmla="*/ 0 w 7107601"/>
              <a:gd name="connsiteY0" fmla="*/ 0 h 1015663"/>
              <a:gd name="connsiteX1" fmla="*/ 432918 w 7107601"/>
              <a:gd name="connsiteY1" fmla="*/ 0 h 1015663"/>
              <a:gd name="connsiteX2" fmla="*/ 1150139 w 7107601"/>
              <a:gd name="connsiteY2" fmla="*/ 0 h 1015663"/>
              <a:gd name="connsiteX3" fmla="*/ 1654133 w 7107601"/>
              <a:gd name="connsiteY3" fmla="*/ 0 h 1015663"/>
              <a:gd name="connsiteX4" fmla="*/ 2087050 w 7107601"/>
              <a:gd name="connsiteY4" fmla="*/ 0 h 1015663"/>
              <a:gd name="connsiteX5" fmla="*/ 2662120 w 7107601"/>
              <a:gd name="connsiteY5" fmla="*/ 0 h 1015663"/>
              <a:gd name="connsiteX6" fmla="*/ 3379341 w 7107601"/>
              <a:gd name="connsiteY6" fmla="*/ 0 h 1015663"/>
              <a:gd name="connsiteX7" fmla="*/ 4167639 w 7107601"/>
              <a:gd name="connsiteY7" fmla="*/ 0 h 1015663"/>
              <a:gd name="connsiteX8" fmla="*/ 4955936 w 7107601"/>
              <a:gd name="connsiteY8" fmla="*/ 0 h 1015663"/>
              <a:gd name="connsiteX9" fmla="*/ 5744234 w 7107601"/>
              <a:gd name="connsiteY9" fmla="*/ 0 h 1015663"/>
              <a:gd name="connsiteX10" fmla="*/ 6532531 w 7107601"/>
              <a:gd name="connsiteY10" fmla="*/ 0 h 1015663"/>
              <a:gd name="connsiteX11" fmla="*/ 7107601 w 7107601"/>
              <a:gd name="connsiteY11" fmla="*/ 0 h 1015663"/>
              <a:gd name="connsiteX12" fmla="*/ 7107601 w 7107601"/>
              <a:gd name="connsiteY12" fmla="*/ 528145 h 1015663"/>
              <a:gd name="connsiteX13" fmla="*/ 7107601 w 7107601"/>
              <a:gd name="connsiteY13" fmla="*/ 1015663 h 1015663"/>
              <a:gd name="connsiteX14" fmla="*/ 6319303 w 7107601"/>
              <a:gd name="connsiteY14" fmla="*/ 1015663 h 1015663"/>
              <a:gd name="connsiteX15" fmla="*/ 5531006 w 7107601"/>
              <a:gd name="connsiteY15" fmla="*/ 1015663 h 1015663"/>
              <a:gd name="connsiteX16" fmla="*/ 4813784 w 7107601"/>
              <a:gd name="connsiteY16" fmla="*/ 1015663 h 1015663"/>
              <a:gd name="connsiteX17" fmla="*/ 4167639 w 7107601"/>
              <a:gd name="connsiteY17" fmla="*/ 1015663 h 1015663"/>
              <a:gd name="connsiteX18" fmla="*/ 3663645 w 7107601"/>
              <a:gd name="connsiteY18" fmla="*/ 1015663 h 1015663"/>
              <a:gd name="connsiteX19" fmla="*/ 2875348 w 7107601"/>
              <a:gd name="connsiteY19" fmla="*/ 1015663 h 1015663"/>
              <a:gd name="connsiteX20" fmla="*/ 2229202 w 7107601"/>
              <a:gd name="connsiteY20" fmla="*/ 1015663 h 1015663"/>
              <a:gd name="connsiteX21" fmla="*/ 1654133 w 7107601"/>
              <a:gd name="connsiteY21" fmla="*/ 1015663 h 1015663"/>
              <a:gd name="connsiteX22" fmla="*/ 865835 w 7107601"/>
              <a:gd name="connsiteY22" fmla="*/ 1015663 h 1015663"/>
              <a:gd name="connsiteX23" fmla="*/ 0 w 7107601"/>
              <a:gd name="connsiteY23" fmla="*/ 1015663 h 1015663"/>
              <a:gd name="connsiteX24" fmla="*/ 0 w 7107601"/>
              <a:gd name="connsiteY24" fmla="*/ 487518 h 1015663"/>
              <a:gd name="connsiteX25" fmla="*/ 0 w 7107601"/>
              <a:gd name="connsiteY25"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15663"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3430" y="260419"/>
                  <a:pt x="7110085" y="280647"/>
                  <a:pt x="7107601" y="528145"/>
                </a:cubicBezTo>
                <a:cubicBezTo>
                  <a:pt x="7105117" y="775644"/>
                  <a:pt x="7102832" y="904187"/>
                  <a:pt x="7107601" y="1015663"/>
                </a:cubicBezTo>
                <a:cubicBezTo>
                  <a:pt x="6925914" y="1015979"/>
                  <a:pt x="6565386" y="1035539"/>
                  <a:pt x="6319303" y="1015663"/>
                </a:cubicBezTo>
                <a:cubicBezTo>
                  <a:pt x="6073220" y="995787"/>
                  <a:pt x="5898186" y="1001384"/>
                  <a:pt x="5531006" y="1015663"/>
                </a:cubicBezTo>
                <a:cubicBezTo>
                  <a:pt x="5163826" y="1029942"/>
                  <a:pt x="5019552" y="996409"/>
                  <a:pt x="4813784" y="1015663"/>
                </a:cubicBezTo>
                <a:cubicBezTo>
                  <a:pt x="4608016" y="1034917"/>
                  <a:pt x="4469591" y="992085"/>
                  <a:pt x="4167639" y="1015663"/>
                </a:cubicBezTo>
                <a:cubicBezTo>
                  <a:pt x="3865688" y="1039241"/>
                  <a:pt x="3907704" y="1023020"/>
                  <a:pt x="3663645" y="1015663"/>
                </a:cubicBezTo>
                <a:cubicBezTo>
                  <a:pt x="3419586" y="1008306"/>
                  <a:pt x="3062872" y="1024602"/>
                  <a:pt x="2875348" y="1015663"/>
                </a:cubicBezTo>
                <a:cubicBezTo>
                  <a:pt x="2687824" y="1006724"/>
                  <a:pt x="2456565" y="1017816"/>
                  <a:pt x="2229202" y="1015663"/>
                </a:cubicBezTo>
                <a:cubicBezTo>
                  <a:pt x="2001839" y="1013510"/>
                  <a:pt x="1934151" y="1021461"/>
                  <a:pt x="1654133" y="1015663"/>
                </a:cubicBezTo>
                <a:cubicBezTo>
                  <a:pt x="1374115" y="1009865"/>
                  <a:pt x="1189489" y="1002184"/>
                  <a:pt x="865835" y="1015663"/>
                </a:cubicBezTo>
                <a:cubicBezTo>
                  <a:pt x="542181" y="1029142"/>
                  <a:pt x="251753" y="1025327"/>
                  <a:pt x="0" y="1015663"/>
                </a:cubicBezTo>
                <a:cubicBezTo>
                  <a:pt x="12774" y="882843"/>
                  <a:pt x="4373" y="684042"/>
                  <a:pt x="0" y="487518"/>
                </a:cubicBezTo>
                <a:cubicBezTo>
                  <a:pt x="-4373" y="290995"/>
                  <a:pt x="-23837" y="221563"/>
                  <a:pt x="0" y="0"/>
                </a:cubicBezTo>
                <a:close/>
              </a:path>
              <a:path w="7107601" h="1015663"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03501" y="104710"/>
                  <a:pt x="7132840" y="351704"/>
                  <a:pt x="7107601" y="507832"/>
                </a:cubicBezTo>
                <a:cubicBezTo>
                  <a:pt x="7082362" y="663960"/>
                  <a:pt x="7083423" y="794958"/>
                  <a:pt x="7107601" y="1015663"/>
                </a:cubicBezTo>
                <a:cubicBezTo>
                  <a:pt x="6915346" y="1030994"/>
                  <a:pt x="6781471" y="1036204"/>
                  <a:pt x="6532531" y="1015663"/>
                </a:cubicBezTo>
                <a:cubicBezTo>
                  <a:pt x="6283591" y="995123"/>
                  <a:pt x="6185694" y="1024611"/>
                  <a:pt x="5886386" y="1015663"/>
                </a:cubicBezTo>
                <a:cubicBezTo>
                  <a:pt x="5587079" y="1006715"/>
                  <a:pt x="5256762" y="1001992"/>
                  <a:pt x="5098088" y="1015663"/>
                </a:cubicBezTo>
                <a:cubicBezTo>
                  <a:pt x="4939414" y="1029334"/>
                  <a:pt x="4784608" y="999577"/>
                  <a:pt x="4665171" y="1015663"/>
                </a:cubicBezTo>
                <a:cubicBezTo>
                  <a:pt x="4545734" y="1031749"/>
                  <a:pt x="4214995" y="1039206"/>
                  <a:pt x="3947949" y="1015663"/>
                </a:cubicBezTo>
                <a:cubicBezTo>
                  <a:pt x="3680903" y="992120"/>
                  <a:pt x="3686743" y="1022395"/>
                  <a:pt x="3515032" y="1015663"/>
                </a:cubicBezTo>
                <a:cubicBezTo>
                  <a:pt x="3343321" y="1008931"/>
                  <a:pt x="3193057" y="1018619"/>
                  <a:pt x="2939962" y="1015663"/>
                </a:cubicBezTo>
                <a:cubicBezTo>
                  <a:pt x="2686867" y="1012708"/>
                  <a:pt x="2524361" y="999437"/>
                  <a:pt x="2222741" y="1015663"/>
                </a:cubicBezTo>
                <a:cubicBezTo>
                  <a:pt x="1921121" y="1031889"/>
                  <a:pt x="1888548" y="995117"/>
                  <a:pt x="1718747" y="1015663"/>
                </a:cubicBezTo>
                <a:cubicBezTo>
                  <a:pt x="1548946" y="1036209"/>
                  <a:pt x="1437513" y="1020314"/>
                  <a:pt x="1285830" y="1015663"/>
                </a:cubicBezTo>
                <a:cubicBezTo>
                  <a:pt x="1134147" y="1011012"/>
                  <a:pt x="991316" y="1035114"/>
                  <a:pt x="781836" y="1015663"/>
                </a:cubicBezTo>
                <a:cubicBezTo>
                  <a:pt x="572356" y="996212"/>
                  <a:pt x="266913" y="1036430"/>
                  <a:pt x="0" y="1015663"/>
                </a:cubicBezTo>
                <a:cubicBezTo>
                  <a:pt x="-4183" y="762818"/>
                  <a:pt x="-12176" y="630884"/>
                  <a:pt x="0" y="497675"/>
                </a:cubicBezTo>
                <a:cubicBezTo>
                  <a:pt x="12176" y="364466"/>
                  <a:pt x="7436" y="239978"/>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・ファイルの更新の競合を防ぐ行動</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・何かを実装する時は</a:t>
            </a:r>
            <a:r>
              <a:rPr kumimoji="1" lang="ja-JP" altLang="en-US" sz="2000" dirty="0">
                <a:solidFill>
                  <a:srgbClr val="EA5953"/>
                </a:solidFill>
                <a:latin typeface="BIZ UDPゴシック" panose="020B0400000000000000" pitchFamily="50" charset="-128"/>
                <a:ea typeface="BIZ UDPゴシック" panose="020B0400000000000000" pitchFamily="50" charset="-128"/>
              </a:rPr>
              <a:t>まずは自分で試して</a:t>
            </a:r>
            <a:r>
              <a:rPr kumimoji="1" lang="ja-JP" altLang="en-US" sz="2000" dirty="0">
                <a:latin typeface="BIZ UDPゴシック" panose="020B0400000000000000" pitchFamily="50" charset="-128"/>
                <a:ea typeface="BIZ UDPゴシック" panose="020B0400000000000000" pitchFamily="50" charset="-128"/>
              </a:rPr>
              <a:t>共有する</a:t>
            </a:r>
            <a:endParaRPr kumimoji="1" lang="en-US" altLang="ja-JP" sz="2000" dirty="0">
              <a:latin typeface="BIZ UDPゴシック" panose="020B0400000000000000" pitchFamily="50" charset="-128"/>
              <a:ea typeface="BIZ UDPゴシック" panose="020B0400000000000000" pitchFamily="50" charset="-128"/>
            </a:endParaRPr>
          </a:p>
          <a:p>
            <a:endParaRPr kumimoji="1" lang="ja-JP" altLang="en-US"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・ラジオボタンの情報を取得すること</a:t>
            </a:r>
            <a:endParaRPr kumimoji="1" lang="en-US" altLang="ja-JP" sz="2000" dirty="0">
              <a:latin typeface="BIZ UDPゴシック" panose="020B0400000000000000" pitchFamily="50" charset="-128"/>
              <a:ea typeface="BIZ UDPゴシック" panose="020B0400000000000000" pitchFamily="50" charset="-128"/>
            </a:endParaRPr>
          </a:p>
          <a:p>
            <a:r>
              <a:rPr lang="ja-JP" altLang="en-US" sz="2000" dirty="0">
                <a:solidFill>
                  <a:schemeClr val="tx1">
                    <a:lumMod val="85000"/>
                    <a:lumOff val="15000"/>
                  </a:schemeClr>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詰まった時に別の方法で組み込んで進むこと</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lang="ja-JP" altLang="en-US" sz="2000" dirty="0">
                <a:latin typeface="BIZ UDPゴシック" panose="020B0400000000000000" pitchFamily="50" charset="-128"/>
                <a:ea typeface="BIZ UDPゴシック" panose="020B0400000000000000" pitchFamily="50" charset="-128"/>
              </a:rPr>
              <a:t>・やりたかった処理がうまくできなかった</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次は</a:t>
            </a:r>
            <a:r>
              <a:rPr lang="ja-JP" altLang="en-US" sz="2000" dirty="0">
                <a:solidFill>
                  <a:srgbClr val="EA5953"/>
                </a:solidFill>
                <a:latin typeface="BIZ UDPゴシック" panose="020B0400000000000000" pitchFamily="50" charset="-128"/>
                <a:ea typeface="BIZ UDPゴシック" panose="020B0400000000000000" pitchFamily="50" charset="-128"/>
              </a:rPr>
              <a:t>できる処理を実装してから</a:t>
            </a:r>
            <a:r>
              <a:rPr lang="ja-JP" altLang="en-US" sz="2000" dirty="0">
                <a:latin typeface="BIZ UDPゴシック" panose="020B0400000000000000" pitchFamily="50" charset="-128"/>
                <a:ea typeface="BIZ UDPゴシック" panose="020B0400000000000000" pitchFamily="50" charset="-128"/>
              </a:rPr>
              <a:t>さらに更新する</a:t>
            </a:r>
            <a:endParaRPr lang="en-US" altLang="ja-JP" sz="20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8472"/>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4" name="テキスト ボックス 13">
            <a:extLst>
              <a:ext uri="{FF2B5EF4-FFF2-40B4-BE49-F238E27FC236}">
                <a16:creationId xmlns:a16="http://schemas.microsoft.com/office/drawing/2014/main" id="{A5FAE726-2211-4F1A-AF1B-F32BD6D96D4B}"/>
              </a:ext>
            </a:extLst>
          </p:cNvPr>
          <p:cNvSpPr txBox="1"/>
          <p:nvPr/>
        </p:nvSpPr>
        <p:spPr>
          <a:xfrm>
            <a:off x="9012632" y="5778186"/>
            <a:ext cx="2889083"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861573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971699"/>
            <a:ext cx="7107601" cy="1169551"/>
          </a:xfrm>
          <a:custGeom>
            <a:avLst/>
            <a:gdLst>
              <a:gd name="connsiteX0" fmla="*/ 0 w 7107601"/>
              <a:gd name="connsiteY0" fmla="*/ 0 h 1169551"/>
              <a:gd name="connsiteX1" fmla="*/ 432918 w 7107601"/>
              <a:gd name="connsiteY1" fmla="*/ 0 h 1169551"/>
              <a:gd name="connsiteX2" fmla="*/ 1150139 w 7107601"/>
              <a:gd name="connsiteY2" fmla="*/ 0 h 1169551"/>
              <a:gd name="connsiteX3" fmla="*/ 1654133 w 7107601"/>
              <a:gd name="connsiteY3" fmla="*/ 0 h 1169551"/>
              <a:gd name="connsiteX4" fmla="*/ 2087050 w 7107601"/>
              <a:gd name="connsiteY4" fmla="*/ 0 h 1169551"/>
              <a:gd name="connsiteX5" fmla="*/ 2662120 w 7107601"/>
              <a:gd name="connsiteY5" fmla="*/ 0 h 1169551"/>
              <a:gd name="connsiteX6" fmla="*/ 3379341 w 7107601"/>
              <a:gd name="connsiteY6" fmla="*/ 0 h 1169551"/>
              <a:gd name="connsiteX7" fmla="*/ 4167639 w 7107601"/>
              <a:gd name="connsiteY7" fmla="*/ 0 h 1169551"/>
              <a:gd name="connsiteX8" fmla="*/ 4955936 w 7107601"/>
              <a:gd name="connsiteY8" fmla="*/ 0 h 1169551"/>
              <a:gd name="connsiteX9" fmla="*/ 5744234 w 7107601"/>
              <a:gd name="connsiteY9" fmla="*/ 0 h 1169551"/>
              <a:gd name="connsiteX10" fmla="*/ 6532531 w 7107601"/>
              <a:gd name="connsiteY10" fmla="*/ 0 h 1169551"/>
              <a:gd name="connsiteX11" fmla="*/ 7107601 w 7107601"/>
              <a:gd name="connsiteY11" fmla="*/ 0 h 1169551"/>
              <a:gd name="connsiteX12" fmla="*/ 7107601 w 7107601"/>
              <a:gd name="connsiteY12" fmla="*/ 608167 h 1169551"/>
              <a:gd name="connsiteX13" fmla="*/ 7107601 w 7107601"/>
              <a:gd name="connsiteY13" fmla="*/ 1169551 h 1169551"/>
              <a:gd name="connsiteX14" fmla="*/ 6319303 w 7107601"/>
              <a:gd name="connsiteY14" fmla="*/ 1169551 h 1169551"/>
              <a:gd name="connsiteX15" fmla="*/ 5531006 w 7107601"/>
              <a:gd name="connsiteY15" fmla="*/ 1169551 h 1169551"/>
              <a:gd name="connsiteX16" fmla="*/ 4813784 w 7107601"/>
              <a:gd name="connsiteY16" fmla="*/ 1169551 h 1169551"/>
              <a:gd name="connsiteX17" fmla="*/ 4167639 w 7107601"/>
              <a:gd name="connsiteY17" fmla="*/ 1169551 h 1169551"/>
              <a:gd name="connsiteX18" fmla="*/ 3663645 w 7107601"/>
              <a:gd name="connsiteY18" fmla="*/ 1169551 h 1169551"/>
              <a:gd name="connsiteX19" fmla="*/ 2875348 w 7107601"/>
              <a:gd name="connsiteY19" fmla="*/ 1169551 h 1169551"/>
              <a:gd name="connsiteX20" fmla="*/ 2229202 w 7107601"/>
              <a:gd name="connsiteY20" fmla="*/ 1169551 h 1169551"/>
              <a:gd name="connsiteX21" fmla="*/ 1654133 w 7107601"/>
              <a:gd name="connsiteY21" fmla="*/ 1169551 h 1169551"/>
              <a:gd name="connsiteX22" fmla="*/ 865835 w 7107601"/>
              <a:gd name="connsiteY22" fmla="*/ 1169551 h 1169551"/>
              <a:gd name="connsiteX23" fmla="*/ 0 w 7107601"/>
              <a:gd name="connsiteY23" fmla="*/ 1169551 h 1169551"/>
              <a:gd name="connsiteX24" fmla="*/ 0 w 7107601"/>
              <a:gd name="connsiteY24" fmla="*/ 561384 h 1169551"/>
              <a:gd name="connsiteX25" fmla="*/ 0 w 7107601"/>
              <a:gd name="connsiteY25"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169551"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100753" y="269576"/>
                  <a:pt x="7119030" y="311343"/>
                  <a:pt x="7107601" y="608167"/>
                </a:cubicBezTo>
                <a:cubicBezTo>
                  <a:pt x="7096172" y="904991"/>
                  <a:pt x="7082438" y="1043442"/>
                  <a:pt x="7107601" y="1169551"/>
                </a:cubicBezTo>
                <a:cubicBezTo>
                  <a:pt x="6925914" y="1169867"/>
                  <a:pt x="6565386" y="1189427"/>
                  <a:pt x="6319303" y="1169551"/>
                </a:cubicBezTo>
                <a:cubicBezTo>
                  <a:pt x="6073220" y="1149675"/>
                  <a:pt x="5898186" y="1155272"/>
                  <a:pt x="5531006" y="1169551"/>
                </a:cubicBezTo>
                <a:cubicBezTo>
                  <a:pt x="5163826" y="1183830"/>
                  <a:pt x="5019552" y="1150297"/>
                  <a:pt x="4813784" y="1169551"/>
                </a:cubicBezTo>
                <a:cubicBezTo>
                  <a:pt x="4608016" y="1188805"/>
                  <a:pt x="4469591" y="1145973"/>
                  <a:pt x="4167639" y="1169551"/>
                </a:cubicBezTo>
                <a:cubicBezTo>
                  <a:pt x="3865688" y="1193129"/>
                  <a:pt x="3907704" y="1176908"/>
                  <a:pt x="3663645" y="1169551"/>
                </a:cubicBezTo>
                <a:cubicBezTo>
                  <a:pt x="3419586" y="1162194"/>
                  <a:pt x="3062872" y="1178490"/>
                  <a:pt x="2875348" y="1169551"/>
                </a:cubicBezTo>
                <a:cubicBezTo>
                  <a:pt x="2687824" y="1160612"/>
                  <a:pt x="2456565" y="1171704"/>
                  <a:pt x="2229202" y="1169551"/>
                </a:cubicBezTo>
                <a:cubicBezTo>
                  <a:pt x="2001839" y="1167398"/>
                  <a:pt x="1934151" y="1175349"/>
                  <a:pt x="1654133" y="1169551"/>
                </a:cubicBezTo>
                <a:cubicBezTo>
                  <a:pt x="1374115" y="1163753"/>
                  <a:pt x="1189489" y="1156072"/>
                  <a:pt x="865835" y="1169551"/>
                </a:cubicBezTo>
                <a:cubicBezTo>
                  <a:pt x="542181" y="1183030"/>
                  <a:pt x="251753" y="1179215"/>
                  <a:pt x="0" y="1169551"/>
                </a:cubicBezTo>
                <a:cubicBezTo>
                  <a:pt x="3926" y="917457"/>
                  <a:pt x="-12561" y="844202"/>
                  <a:pt x="0" y="561384"/>
                </a:cubicBezTo>
                <a:cubicBezTo>
                  <a:pt x="12561" y="278566"/>
                  <a:pt x="21921" y="172796"/>
                  <a:pt x="0" y="0"/>
                </a:cubicBezTo>
                <a:close/>
              </a:path>
              <a:path w="7107601" h="116955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27156" y="221736"/>
                  <a:pt x="7136537" y="465829"/>
                  <a:pt x="7107601" y="584776"/>
                </a:cubicBezTo>
                <a:cubicBezTo>
                  <a:pt x="7078665" y="703723"/>
                  <a:pt x="7086957" y="949727"/>
                  <a:pt x="7107601" y="1169551"/>
                </a:cubicBezTo>
                <a:cubicBezTo>
                  <a:pt x="6915346" y="1184882"/>
                  <a:pt x="6781471" y="1190092"/>
                  <a:pt x="6532531" y="1169551"/>
                </a:cubicBezTo>
                <a:cubicBezTo>
                  <a:pt x="6283591" y="1149011"/>
                  <a:pt x="6185694" y="1178499"/>
                  <a:pt x="5886386" y="1169551"/>
                </a:cubicBezTo>
                <a:cubicBezTo>
                  <a:pt x="5587079" y="1160603"/>
                  <a:pt x="5256762" y="1155880"/>
                  <a:pt x="5098088" y="1169551"/>
                </a:cubicBezTo>
                <a:cubicBezTo>
                  <a:pt x="4939414" y="1183222"/>
                  <a:pt x="4784608" y="1153465"/>
                  <a:pt x="4665171" y="1169551"/>
                </a:cubicBezTo>
                <a:cubicBezTo>
                  <a:pt x="4545734" y="1185637"/>
                  <a:pt x="4214995" y="1193094"/>
                  <a:pt x="3947949" y="1169551"/>
                </a:cubicBezTo>
                <a:cubicBezTo>
                  <a:pt x="3680903" y="1146008"/>
                  <a:pt x="3686743" y="1176283"/>
                  <a:pt x="3515032" y="1169551"/>
                </a:cubicBezTo>
                <a:cubicBezTo>
                  <a:pt x="3343321" y="1162819"/>
                  <a:pt x="3193057" y="1172507"/>
                  <a:pt x="2939962" y="1169551"/>
                </a:cubicBezTo>
                <a:cubicBezTo>
                  <a:pt x="2686867" y="1166596"/>
                  <a:pt x="2524361" y="1153325"/>
                  <a:pt x="2222741" y="1169551"/>
                </a:cubicBezTo>
                <a:cubicBezTo>
                  <a:pt x="1921121" y="1185777"/>
                  <a:pt x="1888548" y="1149005"/>
                  <a:pt x="1718747" y="1169551"/>
                </a:cubicBezTo>
                <a:cubicBezTo>
                  <a:pt x="1548946" y="1190097"/>
                  <a:pt x="1437513" y="1174202"/>
                  <a:pt x="1285830" y="1169551"/>
                </a:cubicBezTo>
                <a:cubicBezTo>
                  <a:pt x="1134147" y="1164900"/>
                  <a:pt x="991316" y="1189002"/>
                  <a:pt x="781836" y="1169551"/>
                </a:cubicBezTo>
                <a:cubicBezTo>
                  <a:pt x="572356" y="1150100"/>
                  <a:pt x="266913" y="1190318"/>
                  <a:pt x="0" y="1169551"/>
                </a:cubicBezTo>
                <a:cubicBezTo>
                  <a:pt x="6043" y="993223"/>
                  <a:pt x="-8198" y="794692"/>
                  <a:pt x="0" y="573080"/>
                </a:cubicBezTo>
                <a:cubicBezTo>
                  <a:pt x="8198" y="351468"/>
                  <a:pt x="2542" y="12840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defRPr/>
            </a:pPr>
            <a:r>
              <a:rPr lang="ja-JP" altLang="en-US" sz="2000" dirty="0">
                <a:solidFill>
                  <a:prstClr val="black"/>
                </a:solidFill>
                <a:latin typeface="BIZ UDPゴシック" panose="020B0400000000000000" pitchFamily="50" charset="-128"/>
                <a:ea typeface="BIZ UDPゴシック" panose="020B0400000000000000" pitchFamily="50" charset="-128"/>
              </a:rPr>
              <a:t>・問題選択。</a:t>
            </a:r>
            <a:r>
              <a:rPr kumimoji="1" lang="en-US" altLang="ja-JP" sz="2000" dirty="0">
                <a:latin typeface="BIZ UDPゴシック" panose="020B0400000000000000" pitchFamily="50" charset="-128"/>
                <a:ea typeface="BIZ UDPゴシック" panose="020B0400000000000000" pitchFamily="50" charset="-128"/>
              </a:rPr>
              <a:t>Key</a:t>
            </a:r>
            <a:r>
              <a:rPr kumimoji="1" lang="ja-JP" altLang="en-US" sz="2000" dirty="0">
                <a:latin typeface="BIZ UDPゴシック" panose="020B0400000000000000" pitchFamily="50" charset="-128"/>
                <a:ea typeface="BIZ UDPゴシック" panose="020B0400000000000000" pitchFamily="50" charset="-128"/>
              </a:rPr>
              <a:t>の取得によって表示させる問題を変える</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defRPr/>
            </a:pPr>
            <a:r>
              <a:rPr lang="ja-JP" altLang="en-US" sz="2000" dirty="0">
                <a:latin typeface="BIZ UDPゴシック" panose="020B0400000000000000" pitchFamily="50" charset="-128"/>
                <a:ea typeface="BIZ UDPゴシック" panose="020B0400000000000000" pitchFamily="50" charset="-128"/>
              </a:rPr>
              <a:t>・認識を合わせるために不安なことはすぐ聞く</a:t>
            </a:r>
            <a:endParaRPr lang="en-US" altLang="ja-JP" sz="2000" dirty="0">
              <a:latin typeface="BIZ UDPゴシック" panose="020B0400000000000000" pitchFamily="50" charset="-128"/>
              <a:ea typeface="BIZ UDPゴシック" panose="020B0400000000000000" pitchFamily="50" charset="-128"/>
            </a:endParaRPr>
          </a:p>
          <a:p>
            <a:pPr>
              <a:spcAft>
                <a:spcPts val="600"/>
              </a:spcAf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554272"/>
          </a:xfrm>
          <a:custGeom>
            <a:avLst/>
            <a:gdLst>
              <a:gd name="connsiteX0" fmla="*/ 0 w 7107601"/>
              <a:gd name="connsiteY0" fmla="*/ 0 h 1554272"/>
              <a:gd name="connsiteX1" fmla="*/ 717222 w 7107601"/>
              <a:gd name="connsiteY1" fmla="*/ 0 h 1554272"/>
              <a:gd name="connsiteX2" fmla="*/ 1434443 w 7107601"/>
              <a:gd name="connsiteY2" fmla="*/ 0 h 1554272"/>
              <a:gd name="connsiteX3" fmla="*/ 2151665 w 7107601"/>
              <a:gd name="connsiteY3" fmla="*/ 0 h 1554272"/>
              <a:gd name="connsiteX4" fmla="*/ 2868886 w 7107601"/>
              <a:gd name="connsiteY4" fmla="*/ 0 h 1554272"/>
              <a:gd name="connsiteX5" fmla="*/ 3443956 w 7107601"/>
              <a:gd name="connsiteY5" fmla="*/ 0 h 1554272"/>
              <a:gd name="connsiteX6" fmla="*/ 4232253 w 7107601"/>
              <a:gd name="connsiteY6" fmla="*/ 0 h 1554272"/>
              <a:gd name="connsiteX7" fmla="*/ 5020551 w 7107601"/>
              <a:gd name="connsiteY7" fmla="*/ 0 h 1554272"/>
              <a:gd name="connsiteX8" fmla="*/ 5666696 w 7107601"/>
              <a:gd name="connsiteY8" fmla="*/ 0 h 1554272"/>
              <a:gd name="connsiteX9" fmla="*/ 6383918 w 7107601"/>
              <a:gd name="connsiteY9" fmla="*/ 0 h 1554272"/>
              <a:gd name="connsiteX10" fmla="*/ 7107601 w 7107601"/>
              <a:gd name="connsiteY10" fmla="*/ 0 h 1554272"/>
              <a:gd name="connsiteX11" fmla="*/ 7107601 w 7107601"/>
              <a:gd name="connsiteY11" fmla="*/ 533633 h 1554272"/>
              <a:gd name="connsiteX12" fmla="*/ 7107601 w 7107601"/>
              <a:gd name="connsiteY12" fmla="*/ 1005096 h 1554272"/>
              <a:gd name="connsiteX13" fmla="*/ 7107601 w 7107601"/>
              <a:gd name="connsiteY13" fmla="*/ 1554272 h 1554272"/>
              <a:gd name="connsiteX14" fmla="*/ 6461455 w 7107601"/>
              <a:gd name="connsiteY14" fmla="*/ 1554272 h 1554272"/>
              <a:gd name="connsiteX15" fmla="*/ 6028538 w 7107601"/>
              <a:gd name="connsiteY15" fmla="*/ 1554272 h 1554272"/>
              <a:gd name="connsiteX16" fmla="*/ 5524544 w 7107601"/>
              <a:gd name="connsiteY16" fmla="*/ 1554272 h 1554272"/>
              <a:gd name="connsiteX17" fmla="*/ 4807323 w 7107601"/>
              <a:gd name="connsiteY17" fmla="*/ 1554272 h 1554272"/>
              <a:gd name="connsiteX18" fmla="*/ 4303329 w 7107601"/>
              <a:gd name="connsiteY18" fmla="*/ 1554272 h 1554272"/>
              <a:gd name="connsiteX19" fmla="*/ 3870412 w 7107601"/>
              <a:gd name="connsiteY19" fmla="*/ 1554272 h 1554272"/>
              <a:gd name="connsiteX20" fmla="*/ 3153190 w 7107601"/>
              <a:gd name="connsiteY20" fmla="*/ 1554272 h 1554272"/>
              <a:gd name="connsiteX21" fmla="*/ 2578121 w 7107601"/>
              <a:gd name="connsiteY21" fmla="*/ 1554272 h 1554272"/>
              <a:gd name="connsiteX22" fmla="*/ 2145203 w 7107601"/>
              <a:gd name="connsiteY22" fmla="*/ 1554272 h 1554272"/>
              <a:gd name="connsiteX23" fmla="*/ 1427982 w 7107601"/>
              <a:gd name="connsiteY23" fmla="*/ 1554272 h 1554272"/>
              <a:gd name="connsiteX24" fmla="*/ 710760 w 7107601"/>
              <a:gd name="connsiteY24" fmla="*/ 1554272 h 1554272"/>
              <a:gd name="connsiteX25" fmla="*/ 0 w 7107601"/>
              <a:gd name="connsiteY25" fmla="*/ 1554272 h 1554272"/>
              <a:gd name="connsiteX26" fmla="*/ 0 w 7107601"/>
              <a:gd name="connsiteY26" fmla="*/ 1051724 h 1554272"/>
              <a:gd name="connsiteX27" fmla="*/ 0 w 7107601"/>
              <a:gd name="connsiteY27" fmla="*/ 549176 h 1554272"/>
              <a:gd name="connsiteX28" fmla="*/ 0 w 7107601"/>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554272"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9305" y="128911"/>
                  <a:pt x="7092547" y="401359"/>
                  <a:pt x="7107601" y="533633"/>
                </a:cubicBezTo>
                <a:cubicBezTo>
                  <a:pt x="7122655" y="665907"/>
                  <a:pt x="7098650" y="856816"/>
                  <a:pt x="7107601" y="1005096"/>
                </a:cubicBezTo>
                <a:cubicBezTo>
                  <a:pt x="7116552" y="1153376"/>
                  <a:pt x="7098024" y="1410216"/>
                  <a:pt x="7107601" y="1554272"/>
                </a:cubicBezTo>
                <a:cubicBezTo>
                  <a:pt x="6907771" y="1537803"/>
                  <a:pt x="6623285" y="1586395"/>
                  <a:pt x="6461455" y="1554272"/>
                </a:cubicBezTo>
                <a:cubicBezTo>
                  <a:pt x="6299625" y="1522149"/>
                  <a:pt x="6147634" y="1567234"/>
                  <a:pt x="6028538" y="1554272"/>
                </a:cubicBezTo>
                <a:cubicBezTo>
                  <a:pt x="5909442" y="1541310"/>
                  <a:pt x="5711996" y="1532739"/>
                  <a:pt x="5524544" y="1554272"/>
                </a:cubicBezTo>
                <a:cubicBezTo>
                  <a:pt x="5337092" y="1575805"/>
                  <a:pt x="5135135" y="1565405"/>
                  <a:pt x="4807323" y="1554272"/>
                </a:cubicBezTo>
                <a:cubicBezTo>
                  <a:pt x="4479511" y="1543139"/>
                  <a:pt x="4422305" y="1558248"/>
                  <a:pt x="4303329" y="1554272"/>
                </a:cubicBezTo>
                <a:cubicBezTo>
                  <a:pt x="4184353" y="1550296"/>
                  <a:pt x="4068690" y="1552297"/>
                  <a:pt x="3870412" y="1554272"/>
                </a:cubicBezTo>
                <a:cubicBezTo>
                  <a:pt x="3672134" y="1556247"/>
                  <a:pt x="3474514" y="1523925"/>
                  <a:pt x="3153190" y="1554272"/>
                </a:cubicBezTo>
                <a:cubicBezTo>
                  <a:pt x="2831866" y="1584619"/>
                  <a:pt x="2702911" y="1561949"/>
                  <a:pt x="2578121" y="1554272"/>
                </a:cubicBezTo>
                <a:cubicBezTo>
                  <a:pt x="2453331" y="1546595"/>
                  <a:pt x="2361109" y="1553781"/>
                  <a:pt x="2145203" y="1554272"/>
                </a:cubicBezTo>
                <a:cubicBezTo>
                  <a:pt x="1929297" y="1554763"/>
                  <a:pt x="1744281" y="1537125"/>
                  <a:pt x="1427982" y="1554272"/>
                </a:cubicBezTo>
                <a:cubicBezTo>
                  <a:pt x="1111683" y="1571419"/>
                  <a:pt x="1056267" y="1555024"/>
                  <a:pt x="710760" y="1554272"/>
                </a:cubicBezTo>
                <a:cubicBezTo>
                  <a:pt x="365253" y="1553520"/>
                  <a:pt x="232981" y="1587943"/>
                  <a:pt x="0" y="1554272"/>
                </a:cubicBezTo>
                <a:cubicBezTo>
                  <a:pt x="9201" y="1422410"/>
                  <a:pt x="-16783" y="1249159"/>
                  <a:pt x="0" y="1051724"/>
                </a:cubicBezTo>
                <a:cubicBezTo>
                  <a:pt x="16783" y="854289"/>
                  <a:pt x="15450" y="749415"/>
                  <a:pt x="0" y="549176"/>
                </a:cubicBezTo>
                <a:cubicBezTo>
                  <a:pt x="-15450" y="348937"/>
                  <a:pt x="23987" y="239988"/>
                  <a:pt x="0" y="0"/>
                </a:cubicBezTo>
                <a:close/>
              </a:path>
              <a:path w="7107601" h="1554272"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4035" y="111607"/>
                  <a:pt x="7116552" y="398707"/>
                  <a:pt x="7107601" y="502548"/>
                </a:cubicBezTo>
                <a:cubicBezTo>
                  <a:pt x="7098650" y="606389"/>
                  <a:pt x="7102723" y="885739"/>
                  <a:pt x="7107601" y="1005096"/>
                </a:cubicBezTo>
                <a:cubicBezTo>
                  <a:pt x="7112479" y="1124453"/>
                  <a:pt x="7117065" y="1366482"/>
                  <a:pt x="7107601" y="1554272"/>
                </a:cubicBezTo>
                <a:cubicBezTo>
                  <a:pt x="6892955" y="1575718"/>
                  <a:pt x="6782897" y="1572237"/>
                  <a:pt x="6603607" y="1554272"/>
                </a:cubicBezTo>
                <a:cubicBezTo>
                  <a:pt x="6424317" y="1536307"/>
                  <a:pt x="6236889" y="1540541"/>
                  <a:pt x="6099614" y="1554272"/>
                </a:cubicBezTo>
                <a:cubicBezTo>
                  <a:pt x="5962339" y="1568003"/>
                  <a:pt x="5779414" y="1532972"/>
                  <a:pt x="5595620" y="1554272"/>
                </a:cubicBezTo>
                <a:cubicBezTo>
                  <a:pt x="5411826" y="1575572"/>
                  <a:pt x="5175673" y="1542645"/>
                  <a:pt x="4949475" y="1554272"/>
                </a:cubicBezTo>
                <a:cubicBezTo>
                  <a:pt x="4723277" y="1565899"/>
                  <a:pt x="4526333" y="1580506"/>
                  <a:pt x="4232253" y="1554272"/>
                </a:cubicBezTo>
                <a:cubicBezTo>
                  <a:pt x="3938173" y="1528038"/>
                  <a:pt x="3923438" y="1542730"/>
                  <a:pt x="3728260" y="1554272"/>
                </a:cubicBezTo>
                <a:cubicBezTo>
                  <a:pt x="3533082" y="1565814"/>
                  <a:pt x="3305368" y="1566858"/>
                  <a:pt x="3082114" y="1554272"/>
                </a:cubicBezTo>
                <a:cubicBezTo>
                  <a:pt x="2858860" y="1541686"/>
                  <a:pt x="2501248" y="1585461"/>
                  <a:pt x="2293817" y="1554272"/>
                </a:cubicBezTo>
                <a:cubicBezTo>
                  <a:pt x="2086386" y="1523083"/>
                  <a:pt x="1977058" y="1533939"/>
                  <a:pt x="1718747" y="1554272"/>
                </a:cubicBezTo>
                <a:cubicBezTo>
                  <a:pt x="1460436" y="1574606"/>
                  <a:pt x="1295697" y="1541378"/>
                  <a:pt x="1072602" y="1554272"/>
                </a:cubicBezTo>
                <a:cubicBezTo>
                  <a:pt x="849508" y="1567166"/>
                  <a:pt x="848446" y="1533064"/>
                  <a:pt x="639684" y="1554272"/>
                </a:cubicBezTo>
                <a:cubicBezTo>
                  <a:pt x="430922" y="1575480"/>
                  <a:pt x="213616" y="1571565"/>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5</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月の段階できちんと理解できていなかったところを</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理解することができた。</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助け合いながら</a:t>
            </a:r>
            <a:r>
              <a:rPr lang="ja-JP" altLang="en-US" sz="2000" dirty="0">
                <a:solidFill>
                  <a:prstClr val="black"/>
                </a:solidFill>
                <a:latin typeface="BIZ UDPゴシック" panose="020B0400000000000000" pitchFamily="50" charset="-128"/>
                <a:ea typeface="BIZ UDPゴシック" panose="020B0400000000000000" pitchFamily="50" charset="-128"/>
              </a:rPr>
              <a:t>システム作りができた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56756" y="502645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・時間配分をうまくできるようにしたい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エラーを楽しめる</a:t>
            </a:r>
            <a:r>
              <a:rPr lang="ja-JP" altLang="en-US" sz="2000" dirty="0">
                <a:solidFill>
                  <a:prstClr val="black"/>
                </a:solidFill>
                <a:latin typeface="BIZ UDPゴシック" panose="020B0400000000000000" pitchFamily="50" charset="-128"/>
                <a:ea typeface="BIZ UDPゴシック" panose="020B0400000000000000" pitchFamily="50" charset="-128"/>
              </a:rPr>
              <a:t>プログラマーになる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50323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Tree>
    <p:extLst>
      <p:ext uri="{BB962C8B-B14F-4D97-AF65-F5344CB8AC3E}">
        <p14:creationId xmlns:p14="http://schemas.microsoft.com/office/powerpoint/2010/main" val="3279603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fade">
                                      <p:cBhvr>
                                        <p:cTn id="29" dur="500"/>
                                        <p:tgtEl>
                                          <p:spTgt spid="17">
                                            <p:txEl>
                                              <p:pRg st="2" end="2"/>
                                            </p:txEl>
                                          </p:spTgt>
                                        </p:tgtEl>
                                      </p:cBhvr>
                                    </p:animEffect>
                                    <p:anim calcmode="lin" valueType="num">
                                      <p:cBhvr>
                                        <p:cTn id="30"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anim calcmode="lin" valueType="num">
                                      <p:cBhvr>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anim calcmode="lin" valueType="num">
                                      <p:cBhvr>
                                        <p:cTn id="4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a:solidFill>
            <a:schemeClr val="accent4">
              <a:lumMod val="40000"/>
              <a:lumOff val="60000"/>
            </a:schemeClr>
          </a:solidFill>
        </p:spPr>
        <p:txBody>
          <a:bodyPr>
            <a:noAutofit/>
          </a:bodyPr>
          <a:lstStyle/>
          <a:p>
            <a:pPr marL="0" indent="0">
              <a:buNone/>
            </a:pP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kumimoji="1"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8" y="963872"/>
            <a:ext cx="8035182" cy="1169551"/>
          </a:xfrm>
          <a:custGeom>
            <a:avLst/>
            <a:gdLst>
              <a:gd name="connsiteX0" fmla="*/ 0 w 8035182"/>
              <a:gd name="connsiteY0" fmla="*/ 0 h 1169551"/>
              <a:gd name="connsiteX1" fmla="*/ 589247 w 8035182"/>
              <a:gd name="connsiteY1" fmla="*/ 0 h 1169551"/>
              <a:gd name="connsiteX2" fmla="*/ 1017790 w 8035182"/>
              <a:gd name="connsiteY2" fmla="*/ 0 h 1169551"/>
              <a:gd name="connsiteX3" fmla="*/ 1607036 w 8035182"/>
              <a:gd name="connsiteY3" fmla="*/ 0 h 1169551"/>
              <a:gd name="connsiteX4" fmla="*/ 2356987 w 8035182"/>
              <a:gd name="connsiteY4" fmla="*/ 0 h 1169551"/>
              <a:gd name="connsiteX5" fmla="*/ 3187289 w 8035182"/>
              <a:gd name="connsiteY5" fmla="*/ 0 h 1169551"/>
              <a:gd name="connsiteX6" fmla="*/ 4017591 w 8035182"/>
              <a:gd name="connsiteY6" fmla="*/ 0 h 1169551"/>
              <a:gd name="connsiteX7" fmla="*/ 4847893 w 8035182"/>
              <a:gd name="connsiteY7" fmla="*/ 0 h 1169551"/>
              <a:gd name="connsiteX8" fmla="*/ 5678195 w 8035182"/>
              <a:gd name="connsiteY8" fmla="*/ 0 h 1169551"/>
              <a:gd name="connsiteX9" fmla="*/ 6106738 w 8035182"/>
              <a:gd name="connsiteY9" fmla="*/ 0 h 1169551"/>
              <a:gd name="connsiteX10" fmla="*/ 6937040 w 8035182"/>
              <a:gd name="connsiteY10" fmla="*/ 0 h 1169551"/>
              <a:gd name="connsiteX11" fmla="*/ 8035182 w 8035182"/>
              <a:gd name="connsiteY11" fmla="*/ 0 h 1169551"/>
              <a:gd name="connsiteX12" fmla="*/ 8035182 w 8035182"/>
              <a:gd name="connsiteY12" fmla="*/ 608167 h 1169551"/>
              <a:gd name="connsiteX13" fmla="*/ 8035182 w 8035182"/>
              <a:gd name="connsiteY13" fmla="*/ 1169551 h 1169551"/>
              <a:gd name="connsiteX14" fmla="*/ 7204880 w 8035182"/>
              <a:gd name="connsiteY14" fmla="*/ 1169551 h 1169551"/>
              <a:gd name="connsiteX15" fmla="*/ 6535281 w 8035182"/>
              <a:gd name="connsiteY15" fmla="*/ 1169551 h 1169551"/>
              <a:gd name="connsiteX16" fmla="*/ 6026387 w 8035182"/>
              <a:gd name="connsiteY16" fmla="*/ 1169551 h 1169551"/>
              <a:gd name="connsiteX17" fmla="*/ 5196084 w 8035182"/>
              <a:gd name="connsiteY17" fmla="*/ 1169551 h 1169551"/>
              <a:gd name="connsiteX18" fmla="*/ 4526486 w 8035182"/>
              <a:gd name="connsiteY18" fmla="*/ 1169551 h 1169551"/>
              <a:gd name="connsiteX19" fmla="*/ 3937239 w 8035182"/>
              <a:gd name="connsiteY19" fmla="*/ 1169551 h 1169551"/>
              <a:gd name="connsiteX20" fmla="*/ 3106937 w 8035182"/>
              <a:gd name="connsiteY20" fmla="*/ 1169551 h 1169551"/>
              <a:gd name="connsiteX21" fmla="*/ 2517690 w 8035182"/>
              <a:gd name="connsiteY21" fmla="*/ 1169551 h 1169551"/>
              <a:gd name="connsiteX22" fmla="*/ 1687388 w 8035182"/>
              <a:gd name="connsiteY22" fmla="*/ 1169551 h 1169551"/>
              <a:gd name="connsiteX23" fmla="*/ 937438 w 8035182"/>
              <a:gd name="connsiteY23" fmla="*/ 1169551 h 1169551"/>
              <a:gd name="connsiteX24" fmla="*/ 0 w 8035182"/>
              <a:gd name="connsiteY24" fmla="*/ 1169551 h 1169551"/>
              <a:gd name="connsiteX25" fmla="*/ 0 w 8035182"/>
              <a:gd name="connsiteY25" fmla="*/ 608167 h 1169551"/>
              <a:gd name="connsiteX26" fmla="*/ 0 w 8035182"/>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35182" h="1169551" fill="none" extrusionOk="0">
                <a:moveTo>
                  <a:pt x="0" y="0"/>
                </a:moveTo>
                <a:cubicBezTo>
                  <a:pt x="272383" y="-5101"/>
                  <a:pt x="430909" y="-13677"/>
                  <a:pt x="589247" y="0"/>
                </a:cubicBezTo>
                <a:cubicBezTo>
                  <a:pt x="747585" y="13677"/>
                  <a:pt x="838425" y="8068"/>
                  <a:pt x="1017790" y="0"/>
                </a:cubicBezTo>
                <a:cubicBezTo>
                  <a:pt x="1197155" y="-8068"/>
                  <a:pt x="1436796" y="12608"/>
                  <a:pt x="1607036" y="0"/>
                </a:cubicBezTo>
                <a:cubicBezTo>
                  <a:pt x="1777276" y="-12608"/>
                  <a:pt x="2133653" y="17450"/>
                  <a:pt x="2356987" y="0"/>
                </a:cubicBezTo>
                <a:cubicBezTo>
                  <a:pt x="2580321" y="-17450"/>
                  <a:pt x="2914877" y="17646"/>
                  <a:pt x="3187289" y="0"/>
                </a:cubicBezTo>
                <a:cubicBezTo>
                  <a:pt x="3459701" y="-17646"/>
                  <a:pt x="3821014" y="-41017"/>
                  <a:pt x="4017591" y="0"/>
                </a:cubicBezTo>
                <a:cubicBezTo>
                  <a:pt x="4214168" y="41017"/>
                  <a:pt x="4511076" y="35737"/>
                  <a:pt x="4847893" y="0"/>
                </a:cubicBezTo>
                <a:cubicBezTo>
                  <a:pt x="5184710" y="-35737"/>
                  <a:pt x="5426771" y="28867"/>
                  <a:pt x="5678195" y="0"/>
                </a:cubicBezTo>
                <a:cubicBezTo>
                  <a:pt x="5929619" y="-28867"/>
                  <a:pt x="5895684" y="17678"/>
                  <a:pt x="6106738" y="0"/>
                </a:cubicBezTo>
                <a:cubicBezTo>
                  <a:pt x="6317792" y="-17678"/>
                  <a:pt x="6558389" y="18652"/>
                  <a:pt x="6937040" y="0"/>
                </a:cubicBezTo>
                <a:cubicBezTo>
                  <a:pt x="7315691" y="-18652"/>
                  <a:pt x="7656796" y="-20824"/>
                  <a:pt x="8035182" y="0"/>
                </a:cubicBezTo>
                <a:cubicBezTo>
                  <a:pt x="8040959" y="181737"/>
                  <a:pt x="8006894" y="328999"/>
                  <a:pt x="8035182" y="608167"/>
                </a:cubicBezTo>
                <a:cubicBezTo>
                  <a:pt x="8063470" y="887335"/>
                  <a:pt x="8040027" y="893198"/>
                  <a:pt x="8035182" y="1169551"/>
                </a:cubicBezTo>
                <a:cubicBezTo>
                  <a:pt x="7738436" y="1159066"/>
                  <a:pt x="7415202" y="1128574"/>
                  <a:pt x="7204880" y="1169551"/>
                </a:cubicBezTo>
                <a:cubicBezTo>
                  <a:pt x="6994558" y="1210528"/>
                  <a:pt x="6846762" y="1161850"/>
                  <a:pt x="6535281" y="1169551"/>
                </a:cubicBezTo>
                <a:cubicBezTo>
                  <a:pt x="6223800" y="1177252"/>
                  <a:pt x="6141450" y="1181514"/>
                  <a:pt x="6026387" y="1169551"/>
                </a:cubicBezTo>
                <a:cubicBezTo>
                  <a:pt x="5911324" y="1157588"/>
                  <a:pt x="5534487" y="1179626"/>
                  <a:pt x="5196084" y="1169551"/>
                </a:cubicBezTo>
                <a:cubicBezTo>
                  <a:pt x="4857681" y="1159476"/>
                  <a:pt x="4857960" y="1178827"/>
                  <a:pt x="4526486" y="1169551"/>
                </a:cubicBezTo>
                <a:cubicBezTo>
                  <a:pt x="4195012" y="1160275"/>
                  <a:pt x="4127422" y="1161157"/>
                  <a:pt x="3937239" y="1169551"/>
                </a:cubicBezTo>
                <a:cubicBezTo>
                  <a:pt x="3747056" y="1177945"/>
                  <a:pt x="3444871" y="1129873"/>
                  <a:pt x="3106937" y="1169551"/>
                </a:cubicBezTo>
                <a:cubicBezTo>
                  <a:pt x="2769003" y="1209229"/>
                  <a:pt x="2727571" y="1167653"/>
                  <a:pt x="2517690" y="1169551"/>
                </a:cubicBezTo>
                <a:cubicBezTo>
                  <a:pt x="2307809" y="1171449"/>
                  <a:pt x="2087792" y="1155995"/>
                  <a:pt x="1687388" y="1169551"/>
                </a:cubicBezTo>
                <a:cubicBezTo>
                  <a:pt x="1286984" y="1183107"/>
                  <a:pt x="1266877" y="1148719"/>
                  <a:pt x="937438" y="1169551"/>
                </a:cubicBezTo>
                <a:cubicBezTo>
                  <a:pt x="607999" y="1190384"/>
                  <a:pt x="304467" y="1126537"/>
                  <a:pt x="0" y="1169551"/>
                </a:cubicBezTo>
                <a:cubicBezTo>
                  <a:pt x="23065" y="988457"/>
                  <a:pt x="-23525" y="770768"/>
                  <a:pt x="0" y="608167"/>
                </a:cubicBezTo>
                <a:cubicBezTo>
                  <a:pt x="23525" y="445566"/>
                  <a:pt x="22097" y="218136"/>
                  <a:pt x="0" y="0"/>
                </a:cubicBezTo>
                <a:close/>
              </a:path>
              <a:path w="8035182" h="1169551" stroke="0" extrusionOk="0">
                <a:moveTo>
                  <a:pt x="0" y="0"/>
                </a:moveTo>
                <a:cubicBezTo>
                  <a:pt x="299975" y="24170"/>
                  <a:pt x="520121" y="17120"/>
                  <a:pt x="669599" y="0"/>
                </a:cubicBezTo>
                <a:cubicBezTo>
                  <a:pt x="819077" y="-17120"/>
                  <a:pt x="1198488" y="16340"/>
                  <a:pt x="1419549" y="0"/>
                </a:cubicBezTo>
                <a:cubicBezTo>
                  <a:pt x="1640610" y="-16340"/>
                  <a:pt x="1950302" y="-27145"/>
                  <a:pt x="2169499" y="0"/>
                </a:cubicBezTo>
                <a:cubicBezTo>
                  <a:pt x="2388696" y="27145"/>
                  <a:pt x="2394382" y="-17774"/>
                  <a:pt x="2598042" y="0"/>
                </a:cubicBezTo>
                <a:cubicBezTo>
                  <a:pt x="2801702" y="17774"/>
                  <a:pt x="2863409" y="12711"/>
                  <a:pt x="3106937" y="0"/>
                </a:cubicBezTo>
                <a:cubicBezTo>
                  <a:pt x="3350466" y="-12711"/>
                  <a:pt x="3515981" y="5610"/>
                  <a:pt x="3776536" y="0"/>
                </a:cubicBezTo>
                <a:cubicBezTo>
                  <a:pt x="4037091" y="-5610"/>
                  <a:pt x="4016177" y="-6651"/>
                  <a:pt x="4205079" y="0"/>
                </a:cubicBezTo>
                <a:cubicBezTo>
                  <a:pt x="4393981" y="6651"/>
                  <a:pt x="4500762" y="6049"/>
                  <a:pt x="4633622" y="0"/>
                </a:cubicBezTo>
                <a:cubicBezTo>
                  <a:pt x="4766482" y="-6049"/>
                  <a:pt x="5223218" y="-12906"/>
                  <a:pt x="5383572" y="0"/>
                </a:cubicBezTo>
                <a:cubicBezTo>
                  <a:pt x="5543926" y="12906"/>
                  <a:pt x="5637129" y="-11753"/>
                  <a:pt x="5812115" y="0"/>
                </a:cubicBezTo>
                <a:cubicBezTo>
                  <a:pt x="5987101" y="11753"/>
                  <a:pt x="6059624" y="-20730"/>
                  <a:pt x="6240658" y="0"/>
                </a:cubicBezTo>
                <a:cubicBezTo>
                  <a:pt x="6421692" y="20730"/>
                  <a:pt x="6744795" y="-19408"/>
                  <a:pt x="6990608" y="0"/>
                </a:cubicBezTo>
                <a:cubicBezTo>
                  <a:pt x="7236421" y="19408"/>
                  <a:pt x="7680161" y="48718"/>
                  <a:pt x="8035182" y="0"/>
                </a:cubicBezTo>
                <a:cubicBezTo>
                  <a:pt x="8026700" y="281538"/>
                  <a:pt x="8047292" y="395351"/>
                  <a:pt x="8035182" y="573080"/>
                </a:cubicBezTo>
                <a:cubicBezTo>
                  <a:pt x="8023072" y="750809"/>
                  <a:pt x="8048385" y="1023627"/>
                  <a:pt x="8035182" y="1169551"/>
                </a:cubicBezTo>
                <a:cubicBezTo>
                  <a:pt x="7807775" y="1187932"/>
                  <a:pt x="7568776" y="1150234"/>
                  <a:pt x="7204880" y="1169551"/>
                </a:cubicBezTo>
                <a:cubicBezTo>
                  <a:pt x="6840984" y="1188868"/>
                  <a:pt x="6716820" y="1138742"/>
                  <a:pt x="6374578" y="1169551"/>
                </a:cubicBezTo>
                <a:cubicBezTo>
                  <a:pt x="6032336" y="1200360"/>
                  <a:pt x="6073103" y="1151214"/>
                  <a:pt x="5946035" y="1169551"/>
                </a:cubicBezTo>
                <a:cubicBezTo>
                  <a:pt x="5818967" y="1187888"/>
                  <a:pt x="5483025" y="1183310"/>
                  <a:pt x="5196084" y="1169551"/>
                </a:cubicBezTo>
                <a:cubicBezTo>
                  <a:pt x="4909143" y="1155792"/>
                  <a:pt x="4861382" y="1157644"/>
                  <a:pt x="4767541" y="1169551"/>
                </a:cubicBezTo>
                <a:cubicBezTo>
                  <a:pt x="4673700" y="1181458"/>
                  <a:pt x="4411808" y="1193681"/>
                  <a:pt x="4178295" y="1169551"/>
                </a:cubicBezTo>
                <a:cubicBezTo>
                  <a:pt x="3944782" y="1145421"/>
                  <a:pt x="3730286" y="1166824"/>
                  <a:pt x="3428344" y="1169551"/>
                </a:cubicBezTo>
                <a:cubicBezTo>
                  <a:pt x="3126402" y="1172278"/>
                  <a:pt x="3062598" y="1174931"/>
                  <a:pt x="2919449" y="1169551"/>
                </a:cubicBezTo>
                <a:cubicBezTo>
                  <a:pt x="2776301" y="1164171"/>
                  <a:pt x="2591882" y="1163439"/>
                  <a:pt x="2490906" y="1169551"/>
                </a:cubicBezTo>
                <a:cubicBezTo>
                  <a:pt x="2389930" y="1175663"/>
                  <a:pt x="2230909" y="1175814"/>
                  <a:pt x="1982012" y="1169551"/>
                </a:cubicBezTo>
                <a:cubicBezTo>
                  <a:pt x="1733115" y="1163288"/>
                  <a:pt x="1638446" y="1167776"/>
                  <a:pt x="1473117" y="1169551"/>
                </a:cubicBezTo>
                <a:cubicBezTo>
                  <a:pt x="1307789" y="1171326"/>
                  <a:pt x="901321" y="1153982"/>
                  <a:pt x="723166" y="1169551"/>
                </a:cubicBezTo>
                <a:cubicBezTo>
                  <a:pt x="545011" y="1185120"/>
                  <a:pt x="144895" y="1193195"/>
                  <a:pt x="0" y="1169551"/>
                </a:cubicBezTo>
                <a:cubicBezTo>
                  <a:pt x="-7619" y="918238"/>
                  <a:pt x="17476" y="752007"/>
                  <a:pt x="0" y="619862"/>
                </a:cubicBezTo>
                <a:cubicBezTo>
                  <a:pt x="-17476" y="487717"/>
                  <a:pt x="2639" y="234934"/>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画面遷移を理解すること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困っていたことが解決したらそれをメンバーにも共有すること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lvl="0">
              <a:spcAft>
                <a:spcPts val="600"/>
              </a:spcAft>
              <a:defRPr/>
            </a:pPr>
            <a:r>
              <a:rPr lang="ja-JP" altLang="en-US" sz="2000" dirty="0">
                <a:solidFill>
                  <a:prstClr val="black"/>
                </a:solidFill>
                <a:latin typeface="BIZ UDPゴシック" panose="020B0400000000000000" pitchFamily="50" charset="-128"/>
                <a:ea typeface="BIZ UDPゴシック" panose="020B0400000000000000" pitchFamily="50" charset="-128"/>
              </a:rPr>
              <a:t>・　全体の</a:t>
            </a:r>
            <a:r>
              <a:rPr lang="en-US" altLang="ja-JP" sz="2000" dirty="0">
                <a:solidFill>
                  <a:prstClr val="black"/>
                </a:solidFill>
                <a:latin typeface="BIZ UDPゴシック" panose="020B0400000000000000" pitchFamily="50" charset="-128"/>
                <a:ea typeface="BIZ UDPゴシック" panose="020B0400000000000000" pitchFamily="50" charset="-128"/>
              </a:rPr>
              <a:t>CSS</a:t>
            </a:r>
            <a:r>
              <a:rPr lang="ja-JP" altLang="en-US" sz="2000" dirty="0">
                <a:solidFill>
                  <a:prstClr val="black"/>
                </a:solidFill>
                <a:latin typeface="BIZ UDPゴシック" panose="020B0400000000000000" pitchFamily="50" charset="-128"/>
                <a:ea typeface="BIZ UDPゴシック" panose="020B0400000000000000" pitchFamily="50" charset="-128"/>
              </a:rPr>
              <a:t>やパワーポイントの作成</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179179"/>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8" y="2746094"/>
            <a:ext cx="8035182" cy="1554272"/>
          </a:xfrm>
          <a:custGeom>
            <a:avLst/>
            <a:gdLst>
              <a:gd name="connsiteX0" fmla="*/ 0 w 8035182"/>
              <a:gd name="connsiteY0" fmla="*/ 0 h 1554272"/>
              <a:gd name="connsiteX1" fmla="*/ 830302 w 8035182"/>
              <a:gd name="connsiteY1" fmla="*/ 0 h 1554272"/>
              <a:gd name="connsiteX2" fmla="*/ 1580252 w 8035182"/>
              <a:gd name="connsiteY2" fmla="*/ 0 h 1554272"/>
              <a:gd name="connsiteX3" fmla="*/ 2330203 w 8035182"/>
              <a:gd name="connsiteY3" fmla="*/ 0 h 1554272"/>
              <a:gd name="connsiteX4" fmla="*/ 2919449 w 8035182"/>
              <a:gd name="connsiteY4" fmla="*/ 0 h 1554272"/>
              <a:gd name="connsiteX5" fmla="*/ 3749752 w 8035182"/>
              <a:gd name="connsiteY5" fmla="*/ 0 h 1554272"/>
              <a:gd name="connsiteX6" fmla="*/ 4580054 w 8035182"/>
              <a:gd name="connsiteY6" fmla="*/ 0 h 1554272"/>
              <a:gd name="connsiteX7" fmla="*/ 5249652 w 8035182"/>
              <a:gd name="connsiteY7" fmla="*/ 0 h 1554272"/>
              <a:gd name="connsiteX8" fmla="*/ 5999603 w 8035182"/>
              <a:gd name="connsiteY8" fmla="*/ 0 h 1554272"/>
              <a:gd name="connsiteX9" fmla="*/ 6508497 w 8035182"/>
              <a:gd name="connsiteY9" fmla="*/ 0 h 1554272"/>
              <a:gd name="connsiteX10" fmla="*/ 7258448 w 8035182"/>
              <a:gd name="connsiteY10" fmla="*/ 0 h 1554272"/>
              <a:gd name="connsiteX11" fmla="*/ 8035182 w 8035182"/>
              <a:gd name="connsiteY11" fmla="*/ 0 h 1554272"/>
              <a:gd name="connsiteX12" fmla="*/ 8035182 w 8035182"/>
              <a:gd name="connsiteY12" fmla="*/ 471463 h 1554272"/>
              <a:gd name="connsiteX13" fmla="*/ 8035182 w 8035182"/>
              <a:gd name="connsiteY13" fmla="*/ 989553 h 1554272"/>
              <a:gd name="connsiteX14" fmla="*/ 8035182 w 8035182"/>
              <a:gd name="connsiteY14" fmla="*/ 1554272 h 1554272"/>
              <a:gd name="connsiteX15" fmla="*/ 7526287 w 8035182"/>
              <a:gd name="connsiteY15" fmla="*/ 1554272 h 1554272"/>
              <a:gd name="connsiteX16" fmla="*/ 6776337 w 8035182"/>
              <a:gd name="connsiteY16" fmla="*/ 1554272 h 1554272"/>
              <a:gd name="connsiteX17" fmla="*/ 6267442 w 8035182"/>
              <a:gd name="connsiteY17" fmla="*/ 1554272 h 1554272"/>
              <a:gd name="connsiteX18" fmla="*/ 5838899 w 8035182"/>
              <a:gd name="connsiteY18" fmla="*/ 1554272 h 1554272"/>
              <a:gd name="connsiteX19" fmla="*/ 5088949 w 8035182"/>
              <a:gd name="connsiteY19" fmla="*/ 1554272 h 1554272"/>
              <a:gd name="connsiteX20" fmla="*/ 4499702 w 8035182"/>
              <a:gd name="connsiteY20" fmla="*/ 1554272 h 1554272"/>
              <a:gd name="connsiteX21" fmla="*/ 4071159 w 8035182"/>
              <a:gd name="connsiteY21" fmla="*/ 1554272 h 1554272"/>
              <a:gd name="connsiteX22" fmla="*/ 3321209 w 8035182"/>
              <a:gd name="connsiteY22" fmla="*/ 1554272 h 1554272"/>
              <a:gd name="connsiteX23" fmla="*/ 2571258 w 8035182"/>
              <a:gd name="connsiteY23" fmla="*/ 1554272 h 1554272"/>
              <a:gd name="connsiteX24" fmla="*/ 2062363 w 8035182"/>
              <a:gd name="connsiteY24" fmla="*/ 1554272 h 1554272"/>
              <a:gd name="connsiteX25" fmla="*/ 1473117 w 8035182"/>
              <a:gd name="connsiteY25" fmla="*/ 1554272 h 1554272"/>
              <a:gd name="connsiteX26" fmla="*/ 723166 w 8035182"/>
              <a:gd name="connsiteY26" fmla="*/ 1554272 h 1554272"/>
              <a:gd name="connsiteX27" fmla="*/ 0 w 8035182"/>
              <a:gd name="connsiteY27" fmla="*/ 1554272 h 1554272"/>
              <a:gd name="connsiteX28" fmla="*/ 0 w 8035182"/>
              <a:gd name="connsiteY28" fmla="*/ 1020639 h 1554272"/>
              <a:gd name="connsiteX29" fmla="*/ 0 w 8035182"/>
              <a:gd name="connsiteY29" fmla="*/ 502548 h 1554272"/>
              <a:gd name="connsiteX30" fmla="*/ 0 w 8035182"/>
              <a:gd name="connsiteY30"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35182" h="1554272" fill="none" extrusionOk="0">
                <a:moveTo>
                  <a:pt x="0" y="0"/>
                </a:moveTo>
                <a:cubicBezTo>
                  <a:pt x="258633" y="33741"/>
                  <a:pt x="628536" y="27786"/>
                  <a:pt x="830302" y="0"/>
                </a:cubicBezTo>
                <a:cubicBezTo>
                  <a:pt x="1032068" y="-27786"/>
                  <a:pt x="1405053" y="-28474"/>
                  <a:pt x="1580252" y="0"/>
                </a:cubicBezTo>
                <a:cubicBezTo>
                  <a:pt x="1755451" y="28474"/>
                  <a:pt x="2070690" y="-1025"/>
                  <a:pt x="2330203" y="0"/>
                </a:cubicBezTo>
                <a:cubicBezTo>
                  <a:pt x="2589716" y="1025"/>
                  <a:pt x="2691290" y="16938"/>
                  <a:pt x="2919449" y="0"/>
                </a:cubicBezTo>
                <a:cubicBezTo>
                  <a:pt x="3147608" y="-16938"/>
                  <a:pt x="3374227" y="11020"/>
                  <a:pt x="3749752" y="0"/>
                </a:cubicBezTo>
                <a:cubicBezTo>
                  <a:pt x="4125277" y="-11020"/>
                  <a:pt x="4254763" y="-1246"/>
                  <a:pt x="4580054" y="0"/>
                </a:cubicBezTo>
                <a:cubicBezTo>
                  <a:pt x="4905345" y="1246"/>
                  <a:pt x="5021127" y="-12560"/>
                  <a:pt x="5249652" y="0"/>
                </a:cubicBezTo>
                <a:cubicBezTo>
                  <a:pt x="5478177" y="12560"/>
                  <a:pt x="5661124" y="654"/>
                  <a:pt x="5999603" y="0"/>
                </a:cubicBezTo>
                <a:cubicBezTo>
                  <a:pt x="6338082" y="-654"/>
                  <a:pt x="6310670" y="2689"/>
                  <a:pt x="6508497" y="0"/>
                </a:cubicBezTo>
                <a:cubicBezTo>
                  <a:pt x="6706324" y="-2689"/>
                  <a:pt x="6955354" y="-13627"/>
                  <a:pt x="7258448" y="0"/>
                </a:cubicBezTo>
                <a:cubicBezTo>
                  <a:pt x="7561542" y="13627"/>
                  <a:pt x="7769975" y="19041"/>
                  <a:pt x="8035182" y="0"/>
                </a:cubicBezTo>
                <a:cubicBezTo>
                  <a:pt x="8019015" y="209042"/>
                  <a:pt x="8045915" y="329970"/>
                  <a:pt x="8035182" y="471463"/>
                </a:cubicBezTo>
                <a:cubicBezTo>
                  <a:pt x="8024449" y="612956"/>
                  <a:pt x="8021961" y="757437"/>
                  <a:pt x="8035182" y="989553"/>
                </a:cubicBezTo>
                <a:cubicBezTo>
                  <a:pt x="8048404" y="1221669"/>
                  <a:pt x="8062941" y="1277723"/>
                  <a:pt x="8035182" y="1554272"/>
                </a:cubicBezTo>
                <a:cubicBezTo>
                  <a:pt x="7800265" y="1571913"/>
                  <a:pt x="7780401" y="1542226"/>
                  <a:pt x="7526287" y="1554272"/>
                </a:cubicBezTo>
                <a:cubicBezTo>
                  <a:pt x="7272173" y="1566318"/>
                  <a:pt x="7019553" y="1544585"/>
                  <a:pt x="6776337" y="1554272"/>
                </a:cubicBezTo>
                <a:cubicBezTo>
                  <a:pt x="6533121" y="1563960"/>
                  <a:pt x="6510542" y="1577688"/>
                  <a:pt x="6267442" y="1554272"/>
                </a:cubicBezTo>
                <a:cubicBezTo>
                  <a:pt x="6024342" y="1530856"/>
                  <a:pt x="5964162" y="1561944"/>
                  <a:pt x="5838899" y="1554272"/>
                </a:cubicBezTo>
                <a:cubicBezTo>
                  <a:pt x="5713636" y="1546600"/>
                  <a:pt x="5304997" y="1535482"/>
                  <a:pt x="5088949" y="1554272"/>
                </a:cubicBezTo>
                <a:cubicBezTo>
                  <a:pt x="4872901" y="1573063"/>
                  <a:pt x="4670692" y="1575761"/>
                  <a:pt x="4499702" y="1554272"/>
                </a:cubicBezTo>
                <a:cubicBezTo>
                  <a:pt x="4328712" y="1532783"/>
                  <a:pt x="4182215" y="1574283"/>
                  <a:pt x="4071159" y="1554272"/>
                </a:cubicBezTo>
                <a:cubicBezTo>
                  <a:pt x="3960103" y="1534261"/>
                  <a:pt x="3588840" y="1532051"/>
                  <a:pt x="3321209" y="1554272"/>
                </a:cubicBezTo>
                <a:cubicBezTo>
                  <a:pt x="3053578" y="1576494"/>
                  <a:pt x="2878134" y="1572941"/>
                  <a:pt x="2571258" y="1554272"/>
                </a:cubicBezTo>
                <a:cubicBezTo>
                  <a:pt x="2264382" y="1535603"/>
                  <a:pt x="2315951" y="1565096"/>
                  <a:pt x="2062363" y="1554272"/>
                </a:cubicBezTo>
                <a:cubicBezTo>
                  <a:pt x="1808776" y="1543448"/>
                  <a:pt x="1702763" y="1566532"/>
                  <a:pt x="1473117" y="1554272"/>
                </a:cubicBezTo>
                <a:cubicBezTo>
                  <a:pt x="1243471" y="1542012"/>
                  <a:pt x="1037185" y="1546110"/>
                  <a:pt x="723166" y="1554272"/>
                </a:cubicBezTo>
                <a:cubicBezTo>
                  <a:pt x="409147" y="1562434"/>
                  <a:pt x="254505" y="1532773"/>
                  <a:pt x="0" y="1554272"/>
                </a:cubicBezTo>
                <a:cubicBezTo>
                  <a:pt x="-10283" y="1413117"/>
                  <a:pt x="1409" y="1226705"/>
                  <a:pt x="0" y="1020639"/>
                </a:cubicBezTo>
                <a:cubicBezTo>
                  <a:pt x="-1409" y="814573"/>
                  <a:pt x="9061" y="607842"/>
                  <a:pt x="0" y="502548"/>
                </a:cubicBezTo>
                <a:cubicBezTo>
                  <a:pt x="-9061" y="397254"/>
                  <a:pt x="-8849" y="149957"/>
                  <a:pt x="0" y="0"/>
                </a:cubicBezTo>
                <a:close/>
              </a:path>
              <a:path w="8035182" h="1554272" stroke="0" extrusionOk="0">
                <a:moveTo>
                  <a:pt x="0" y="0"/>
                </a:moveTo>
                <a:cubicBezTo>
                  <a:pt x="190325" y="7487"/>
                  <a:pt x="269575" y="16827"/>
                  <a:pt x="508895" y="0"/>
                </a:cubicBezTo>
                <a:cubicBezTo>
                  <a:pt x="748215" y="-16827"/>
                  <a:pt x="903166" y="-228"/>
                  <a:pt x="1017790" y="0"/>
                </a:cubicBezTo>
                <a:cubicBezTo>
                  <a:pt x="1132414" y="228"/>
                  <a:pt x="1488353" y="18795"/>
                  <a:pt x="1767740" y="0"/>
                </a:cubicBezTo>
                <a:cubicBezTo>
                  <a:pt x="2047127" y="-18795"/>
                  <a:pt x="2077201" y="24848"/>
                  <a:pt x="2276635" y="0"/>
                </a:cubicBezTo>
                <a:cubicBezTo>
                  <a:pt x="2476069" y="-24848"/>
                  <a:pt x="2771430" y="-16471"/>
                  <a:pt x="2946233" y="0"/>
                </a:cubicBezTo>
                <a:cubicBezTo>
                  <a:pt x="3121036" y="16471"/>
                  <a:pt x="3519300" y="-31621"/>
                  <a:pt x="3776536" y="0"/>
                </a:cubicBezTo>
                <a:cubicBezTo>
                  <a:pt x="4033772" y="31621"/>
                  <a:pt x="4242633" y="21650"/>
                  <a:pt x="4365782" y="0"/>
                </a:cubicBezTo>
                <a:cubicBezTo>
                  <a:pt x="4488931" y="-21650"/>
                  <a:pt x="4963050" y="-25154"/>
                  <a:pt x="5115733" y="0"/>
                </a:cubicBezTo>
                <a:cubicBezTo>
                  <a:pt x="5268416" y="25154"/>
                  <a:pt x="5408977" y="-18400"/>
                  <a:pt x="5544276" y="0"/>
                </a:cubicBezTo>
                <a:cubicBezTo>
                  <a:pt x="5679575" y="18400"/>
                  <a:pt x="6033151" y="27839"/>
                  <a:pt x="6294226" y="0"/>
                </a:cubicBezTo>
                <a:cubicBezTo>
                  <a:pt x="6555301" y="-27839"/>
                  <a:pt x="6687313" y="16540"/>
                  <a:pt x="6883473" y="0"/>
                </a:cubicBezTo>
                <a:cubicBezTo>
                  <a:pt x="7079633" y="-16540"/>
                  <a:pt x="7524166" y="-9887"/>
                  <a:pt x="8035182" y="0"/>
                </a:cubicBezTo>
                <a:cubicBezTo>
                  <a:pt x="8025881" y="202009"/>
                  <a:pt x="8029509" y="336901"/>
                  <a:pt x="8035182" y="471463"/>
                </a:cubicBezTo>
                <a:cubicBezTo>
                  <a:pt x="8040855" y="606025"/>
                  <a:pt x="8048312" y="790163"/>
                  <a:pt x="8035182" y="989553"/>
                </a:cubicBezTo>
                <a:cubicBezTo>
                  <a:pt x="8022053" y="1188943"/>
                  <a:pt x="8037672" y="1407494"/>
                  <a:pt x="8035182" y="1554272"/>
                </a:cubicBezTo>
                <a:cubicBezTo>
                  <a:pt x="7799212" y="1595376"/>
                  <a:pt x="7485238" y="1582067"/>
                  <a:pt x="7204880" y="1554272"/>
                </a:cubicBezTo>
                <a:cubicBezTo>
                  <a:pt x="6924522" y="1526477"/>
                  <a:pt x="6871617" y="1542743"/>
                  <a:pt x="6695985" y="1554272"/>
                </a:cubicBezTo>
                <a:cubicBezTo>
                  <a:pt x="6520353" y="1565801"/>
                  <a:pt x="6270352" y="1570327"/>
                  <a:pt x="6026387" y="1554272"/>
                </a:cubicBezTo>
                <a:cubicBezTo>
                  <a:pt x="5782422" y="1538217"/>
                  <a:pt x="5582283" y="1521367"/>
                  <a:pt x="5276436" y="1554272"/>
                </a:cubicBezTo>
                <a:cubicBezTo>
                  <a:pt x="4970589" y="1587177"/>
                  <a:pt x="5016914" y="1562329"/>
                  <a:pt x="4767541" y="1554272"/>
                </a:cubicBezTo>
                <a:cubicBezTo>
                  <a:pt x="4518168" y="1546215"/>
                  <a:pt x="4244747" y="1529214"/>
                  <a:pt x="4097943" y="1554272"/>
                </a:cubicBezTo>
                <a:cubicBezTo>
                  <a:pt x="3951139" y="1579330"/>
                  <a:pt x="3518047" y="1591205"/>
                  <a:pt x="3267641" y="1554272"/>
                </a:cubicBezTo>
                <a:cubicBezTo>
                  <a:pt x="3017235" y="1517339"/>
                  <a:pt x="2873350" y="1538894"/>
                  <a:pt x="2678394" y="1554272"/>
                </a:cubicBezTo>
                <a:cubicBezTo>
                  <a:pt x="2483438" y="1569650"/>
                  <a:pt x="2151021" y="1521161"/>
                  <a:pt x="2008796" y="1554272"/>
                </a:cubicBezTo>
                <a:cubicBezTo>
                  <a:pt x="1866571" y="1587383"/>
                  <a:pt x="1717160" y="1540783"/>
                  <a:pt x="1580252" y="1554272"/>
                </a:cubicBezTo>
                <a:cubicBezTo>
                  <a:pt x="1443344" y="1567761"/>
                  <a:pt x="1325621" y="1545377"/>
                  <a:pt x="1071358" y="1554272"/>
                </a:cubicBezTo>
                <a:cubicBezTo>
                  <a:pt x="817095" y="1563167"/>
                  <a:pt x="405510" y="1605232"/>
                  <a:pt x="0" y="1554272"/>
                </a:cubicBezTo>
                <a:cubicBezTo>
                  <a:pt x="-3191" y="1330607"/>
                  <a:pt x="-2817" y="1237922"/>
                  <a:pt x="0" y="1082809"/>
                </a:cubicBezTo>
                <a:cubicBezTo>
                  <a:pt x="2817" y="927696"/>
                  <a:pt x="991" y="796717"/>
                  <a:pt x="0" y="549176"/>
                </a:cubicBezTo>
                <a:cubicBezTo>
                  <a:pt x="-991" y="301635"/>
                  <a:pt x="-12664" y="21727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lang="en-US" altLang="ja-JP" sz="2000" dirty="0">
                <a:solidFill>
                  <a:prstClr val="black"/>
                </a:solidFill>
                <a:latin typeface="BIZ UDPゴシック" panose="020B0400000000000000" pitchFamily="50" charset="-128"/>
                <a:ea typeface="BIZ UDPゴシック" panose="020B0400000000000000" pitchFamily="50" charset="-128"/>
              </a:rPr>
              <a:t>5</a:t>
            </a:r>
            <a:r>
              <a:rPr lang="ja-JP" altLang="en-US" sz="2000" dirty="0">
                <a:solidFill>
                  <a:prstClr val="black"/>
                </a:solidFill>
                <a:latin typeface="BIZ UDPゴシック" panose="020B0400000000000000" pitchFamily="50" charset="-128"/>
                <a:ea typeface="BIZ UDPゴシック" panose="020B0400000000000000" pitchFamily="50" charset="-128"/>
              </a:rPr>
              <a:t>月には理解しきれていなかった画面遷移を理解することができた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自分のミスと解決策をメンバー共有することで、全員が気を付けよう</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という</a:t>
            </a:r>
            <a:r>
              <a:rPr lang="ja-JP" altLang="en-US" sz="2000" dirty="0">
                <a:solidFill>
                  <a:srgbClr val="EA5953"/>
                </a:solidFill>
                <a:latin typeface="BIZ UDPゴシック" panose="020B0400000000000000" pitchFamily="50" charset="-128"/>
                <a:ea typeface="BIZ UDPゴシック" panose="020B0400000000000000" pitchFamily="50" charset="-128"/>
              </a:rPr>
              <a:t>再発防止の姿勢</a:t>
            </a:r>
            <a:r>
              <a:rPr lang="ja-JP" altLang="en-US" sz="2000" dirty="0">
                <a:solidFill>
                  <a:prstClr val="black"/>
                </a:solidFill>
                <a:latin typeface="BIZ UDPゴシック" panose="020B0400000000000000" pitchFamily="50" charset="-128"/>
                <a:ea typeface="BIZ UDPゴシック" panose="020B0400000000000000" pitchFamily="50" charset="-128"/>
              </a:rPr>
              <a:t>になった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ユーザ目線にたった分かりやすいデザインを考えることができた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430370" cy="1554272"/>
          </a:xfrm>
          <a:custGeom>
            <a:avLst/>
            <a:gdLst>
              <a:gd name="connsiteX0" fmla="*/ 0 w 7430370"/>
              <a:gd name="connsiteY0" fmla="*/ 0 h 1554272"/>
              <a:gd name="connsiteX1" fmla="*/ 749792 w 7430370"/>
              <a:gd name="connsiteY1" fmla="*/ 0 h 1554272"/>
              <a:gd name="connsiteX2" fmla="*/ 1499584 w 7430370"/>
              <a:gd name="connsiteY2" fmla="*/ 0 h 1554272"/>
              <a:gd name="connsiteX3" fmla="*/ 2249376 w 7430370"/>
              <a:gd name="connsiteY3" fmla="*/ 0 h 1554272"/>
              <a:gd name="connsiteX4" fmla="*/ 2999168 w 7430370"/>
              <a:gd name="connsiteY4" fmla="*/ 0 h 1554272"/>
              <a:gd name="connsiteX5" fmla="*/ 3600352 w 7430370"/>
              <a:gd name="connsiteY5" fmla="*/ 0 h 1554272"/>
              <a:gd name="connsiteX6" fmla="*/ 4424448 w 7430370"/>
              <a:gd name="connsiteY6" fmla="*/ 0 h 1554272"/>
              <a:gd name="connsiteX7" fmla="*/ 5248543 w 7430370"/>
              <a:gd name="connsiteY7" fmla="*/ 0 h 1554272"/>
              <a:gd name="connsiteX8" fmla="*/ 5924031 w 7430370"/>
              <a:gd name="connsiteY8" fmla="*/ 0 h 1554272"/>
              <a:gd name="connsiteX9" fmla="*/ 6673823 w 7430370"/>
              <a:gd name="connsiteY9" fmla="*/ 0 h 1554272"/>
              <a:gd name="connsiteX10" fmla="*/ 7430370 w 7430370"/>
              <a:gd name="connsiteY10" fmla="*/ 0 h 1554272"/>
              <a:gd name="connsiteX11" fmla="*/ 7430370 w 7430370"/>
              <a:gd name="connsiteY11" fmla="*/ 533633 h 1554272"/>
              <a:gd name="connsiteX12" fmla="*/ 7430370 w 7430370"/>
              <a:gd name="connsiteY12" fmla="*/ 1005096 h 1554272"/>
              <a:gd name="connsiteX13" fmla="*/ 7430370 w 7430370"/>
              <a:gd name="connsiteY13" fmla="*/ 1554272 h 1554272"/>
              <a:gd name="connsiteX14" fmla="*/ 6754882 w 7430370"/>
              <a:gd name="connsiteY14" fmla="*/ 1554272 h 1554272"/>
              <a:gd name="connsiteX15" fmla="*/ 6302305 w 7430370"/>
              <a:gd name="connsiteY15" fmla="*/ 1554272 h 1554272"/>
              <a:gd name="connsiteX16" fmla="*/ 5775424 w 7430370"/>
              <a:gd name="connsiteY16" fmla="*/ 1554272 h 1554272"/>
              <a:gd name="connsiteX17" fmla="*/ 5025632 w 7430370"/>
              <a:gd name="connsiteY17" fmla="*/ 1554272 h 1554272"/>
              <a:gd name="connsiteX18" fmla="*/ 4498751 w 7430370"/>
              <a:gd name="connsiteY18" fmla="*/ 1554272 h 1554272"/>
              <a:gd name="connsiteX19" fmla="*/ 4046174 w 7430370"/>
              <a:gd name="connsiteY19" fmla="*/ 1554272 h 1554272"/>
              <a:gd name="connsiteX20" fmla="*/ 3296382 w 7430370"/>
              <a:gd name="connsiteY20" fmla="*/ 1554272 h 1554272"/>
              <a:gd name="connsiteX21" fmla="*/ 2695198 w 7430370"/>
              <a:gd name="connsiteY21" fmla="*/ 1554272 h 1554272"/>
              <a:gd name="connsiteX22" fmla="*/ 2242621 w 7430370"/>
              <a:gd name="connsiteY22" fmla="*/ 1554272 h 1554272"/>
              <a:gd name="connsiteX23" fmla="*/ 1492829 w 7430370"/>
              <a:gd name="connsiteY23" fmla="*/ 1554272 h 1554272"/>
              <a:gd name="connsiteX24" fmla="*/ 743037 w 7430370"/>
              <a:gd name="connsiteY24" fmla="*/ 1554272 h 1554272"/>
              <a:gd name="connsiteX25" fmla="*/ 0 w 7430370"/>
              <a:gd name="connsiteY25" fmla="*/ 1554272 h 1554272"/>
              <a:gd name="connsiteX26" fmla="*/ 0 w 7430370"/>
              <a:gd name="connsiteY26" fmla="*/ 1051724 h 1554272"/>
              <a:gd name="connsiteX27" fmla="*/ 0 w 7430370"/>
              <a:gd name="connsiteY27" fmla="*/ 549176 h 1554272"/>
              <a:gd name="connsiteX28" fmla="*/ 0 w 7430370"/>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430370" h="1554272" fill="none" extrusionOk="0">
                <a:moveTo>
                  <a:pt x="0" y="0"/>
                </a:moveTo>
                <a:cubicBezTo>
                  <a:pt x="301100" y="-3750"/>
                  <a:pt x="495265" y="18581"/>
                  <a:pt x="749792" y="0"/>
                </a:cubicBezTo>
                <a:cubicBezTo>
                  <a:pt x="1004319" y="-18581"/>
                  <a:pt x="1217377" y="-25867"/>
                  <a:pt x="1499584" y="0"/>
                </a:cubicBezTo>
                <a:cubicBezTo>
                  <a:pt x="1781791" y="25867"/>
                  <a:pt x="2091699" y="-14350"/>
                  <a:pt x="2249376" y="0"/>
                </a:cubicBezTo>
                <a:cubicBezTo>
                  <a:pt x="2407053" y="14350"/>
                  <a:pt x="2725993" y="-34779"/>
                  <a:pt x="2999168" y="0"/>
                </a:cubicBezTo>
                <a:cubicBezTo>
                  <a:pt x="3272343" y="34779"/>
                  <a:pt x="3413204" y="-11022"/>
                  <a:pt x="3600352" y="0"/>
                </a:cubicBezTo>
                <a:cubicBezTo>
                  <a:pt x="3787500" y="11022"/>
                  <a:pt x="4188793" y="7218"/>
                  <a:pt x="4424448" y="0"/>
                </a:cubicBezTo>
                <a:cubicBezTo>
                  <a:pt x="4660103" y="-7218"/>
                  <a:pt x="4992539" y="37956"/>
                  <a:pt x="5248543" y="0"/>
                </a:cubicBezTo>
                <a:cubicBezTo>
                  <a:pt x="5504548" y="-37956"/>
                  <a:pt x="5592878" y="-470"/>
                  <a:pt x="5924031" y="0"/>
                </a:cubicBezTo>
                <a:cubicBezTo>
                  <a:pt x="6255184" y="470"/>
                  <a:pt x="6503438" y="35552"/>
                  <a:pt x="6673823" y="0"/>
                </a:cubicBezTo>
                <a:cubicBezTo>
                  <a:pt x="6844208" y="-35552"/>
                  <a:pt x="7201262" y="-27251"/>
                  <a:pt x="7430370" y="0"/>
                </a:cubicBezTo>
                <a:cubicBezTo>
                  <a:pt x="7432074" y="128911"/>
                  <a:pt x="7415316" y="401359"/>
                  <a:pt x="7430370" y="533633"/>
                </a:cubicBezTo>
                <a:cubicBezTo>
                  <a:pt x="7445424" y="665907"/>
                  <a:pt x="7421419" y="856816"/>
                  <a:pt x="7430370" y="1005096"/>
                </a:cubicBezTo>
                <a:cubicBezTo>
                  <a:pt x="7439321" y="1153376"/>
                  <a:pt x="7420793" y="1410216"/>
                  <a:pt x="7430370" y="1554272"/>
                </a:cubicBezTo>
                <a:cubicBezTo>
                  <a:pt x="7192965" y="1537915"/>
                  <a:pt x="6971627" y="1529525"/>
                  <a:pt x="6754882" y="1554272"/>
                </a:cubicBezTo>
                <a:cubicBezTo>
                  <a:pt x="6538137" y="1579019"/>
                  <a:pt x="6481191" y="1576287"/>
                  <a:pt x="6302305" y="1554272"/>
                </a:cubicBezTo>
                <a:cubicBezTo>
                  <a:pt x="6123419" y="1532257"/>
                  <a:pt x="5921334" y="1548639"/>
                  <a:pt x="5775424" y="1554272"/>
                </a:cubicBezTo>
                <a:cubicBezTo>
                  <a:pt x="5629514" y="1559905"/>
                  <a:pt x="5239243" y="1546024"/>
                  <a:pt x="5025632" y="1554272"/>
                </a:cubicBezTo>
                <a:cubicBezTo>
                  <a:pt x="4812021" y="1562520"/>
                  <a:pt x="4743506" y="1567606"/>
                  <a:pt x="4498751" y="1554272"/>
                </a:cubicBezTo>
                <a:cubicBezTo>
                  <a:pt x="4253996" y="1540938"/>
                  <a:pt x="4266674" y="1556127"/>
                  <a:pt x="4046174" y="1554272"/>
                </a:cubicBezTo>
                <a:cubicBezTo>
                  <a:pt x="3825674" y="1552417"/>
                  <a:pt x="3455901" y="1545058"/>
                  <a:pt x="3296382" y="1554272"/>
                </a:cubicBezTo>
                <a:cubicBezTo>
                  <a:pt x="3136863" y="1563486"/>
                  <a:pt x="2824783" y="1530349"/>
                  <a:pt x="2695198" y="1554272"/>
                </a:cubicBezTo>
                <a:cubicBezTo>
                  <a:pt x="2565613" y="1578195"/>
                  <a:pt x="2443832" y="1538397"/>
                  <a:pt x="2242621" y="1554272"/>
                </a:cubicBezTo>
                <a:cubicBezTo>
                  <a:pt x="2041410" y="1570147"/>
                  <a:pt x="1822198" y="1572612"/>
                  <a:pt x="1492829" y="1554272"/>
                </a:cubicBezTo>
                <a:cubicBezTo>
                  <a:pt x="1163460" y="1535932"/>
                  <a:pt x="929442" y="1585712"/>
                  <a:pt x="743037" y="1554272"/>
                </a:cubicBezTo>
                <a:cubicBezTo>
                  <a:pt x="556632" y="1522832"/>
                  <a:pt x="361636" y="1577278"/>
                  <a:pt x="0" y="1554272"/>
                </a:cubicBezTo>
                <a:cubicBezTo>
                  <a:pt x="9201" y="1422410"/>
                  <a:pt x="-16783" y="1249159"/>
                  <a:pt x="0" y="1051724"/>
                </a:cubicBezTo>
                <a:cubicBezTo>
                  <a:pt x="16783" y="854289"/>
                  <a:pt x="15450" y="749415"/>
                  <a:pt x="0" y="549176"/>
                </a:cubicBezTo>
                <a:cubicBezTo>
                  <a:pt x="-15450" y="348937"/>
                  <a:pt x="23987" y="239988"/>
                  <a:pt x="0" y="0"/>
                </a:cubicBezTo>
                <a:close/>
              </a:path>
              <a:path w="7430370" h="1554272" stroke="0" extrusionOk="0">
                <a:moveTo>
                  <a:pt x="0" y="0"/>
                </a:moveTo>
                <a:cubicBezTo>
                  <a:pt x="119372" y="-962"/>
                  <a:pt x="352587" y="-12214"/>
                  <a:pt x="526881" y="0"/>
                </a:cubicBezTo>
                <a:cubicBezTo>
                  <a:pt x="701175" y="12214"/>
                  <a:pt x="930521" y="-9051"/>
                  <a:pt x="1053762" y="0"/>
                </a:cubicBezTo>
                <a:cubicBezTo>
                  <a:pt x="1177003" y="9051"/>
                  <a:pt x="1625304" y="-33959"/>
                  <a:pt x="1803553" y="0"/>
                </a:cubicBezTo>
                <a:cubicBezTo>
                  <a:pt x="1981802" y="33959"/>
                  <a:pt x="2112171" y="17820"/>
                  <a:pt x="2330434" y="0"/>
                </a:cubicBezTo>
                <a:cubicBezTo>
                  <a:pt x="2548697" y="-17820"/>
                  <a:pt x="2819204" y="5415"/>
                  <a:pt x="3005922" y="0"/>
                </a:cubicBezTo>
                <a:cubicBezTo>
                  <a:pt x="3192640" y="-5415"/>
                  <a:pt x="3466997" y="336"/>
                  <a:pt x="3830018" y="0"/>
                </a:cubicBezTo>
                <a:cubicBezTo>
                  <a:pt x="4193039" y="-336"/>
                  <a:pt x="4269309" y="-1307"/>
                  <a:pt x="4431202" y="0"/>
                </a:cubicBezTo>
                <a:cubicBezTo>
                  <a:pt x="4593095" y="1307"/>
                  <a:pt x="4984998" y="7"/>
                  <a:pt x="5180994" y="0"/>
                </a:cubicBezTo>
                <a:cubicBezTo>
                  <a:pt x="5376990" y="-7"/>
                  <a:pt x="5445483" y="19192"/>
                  <a:pt x="5633571" y="0"/>
                </a:cubicBezTo>
                <a:cubicBezTo>
                  <a:pt x="5821659" y="-19192"/>
                  <a:pt x="6013813" y="-31810"/>
                  <a:pt x="6383363" y="0"/>
                </a:cubicBezTo>
                <a:cubicBezTo>
                  <a:pt x="6752913" y="31810"/>
                  <a:pt x="6918246" y="33823"/>
                  <a:pt x="7430370" y="0"/>
                </a:cubicBezTo>
                <a:cubicBezTo>
                  <a:pt x="7426804" y="111607"/>
                  <a:pt x="7439321" y="398707"/>
                  <a:pt x="7430370" y="502548"/>
                </a:cubicBezTo>
                <a:cubicBezTo>
                  <a:pt x="7421419" y="606389"/>
                  <a:pt x="7425492" y="885739"/>
                  <a:pt x="7430370" y="1005096"/>
                </a:cubicBezTo>
                <a:cubicBezTo>
                  <a:pt x="7435248" y="1124453"/>
                  <a:pt x="7439834" y="1366482"/>
                  <a:pt x="7430370" y="1554272"/>
                </a:cubicBezTo>
                <a:cubicBezTo>
                  <a:pt x="7302349" y="1547177"/>
                  <a:pt x="7083978" y="1564579"/>
                  <a:pt x="6903489" y="1554272"/>
                </a:cubicBezTo>
                <a:cubicBezTo>
                  <a:pt x="6723000" y="1543965"/>
                  <a:pt x="6537277" y="1553796"/>
                  <a:pt x="6376608" y="1554272"/>
                </a:cubicBezTo>
                <a:cubicBezTo>
                  <a:pt x="6215939" y="1554748"/>
                  <a:pt x="6071812" y="1565224"/>
                  <a:pt x="5849728" y="1554272"/>
                </a:cubicBezTo>
                <a:cubicBezTo>
                  <a:pt x="5627644" y="1543320"/>
                  <a:pt x="5490990" y="1587433"/>
                  <a:pt x="5174239" y="1554272"/>
                </a:cubicBezTo>
                <a:cubicBezTo>
                  <a:pt x="4857488" y="1521111"/>
                  <a:pt x="4742208" y="1588325"/>
                  <a:pt x="4424448" y="1554272"/>
                </a:cubicBezTo>
                <a:cubicBezTo>
                  <a:pt x="4106688" y="1520219"/>
                  <a:pt x="4022273" y="1578423"/>
                  <a:pt x="3897567" y="1554272"/>
                </a:cubicBezTo>
                <a:cubicBezTo>
                  <a:pt x="3772861" y="1530121"/>
                  <a:pt x="3436235" y="1526886"/>
                  <a:pt x="3222079" y="1554272"/>
                </a:cubicBezTo>
                <a:cubicBezTo>
                  <a:pt x="3007923" y="1581658"/>
                  <a:pt x="2627795" y="1547573"/>
                  <a:pt x="2397983" y="1554272"/>
                </a:cubicBezTo>
                <a:cubicBezTo>
                  <a:pt x="2168171" y="1560971"/>
                  <a:pt x="1978997" y="1543309"/>
                  <a:pt x="1796799" y="1554272"/>
                </a:cubicBezTo>
                <a:cubicBezTo>
                  <a:pt x="1614601" y="1565235"/>
                  <a:pt x="1389396" y="1546314"/>
                  <a:pt x="1121310" y="1554272"/>
                </a:cubicBezTo>
                <a:cubicBezTo>
                  <a:pt x="853224" y="1562230"/>
                  <a:pt x="894875" y="1539621"/>
                  <a:pt x="668733" y="1554272"/>
                </a:cubicBezTo>
                <a:cubicBezTo>
                  <a:pt x="442591" y="1568923"/>
                  <a:pt x="306513" y="1526882"/>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・エラーをたくさん経験してその対処法やどこを見ればいいのか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ということを学ぶことができた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今後、仕事で失敗をしてもプログラムでエラーが出ても、</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それらの</a:t>
            </a:r>
            <a:r>
              <a:rPr lang="ja-JP" altLang="en-US" sz="2000" dirty="0">
                <a:solidFill>
                  <a:srgbClr val="EA5953"/>
                </a:solidFill>
                <a:latin typeface="BIZ UDPゴシック" panose="020B0400000000000000" pitchFamily="50" charset="-128"/>
                <a:ea typeface="BIZ UDPゴシック" panose="020B0400000000000000" pitchFamily="50" charset="-128"/>
              </a:rPr>
              <a:t>間違いを恐れない一人前のエンジニア</a:t>
            </a:r>
            <a:r>
              <a:rPr lang="ja-JP" altLang="en-US" sz="2000" dirty="0">
                <a:solidFill>
                  <a:prstClr val="black"/>
                </a:solidFill>
                <a:latin typeface="BIZ UDPゴシック" panose="020B0400000000000000" pitchFamily="50" charset="-128"/>
                <a:ea typeface="BIZ UDPゴシック" panose="020B0400000000000000" pitchFamily="50" charset="-128"/>
              </a:rPr>
              <a:t>になりたい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22868" y="1589573"/>
            <a:ext cx="4346713" cy="5294243"/>
          </a:xfrm>
          <a:prstGeom prst="rect">
            <a:avLst/>
          </a:prstGeom>
        </p:spPr>
      </p:pic>
      <p:sp>
        <p:nvSpPr>
          <p:cNvPr id="14" name="テキスト ボックス 13">
            <a:extLst>
              <a:ext uri="{FF2B5EF4-FFF2-40B4-BE49-F238E27FC236}">
                <a16:creationId xmlns:a16="http://schemas.microsoft.com/office/drawing/2014/main" id="{560333C0-B1DC-497B-BC38-65546F234B6A}"/>
              </a:ext>
            </a:extLst>
          </p:cNvPr>
          <p:cNvSpPr txBox="1"/>
          <p:nvPr/>
        </p:nvSpPr>
        <p:spPr>
          <a:xfrm>
            <a:off x="8795657" y="5656127"/>
            <a:ext cx="3265716"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anim calcmode="lin" valueType="num">
                                      <p:cBhvr>
                                        <p:cTn id="1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anim calcmode="lin" valueType="num">
                                      <p:cBhvr>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1" end="1"/>
                                            </p:txEl>
                                          </p:spTgt>
                                        </p:tgtEl>
                                        <p:attrNameLst>
                                          <p:attrName>style.visibility</p:attrName>
                                        </p:attrNameLst>
                                      </p:cBhvr>
                                      <p:to>
                                        <p:strVal val="visible"/>
                                      </p:to>
                                    </p:set>
                                    <p:animEffect transition="in" filter="fade">
                                      <p:cBhvr>
                                        <p:cTn id="29" dur="500"/>
                                        <p:tgtEl>
                                          <p:spTgt spid="17">
                                            <p:txEl>
                                              <p:pRg st="1" end="1"/>
                                            </p:txEl>
                                          </p:spTgt>
                                        </p:tgtEl>
                                      </p:cBhvr>
                                    </p:animEffect>
                                    <p:anim calcmode="lin" valueType="num">
                                      <p:cBhvr>
                                        <p:cTn id="30"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xEl>
                                              <p:pRg st="2" end="2"/>
                                            </p:txEl>
                                          </p:spTgt>
                                        </p:tgtEl>
                                        <p:attrNameLst>
                                          <p:attrName>style.visibility</p:attrName>
                                        </p:attrNameLst>
                                      </p:cBhvr>
                                      <p:to>
                                        <p:strVal val="visible"/>
                                      </p:to>
                                    </p:set>
                                    <p:animEffect transition="in" filter="fade">
                                      <p:cBhvr>
                                        <p:cTn id="34" dur="500"/>
                                        <p:tgtEl>
                                          <p:spTgt spid="17">
                                            <p:txEl>
                                              <p:pRg st="2" end="2"/>
                                            </p:txEl>
                                          </p:spTgt>
                                        </p:tgtEl>
                                      </p:cBhvr>
                                    </p:animEffect>
                                    <p:anim calcmode="lin" valueType="num">
                                      <p:cBhvr>
                                        <p:cTn id="3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6" dur="500" fill="hold"/>
                                        <p:tgtEl>
                                          <p:spTgt spid="17">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
                                            <p:txEl>
                                              <p:pRg st="3" end="3"/>
                                            </p:txEl>
                                          </p:spTgt>
                                        </p:tgtEl>
                                        <p:attrNameLst>
                                          <p:attrName>style.visibility</p:attrName>
                                        </p:attrNameLst>
                                      </p:cBhvr>
                                      <p:to>
                                        <p:strVal val="visible"/>
                                      </p:to>
                                    </p:set>
                                    <p:animEffect transition="in" filter="fade">
                                      <p:cBhvr>
                                        <p:cTn id="39" dur="500"/>
                                        <p:tgtEl>
                                          <p:spTgt spid="17">
                                            <p:txEl>
                                              <p:pRg st="3" end="3"/>
                                            </p:txEl>
                                          </p:spTgt>
                                        </p:tgtEl>
                                      </p:cBhvr>
                                    </p:animEffect>
                                    <p:anim calcmode="lin" valueType="num">
                                      <p:cBhvr>
                                        <p:cTn id="40"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41" dur="5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9">
                                            <p:txEl>
                                              <p:pRg st="0" end="0"/>
                                            </p:txEl>
                                          </p:spTgt>
                                        </p:tgtEl>
                                        <p:attrNameLst>
                                          <p:attrName>style.visibility</p:attrName>
                                        </p:attrNameLst>
                                      </p:cBhvr>
                                      <p:to>
                                        <p:strVal val="visible"/>
                                      </p:to>
                                    </p:set>
                                    <p:animEffect transition="in" filter="fade">
                                      <p:cBhvr>
                                        <p:cTn id="46" dur="500"/>
                                        <p:tgtEl>
                                          <p:spTgt spid="19">
                                            <p:txEl>
                                              <p:pRg st="0" end="0"/>
                                            </p:txEl>
                                          </p:spTgt>
                                        </p:tgtEl>
                                      </p:cBhvr>
                                    </p:animEffect>
                                    <p:anim calcmode="lin" valueType="num">
                                      <p:cBhvr>
                                        <p:cTn id="4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4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xEl>
                                              <p:pRg st="1" end="1"/>
                                            </p:txEl>
                                          </p:spTgt>
                                        </p:tgtEl>
                                        <p:attrNameLst>
                                          <p:attrName>style.visibility</p:attrName>
                                        </p:attrNameLst>
                                      </p:cBhvr>
                                      <p:to>
                                        <p:strVal val="visible"/>
                                      </p:to>
                                    </p:set>
                                    <p:animEffect transition="in" filter="fade">
                                      <p:cBhvr>
                                        <p:cTn id="51" dur="500"/>
                                        <p:tgtEl>
                                          <p:spTgt spid="19">
                                            <p:txEl>
                                              <p:pRg st="1" end="1"/>
                                            </p:txEl>
                                          </p:spTgt>
                                        </p:tgtEl>
                                      </p:cBhvr>
                                    </p:animEffect>
                                    <p:anim calcmode="lin" valueType="num">
                                      <p:cBhvr>
                                        <p:cTn id="5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53" dur="500" fill="hold"/>
                                        <p:tgtEl>
                                          <p:spTgt spid="19">
                                            <p:txEl>
                                              <p:pRg st="1" end="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9">
                                            <p:txEl>
                                              <p:pRg st="2" end="2"/>
                                            </p:txEl>
                                          </p:spTgt>
                                        </p:tgtEl>
                                        <p:attrNameLst>
                                          <p:attrName>style.visibility</p:attrName>
                                        </p:attrNameLst>
                                      </p:cBhvr>
                                      <p:to>
                                        <p:strVal val="visible"/>
                                      </p:to>
                                    </p:set>
                                    <p:animEffect transition="in" filter="fade">
                                      <p:cBhvr>
                                        <p:cTn id="56" dur="500"/>
                                        <p:tgtEl>
                                          <p:spTgt spid="19">
                                            <p:txEl>
                                              <p:pRg st="2" end="2"/>
                                            </p:txEl>
                                          </p:spTgt>
                                        </p:tgtEl>
                                      </p:cBhvr>
                                    </p:animEffect>
                                    <p:anim calcmode="lin" valueType="num">
                                      <p:cBhvr>
                                        <p:cTn id="5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58" dur="500" fill="hold"/>
                                        <p:tgtEl>
                                          <p:spTgt spid="19">
                                            <p:txEl>
                                              <p:pRg st="2" end="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9">
                                            <p:txEl>
                                              <p:pRg st="3" end="3"/>
                                            </p:txEl>
                                          </p:spTgt>
                                        </p:tgtEl>
                                        <p:attrNameLst>
                                          <p:attrName>style.visibility</p:attrName>
                                        </p:attrNameLst>
                                      </p:cBhvr>
                                      <p:to>
                                        <p:strVal val="visible"/>
                                      </p:to>
                                    </p:set>
                                    <p:animEffect transition="in" filter="fade">
                                      <p:cBhvr>
                                        <p:cTn id="61" dur="500"/>
                                        <p:tgtEl>
                                          <p:spTgt spid="19">
                                            <p:txEl>
                                              <p:pRg st="3" end="3"/>
                                            </p:txEl>
                                          </p:spTgt>
                                        </p:tgtEl>
                                      </p:cBhvr>
                                    </p:animEffect>
                                    <p:anim calcmode="lin" valueType="num">
                                      <p:cBhvr>
                                        <p:cTn id="62"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63" dur="5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F4EE5535-9D85-4DCA-93D6-E7407579F6ED}"/>
              </a:ext>
            </a:extLst>
          </p:cNvPr>
          <p:cNvSpPr/>
          <p:nvPr/>
        </p:nvSpPr>
        <p:spPr>
          <a:xfrm>
            <a:off x="619763" y="453307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4E71831-BA88-425C-A3BB-B646F238677C}"/>
              </a:ext>
            </a:extLst>
          </p:cNvPr>
          <p:cNvSpPr/>
          <p:nvPr/>
        </p:nvSpPr>
        <p:spPr>
          <a:xfrm>
            <a:off x="181477" y="195006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D034475-37AB-447D-AFE0-77DF1F831385}"/>
              </a:ext>
            </a:extLst>
          </p:cNvPr>
          <p:cNvSpPr/>
          <p:nvPr/>
        </p:nvSpPr>
        <p:spPr>
          <a:xfrm>
            <a:off x="9553258" y="3807709"/>
            <a:ext cx="2457265" cy="2149530"/>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線 9">
            <a:extLst>
              <a:ext uri="{FF2B5EF4-FFF2-40B4-BE49-F238E27FC236}">
                <a16:creationId xmlns:a16="http://schemas.microsoft.com/office/drawing/2014/main" id="{2A807D89-C9B2-47E0-9CC6-16482CF7326F}"/>
              </a:ext>
            </a:extLst>
          </p:cNvPr>
          <p:cNvSpPr/>
          <p:nvPr/>
        </p:nvSpPr>
        <p:spPr>
          <a:xfrm flipH="1">
            <a:off x="3635827" y="1626446"/>
            <a:ext cx="4332040" cy="1017755"/>
          </a:xfrm>
          <a:prstGeom prst="borderCallout1">
            <a:avLst>
              <a:gd name="adj1" fmla="val 18750"/>
              <a:gd name="adj2" fmla="val -4313"/>
              <a:gd name="adj3" fmla="val 20365"/>
              <a:gd name="adj4" fmla="val -25892"/>
            </a:avLst>
          </a:prstGeom>
          <a:solidFill>
            <a:schemeClr val="bg1"/>
          </a:solidFill>
          <a:ln w="19050">
            <a:solidFill>
              <a:schemeClr val="bg2">
                <a:lumMod val="25000"/>
              </a:schemeClr>
            </a:solidFill>
            <a:extLst>
              <a:ext uri="{C807C97D-BFC1-408E-A445-0C87EB9F89A2}">
                <ask:lineSketchStyleProps xmlns:ask="http://schemas.microsoft.com/office/drawing/2018/sketchyshapes" sd="1219033472">
                  <a:custGeom>
                    <a:avLst/>
                    <a:gdLst>
                      <a:gd name="connsiteX0" fmla="*/ 0 w 3893867"/>
                      <a:gd name="connsiteY0" fmla="*/ 0 h 1017755"/>
                      <a:gd name="connsiteX1" fmla="*/ 610039 w 3893867"/>
                      <a:gd name="connsiteY1" fmla="*/ 0 h 1017755"/>
                      <a:gd name="connsiteX2" fmla="*/ 1142201 w 3893867"/>
                      <a:gd name="connsiteY2" fmla="*/ 0 h 1017755"/>
                      <a:gd name="connsiteX3" fmla="*/ 1713301 w 3893867"/>
                      <a:gd name="connsiteY3" fmla="*/ 0 h 1017755"/>
                      <a:gd name="connsiteX4" fmla="*/ 2401218 w 3893867"/>
                      <a:gd name="connsiteY4" fmla="*/ 0 h 1017755"/>
                      <a:gd name="connsiteX5" fmla="*/ 3011257 w 3893867"/>
                      <a:gd name="connsiteY5" fmla="*/ 0 h 1017755"/>
                      <a:gd name="connsiteX6" fmla="*/ 3893867 w 3893867"/>
                      <a:gd name="connsiteY6" fmla="*/ 0 h 1017755"/>
                      <a:gd name="connsiteX7" fmla="*/ 3893867 w 3893867"/>
                      <a:gd name="connsiteY7" fmla="*/ 519055 h 1017755"/>
                      <a:gd name="connsiteX8" fmla="*/ 3893867 w 3893867"/>
                      <a:gd name="connsiteY8" fmla="*/ 1017755 h 1017755"/>
                      <a:gd name="connsiteX9" fmla="*/ 3244889 w 3893867"/>
                      <a:gd name="connsiteY9" fmla="*/ 1017755 h 1017755"/>
                      <a:gd name="connsiteX10" fmla="*/ 2673789 w 3893867"/>
                      <a:gd name="connsiteY10" fmla="*/ 1017755 h 1017755"/>
                      <a:gd name="connsiteX11" fmla="*/ 1946934 w 3893867"/>
                      <a:gd name="connsiteY11" fmla="*/ 1017755 h 1017755"/>
                      <a:gd name="connsiteX12" fmla="*/ 1336894 w 3893867"/>
                      <a:gd name="connsiteY12" fmla="*/ 1017755 h 1017755"/>
                      <a:gd name="connsiteX13" fmla="*/ 804733 w 3893867"/>
                      <a:gd name="connsiteY13" fmla="*/ 1017755 h 1017755"/>
                      <a:gd name="connsiteX14" fmla="*/ 0 w 3893867"/>
                      <a:gd name="connsiteY14" fmla="*/ 1017755 h 1017755"/>
                      <a:gd name="connsiteX15" fmla="*/ 0 w 3893867"/>
                      <a:gd name="connsiteY15" fmla="*/ 529233 h 1017755"/>
                      <a:gd name="connsiteX16" fmla="*/ 0 w 3893867"/>
                      <a:gd name="connsiteY16" fmla="*/ 0 h 1017755"/>
                      <a:gd name="connsiteX0" fmla="*/ -324476 w 3893867"/>
                      <a:gd name="connsiteY0" fmla="*/ 190829 h 1017755"/>
                      <a:gd name="connsiteX1" fmla="*/ -1008200 w 3893867"/>
                      <a:gd name="connsiteY1" fmla="*/ 207266 h 1017755"/>
                    </a:gdLst>
                    <a:ahLst/>
                    <a:cxnLst>
                      <a:cxn ang="0">
                        <a:pos x="connsiteX0" y="connsiteY0"/>
                      </a:cxn>
                      <a:cxn ang="0">
                        <a:pos x="connsiteX1" y="connsiteY1"/>
                      </a:cxn>
                    </a:cxnLst>
                    <a:rect l="l" t="t" r="r" b="b"/>
                    <a:pathLst>
                      <a:path w="3893867" h="1017755" fill="none" extrusionOk="0">
                        <a:moveTo>
                          <a:pt x="0" y="0"/>
                        </a:moveTo>
                        <a:cubicBezTo>
                          <a:pt x="236365" y="-14571"/>
                          <a:pt x="349834" y="21617"/>
                          <a:pt x="610039" y="0"/>
                        </a:cubicBezTo>
                        <a:cubicBezTo>
                          <a:pt x="870244" y="-21617"/>
                          <a:pt x="1015744" y="9903"/>
                          <a:pt x="1142201" y="0"/>
                        </a:cubicBezTo>
                        <a:cubicBezTo>
                          <a:pt x="1268658" y="-9903"/>
                          <a:pt x="1483408" y="22848"/>
                          <a:pt x="1713301" y="0"/>
                        </a:cubicBezTo>
                        <a:cubicBezTo>
                          <a:pt x="1943194" y="-22848"/>
                          <a:pt x="2190129" y="-7596"/>
                          <a:pt x="2401218" y="0"/>
                        </a:cubicBezTo>
                        <a:cubicBezTo>
                          <a:pt x="2612307" y="7596"/>
                          <a:pt x="2760739" y="-16459"/>
                          <a:pt x="3011257" y="0"/>
                        </a:cubicBezTo>
                        <a:cubicBezTo>
                          <a:pt x="3261775" y="16459"/>
                          <a:pt x="3564763" y="-28038"/>
                          <a:pt x="3893867" y="0"/>
                        </a:cubicBezTo>
                        <a:cubicBezTo>
                          <a:pt x="3916676" y="221320"/>
                          <a:pt x="3874954" y="317142"/>
                          <a:pt x="3893867" y="519055"/>
                        </a:cubicBezTo>
                        <a:cubicBezTo>
                          <a:pt x="3912780" y="720968"/>
                          <a:pt x="3900622" y="892232"/>
                          <a:pt x="3893867" y="1017755"/>
                        </a:cubicBezTo>
                        <a:cubicBezTo>
                          <a:pt x="3695834" y="988182"/>
                          <a:pt x="3554775" y="995876"/>
                          <a:pt x="3244889" y="1017755"/>
                        </a:cubicBezTo>
                        <a:cubicBezTo>
                          <a:pt x="2935003" y="1039634"/>
                          <a:pt x="2946789" y="1011246"/>
                          <a:pt x="2673789" y="1017755"/>
                        </a:cubicBezTo>
                        <a:cubicBezTo>
                          <a:pt x="2400789" y="1024264"/>
                          <a:pt x="2116501" y="995372"/>
                          <a:pt x="1946934" y="1017755"/>
                        </a:cubicBezTo>
                        <a:cubicBezTo>
                          <a:pt x="1777367" y="1040138"/>
                          <a:pt x="1590568" y="991162"/>
                          <a:pt x="1336894" y="1017755"/>
                        </a:cubicBezTo>
                        <a:cubicBezTo>
                          <a:pt x="1083220" y="1044348"/>
                          <a:pt x="1014594" y="1028774"/>
                          <a:pt x="804733" y="1017755"/>
                        </a:cubicBezTo>
                        <a:cubicBezTo>
                          <a:pt x="594872" y="1006736"/>
                          <a:pt x="231855" y="1052847"/>
                          <a:pt x="0" y="1017755"/>
                        </a:cubicBezTo>
                        <a:cubicBezTo>
                          <a:pt x="-961" y="880988"/>
                          <a:pt x="5366" y="734020"/>
                          <a:pt x="0" y="529233"/>
                        </a:cubicBezTo>
                        <a:cubicBezTo>
                          <a:pt x="-5366" y="324446"/>
                          <a:pt x="16113" y="244351"/>
                          <a:pt x="0" y="0"/>
                        </a:cubicBezTo>
                        <a:close/>
                      </a:path>
                      <a:path w="3893867" h="1017755" fill="none" extrusionOk="0">
                        <a:moveTo>
                          <a:pt x="-324476" y="190829"/>
                        </a:moveTo>
                        <a:cubicBezTo>
                          <a:pt x="-639316" y="183256"/>
                          <a:pt x="-760907" y="208888"/>
                          <a:pt x="-1008200" y="207266"/>
                        </a:cubicBezTo>
                      </a:path>
                      <a:path w="3893867" h="1017755" stroke="0" extrusionOk="0">
                        <a:moveTo>
                          <a:pt x="0" y="0"/>
                        </a:moveTo>
                        <a:cubicBezTo>
                          <a:pt x="273077" y="-17859"/>
                          <a:pt x="452738" y="-3487"/>
                          <a:pt x="610039" y="0"/>
                        </a:cubicBezTo>
                        <a:cubicBezTo>
                          <a:pt x="767340" y="3487"/>
                          <a:pt x="924833" y="8191"/>
                          <a:pt x="1142201" y="0"/>
                        </a:cubicBezTo>
                        <a:cubicBezTo>
                          <a:pt x="1359569" y="-8191"/>
                          <a:pt x="1675436" y="2430"/>
                          <a:pt x="1869056" y="0"/>
                        </a:cubicBezTo>
                        <a:cubicBezTo>
                          <a:pt x="2062676" y="-2430"/>
                          <a:pt x="2305458" y="-16371"/>
                          <a:pt x="2479095" y="0"/>
                        </a:cubicBezTo>
                        <a:cubicBezTo>
                          <a:pt x="2652732" y="16371"/>
                          <a:pt x="2950768" y="-5937"/>
                          <a:pt x="3089134" y="0"/>
                        </a:cubicBezTo>
                        <a:cubicBezTo>
                          <a:pt x="3227500" y="5937"/>
                          <a:pt x="3726787" y="-23226"/>
                          <a:pt x="3893867" y="0"/>
                        </a:cubicBezTo>
                        <a:cubicBezTo>
                          <a:pt x="3897684" y="216009"/>
                          <a:pt x="3898516" y="345070"/>
                          <a:pt x="3893867" y="488522"/>
                        </a:cubicBezTo>
                        <a:cubicBezTo>
                          <a:pt x="3889218" y="631974"/>
                          <a:pt x="3889252" y="814001"/>
                          <a:pt x="3893867" y="1017755"/>
                        </a:cubicBezTo>
                        <a:cubicBezTo>
                          <a:pt x="3640744" y="993020"/>
                          <a:pt x="3575396" y="1001503"/>
                          <a:pt x="3322767" y="1017755"/>
                        </a:cubicBezTo>
                        <a:cubicBezTo>
                          <a:pt x="3070138" y="1034007"/>
                          <a:pt x="2961707" y="1012455"/>
                          <a:pt x="2673789" y="1017755"/>
                        </a:cubicBezTo>
                        <a:cubicBezTo>
                          <a:pt x="2385871" y="1023055"/>
                          <a:pt x="2308634" y="998439"/>
                          <a:pt x="2024811" y="1017755"/>
                        </a:cubicBezTo>
                        <a:cubicBezTo>
                          <a:pt x="1740988" y="1037071"/>
                          <a:pt x="1674166" y="998588"/>
                          <a:pt x="1414772" y="1017755"/>
                        </a:cubicBezTo>
                        <a:cubicBezTo>
                          <a:pt x="1155378" y="1036922"/>
                          <a:pt x="903497" y="1033370"/>
                          <a:pt x="687917" y="1017755"/>
                        </a:cubicBezTo>
                        <a:cubicBezTo>
                          <a:pt x="472337" y="1002140"/>
                          <a:pt x="290130" y="1044477"/>
                          <a:pt x="0" y="1017755"/>
                        </a:cubicBezTo>
                        <a:cubicBezTo>
                          <a:pt x="-7260" y="890847"/>
                          <a:pt x="-23966" y="720653"/>
                          <a:pt x="0" y="529233"/>
                        </a:cubicBezTo>
                        <a:cubicBezTo>
                          <a:pt x="23966" y="337813"/>
                          <a:pt x="-14600" y="157167"/>
                          <a:pt x="0" y="0"/>
                        </a:cubicBezTo>
                        <a:close/>
                      </a:path>
                      <a:path w="3893867" h="1017755" fill="none" stroke="0" extrusionOk="0">
                        <a:moveTo>
                          <a:pt x="-324476" y="190829"/>
                        </a:moveTo>
                        <a:cubicBezTo>
                          <a:pt x="-587191" y="195405"/>
                          <a:pt x="-685958" y="209550"/>
                          <a:pt x="-1008200" y="207266"/>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自分だけうまくいかないのにみんな進んでるから</a:t>
            </a:r>
            <a:r>
              <a:rPr kumimoji="1" lang="ja-JP" altLang="en-US" sz="2000" dirty="0">
                <a:solidFill>
                  <a:srgbClr val="CD5954"/>
                </a:solidFill>
                <a:latin typeface="HGｺﾞｼｯｸE" panose="020B0909000000000000" pitchFamily="49" charset="-128"/>
                <a:ea typeface="HGｺﾞｼｯｸE" panose="020B0909000000000000" pitchFamily="49" charset="-128"/>
              </a:rPr>
              <a:t>焦る</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9" name="楕円 8">
            <a:extLst>
              <a:ext uri="{FF2B5EF4-FFF2-40B4-BE49-F238E27FC236}">
                <a16:creationId xmlns:a16="http://schemas.microsoft.com/office/drawing/2014/main" id="{6F47A734-7D32-4A50-B4C1-2D77D82E6B75}"/>
              </a:ext>
            </a:extLst>
          </p:cNvPr>
          <p:cNvSpPr/>
          <p:nvPr/>
        </p:nvSpPr>
        <p:spPr>
          <a:xfrm>
            <a:off x="9132861" y="435064"/>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1215B70D-BF75-4A27-9C16-D971E7C29336}"/>
              </a:ext>
            </a:extLst>
          </p:cNvPr>
          <p:cNvSpPr txBox="1">
            <a:spLocks/>
          </p:cNvSpPr>
          <p:nvPr/>
        </p:nvSpPr>
        <p:spPr>
          <a:xfrm>
            <a:off x="380706" y="242845"/>
            <a:ext cx="7050608" cy="1017755"/>
          </a:xfrm>
          <a:custGeom>
            <a:avLst/>
            <a:gdLst>
              <a:gd name="connsiteX0" fmla="*/ 0 w 7050608"/>
              <a:gd name="connsiteY0" fmla="*/ 0 h 1017755"/>
              <a:gd name="connsiteX1" fmla="*/ 499952 w 7050608"/>
              <a:gd name="connsiteY1" fmla="*/ 0 h 1017755"/>
              <a:gd name="connsiteX2" fmla="*/ 1070410 w 7050608"/>
              <a:gd name="connsiteY2" fmla="*/ 0 h 1017755"/>
              <a:gd name="connsiteX3" fmla="*/ 1640869 w 7050608"/>
              <a:gd name="connsiteY3" fmla="*/ 0 h 1017755"/>
              <a:gd name="connsiteX4" fmla="*/ 2211327 w 7050608"/>
              <a:gd name="connsiteY4" fmla="*/ 0 h 1017755"/>
              <a:gd name="connsiteX5" fmla="*/ 2711279 w 7050608"/>
              <a:gd name="connsiteY5" fmla="*/ 0 h 1017755"/>
              <a:gd name="connsiteX6" fmla="*/ 3140725 w 7050608"/>
              <a:gd name="connsiteY6" fmla="*/ 0 h 1017755"/>
              <a:gd name="connsiteX7" fmla="*/ 3922702 w 7050608"/>
              <a:gd name="connsiteY7" fmla="*/ 0 h 1017755"/>
              <a:gd name="connsiteX8" fmla="*/ 4563666 w 7050608"/>
              <a:gd name="connsiteY8" fmla="*/ 0 h 1017755"/>
              <a:gd name="connsiteX9" fmla="*/ 5063618 w 7050608"/>
              <a:gd name="connsiteY9" fmla="*/ 0 h 1017755"/>
              <a:gd name="connsiteX10" fmla="*/ 5493065 w 7050608"/>
              <a:gd name="connsiteY10" fmla="*/ 0 h 1017755"/>
              <a:gd name="connsiteX11" fmla="*/ 6063523 w 7050608"/>
              <a:gd name="connsiteY11" fmla="*/ 0 h 1017755"/>
              <a:gd name="connsiteX12" fmla="*/ 7050608 w 7050608"/>
              <a:gd name="connsiteY12" fmla="*/ 0 h 1017755"/>
              <a:gd name="connsiteX13" fmla="*/ 7050608 w 7050608"/>
              <a:gd name="connsiteY13" fmla="*/ 498700 h 1017755"/>
              <a:gd name="connsiteX14" fmla="*/ 7050608 w 7050608"/>
              <a:gd name="connsiteY14" fmla="*/ 1017755 h 1017755"/>
              <a:gd name="connsiteX15" fmla="*/ 6339138 w 7050608"/>
              <a:gd name="connsiteY15" fmla="*/ 1017755 h 1017755"/>
              <a:gd name="connsiteX16" fmla="*/ 5627667 w 7050608"/>
              <a:gd name="connsiteY16" fmla="*/ 1017755 h 1017755"/>
              <a:gd name="connsiteX17" fmla="*/ 5198221 w 7050608"/>
              <a:gd name="connsiteY17" fmla="*/ 1017755 h 1017755"/>
              <a:gd name="connsiteX18" fmla="*/ 4557257 w 7050608"/>
              <a:gd name="connsiteY18" fmla="*/ 1017755 h 1017755"/>
              <a:gd name="connsiteX19" fmla="*/ 3845786 w 7050608"/>
              <a:gd name="connsiteY19" fmla="*/ 1017755 h 1017755"/>
              <a:gd name="connsiteX20" fmla="*/ 3134316 w 7050608"/>
              <a:gd name="connsiteY20" fmla="*/ 1017755 h 1017755"/>
              <a:gd name="connsiteX21" fmla="*/ 2352339 w 7050608"/>
              <a:gd name="connsiteY21" fmla="*/ 1017755 h 1017755"/>
              <a:gd name="connsiteX22" fmla="*/ 1640869 w 7050608"/>
              <a:gd name="connsiteY22" fmla="*/ 1017755 h 1017755"/>
              <a:gd name="connsiteX23" fmla="*/ 1211423 w 7050608"/>
              <a:gd name="connsiteY23" fmla="*/ 1017755 h 1017755"/>
              <a:gd name="connsiteX24" fmla="*/ 711470 w 7050608"/>
              <a:gd name="connsiteY24" fmla="*/ 1017755 h 1017755"/>
              <a:gd name="connsiteX25" fmla="*/ 0 w 7050608"/>
              <a:gd name="connsiteY25" fmla="*/ 1017755 h 1017755"/>
              <a:gd name="connsiteX26" fmla="*/ 0 w 7050608"/>
              <a:gd name="connsiteY26" fmla="*/ 519055 h 1017755"/>
              <a:gd name="connsiteX27" fmla="*/ 0 w 7050608"/>
              <a:gd name="connsiteY27"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50608" h="1017755" fill="none" extrusionOk="0">
                <a:moveTo>
                  <a:pt x="0" y="0"/>
                </a:moveTo>
                <a:cubicBezTo>
                  <a:pt x="136806" y="-1628"/>
                  <a:pt x="389131" y="-10554"/>
                  <a:pt x="499952" y="0"/>
                </a:cubicBezTo>
                <a:cubicBezTo>
                  <a:pt x="610773" y="10554"/>
                  <a:pt x="859278" y="16825"/>
                  <a:pt x="1070410" y="0"/>
                </a:cubicBezTo>
                <a:cubicBezTo>
                  <a:pt x="1281542" y="-16825"/>
                  <a:pt x="1380707" y="11515"/>
                  <a:pt x="1640869" y="0"/>
                </a:cubicBezTo>
                <a:cubicBezTo>
                  <a:pt x="1901031" y="-11515"/>
                  <a:pt x="2055156" y="28280"/>
                  <a:pt x="2211327" y="0"/>
                </a:cubicBezTo>
                <a:cubicBezTo>
                  <a:pt x="2367498" y="-28280"/>
                  <a:pt x="2602047" y="21435"/>
                  <a:pt x="2711279" y="0"/>
                </a:cubicBezTo>
                <a:cubicBezTo>
                  <a:pt x="2820511" y="-21435"/>
                  <a:pt x="3028378" y="19261"/>
                  <a:pt x="3140725" y="0"/>
                </a:cubicBezTo>
                <a:cubicBezTo>
                  <a:pt x="3253072" y="-19261"/>
                  <a:pt x="3754428" y="30571"/>
                  <a:pt x="3922702" y="0"/>
                </a:cubicBezTo>
                <a:cubicBezTo>
                  <a:pt x="4090976" y="-30571"/>
                  <a:pt x="4281738" y="25500"/>
                  <a:pt x="4563666" y="0"/>
                </a:cubicBezTo>
                <a:cubicBezTo>
                  <a:pt x="4845594" y="-25500"/>
                  <a:pt x="4862997" y="18343"/>
                  <a:pt x="5063618" y="0"/>
                </a:cubicBezTo>
                <a:cubicBezTo>
                  <a:pt x="5264239" y="-18343"/>
                  <a:pt x="5316533" y="14074"/>
                  <a:pt x="5493065" y="0"/>
                </a:cubicBezTo>
                <a:cubicBezTo>
                  <a:pt x="5669597" y="-14074"/>
                  <a:pt x="5929459" y="-4679"/>
                  <a:pt x="6063523" y="0"/>
                </a:cubicBezTo>
                <a:cubicBezTo>
                  <a:pt x="6197587" y="4679"/>
                  <a:pt x="6825275" y="11797"/>
                  <a:pt x="7050608" y="0"/>
                </a:cubicBezTo>
                <a:cubicBezTo>
                  <a:pt x="7046439" y="136937"/>
                  <a:pt x="7072019" y="300371"/>
                  <a:pt x="7050608" y="498700"/>
                </a:cubicBezTo>
                <a:cubicBezTo>
                  <a:pt x="7029197" y="697029"/>
                  <a:pt x="7073330" y="887820"/>
                  <a:pt x="7050608" y="1017755"/>
                </a:cubicBezTo>
                <a:cubicBezTo>
                  <a:pt x="6878345" y="1044791"/>
                  <a:pt x="6648702" y="1033799"/>
                  <a:pt x="6339138" y="1017755"/>
                </a:cubicBezTo>
                <a:cubicBezTo>
                  <a:pt x="6029574" y="1001712"/>
                  <a:pt x="5798792" y="1016150"/>
                  <a:pt x="5627667" y="1017755"/>
                </a:cubicBezTo>
                <a:cubicBezTo>
                  <a:pt x="5456542" y="1019360"/>
                  <a:pt x="5363384" y="1028699"/>
                  <a:pt x="5198221" y="1017755"/>
                </a:cubicBezTo>
                <a:cubicBezTo>
                  <a:pt x="5033058" y="1006811"/>
                  <a:pt x="4841203" y="1030518"/>
                  <a:pt x="4557257" y="1017755"/>
                </a:cubicBezTo>
                <a:cubicBezTo>
                  <a:pt x="4273311" y="1004992"/>
                  <a:pt x="4045478" y="1050557"/>
                  <a:pt x="3845786" y="1017755"/>
                </a:cubicBezTo>
                <a:cubicBezTo>
                  <a:pt x="3646094" y="984953"/>
                  <a:pt x="3486779" y="994069"/>
                  <a:pt x="3134316" y="1017755"/>
                </a:cubicBezTo>
                <a:cubicBezTo>
                  <a:pt x="2781853" y="1041442"/>
                  <a:pt x="2701241" y="999597"/>
                  <a:pt x="2352339" y="1017755"/>
                </a:cubicBezTo>
                <a:cubicBezTo>
                  <a:pt x="2003437" y="1035913"/>
                  <a:pt x="1974155" y="1023778"/>
                  <a:pt x="1640869" y="1017755"/>
                </a:cubicBezTo>
                <a:cubicBezTo>
                  <a:pt x="1307583" y="1011733"/>
                  <a:pt x="1410950" y="1035709"/>
                  <a:pt x="1211423" y="1017755"/>
                </a:cubicBezTo>
                <a:cubicBezTo>
                  <a:pt x="1011896" y="999801"/>
                  <a:pt x="960294" y="1039559"/>
                  <a:pt x="711470" y="1017755"/>
                </a:cubicBezTo>
                <a:cubicBezTo>
                  <a:pt x="462646" y="995951"/>
                  <a:pt x="319237" y="1051342"/>
                  <a:pt x="0" y="1017755"/>
                </a:cubicBezTo>
                <a:cubicBezTo>
                  <a:pt x="-6242" y="777906"/>
                  <a:pt x="-6298" y="701543"/>
                  <a:pt x="0" y="519055"/>
                </a:cubicBezTo>
                <a:cubicBezTo>
                  <a:pt x="6298" y="336567"/>
                  <a:pt x="24843" y="234840"/>
                  <a:pt x="0" y="0"/>
                </a:cubicBezTo>
                <a:close/>
              </a:path>
              <a:path w="7050608" h="1017755" stroke="0" extrusionOk="0">
                <a:moveTo>
                  <a:pt x="0" y="0"/>
                </a:moveTo>
                <a:cubicBezTo>
                  <a:pt x="286154" y="-16794"/>
                  <a:pt x="469030" y="27926"/>
                  <a:pt x="640964" y="0"/>
                </a:cubicBezTo>
                <a:cubicBezTo>
                  <a:pt x="812898" y="-27926"/>
                  <a:pt x="1018091" y="27374"/>
                  <a:pt x="1281929" y="0"/>
                </a:cubicBezTo>
                <a:cubicBezTo>
                  <a:pt x="1545767" y="-27374"/>
                  <a:pt x="1653609" y="2482"/>
                  <a:pt x="1993399" y="0"/>
                </a:cubicBezTo>
                <a:cubicBezTo>
                  <a:pt x="2333189" y="-2482"/>
                  <a:pt x="2471473" y="-20586"/>
                  <a:pt x="2704870" y="0"/>
                </a:cubicBezTo>
                <a:cubicBezTo>
                  <a:pt x="2938267" y="20586"/>
                  <a:pt x="3160800" y="24557"/>
                  <a:pt x="3486846" y="0"/>
                </a:cubicBezTo>
                <a:cubicBezTo>
                  <a:pt x="3812892" y="-24557"/>
                  <a:pt x="3921948" y="27785"/>
                  <a:pt x="4268823" y="0"/>
                </a:cubicBezTo>
                <a:cubicBezTo>
                  <a:pt x="4615698" y="-27785"/>
                  <a:pt x="4619569" y="21839"/>
                  <a:pt x="4909787" y="0"/>
                </a:cubicBezTo>
                <a:cubicBezTo>
                  <a:pt x="5200005" y="-21839"/>
                  <a:pt x="5158589" y="-1242"/>
                  <a:pt x="5339233" y="0"/>
                </a:cubicBezTo>
                <a:cubicBezTo>
                  <a:pt x="5519877" y="1242"/>
                  <a:pt x="5907065" y="18644"/>
                  <a:pt x="6050704" y="0"/>
                </a:cubicBezTo>
                <a:cubicBezTo>
                  <a:pt x="6194343" y="-18644"/>
                  <a:pt x="6298586" y="9824"/>
                  <a:pt x="6480150" y="0"/>
                </a:cubicBezTo>
                <a:cubicBezTo>
                  <a:pt x="6661714" y="-9824"/>
                  <a:pt x="6898313" y="-2008"/>
                  <a:pt x="7050608" y="0"/>
                </a:cubicBezTo>
                <a:cubicBezTo>
                  <a:pt x="7070879" y="261033"/>
                  <a:pt x="7034965" y="359302"/>
                  <a:pt x="7050608" y="529233"/>
                </a:cubicBezTo>
                <a:cubicBezTo>
                  <a:pt x="7066251" y="699164"/>
                  <a:pt x="7062181" y="904850"/>
                  <a:pt x="7050608" y="1017755"/>
                </a:cubicBezTo>
                <a:cubicBezTo>
                  <a:pt x="6818995" y="1031353"/>
                  <a:pt x="6596384" y="1045833"/>
                  <a:pt x="6480150" y="1017755"/>
                </a:cubicBezTo>
                <a:cubicBezTo>
                  <a:pt x="6363916" y="989677"/>
                  <a:pt x="5949945" y="1019193"/>
                  <a:pt x="5768679" y="1017755"/>
                </a:cubicBezTo>
                <a:cubicBezTo>
                  <a:pt x="5587413" y="1016317"/>
                  <a:pt x="5184933" y="1023570"/>
                  <a:pt x="4986703" y="1017755"/>
                </a:cubicBezTo>
                <a:cubicBezTo>
                  <a:pt x="4788473" y="1011940"/>
                  <a:pt x="4477716" y="1039821"/>
                  <a:pt x="4275232" y="1017755"/>
                </a:cubicBezTo>
                <a:cubicBezTo>
                  <a:pt x="4072748" y="995689"/>
                  <a:pt x="3738634" y="1026021"/>
                  <a:pt x="3563762" y="1017755"/>
                </a:cubicBezTo>
                <a:cubicBezTo>
                  <a:pt x="3388890" y="1009490"/>
                  <a:pt x="3056487" y="1040723"/>
                  <a:pt x="2852291" y="1017755"/>
                </a:cubicBezTo>
                <a:cubicBezTo>
                  <a:pt x="2648095" y="994787"/>
                  <a:pt x="2502536" y="1003668"/>
                  <a:pt x="2352339" y="1017755"/>
                </a:cubicBezTo>
                <a:cubicBezTo>
                  <a:pt x="2202142" y="1031842"/>
                  <a:pt x="1992880" y="1008157"/>
                  <a:pt x="1640869" y="1017755"/>
                </a:cubicBezTo>
                <a:cubicBezTo>
                  <a:pt x="1288858" y="1027354"/>
                  <a:pt x="1099879" y="986383"/>
                  <a:pt x="858892" y="1017755"/>
                </a:cubicBezTo>
                <a:cubicBezTo>
                  <a:pt x="617905" y="1049127"/>
                  <a:pt x="327813" y="981494"/>
                  <a:pt x="0" y="1017755"/>
                </a:cubicBezTo>
                <a:cubicBezTo>
                  <a:pt x="9065" y="830954"/>
                  <a:pt x="-16884" y="640833"/>
                  <a:pt x="0" y="519055"/>
                </a:cubicBezTo>
                <a:cubicBezTo>
                  <a:pt x="16884" y="397277"/>
                  <a:pt x="-16725" y="1547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CD5954"/>
                </a:solidFill>
                <a:latin typeface="HGｺﾞｼｯｸE" panose="020B0909000000000000" pitchFamily="49" charset="-128"/>
                <a:ea typeface="HGｺﾞｼｯｸE" panose="020B0909000000000000" pitchFamily="49" charset="-128"/>
              </a:rPr>
              <a:t>チ</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ーム開発の感想</a:t>
            </a:r>
          </a:p>
        </p:txBody>
      </p:sp>
      <p:pic>
        <p:nvPicPr>
          <p:cNvPr id="8" name="図 7" descr="記号, 挿絵 が含まれている画像&#10;&#10;自動的に生成された説明">
            <a:extLst>
              <a:ext uri="{FF2B5EF4-FFF2-40B4-BE49-F238E27FC236}">
                <a16:creationId xmlns:a16="http://schemas.microsoft.com/office/drawing/2014/main" id="{25EBE77D-74BF-4A5B-B641-3FF24BEB048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103577" y="344412"/>
            <a:ext cx="2800664" cy="2800664"/>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43D48F36-0935-47BB-80BC-31A4F8591924}"/>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flipH="1">
            <a:off x="45651" y="1628139"/>
            <a:ext cx="2800664" cy="2800664"/>
          </a:xfrm>
          <a:prstGeom prst="rect">
            <a:avLst/>
          </a:prstGeom>
        </p:spPr>
      </p:pic>
      <p:sp>
        <p:nvSpPr>
          <p:cNvPr id="16" name="吹き出し: 線 15">
            <a:extLst>
              <a:ext uri="{FF2B5EF4-FFF2-40B4-BE49-F238E27FC236}">
                <a16:creationId xmlns:a16="http://schemas.microsoft.com/office/drawing/2014/main" id="{4843DF25-D2B7-41C9-ADCA-D3F20989E3E7}"/>
              </a:ext>
            </a:extLst>
          </p:cNvPr>
          <p:cNvSpPr/>
          <p:nvPr/>
        </p:nvSpPr>
        <p:spPr>
          <a:xfrm>
            <a:off x="3792053" y="2806483"/>
            <a:ext cx="3893746" cy="1017755"/>
          </a:xfrm>
          <a:prstGeom prst="borderCallout1">
            <a:avLst>
              <a:gd name="adj1" fmla="val 18750"/>
              <a:gd name="adj2" fmla="val -8333"/>
              <a:gd name="adj3" fmla="val -20969"/>
              <a:gd name="adj4" fmla="val -31321"/>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メンバーが忙しそうだから質問のタイミングが分からない</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a:p>
            <a:pPr marL="0" indent="0">
              <a:buNone/>
            </a:pPr>
            <a:endPar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pic>
        <p:nvPicPr>
          <p:cNvPr id="18" name="図 17" descr="シャツ が含まれている画像&#10;&#10;自動的に生成された説明">
            <a:extLst>
              <a:ext uri="{FF2B5EF4-FFF2-40B4-BE49-F238E27FC236}">
                <a16:creationId xmlns:a16="http://schemas.microsoft.com/office/drawing/2014/main" id="{16FC92C8-6B7F-4B3E-8C7B-9A24346E90EF}"/>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flipH="1">
            <a:off x="9553258" y="3539325"/>
            <a:ext cx="2670406" cy="2670406"/>
          </a:xfrm>
          <a:prstGeom prst="rect">
            <a:avLst/>
          </a:prstGeom>
        </p:spPr>
      </p:pic>
      <p:sp>
        <p:nvSpPr>
          <p:cNvPr id="19" name="吹き出し: 線 18">
            <a:extLst>
              <a:ext uri="{FF2B5EF4-FFF2-40B4-BE49-F238E27FC236}">
                <a16:creationId xmlns:a16="http://schemas.microsoft.com/office/drawing/2014/main" id="{DCC832B5-E3E6-40E1-BA6E-03EB327A319C}"/>
              </a:ext>
            </a:extLst>
          </p:cNvPr>
          <p:cNvSpPr/>
          <p:nvPr/>
        </p:nvSpPr>
        <p:spPr>
          <a:xfrm flipH="1">
            <a:off x="4397813" y="4085466"/>
            <a:ext cx="4332040" cy="1017755"/>
          </a:xfrm>
          <a:prstGeom prst="borderCallout1">
            <a:avLst>
              <a:gd name="adj1" fmla="val 18750"/>
              <a:gd name="adj2" fmla="val -8333"/>
              <a:gd name="adj3" fmla="val 18962"/>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認識の齟齬</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が生まれないようにするためにはどうしたらいいんだろう</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25" name="吹き出し: 線 24">
            <a:extLst>
              <a:ext uri="{FF2B5EF4-FFF2-40B4-BE49-F238E27FC236}">
                <a16:creationId xmlns:a16="http://schemas.microsoft.com/office/drawing/2014/main" id="{A17F0B18-972D-4E40-A5A7-C17175BA7578}"/>
              </a:ext>
            </a:extLst>
          </p:cNvPr>
          <p:cNvSpPr/>
          <p:nvPr/>
        </p:nvSpPr>
        <p:spPr>
          <a:xfrm>
            <a:off x="4161157" y="5535726"/>
            <a:ext cx="4332040" cy="1017755"/>
          </a:xfrm>
          <a:prstGeom prst="borderCallout1">
            <a:avLst>
              <a:gd name="adj1" fmla="val 44420"/>
              <a:gd name="adj2" fmla="val -6658"/>
              <a:gd name="adj3" fmla="val -3856"/>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競合</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が発生しちゃったどうしよう！</a:t>
            </a:r>
          </a:p>
        </p:txBody>
      </p:sp>
      <p:pic>
        <p:nvPicPr>
          <p:cNvPr id="29" name="図 28" descr="シャツ が含まれている画像&#10;&#10;自動的に生成された説明">
            <a:extLst>
              <a:ext uri="{FF2B5EF4-FFF2-40B4-BE49-F238E27FC236}">
                <a16:creationId xmlns:a16="http://schemas.microsoft.com/office/drawing/2014/main" id="{5DC658ED-0064-499C-A8C3-AAD52C1601FD}"/>
              </a:ext>
            </a:extLst>
          </p:cNvPr>
          <p:cNvPicPr>
            <a:picLocks noChangeAspect="1"/>
          </p:cNvPicPr>
          <p:nvPr/>
        </p:nvPicPr>
        <p:blipFill>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tretch>
            <a:fillRect/>
          </a:stretch>
        </p:blipFill>
        <p:spPr>
          <a:xfrm flipH="1">
            <a:off x="553049" y="4428803"/>
            <a:ext cx="2670406" cy="2670406"/>
          </a:xfrm>
          <a:prstGeom prst="rect">
            <a:avLst/>
          </a:prstGeom>
        </p:spPr>
      </p:pic>
      <p:sp>
        <p:nvSpPr>
          <p:cNvPr id="30" name="テキスト ボックス 29">
            <a:extLst>
              <a:ext uri="{FF2B5EF4-FFF2-40B4-BE49-F238E27FC236}">
                <a16:creationId xmlns:a16="http://schemas.microsoft.com/office/drawing/2014/main" id="{A5FE435E-6DC6-4CCF-B9FE-89B888D24623}"/>
              </a:ext>
            </a:extLst>
          </p:cNvPr>
          <p:cNvSpPr txBox="1"/>
          <p:nvPr/>
        </p:nvSpPr>
        <p:spPr>
          <a:xfrm>
            <a:off x="2171261" y="4964560"/>
            <a:ext cx="425850" cy="530602"/>
          </a:xfrm>
          <a:prstGeom prst="rect">
            <a:avLst/>
          </a:prstGeom>
          <a:solidFill>
            <a:schemeClr val="bg1">
              <a:lumMod val="95000"/>
            </a:schemeClr>
          </a:solidFill>
        </p:spPr>
        <p:txBody>
          <a:bodyPr wrap="square" rtlCol="0">
            <a:spAutoFit/>
          </a:bodyPr>
          <a:lstStyle/>
          <a:p>
            <a:r>
              <a:rPr lang="ja-JP" altLang="en-US" sz="2800" dirty="0">
                <a:solidFill>
                  <a:schemeClr val="bg1"/>
                </a:solidFill>
                <a:highlight>
                  <a:srgbClr val="EA5953"/>
                </a:highlight>
              </a:rPr>
              <a:t>！</a:t>
            </a:r>
            <a:endParaRPr kumimoji="1" lang="ja-JP" altLang="en-US" sz="2800" dirty="0">
              <a:solidFill>
                <a:schemeClr val="bg1"/>
              </a:solidFill>
              <a:highlight>
                <a:srgbClr val="EA5953"/>
              </a:highlight>
            </a:endParaRPr>
          </a:p>
        </p:txBody>
      </p:sp>
      <p:sp>
        <p:nvSpPr>
          <p:cNvPr id="31" name="テキスト ボックス 30">
            <a:extLst>
              <a:ext uri="{FF2B5EF4-FFF2-40B4-BE49-F238E27FC236}">
                <a16:creationId xmlns:a16="http://schemas.microsoft.com/office/drawing/2014/main" id="{E8E4E2D9-EBD2-4B5B-BA25-E3F484F4E538}"/>
              </a:ext>
            </a:extLst>
          </p:cNvPr>
          <p:cNvSpPr txBox="1"/>
          <p:nvPr/>
        </p:nvSpPr>
        <p:spPr>
          <a:xfrm rot="19991591">
            <a:off x="799581" y="4445602"/>
            <a:ext cx="1164335" cy="400110"/>
          </a:xfrm>
          <a:prstGeom prst="rect">
            <a:avLst/>
          </a:prstGeom>
          <a:noFill/>
        </p:spPr>
        <p:txBody>
          <a:bodyPr wrap="square" rtlCol="0">
            <a:spAutoFit/>
          </a:bodyPr>
          <a:lstStyle/>
          <a:p>
            <a:r>
              <a:rPr kumimoji="1" lang="ja-JP" altLang="en-US" sz="2000" dirty="0">
                <a:latin typeface="HGｺﾞｼｯｸE" panose="020B0909000000000000" pitchFamily="49" charset="-128"/>
                <a:ea typeface="HGｺﾞｼｯｸE" panose="020B0909000000000000" pitchFamily="49" charset="-128"/>
              </a:rPr>
              <a:t>？！</a:t>
            </a:r>
          </a:p>
        </p:txBody>
      </p:sp>
      <p:sp>
        <p:nvSpPr>
          <p:cNvPr id="17" name="正方形/長方形 16">
            <a:extLst>
              <a:ext uri="{FF2B5EF4-FFF2-40B4-BE49-F238E27FC236}">
                <a16:creationId xmlns:a16="http://schemas.microsoft.com/office/drawing/2014/main" id="{1876F6EF-C8EC-4934-A675-2141CA87D216}"/>
              </a:ext>
            </a:extLst>
          </p:cNvPr>
          <p:cNvSpPr/>
          <p:nvPr/>
        </p:nvSpPr>
        <p:spPr>
          <a:xfrm>
            <a:off x="-21065" y="0"/>
            <a:ext cx="12192000" cy="6858000"/>
          </a:xfrm>
          <a:prstGeom prst="rect">
            <a:avLst/>
          </a:prstGeom>
          <a:solidFill>
            <a:schemeClr val="bg1">
              <a:lumMod val="8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95CE87B-6F96-4841-9CDB-5345B918185D}"/>
              </a:ext>
            </a:extLst>
          </p:cNvPr>
          <p:cNvSpPr/>
          <p:nvPr/>
        </p:nvSpPr>
        <p:spPr>
          <a:xfrm>
            <a:off x="1559466" y="2428380"/>
            <a:ext cx="9535421" cy="21176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atin typeface="HGｺﾞｼｯｸE" panose="020B0909000000000000" pitchFamily="49" charset="-128"/>
                <a:ea typeface="HGｺﾞｼｯｸE" panose="020B0909000000000000" pitchFamily="49" charset="-128"/>
              </a:rPr>
              <a:t>これって</a:t>
            </a:r>
            <a:endParaRPr lang="en-US" altLang="ja-JP" sz="3600" dirty="0">
              <a:latin typeface="HGｺﾞｼｯｸE" panose="020B0909000000000000" pitchFamily="49" charset="-128"/>
              <a:ea typeface="HGｺﾞｼｯｸE" panose="020B0909000000000000" pitchFamily="49" charset="-128"/>
            </a:endParaRPr>
          </a:p>
          <a:p>
            <a:pPr algn="ctr"/>
            <a:r>
              <a:rPr lang="ja-JP" altLang="en-US" sz="3600" dirty="0">
                <a:latin typeface="HGｺﾞｼｯｸE" panose="020B0909000000000000" pitchFamily="49" charset="-128"/>
                <a:ea typeface="HGｺﾞｼｯｸE" panose="020B0909000000000000" pitchFamily="49" charset="-128"/>
              </a:rPr>
              <a:t>コミュニケーションがとれていないんじゃ</a:t>
            </a:r>
            <a:r>
              <a:rPr lang="en-US" altLang="ja-JP" sz="3600" dirty="0">
                <a:latin typeface="HGｺﾞｼｯｸE" panose="020B0909000000000000" pitchFamily="49" charset="-128"/>
                <a:ea typeface="HGｺﾞｼｯｸE" panose="020B0909000000000000" pitchFamily="49" charset="-128"/>
              </a:rPr>
              <a:t>…</a:t>
            </a:r>
            <a:endParaRPr kumimoji="1" lang="ja-JP" altLang="en-US" sz="3600" dirty="0">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2066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strVal val="#ppt_x"/>
                                          </p:val>
                                        </p:tav>
                                        <p:tav tm="100000">
                                          <p:val>
                                            <p:strVal val="#ppt_x"/>
                                          </p:val>
                                        </p:tav>
                                      </p:tavLst>
                                    </p:anim>
                                    <p:anim calcmode="lin" valueType="num">
                                      <p:cBhvr>
                                        <p:cTn id="1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anim calcmode="lin" valueType="num">
                                      <p:cBhvr>
                                        <p:cTn id="22" dur="500" fill="hold"/>
                                        <p:tgtEl>
                                          <p:spTgt spid="19"/>
                                        </p:tgtEl>
                                        <p:attrNameLst>
                                          <p:attrName>ppt_x</p:attrName>
                                        </p:attrNameLst>
                                      </p:cBhvr>
                                      <p:tavLst>
                                        <p:tav tm="0">
                                          <p:val>
                                            <p:strVal val="#ppt_x"/>
                                          </p:val>
                                        </p:tav>
                                        <p:tav tm="100000">
                                          <p:val>
                                            <p:strVal val="#ppt_x"/>
                                          </p:val>
                                        </p:tav>
                                      </p:tavLst>
                                    </p:anim>
                                    <p:anim calcmode="lin" valueType="num">
                                      <p:cBhvr>
                                        <p:cTn id="23"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strVal val="#ppt_x"/>
                                          </p:val>
                                        </p:tav>
                                        <p:tav tm="100000">
                                          <p:val>
                                            <p:strVal val="#ppt_x"/>
                                          </p:val>
                                        </p:tav>
                                      </p:tavLst>
                                    </p:anim>
                                    <p:anim calcmode="lin" valueType="num">
                                      <p:cBhvr>
                                        <p:cTn id="3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9" grpId="0" animBg="1"/>
      <p:bldP spid="25" grpId="0" animBg="1"/>
      <p:bldP spid="17"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0952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図 5" descr="アプリケーション&#10;&#10;自動的に生成された説明">
            <a:extLst>
              <a:ext uri="{FF2B5EF4-FFF2-40B4-BE49-F238E27FC236}">
                <a16:creationId xmlns:a16="http://schemas.microsoft.com/office/drawing/2014/main" id="{BABDF7EB-DE9B-404B-9106-D27DD4C35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43" y="-967689"/>
            <a:ext cx="11996057" cy="9250582"/>
          </a:xfrm>
          <a:prstGeom prst="rect">
            <a:avLst/>
          </a:prstGeom>
        </p:spPr>
      </p:pic>
      <p:sp>
        <p:nvSpPr>
          <p:cNvPr id="8" name="正方形/長方形 7">
            <a:extLst>
              <a:ext uri="{FF2B5EF4-FFF2-40B4-BE49-F238E27FC236}">
                <a16:creationId xmlns:a16="http://schemas.microsoft.com/office/drawing/2014/main" id="{F1155B36-5D9E-41C8-B470-91E6456E9DF0}"/>
              </a:ext>
            </a:extLst>
          </p:cNvPr>
          <p:cNvSpPr/>
          <p:nvPr/>
        </p:nvSpPr>
        <p:spPr>
          <a:xfrm>
            <a:off x="-1" y="0"/>
            <a:ext cx="6850743"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ED7FD41A-DB86-47AC-950A-B9AFD8644C03}"/>
              </a:ext>
            </a:extLst>
          </p:cNvPr>
          <p:cNvSpPr txBox="1">
            <a:spLocks noGrp="1"/>
          </p:cNvSpPr>
          <p:nvPr>
            <p:ph type="title"/>
          </p:nvPr>
        </p:nvSpPr>
        <p:spPr>
          <a:xfrm>
            <a:off x="214084" y="295294"/>
            <a:ext cx="7072087" cy="902135"/>
          </a:xfrm>
          <a:custGeom>
            <a:avLst/>
            <a:gdLst>
              <a:gd name="connsiteX0" fmla="*/ 0 w 7072087"/>
              <a:gd name="connsiteY0" fmla="*/ 0 h 902135"/>
              <a:gd name="connsiteX1" fmla="*/ 501475 w 7072087"/>
              <a:gd name="connsiteY1" fmla="*/ 0 h 902135"/>
              <a:gd name="connsiteX2" fmla="*/ 1073671 w 7072087"/>
              <a:gd name="connsiteY2" fmla="*/ 0 h 902135"/>
              <a:gd name="connsiteX3" fmla="*/ 1645868 w 7072087"/>
              <a:gd name="connsiteY3" fmla="*/ 0 h 902135"/>
              <a:gd name="connsiteX4" fmla="*/ 2218064 w 7072087"/>
              <a:gd name="connsiteY4" fmla="*/ 0 h 902135"/>
              <a:gd name="connsiteX5" fmla="*/ 2719539 w 7072087"/>
              <a:gd name="connsiteY5" fmla="*/ 0 h 902135"/>
              <a:gd name="connsiteX6" fmla="*/ 3150293 w 7072087"/>
              <a:gd name="connsiteY6" fmla="*/ 0 h 902135"/>
              <a:gd name="connsiteX7" fmla="*/ 3934652 w 7072087"/>
              <a:gd name="connsiteY7" fmla="*/ 0 h 902135"/>
              <a:gd name="connsiteX8" fmla="*/ 4577569 w 7072087"/>
              <a:gd name="connsiteY8" fmla="*/ 0 h 902135"/>
              <a:gd name="connsiteX9" fmla="*/ 5079044 w 7072087"/>
              <a:gd name="connsiteY9" fmla="*/ 0 h 902135"/>
              <a:gd name="connsiteX10" fmla="*/ 5509799 w 7072087"/>
              <a:gd name="connsiteY10" fmla="*/ 0 h 902135"/>
              <a:gd name="connsiteX11" fmla="*/ 6081995 w 7072087"/>
              <a:gd name="connsiteY11" fmla="*/ 0 h 902135"/>
              <a:gd name="connsiteX12" fmla="*/ 7072087 w 7072087"/>
              <a:gd name="connsiteY12" fmla="*/ 0 h 902135"/>
              <a:gd name="connsiteX13" fmla="*/ 7072087 w 7072087"/>
              <a:gd name="connsiteY13" fmla="*/ 442046 h 902135"/>
              <a:gd name="connsiteX14" fmla="*/ 7072087 w 7072087"/>
              <a:gd name="connsiteY14" fmla="*/ 902135 h 902135"/>
              <a:gd name="connsiteX15" fmla="*/ 6358449 w 7072087"/>
              <a:gd name="connsiteY15" fmla="*/ 902135 h 902135"/>
              <a:gd name="connsiteX16" fmla="*/ 5644811 w 7072087"/>
              <a:gd name="connsiteY16" fmla="*/ 902135 h 902135"/>
              <a:gd name="connsiteX17" fmla="*/ 5214057 w 7072087"/>
              <a:gd name="connsiteY17" fmla="*/ 902135 h 902135"/>
              <a:gd name="connsiteX18" fmla="*/ 4571140 w 7072087"/>
              <a:gd name="connsiteY18" fmla="*/ 902135 h 902135"/>
              <a:gd name="connsiteX19" fmla="*/ 3857502 w 7072087"/>
              <a:gd name="connsiteY19" fmla="*/ 902135 h 902135"/>
              <a:gd name="connsiteX20" fmla="*/ 3143864 w 7072087"/>
              <a:gd name="connsiteY20" fmla="*/ 902135 h 902135"/>
              <a:gd name="connsiteX21" fmla="*/ 2359505 w 7072087"/>
              <a:gd name="connsiteY21" fmla="*/ 902135 h 902135"/>
              <a:gd name="connsiteX22" fmla="*/ 1645868 w 7072087"/>
              <a:gd name="connsiteY22" fmla="*/ 902135 h 902135"/>
              <a:gd name="connsiteX23" fmla="*/ 1215113 w 7072087"/>
              <a:gd name="connsiteY23" fmla="*/ 902135 h 902135"/>
              <a:gd name="connsiteX24" fmla="*/ 713638 w 7072087"/>
              <a:gd name="connsiteY24" fmla="*/ 902135 h 902135"/>
              <a:gd name="connsiteX25" fmla="*/ 0 w 7072087"/>
              <a:gd name="connsiteY25" fmla="*/ 902135 h 902135"/>
              <a:gd name="connsiteX26" fmla="*/ 0 w 7072087"/>
              <a:gd name="connsiteY26" fmla="*/ 460089 h 902135"/>
              <a:gd name="connsiteX27" fmla="*/ 0 w 7072087"/>
              <a:gd name="connsiteY27" fmla="*/ 0 h 90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2087" h="902135" fill="none" extrusionOk="0">
                <a:moveTo>
                  <a:pt x="0" y="0"/>
                </a:moveTo>
                <a:cubicBezTo>
                  <a:pt x="108109" y="-7325"/>
                  <a:pt x="312497" y="-10942"/>
                  <a:pt x="501475" y="0"/>
                </a:cubicBezTo>
                <a:cubicBezTo>
                  <a:pt x="690453" y="10942"/>
                  <a:pt x="956849" y="-3590"/>
                  <a:pt x="1073671" y="0"/>
                </a:cubicBezTo>
                <a:cubicBezTo>
                  <a:pt x="1190493" y="3590"/>
                  <a:pt x="1476289" y="-3013"/>
                  <a:pt x="1645868" y="0"/>
                </a:cubicBezTo>
                <a:cubicBezTo>
                  <a:pt x="1815447" y="3013"/>
                  <a:pt x="1994270" y="21222"/>
                  <a:pt x="2218064" y="0"/>
                </a:cubicBezTo>
                <a:cubicBezTo>
                  <a:pt x="2441858" y="-21222"/>
                  <a:pt x="2579658" y="-142"/>
                  <a:pt x="2719539" y="0"/>
                </a:cubicBezTo>
                <a:cubicBezTo>
                  <a:pt x="2859421" y="142"/>
                  <a:pt x="3030442" y="-12507"/>
                  <a:pt x="3150293" y="0"/>
                </a:cubicBezTo>
                <a:cubicBezTo>
                  <a:pt x="3270144" y="12507"/>
                  <a:pt x="3749004" y="-39033"/>
                  <a:pt x="3934652" y="0"/>
                </a:cubicBezTo>
                <a:cubicBezTo>
                  <a:pt x="4120300" y="39033"/>
                  <a:pt x="4444535" y="16428"/>
                  <a:pt x="4577569" y="0"/>
                </a:cubicBezTo>
                <a:cubicBezTo>
                  <a:pt x="4710603" y="-16428"/>
                  <a:pt x="4946858" y="-5826"/>
                  <a:pt x="5079044" y="0"/>
                </a:cubicBezTo>
                <a:cubicBezTo>
                  <a:pt x="5211231" y="5826"/>
                  <a:pt x="5299655" y="21125"/>
                  <a:pt x="5509799" y="0"/>
                </a:cubicBezTo>
                <a:cubicBezTo>
                  <a:pt x="5719943" y="-21125"/>
                  <a:pt x="5846790" y="-19524"/>
                  <a:pt x="6081995" y="0"/>
                </a:cubicBezTo>
                <a:cubicBezTo>
                  <a:pt x="6317200" y="19524"/>
                  <a:pt x="6612325" y="47516"/>
                  <a:pt x="7072087" y="0"/>
                </a:cubicBezTo>
                <a:cubicBezTo>
                  <a:pt x="7066992" y="142742"/>
                  <a:pt x="7067214" y="241904"/>
                  <a:pt x="7072087" y="442046"/>
                </a:cubicBezTo>
                <a:cubicBezTo>
                  <a:pt x="7076960" y="642188"/>
                  <a:pt x="7087602" y="767375"/>
                  <a:pt x="7072087" y="902135"/>
                </a:cubicBezTo>
                <a:cubicBezTo>
                  <a:pt x="6811365" y="880136"/>
                  <a:pt x="6655974" y="900802"/>
                  <a:pt x="6358449" y="902135"/>
                </a:cubicBezTo>
                <a:cubicBezTo>
                  <a:pt x="6060924" y="903468"/>
                  <a:pt x="5943780" y="882732"/>
                  <a:pt x="5644811" y="902135"/>
                </a:cubicBezTo>
                <a:cubicBezTo>
                  <a:pt x="5345842" y="921538"/>
                  <a:pt x="5317222" y="896410"/>
                  <a:pt x="5214057" y="902135"/>
                </a:cubicBezTo>
                <a:cubicBezTo>
                  <a:pt x="5110892" y="907860"/>
                  <a:pt x="4819446" y="916965"/>
                  <a:pt x="4571140" y="902135"/>
                </a:cubicBezTo>
                <a:cubicBezTo>
                  <a:pt x="4322834" y="887305"/>
                  <a:pt x="4069899" y="881542"/>
                  <a:pt x="3857502" y="902135"/>
                </a:cubicBezTo>
                <a:cubicBezTo>
                  <a:pt x="3645105" y="922728"/>
                  <a:pt x="3423111" y="883648"/>
                  <a:pt x="3143864" y="902135"/>
                </a:cubicBezTo>
                <a:cubicBezTo>
                  <a:pt x="2864617" y="920622"/>
                  <a:pt x="2626369" y="891372"/>
                  <a:pt x="2359505" y="902135"/>
                </a:cubicBezTo>
                <a:cubicBezTo>
                  <a:pt x="2092641" y="912898"/>
                  <a:pt x="1979378" y="932691"/>
                  <a:pt x="1645868" y="902135"/>
                </a:cubicBezTo>
                <a:cubicBezTo>
                  <a:pt x="1312358" y="871579"/>
                  <a:pt x="1394452" y="912597"/>
                  <a:pt x="1215113" y="902135"/>
                </a:cubicBezTo>
                <a:cubicBezTo>
                  <a:pt x="1035774" y="891673"/>
                  <a:pt x="948872" y="900557"/>
                  <a:pt x="713638" y="902135"/>
                </a:cubicBezTo>
                <a:cubicBezTo>
                  <a:pt x="478404" y="903713"/>
                  <a:pt x="268925" y="906844"/>
                  <a:pt x="0" y="902135"/>
                </a:cubicBezTo>
                <a:cubicBezTo>
                  <a:pt x="-20497" y="750724"/>
                  <a:pt x="19934" y="602682"/>
                  <a:pt x="0" y="460089"/>
                </a:cubicBezTo>
                <a:cubicBezTo>
                  <a:pt x="-19934" y="317496"/>
                  <a:pt x="-20586" y="102734"/>
                  <a:pt x="0" y="0"/>
                </a:cubicBezTo>
                <a:close/>
              </a:path>
              <a:path w="7072087" h="902135" stroke="0" extrusionOk="0">
                <a:moveTo>
                  <a:pt x="0" y="0"/>
                </a:moveTo>
                <a:cubicBezTo>
                  <a:pt x="311734" y="1466"/>
                  <a:pt x="451116" y="12085"/>
                  <a:pt x="642917" y="0"/>
                </a:cubicBezTo>
                <a:cubicBezTo>
                  <a:pt x="834718" y="-12085"/>
                  <a:pt x="1094570" y="13563"/>
                  <a:pt x="1285834" y="0"/>
                </a:cubicBezTo>
                <a:cubicBezTo>
                  <a:pt x="1477098" y="-13563"/>
                  <a:pt x="1790326" y="-35520"/>
                  <a:pt x="1999472" y="0"/>
                </a:cubicBezTo>
                <a:cubicBezTo>
                  <a:pt x="2208618" y="35520"/>
                  <a:pt x="2543778" y="-17731"/>
                  <a:pt x="2713110" y="0"/>
                </a:cubicBezTo>
                <a:cubicBezTo>
                  <a:pt x="2882442" y="17731"/>
                  <a:pt x="3314726" y="36545"/>
                  <a:pt x="3497468" y="0"/>
                </a:cubicBezTo>
                <a:cubicBezTo>
                  <a:pt x="3680210" y="-36545"/>
                  <a:pt x="3923165" y="-10033"/>
                  <a:pt x="4281827" y="0"/>
                </a:cubicBezTo>
                <a:cubicBezTo>
                  <a:pt x="4640489" y="10033"/>
                  <a:pt x="4725650" y="23602"/>
                  <a:pt x="4924744" y="0"/>
                </a:cubicBezTo>
                <a:cubicBezTo>
                  <a:pt x="5123838" y="-23602"/>
                  <a:pt x="5232969" y="-11180"/>
                  <a:pt x="5355499" y="0"/>
                </a:cubicBezTo>
                <a:cubicBezTo>
                  <a:pt x="5478030" y="11180"/>
                  <a:pt x="5795276" y="33970"/>
                  <a:pt x="6069136" y="0"/>
                </a:cubicBezTo>
                <a:cubicBezTo>
                  <a:pt x="6342996" y="-33970"/>
                  <a:pt x="6298949" y="-6838"/>
                  <a:pt x="6499891" y="0"/>
                </a:cubicBezTo>
                <a:cubicBezTo>
                  <a:pt x="6700834" y="6838"/>
                  <a:pt x="6905545" y="-20102"/>
                  <a:pt x="7072087" y="0"/>
                </a:cubicBezTo>
                <a:cubicBezTo>
                  <a:pt x="7078528" y="181000"/>
                  <a:pt x="7065308" y="237920"/>
                  <a:pt x="7072087" y="469110"/>
                </a:cubicBezTo>
                <a:cubicBezTo>
                  <a:pt x="7078867" y="700300"/>
                  <a:pt x="7084428" y="714174"/>
                  <a:pt x="7072087" y="902135"/>
                </a:cubicBezTo>
                <a:cubicBezTo>
                  <a:pt x="6893145" y="878315"/>
                  <a:pt x="6704246" y="902123"/>
                  <a:pt x="6499891" y="902135"/>
                </a:cubicBezTo>
                <a:cubicBezTo>
                  <a:pt x="6295536" y="902147"/>
                  <a:pt x="6005665" y="887724"/>
                  <a:pt x="5786253" y="902135"/>
                </a:cubicBezTo>
                <a:cubicBezTo>
                  <a:pt x="5566841" y="916546"/>
                  <a:pt x="5239262" y="870629"/>
                  <a:pt x="5001894" y="902135"/>
                </a:cubicBezTo>
                <a:cubicBezTo>
                  <a:pt x="4764526" y="933641"/>
                  <a:pt x="4618116" y="882229"/>
                  <a:pt x="4288256" y="902135"/>
                </a:cubicBezTo>
                <a:cubicBezTo>
                  <a:pt x="3958396" y="922041"/>
                  <a:pt x="3760432" y="900410"/>
                  <a:pt x="3574619" y="902135"/>
                </a:cubicBezTo>
                <a:cubicBezTo>
                  <a:pt x="3388806" y="903860"/>
                  <a:pt x="3007968" y="901458"/>
                  <a:pt x="2860981" y="902135"/>
                </a:cubicBezTo>
                <a:cubicBezTo>
                  <a:pt x="2713994" y="902812"/>
                  <a:pt x="2461116" y="894480"/>
                  <a:pt x="2359505" y="902135"/>
                </a:cubicBezTo>
                <a:cubicBezTo>
                  <a:pt x="2257894" y="909790"/>
                  <a:pt x="1954398" y="883219"/>
                  <a:pt x="1645868" y="902135"/>
                </a:cubicBezTo>
                <a:cubicBezTo>
                  <a:pt x="1337338" y="921051"/>
                  <a:pt x="1023505" y="917636"/>
                  <a:pt x="861509" y="902135"/>
                </a:cubicBezTo>
                <a:cubicBezTo>
                  <a:pt x="699513" y="886634"/>
                  <a:pt x="350200" y="903480"/>
                  <a:pt x="0" y="902135"/>
                </a:cubicBezTo>
                <a:cubicBezTo>
                  <a:pt x="-3281" y="713332"/>
                  <a:pt x="2133" y="596877"/>
                  <a:pt x="0" y="460089"/>
                </a:cubicBezTo>
                <a:cubicBezTo>
                  <a:pt x="-2133" y="323301"/>
                  <a:pt x="-16383" y="1484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339C64"/>
                </a:solidFill>
                <a:latin typeface="HGｺﾞｼｯｸE" panose="020B0909000000000000" pitchFamily="49" charset="-128"/>
                <a:ea typeface="HGｺﾞｼｯｸE" panose="020B0909000000000000" pitchFamily="49" charset="-128"/>
              </a:rPr>
              <a:t>そ</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れからというもの</a:t>
            </a:r>
            <a:r>
              <a:rPr lang="en-US" altLang="ja-JP" sz="4400" dirty="0">
                <a:solidFill>
                  <a:schemeClr val="tx1">
                    <a:lumMod val="65000"/>
                    <a:lumOff val="35000"/>
                  </a:schemeClr>
                </a:solidFill>
                <a:latin typeface="HGｺﾞｼｯｸE" panose="020B0909000000000000" pitchFamily="49" charset="-128"/>
                <a:ea typeface="HGｺﾞｼｯｸE" panose="020B0909000000000000" pitchFamily="49" charset="-128"/>
              </a:rPr>
              <a:t>…</a:t>
            </a:r>
            <a:endPar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B2BDDAB3-E844-489A-9AE2-8021A3A1FC82}"/>
              </a:ext>
            </a:extLst>
          </p:cNvPr>
          <p:cNvSpPr>
            <a:spLocks noGrp="1"/>
          </p:cNvSpPr>
          <p:nvPr>
            <p:ph idx="1"/>
          </p:nvPr>
        </p:nvSpPr>
        <p:spPr>
          <a:xfrm rot="10800000" flipV="1">
            <a:off x="97967" y="2755466"/>
            <a:ext cx="7072086" cy="902135"/>
          </a:xfrm>
          <a:ln>
            <a:noFill/>
          </a:ln>
        </p:spPr>
        <p:txBody>
          <a:bodyPr>
            <a:noAutofit/>
          </a:bodyPr>
          <a:lstStyle/>
          <a:p>
            <a:pPr marL="0" indent="0">
              <a:buNone/>
            </a:pPr>
            <a:r>
              <a:rPr kumimoji="1" lang="ja-JP" altLang="en-US"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rPr>
              <a:t>一時間に一回の進捗確認</a:t>
            </a:r>
            <a:endParaRPr kumimoji="1" lang="en-US" altLang="ja-JP"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endParaRPr>
          </a:p>
          <a:p>
            <a:pPr marL="0" indent="0">
              <a:buNone/>
            </a:pPr>
            <a:endPar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9" name="テキスト ボックス 8">
            <a:extLst>
              <a:ext uri="{FF2B5EF4-FFF2-40B4-BE49-F238E27FC236}">
                <a16:creationId xmlns:a16="http://schemas.microsoft.com/office/drawing/2014/main" id="{552820B2-C836-4914-820C-BE885D6E3CD8}"/>
              </a:ext>
            </a:extLst>
          </p:cNvPr>
          <p:cNvSpPr txBox="1"/>
          <p:nvPr/>
        </p:nvSpPr>
        <p:spPr>
          <a:xfrm>
            <a:off x="674913" y="3894457"/>
            <a:ext cx="5370286" cy="1200329"/>
          </a:xfrm>
          <a:prstGeom prst="rect">
            <a:avLst/>
          </a:prstGeom>
          <a:solidFill>
            <a:schemeClr val="bg1">
              <a:alpha val="93000"/>
            </a:schemeClr>
          </a:solidFill>
        </p:spPr>
        <p:txBody>
          <a:bodyPr wrap="square" rtlCol="0">
            <a:spAutoFit/>
          </a:bodyPr>
          <a:lstStyle/>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誰がどんな作業をしているのかを</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全員で把握しておく</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確認作業を怠らないようにする</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462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アイコン が含まれている画像&#10;&#10;自動的に生成された説明">
            <a:extLst>
              <a:ext uri="{FF2B5EF4-FFF2-40B4-BE49-F238E27FC236}">
                <a16:creationId xmlns:a16="http://schemas.microsoft.com/office/drawing/2014/main" id="{FAC8D89B-3B3C-4994-B5FC-8EC21DE091CA}"/>
              </a:ext>
            </a:extLst>
          </p:cNvPr>
          <p:cNvPicPr>
            <a:picLocks noChangeAspect="1"/>
          </p:cNvPicPr>
          <p:nvPr/>
        </p:nvPicPr>
        <p:blipFill rotWithShape="1">
          <a:blip r:embed="rId2">
            <a:extLst>
              <a:ext uri="{28A0092B-C50C-407E-A947-70E740481C1C}">
                <a14:useLocalDpi xmlns:a14="http://schemas.microsoft.com/office/drawing/2010/main" val="0"/>
              </a:ext>
            </a:extLst>
          </a:blip>
          <a:srcRect t="498" r="-2" b="134"/>
          <a:stretch/>
        </p:blipFill>
        <p:spPr>
          <a:xfrm>
            <a:off x="-172072" y="319314"/>
            <a:ext cx="6076490" cy="6037997"/>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a:xfrm>
            <a:off x="2981711" y="4919321"/>
            <a:ext cx="8746435" cy="1644437"/>
          </a:xfrm>
          <a:solidFill>
            <a:schemeClr val="bg1"/>
          </a:solidFill>
          <a:ln w="28575">
            <a:solidFill>
              <a:schemeClr val="tx2">
                <a:lumMod val="75000"/>
                <a:alpha val="85000"/>
              </a:schemeClr>
            </a:solidFill>
            <a:extLst>
              <a:ext uri="{C807C97D-BFC1-408E-A445-0C87EB9F89A2}">
                <ask:lineSketchStyleProps xmlns:ask="http://schemas.microsoft.com/office/drawing/2018/sketchyshapes" sd="1219033472">
                  <a:custGeom>
                    <a:avLst/>
                    <a:gdLst>
                      <a:gd name="connsiteX0" fmla="*/ 0 w 7421217"/>
                      <a:gd name="connsiteY0" fmla="*/ 0 h 1819428"/>
                      <a:gd name="connsiteX1" fmla="*/ 823080 w 7421217"/>
                      <a:gd name="connsiteY1" fmla="*/ 0 h 1819428"/>
                      <a:gd name="connsiteX2" fmla="*/ 1646161 w 7421217"/>
                      <a:gd name="connsiteY2" fmla="*/ 0 h 1819428"/>
                      <a:gd name="connsiteX3" fmla="*/ 2320817 w 7421217"/>
                      <a:gd name="connsiteY3" fmla="*/ 0 h 1819428"/>
                      <a:gd name="connsiteX4" fmla="*/ 3069685 w 7421217"/>
                      <a:gd name="connsiteY4" fmla="*/ 0 h 1819428"/>
                      <a:gd name="connsiteX5" fmla="*/ 3670129 w 7421217"/>
                      <a:gd name="connsiteY5" fmla="*/ 0 h 1819428"/>
                      <a:gd name="connsiteX6" fmla="*/ 4344785 w 7421217"/>
                      <a:gd name="connsiteY6" fmla="*/ 0 h 1819428"/>
                      <a:gd name="connsiteX7" fmla="*/ 5167866 w 7421217"/>
                      <a:gd name="connsiteY7" fmla="*/ 0 h 1819428"/>
                      <a:gd name="connsiteX8" fmla="*/ 5694097 w 7421217"/>
                      <a:gd name="connsiteY8" fmla="*/ 0 h 1819428"/>
                      <a:gd name="connsiteX9" fmla="*/ 6442966 w 7421217"/>
                      <a:gd name="connsiteY9" fmla="*/ 0 h 1819428"/>
                      <a:gd name="connsiteX10" fmla="*/ 7421217 w 7421217"/>
                      <a:gd name="connsiteY10" fmla="*/ 0 h 1819428"/>
                      <a:gd name="connsiteX11" fmla="*/ 7421217 w 7421217"/>
                      <a:gd name="connsiteY11" fmla="*/ 606476 h 1819428"/>
                      <a:gd name="connsiteX12" fmla="*/ 7421217 w 7421217"/>
                      <a:gd name="connsiteY12" fmla="*/ 1212952 h 1819428"/>
                      <a:gd name="connsiteX13" fmla="*/ 7421217 w 7421217"/>
                      <a:gd name="connsiteY13" fmla="*/ 1819428 h 1819428"/>
                      <a:gd name="connsiteX14" fmla="*/ 6598137 w 7421217"/>
                      <a:gd name="connsiteY14" fmla="*/ 1819428 h 1819428"/>
                      <a:gd name="connsiteX15" fmla="*/ 5923480 w 7421217"/>
                      <a:gd name="connsiteY15" fmla="*/ 1819428 h 1819428"/>
                      <a:gd name="connsiteX16" fmla="*/ 5248824 w 7421217"/>
                      <a:gd name="connsiteY16" fmla="*/ 1819428 h 1819428"/>
                      <a:gd name="connsiteX17" fmla="*/ 4574168 w 7421217"/>
                      <a:gd name="connsiteY17" fmla="*/ 1819428 h 1819428"/>
                      <a:gd name="connsiteX18" fmla="*/ 3899512 w 7421217"/>
                      <a:gd name="connsiteY18" fmla="*/ 1819428 h 1819428"/>
                      <a:gd name="connsiteX19" fmla="*/ 3299068 w 7421217"/>
                      <a:gd name="connsiteY19" fmla="*/ 1819428 h 1819428"/>
                      <a:gd name="connsiteX20" fmla="*/ 2550200 w 7421217"/>
                      <a:gd name="connsiteY20" fmla="*/ 1819428 h 1819428"/>
                      <a:gd name="connsiteX21" fmla="*/ 1875544 w 7421217"/>
                      <a:gd name="connsiteY21" fmla="*/ 1819428 h 1819428"/>
                      <a:gd name="connsiteX22" fmla="*/ 1052464 w 7421217"/>
                      <a:gd name="connsiteY22" fmla="*/ 1819428 h 1819428"/>
                      <a:gd name="connsiteX23" fmla="*/ 0 w 7421217"/>
                      <a:gd name="connsiteY23" fmla="*/ 1819428 h 1819428"/>
                      <a:gd name="connsiteX24" fmla="*/ 0 w 7421217"/>
                      <a:gd name="connsiteY24" fmla="*/ 1194758 h 1819428"/>
                      <a:gd name="connsiteX25" fmla="*/ 0 w 7421217"/>
                      <a:gd name="connsiteY25" fmla="*/ 588282 h 1819428"/>
                      <a:gd name="connsiteX26" fmla="*/ 0 w 7421217"/>
                      <a:gd name="connsiteY26" fmla="*/ 0 h 18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21217" h="1819428" fill="none" extrusionOk="0">
                        <a:moveTo>
                          <a:pt x="0" y="0"/>
                        </a:moveTo>
                        <a:cubicBezTo>
                          <a:pt x="248919" y="-24424"/>
                          <a:pt x="420958" y="544"/>
                          <a:pt x="823080" y="0"/>
                        </a:cubicBezTo>
                        <a:cubicBezTo>
                          <a:pt x="1225202" y="-544"/>
                          <a:pt x="1286642" y="2588"/>
                          <a:pt x="1646161" y="0"/>
                        </a:cubicBezTo>
                        <a:cubicBezTo>
                          <a:pt x="2005680" y="-2588"/>
                          <a:pt x="2057181" y="19438"/>
                          <a:pt x="2320817" y="0"/>
                        </a:cubicBezTo>
                        <a:cubicBezTo>
                          <a:pt x="2584453" y="-19438"/>
                          <a:pt x="2768827" y="-27855"/>
                          <a:pt x="3069685" y="0"/>
                        </a:cubicBezTo>
                        <a:cubicBezTo>
                          <a:pt x="3370543" y="27855"/>
                          <a:pt x="3536450" y="-4949"/>
                          <a:pt x="3670129" y="0"/>
                        </a:cubicBezTo>
                        <a:cubicBezTo>
                          <a:pt x="3803808" y="4949"/>
                          <a:pt x="4151438" y="13474"/>
                          <a:pt x="4344785" y="0"/>
                        </a:cubicBezTo>
                        <a:cubicBezTo>
                          <a:pt x="4538132" y="-13474"/>
                          <a:pt x="4760175" y="-9575"/>
                          <a:pt x="5167866" y="0"/>
                        </a:cubicBezTo>
                        <a:cubicBezTo>
                          <a:pt x="5575557" y="9575"/>
                          <a:pt x="5574267" y="17928"/>
                          <a:pt x="5694097" y="0"/>
                        </a:cubicBezTo>
                        <a:cubicBezTo>
                          <a:pt x="5813927" y="-17928"/>
                          <a:pt x="6071710" y="-26430"/>
                          <a:pt x="6442966" y="0"/>
                        </a:cubicBezTo>
                        <a:cubicBezTo>
                          <a:pt x="6814222" y="26430"/>
                          <a:pt x="7120228" y="17453"/>
                          <a:pt x="7421217" y="0"/>
                        </a:cubicBezTo>
                        <a:cubicBezTo>
                          <a:pt x="7429718" y="143675"/>
                          <a:pt x="7418338" y="356146"/>
                          <a:pt x="7421217" y="606476"/>
                        </a:cubicBezTo>
                        <a:cubicBezTo>
                          <a:pt x="7424096" y="856806"/>
                          <a:pt x="7425815" y="923506"/>
                          <a:pt x="7421217" y="1212952"/>
                        </a:cubicBezTo>
                        <a:cubicBezTo>
                          <a:pt x="7416619" y="1502398"/>
                          <a:pt x="7425687" y="1670836"/>
                          <a:pt x="7421217" y="1819428"/>
                        </a:cubicBezTo>
                        <a:cubicBezTo>
                          <a:pt x="7195937" y="1847579"/>
                          <a:pt x="6971848" y="1838325"/>
                          <a:pt x="6598137" y="1819428"/>
                        </a:cubicBezTo>
                        <a:cubicBezTo>
                          <a:pt x="6224426" y="1800531"/>
                          <a:pt x="6172585" y="1846471"/>
                          <a:pt x="5923480" y="1819428"/>
                        </a:cubicBezTo>
                        <a:cubicBezTo>
                          <a:pt x="5674375" y="1792385"/>
                          <a:pt x="5458048" y="1788679"/>
                          <a:pt x="5248824" y="1819428"/>
                        </a:cubicBezTo>
                        <a:cubicBezTo>
                          <a:pt x="5039600" y="1850177"/>
                          <a:pt x="4759841" y="1829726"/>
                          <a:pt x="4574168" y="1819428"/>
                        </a:cubicBezTo>
                        <a:cubicBezTo>
                          <a:pt x="4388495" y="1809130"/>
                          <a:pt x="4108860" y="1841943"/>
                          <a:pt x="3899512" y="1819428"/>
                        </a:cubicBezTo>
                        <a:cubicBezTo>
                          <a:pt x="3690164" y="1796913"/>
                          <a:pt x="3569994" y="1825537"/>
                          <a:pt x="3299068" y="1819428"/>
                        </a:cubicBezTo>
                        <a:cubicBezTo>
                          <a:pt x="3028142" y="1813319"/>
                          <a:pt x="2920190" y="1800377"/>
                          <a:pt x="2550200" y="1819428"/>
                        </a:cubicBezTo>
                        <a:cubicBezTo>
                          <a:pt x="2180210" y="1838479"/>
                          <a:pt x="2035707" y="1840426"/>
                          <a:pt x="1875544" y="1819428"/>
                        </a:cubicBezTo>
                        <a:cubicBezTo>
                          <a:pt x="1715381" y="1798430"/>
                          <a:pt x="1246324" y="1817882"/>
                          <a:pt x="1052464" y="1819428"/>
                        </a:cubicBezTo>
                        <a:cubicBezTo>
                          <a:pt x="858604" y="1820974"/>
                          <a:pt x="479216" y="1845438"/>
                          <a:pt x="0" y="1819428"/>
                        </a:cubicBezTo>
                        <a:cubicBezTo>
                          <a:pt x="25619" y="1597629"/>
                          <a:pt x="-13176" y="1327527"/>
                          <a:pt x="0" y="1194758"/>
                        </a:cubicBezTo>
                        <a:cubicBezTo>
                          <a:pt x="13176" y="1061989"/>
                          <a:pt x="-17484" y="726019"/>
                          <a:pt x="0" y="588282"/>
                        </a:cubicBezTo>
                        <a:cubicBezTo>
                          <a:pt x="17484" y="450545"/>
                          <a:pt x="13305" y="264890"/>
                          <a:pt x="0" y="0"/>
                        </a:cubicBezTo>
                        <a:close/>
                      </a:path>
                      <a:path w="7421217" h="1819428" stroke="0" extrusionOk="0">
                        <a:moveTo>
                          <a:pt x="0" y="0"/>
                        </a:moveTo>
                        <a:cubicBezTo>
                          <a:pt x="259265" y="5637"/>
                          <a:pt x="320581" y="-28541"/>
                          <a:pt x="600444" y="0"/>
                        </a:cubicBezTo>
                        <a:cubicBezTo>
                          <a:pt x="880307" y="28541"/>
                          <a:pt x="957976" y="5868"/>
                          <a:pt x="1052464" y="0"/>
                        </a:cubicBezTo>
                        <a:cubicBezTo>
                          <a:pt x="1146952" y="-5868"/>
                          <a:pt x="1491329" y="-38809"/>
                          <a:pt x="1875544" y="0"/>
                        </a:cubicBezTo>
                        <a:cubicBezTo>
                          <a:pt x="2259759" y="38809"/>
                          <a:pt x="2189193" y="-28112"/>
                          <a:pt x="2475988" y="0"/>
                        </a:cubicBezTo>
                        <a:cubicBezTo>
                          <a:pt x="2762783" y="28112"/>
                          <a:pt x="2792816" y="7288"/>
                          <a:pt x="3076432" y="0"/>
                        </a:cubicBezTo>
                        <a:cubicBezTo>
                          <a:pt x="3360048" y="-7288"/>
                          <a:pt x="3557660" y="-16907"/>
                          <a:pt x="3899512" y="0"/>
                        </a:cubicBezTo>
                        <a:cubicBezTo>
                          <a:pt x="4241364" y="16907"/>
                          <a:pt x="4279529" y="1703"/>
                          <a:pt x="4425744" y="0"/>
                        </a:cubicBezTo>
                        <a:cubicBezTo>
                          <a:pt x="4571959" y="-1703"/>
                          <a:pt x="5007703" y="33861"/>
                          <a:pt x="5248824" y="0"/>
                        </a:cubicBezTo>
                        <a:cubicBezTo>
                          <a:pt x="5489945" y="-33861"/>
                          <a:pt x="5834836" y="31443"/>
                          <a:pt x="6071905" y="0"/>
                        </a:cubicBezTo>
                        <a:cubicBezTo>
                          <a:pt x="6308974" y="-31443"/>
                          <a:pt x="6583178" y="33563"/>
                          <a:pt x="6746561" y="0"/>
                        </a:cubicBezTo>
                        <a:cubicBezTo>
                          <a:pt x="6909944" y="-33563"/>
                          <a:pt x="7226008" y="-11453"/>
                          <a:pt x="7421217" y="0"/>
                        </a:cubicBezTo>
                        <a:cubicBezTo>
                          <a:pt x="7402661" y="119887"/>
                          <a:pt x="7426390" y="303251"/>
                          <a:pt x="7421217" y="588282"/>
                        </a:cubicBezTo>
                        <a:cubicBezTo>
                          <a:pt x="7416044" y="873313"/>
                          <a:pt x="7402519" y="1007895"/>
                          <a:pt x="7421217" y="1140175"/>
                        </a:cubicBezTo>
                        <a:cubicBezTo>
                          <a:pt x="7439915" y="1272455"/>
                          <a:pt x="7396530" y="1545480"/>
                          <a:pt x="7421217" y="1819428"/>
                        </a:cubicBezTo>
                        <a:cubicBezTo>
                          <a:pt x="7169464" y="1818100"/>
                          <a:pt x="6987907" y="1830735"/>
                          <a:pt x="6746561" y="1819428"/>
                        </a:cubicBezTo>
                        <a:cubicBezTo>
                          <a:pt x="6505215" y="1808121"/>
                          <a:pt x="6300802" y="1789843"/>
                          <a:pt x="6071905" y="1819428"/>
                        </a:cubicBezTo>
                        <a:cubicBezTo>
                          <a:pt x="5843008" y="1849013"/>
                          <a:pt x="5480140" y="1817879"/>
                          <a:pt x="5248824" y="1819428"/>
                        </a:cubicBezTo>
                        <a:cubicBezTo>
                          <a:pt x="5017508" y="1820977"/>
                          <a:pt x="4719051" y="1798464"/>
                          <a:pt x="4574168" y="1819428"/>
                        </a:cubicBezTo>
                        <a:cubicBezTo>
                          <a:pt x="4429285" y="1840392"/>
                          <a:pt x="4266770" y="1816034"/>
                          <a:pt x="4122149" y="1819428"/>
                        </a:cubicBezTo>
                        <a:cubicBezTo>
                          <a:pt x="3977528" y="1822822"/>
                          <a:pt x="3821325" y="1840254"/>
                          <a:pt x="3595917" y="1819428"/>
                        </a:cubicBezTo>
                        <a:cubicBezTo>
                          <a:pt x="3370509" y="1798602"/>
                          <a:pt x="3035241" y="1793230"/>
                          <a:pt x="2772837" y="1819428"/>
                        </a:cubicBezTo>
                        <a:cubicBezTo>
                          <a:pt x="2510433" y="1845626"/>
                          <a:pt x="2245627" y="1851620"/>
                          <a:pt x="2098180" y="1819428"/>
                        </a:cubicBezTo>
                        <a:cubicBezTo>
                          <a:pt x="1950733" y="1787236"/>
                          <a:pt x="1812551" y="1810579"/>
                          <a:pt x="1571949" y="1819428"/>
                        </a:cubicBezTo>
                        <a:cubicBezTo>
                          <a:pt x="1331347" y="1828277"/>
                          <a:pt x="1207234" y="1852524"/>
                          <a:pt x="897293" y="1819428"/>
                        </a:cubicBezTo>
                        <a:cubicBezTo>
                          <a:pt x="587352" y="1786332"/>
                          <a:pt x="279852" y="1790199"/>
                          <a:pt x="0" y="1819428"/>
                        </a:cubicBezTo>
                        <a:cubicBezTo>
                          <a:pt x="-19283" y="1644559"/>
                          <a:pt x="9728" y="1445056"/>
                          <a:pt x="0" y="1267535"/>
                        </a:cubicBezTo>
                        <a:cubicBezTo>
                          <a:pt x="-9728" y="1090014"/>
                          <a:pt x="-22713" y="950339"/>
                          <a:pt x="0" y="642865"/>
                        </a:cubicBezTo>
                        <a:cubicBezTo>
                          <a:pt x="22713" y="335391"/>
                          <a:pt x="-29249" y="229528"/>
                          <a:pt x="0" y="0"/>
                        </a:cubicBezTo>
                        <a:close/>
                      </a:path>
                    </a:pathLst>
                  </a:custGeom>
                  <ask:type>
                    <ask:lineSketchNone/>
                  </ask:type>
                </ask:lineSketchStyleProps>
              </a:ext>
            </a:extLst>
          </a:ln>
        </p:spPr>
        <p:txBody>
          <a:bodyPr>
            <a:normAutofit/>
          </a:bodyPr>
          <a:lstStyle/>
          <a:p>
            <a:pPr marL="0" indent="0" algn="ctr">
              <a:buNone/>
            </a:pPr>
            <a:r>
              <a:rPr kumimoji="1"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私たちのサイトを使った受講者もまた</a:t>
            </a:r>
            <a:endParaRPr kumimoji="1"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rPr>
              <a:t>知識を定着させながら</a:t>
            </a:r>
            <a:endParaRPr kumimoji="1" lang="en-US" altLang="ja-JP"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rPr>
              <a:t>交流を</a:t>
            </a:r>
            <a:r>
              <a:rPr lang="ja-JP" altLang="en-US"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rPr>
              <a:t>楽しんでもらえますように</a:t>
            </a:r>
            <a:endParaRPr kumimoji="1" lang="en-US" altLang="ja-JP"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endParaRPr>
          </a:p>
        </p:txBody>
      </p:sp>
      <p:sp>
        <p:nvSpPr>
          <p:cNvPr id="10" name="タイトル 6">
            <a:extLst>
              <a:ext uri="{FF2B5EF4-FFF2-40B4-BE49-F238E27FC236}">
                <a16:creationId xmlns:a16="http://schemas.microsoft.com/office/drawing/2014/main" id="{233C36FD-8DD2-40B7-8422-407001CB5B46}"/>
              </a:ext>
            </a:extLst>
          </p:cNvPr>
          <p:cNvSpPr txBox="1">
            <a:spLocks/>
          </p:cNvSpPr>
          <p:nvPr/>
        </p:nvSpPr>
        <p:spPr>
          <a:xfrm>
            <a:off x="7054545" y="319314"/>
            <a:ext cx="4673601" cy="1010521"/>
          </a:xfrm>
          <a:custGeom>
            <a:avLst/>
            <a:gdLst>
              <a:gd name="connsiteX0" fmla="*/ 0 w 4673601"/>
              <a:gd name="connsiteY0" fmla="*/ 0 h 1010521"/>
              <a:gd name="connsiteX1" fmla="*/ 714393 w 4673601"/>
              <a:gd name="connsiteY1" fmla="*/ 0 h 1010521"/>
              <a:gd name="connsiteX2" fmla="*/ 1475523 w 4673601"/>
              <a:gd name="connsiteY2" fmla="*/ 0 h 1010521"/>
              <a:gd name="connsiteX3" fmla="*/ 2096444 w 4673601"/>
              <a:gd name="connsiteY3" fmla="*/ 0 h 1010521"/>
              <a:gd name="connsiteX4" fmla="*/ 2764101 w 4673601"/>
              <a:gd name="connsiteY4" fmla="*/ 0 h 1010521"/>
              <a:gd name="connsiteX5" fmla="*/ 3385022 w 4673601"/>
              <a:gd name="connsiteY5" fmla="*/ 0 h 1010521"/>
              <a:gd name="connsiteX6" fmla="*/ 3959208 w 4673601"/>
              <a:gd name="connsiteY6" fmla="*/ 0 h 1010521"/>
              <a:gd name="connsiteX7" fmla="*/ 4673601 w 4673601"/>
              <a:gd name="connsiteY7" fmla="*/ 0 h 1010521"/>
              <a:gd name="connsiteX8" fmla="*/ 4673601 w 4673601"/>
              <a:gd name="connsiteY8" fmla="*/ 515366 h 1010521"/>
              <a:gd name="connsiteX9" fmla="*/ 4673601 w 4673601"/>
              <a:gd name="connsiteY9" fmla="*/ 1010521 h 1010521"/>
              <a:gd name="connsiteX10" fmla="*/ 4005944 w 4673601"/>
              <a:gd name="connsiteY10" fmla="*/ 1010521 h 1010521"/>
              <a:gd name="connsiteX11" fmla="*/ 3338286 w 4673601"/>
              <a:gd name="connsiteY11" fmla="*/ 1010521 h 1010521"/>
              <a:gd name="connsiteX12" fmla="*/ 2717365 w 4673601"/>
              <a:gd name="connsiteY12" fmla="*/ 1010521 h 1010521"/>
              <a:gd name="connsiteX13" fmla="*/ 2096444 w 4673601"/>
              <a:gd name="connsiteY13" fmla="*/ 1010521 h 1010521"/>
              <a:gd name="connsiteX14" fmla="*/ 1428787 w 4673601"/>
              <a:gd name="connsiteY14" fmla="*/ 1010521 h 1010521"/>
              <a:gd name="connsiteX15" fmla="*/ 714393 w 4673601"/>
              <a:gd name="connsiteY15" fmla="*/ 1010521 h 1010521"/>
              <a:gd name="connsiteX16" fmla="*/ 0 w 4673601"/>
              <a:gd name="connsiteY16" fmla="*/ 1010521 h 1010521"/>
              <a:gd name="connsiteX17" fmla="*/ 0 w 4673601"/>
              <a:gd name="connsiteY17" fmla="*/ 525471 h 1010521"/>
              <a:gd name="connsiteX18" fmla="*/ 0 w 4673601"/>
              <a:gd name="connsiteY18" fmla="*/ 0 h 101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1" h="1010521" fill="none" extrusionOk="0">
                <a:moveTo>
                  <a:pt x="0" y="0"/>
                </a:moveTo>
                <a:cubicBezTo>
                  <a:pt x="182705" y="-26467"/>
                  <a:pt x="516330" y="7262"/>
                  <a:pt x="714393" y="0"/>
                </a:cubicBezTo>
                <a:cubicBezTo>
                  <a:pt x="912456" y="-7262"/>
                  <a:pt x="1289948" y="-18238"/>
                  <a:pt x="1475523" y="0"/>
                </a:cubicBezTo>
                <a:cubicBezTo>
                  <a:pt x="1661098" y="18238"/>
                  <a:pt x="1900456" y="27554"/>
                  <a:pt x="2096444" y="0"/>
                </a:cubicBezTo>
                <a:cubicBezTo>
                  <a:pt x="2292432" y="-27554"/>
                  <a:pt x="2625883" y="-1967"/>
                  <a:pt x="2764101" y="0"/>
                </a:cubicBezTo>
                <a:cubicBezTo>
                  <a:pt x="2902319" y="1967"/>
                  <a:pt x="3176033" y="-30656"/>
                  <a:pt x="3385022" y="0"/>
                </a:cubicBezTo>
                <a:cubicBezTo>
                  <a:pt x="3594011" y="30656"/>
                  <a:pt x="3777125" y="19268"/>
                  <a:pt x="3959208" y="0"/>
                </a:cubicBezTo>
                <a:cubicBezTo>
                  <a:pt x="4141291" y="-19268"/>
                  <a:pt x="4386110" y="-23712"/>
                  <a:pt x="4673601" y="0"/>
                </a:cubicBezTo>
                <a:cubicBezTo>
                  <a:pt x="4692046" y="195791"/>
                  <a:pt x="4674908" y="411675"/>
                  <a:pt x="4673601" y="515366"/>
                </a:cubicBezTo>
                <a:cubicBezTo>
                  <a:pt x="4672294" y="619057"/>
                  <a:pt x="4685648" y="891370"/>
                  <a:pt x="4673601" y="1010521"/>
                </a:cubicBezTo>
                <a:cubicBezTo>
                  <a:pt x="4378842" y="986591"/>
                  <a:pt x="4237560" y="977471"/>
                  <a:pt x="4005944" y="1010521"/>
                </a:cubicBezTo>
                <a:cubicBezTo>
                  <a:pt x="3774328" y="1043571"/>
                  <a:pt x="3632292" y="1027674"/>
                  <a:pt x="3338286" y="1010521"/>
                </a:cubicBezTo>
                <a:cubicBezTo>
                  <a:pt x="3044280" y="993368"/>
                  <a:pt x="2969424" y="1033638"/>
                  <a:pt x="2717365" y="1010521"/>
                </a:cubicBezTo>
                <a:cubicBezTo>
                  <a:pt x="2465306" y="987404"/>
                  <a:pt x="2318358" y="1038394"/>
                  <a:pt x="2096444" y="1010521"/>
                </a:cubicBezTo>
                <a:cubicBezTo>
                  <a:pt x="1874530" y="982648"/>
                  <a:pt x="1717272" y="1008076"/>
                  <a:pt x="1428787" y="1010521"/>
                </a:cubicBezTo>
                <a:cubicBezTo>
                  <a:pt x="1140302" y="1012966"/>
                  <a:pt x="1042066" y="987017"/>
                  <a:pt x="714393" y="1010521"/>
                </a:cubicBezTo>
                <a:cubicBezTo>
                  <a:pt x="386720" y="1034025"/>
                  <a:pt x="305014" y="1018549"/>
                  <a:pt x="0" y="1010521"/>
                </a:cubicBezTo>
                <a:cubicBezTo>
                  <a:pt x="-5235" y="880353"/>
                  <a:pt x="-563" y="654776"/>
                  <a:pt x="0" y="525471"/>
                </a:cubicBezTo>
                <a:cubicBezTo>
                  <a:pt x="563" y="396166"/>
                  <a:pt x="-10473" y="106457"/>
                  <a:pt x="0" y="0"/>
                </a:cubicBezTo>
                <a:close/>
              </a:path>
              <a:path w="4673601" h="1010521" stroke="0" extrusionOk="0">
                <a:moveTo>
                  <a:pt x="0" y="0"/>
                </a:moveTo>
                <a:cubicBezTo>
                  <a:pt x="229300" y="-22837"/>
                  <a:pt x="528551" y="-9816"/>
                  <a:pt x="667657" y="0"/>
                </a:cubicBezTo>
                <a:cubicBezTo>
                  <a:pt x="806763" y="9816"/>
                  <a:pt x="1118808" y="1900"/>
                  <a:pt x="1335315" y="0"/>
                </a:cubicBezTo>
                <a:cubicBezTo>
                  <a:pt x="1551822" y="-1900"/>
                  <a:pt x="1860039" y="16885"/>
                  <a:pt x="2049708" y="0"/>
                </a:cubicBezTo>
                <a:cubicBezTo>
                  <a:pt x="2239377" y="-16885"/>
                  <a:pt x="2568589" y="23755"/>
                  <a:pt x="2764101" y="0"/>
                </a:cubicBezTo>
                <a:cubicBezTo>
                  <a:pt x="2959613" y="-23755"/>
                  <a:pt x="3316494" y="29976"/>
                  <a:pt x="3525230" y="0"/>
                </a:cubicBezTo>
                <a:cubicBezTo>
                  <a:pt x="3733966" y="-29976"/>
                  <a:pt x="4204906" y="34395"/>
                  <a:pt x="4673601" y="0"/>
                </a:cubicBezTo>
                <a:cubicBezTo>
                  <a:pt x="4663810" y="160943"/>
                  <a:pt x="4681136" y="403445"/>
                  <a:pt x="4673601" y="505261"/>
                </a:cubicBezTo>
                <a:cubicBezTo>
                  <a:pt x="4666066" y="607077"/>
                  <a:pt x="4687950" y="874824"/>
                  <a:pt x="4673601" y="1010521"/>
                </a:cubicBezTo>
                <a:cubicBezTo>
                  <a:pt x="4388885" y="999666"/>
                  <a:pt x="4243099" y="1026469"/>
                  <a:pt x="3912472" y="1010521"/>
                </a:cubicBezTo>
                <a:cubicBezTo>
                  <a:pt x="3581845" y="994573"/>
                  <a:pt x="3600491" y="1012258"/>
                  <a:pt x="3291550" y="1010521"/>
                </a:cubicBezTo>
                <a:cubicBezTo>
                  <a:pt x="2982609" y="1008784"/>
                  <a:pt x="2728965" y="1025298"/>
                  <a:pt x="2577157" y="1010521"/>
                </a:cubicBezTo>
                <a:cubicBezTo>
                  <a:pt x="2425349" y="995744"/>
                  <a:pt x="2277304" y="1007642"/>
                  <a:pt x="2002972" y="1010521"/>
                </a:cubicBezTo>
                <a:cubicBezTo>
                  <a:pt x="1728641" y="1013400"/>
                  <a:pt x="1509197" y="1003165"/>
                  <a:pt x="1382051" y="1010521"/>
                </a:cubicBezTo>
                <a:cubicBezTo>
                  <a:pt x="1254905" y="1017877"/>
                  <a:pt x="863983" y="996838"/>
                  <a:pt x="667657" y="1010521"/>
                </a:cubicBezTo>
                <a:cubicBezTo>
                  <a:pt x="471331" y="1024204"/>
                  <a:pt x="221922" y="998053"/>
                  <a:pt x="0" y="1010521"/>
                </a:cubicBezTo>
                <a:cubicBezTo>
                  <a:pt x="24961" y="862863"/>
                  <a:pt x="-6678" y="697688"/>
                  <a:pt x="0" y="485050"/>
                </a:cubicBezTo>
                <a:cubicBezTo>
                  <a:pt x="6678" y="272412"/>
                  <a:pt x="22988" y="11790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sz="6200" dirty="0">
                <a:solidFill>
                  <a:srgbClr val="52A1C3"/>
                </a:solidFill>
                <a:latin typeface="HGｺﾞｼｯｸE" panose="020B0909000000000000" pitchFamily="49" charset="-128"/>
                <a:ea typeface="HGｺﾞｼｯｸE" panose="020B0909000000000000" pitchFamily="49" charset="-128"/>
              </a:rPr>
              <a:t>ま</a:t>
            </a:r>
            <a:r>
              <a:rPr lang="ja-JP" altLang="en-US" sz="4500" dirty="0">
                <a:solidFill>
                  <a:schemeClr val="tx1">
                    <a:lumMod val="65000"/>
                    <a:lumOff val="35000"/>
                  </a:schemeClr>
                </a:solidFill>
                <a:latin typeface="HGｺﾞｼｯｸE" panose="020B0909000000000000" pitchFamily="49" charset="-128"/>
                <a:ea typeface="HGｺﾞｼｯｸE" panose="020B0909000000000000" pitchFamily="49" charset="-128"/>
              </a:rPr>
              <a:t>とめ</a:t>
            </a:r>
          </a:p>
        </p:txBody>
      </p:sp>
      <p:sp>
        <p:nvSpPr>
          <p:cNvPr id="11" name="テキスト ボックス 10">
            <a:extLst>
              <a:ext uri="{FF2B5EF4-FFF2-40B4-BE49-F238E27FC236}">
                <a16:creationId xmlns:a16="http://schemas.microsoft.com/office/drawing/2014/main" id="{27510671-29C4-4C97-AC2C-39488E06A469}"/>
              </a:ext>
            </a:extLst>
          </p:cNvPr>
          <p:cNvSpPr txBox="1"/>
          <p:nvPr/>
        </p:nvSpPr>
        <p:spPr>
          <a:xfrm>
            <a:off x="5466822" y="2055097"/>
            <a:ext cx="6420679" cy="1938992"/>
          </a:xfrm>
          <a:prstGeom prst="rect">
            <a:avLst/>
          </a:prstGeom>
          <a:noFill/>
        </p:spPr>
        <p:txBody>
          <a:bodyPr wrap="square" rtlCol="0">
            <a:spAutoFit/>
          </a:bodyPr>
          <a:lstStyle/>
          <a:p>
            <a:pPr marL="0" indent="0">
              <a:buNone/>
            </a:pP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初めてのチーム開発で、難しい機能や不安なことがたくさんあった</a:t>
            </a:r>
            <a:endParaRPr kumimoji="1"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しかし</a:t>
            </a: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それ以上に、</a:t>
            </a:r>
            <a:r>
              <a:rPr kumimoji="1" lang="ja-JP" altLang="en-US" sz="2400" dirty="0">
                <a:solidFill>
                  <a:srgbClr val="52A1C3"/>
                </a:solidFill>
                <a:latin typeface="HGｺﾞｼｯｸE" panose="020B0909000000000000" pitchFamily="49" charset="-128"/>
                <a:ea typeface="HGｺﾞｼｯｸE" panose="020B0909000000000000" pitchFamily="49" charset="-128"/>
              </a:rPr>
              <a:t>理解を深めながら</a:t>
            </a: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みんなで協力して作り上げるという</a:t>
            </a:r>
            <a:r>
              <a:rPr kumimoji="1" lang="ja-JP" altLang="en-US" sz="2400" dirty="0">
                <a:solidFill>
                  <a:srgbClr val="52A1C3"/>
                </a:solidFill>
                <a:latin typeface="HGｺﾞｼｯｸE" panose="020B0909000000000000" pitchFamily="49" charset="-128"/>
                <a:ea typeface="HGｺﾞｼｯｸE" panose="020B0909000000000000" pitchFamily="49" charset="-128"/>
              </a:rPr>
              <a:t>楽しさ</a:t>
            </a: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を知った</a:t>
            </a:r>
          </a:p>
        </p:txBody>
      </p:sp>
    </p:spTree>
    <p:extLst>
      <p:ext uri="{BB962C8B-B14F-4D97-AF65-F5344CB8AC3E}">
        <p14:creationId xmlns:p14="http://schemas.microsoft.com/office/powerpoint/2010/main" val="36815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r>
              <a:rPr kumimoji="1" lang="ja-JP" altLang="en-US" sz="2800" dirty="0">
                <a:solidFill>
                  <a:srgbClr val="FFFFFF"/>
                </a:solidFill>
              </a:rPr>
              <a:t>スキルアップを促してくださった上司の方々、楽しくて分かりやすい講座を開催してくださった矢澤講師、タメになる情報をたくさん共有して質問対応してくださった東講師、西願講師、そして相談にのっていただいたチームの方々にこの場をお借りして御礼申し上げます。　</a:t>
            </a:r>
          </a:p>
          <a:p>
            <a:endParaRPr kumimoji="1" lang="ja-JP" altLang="en-US" dirty="0"/>
          </a:p>
        </p:txBody>
      </p:sp>
      <p:pic>
        <p:nvPicPr>
          <p:cNvPr id="8" name="図 7" descr="座る, グリーン, ストリート, 部屋 が含まれている画像&#10;&#10;自動的に生成された説明">
            <a:extLst>
              <a:ext uri="{FF2B5EF4-FFF2-40B4-BE49-F238E27FC236}">
                <a16:creationId xmlns:a16="http://schemas.microsoft.com/office/drawing/2014/main" id="{A0F6CAF0-6BEB-447D-BB39-B867BB88F8A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3265" y="-251054"/>
            <a:ext cx="12658530" cy="7424225"/>
          </a:xfrm>
          <a:prstGeom prst="rect">
            <a:avLst/>
          </a:prstGeom>
        </p:spPr>
      </p:pic>
      <p:sp>
        <p:nvSpPr>
          <p:cNvPr id="6" name="コンテンツ プレースホルダー 2">
            <a:extLst>
              <a:ext uri="{FF2B5EF4-FFF2-40B4-BE49-F238E27FC236}">
                <a16:creationId xmlns:a16="http://schemas.microsoft.com/office/drawing/2014/main" id="{D5D6F3B2-A908-4ABC-9D07-87CB8874D5C6}"/>
              </a:ext>
            </a:extLst>
          </p:cNvPr>
          <p:cNvSpPr txBox="1">
            <a:spLocks/>
          </p:cNvSpPr>
          <p:nvPr/>
        </p:nvSpPr>
        <p:spPr>
          <a:xfrm>
            <a:off x="761465" y="2084908"/>
            <a:ext cx="9776704" cy="31257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solidFill>
                  <a:schemeClr val="bg1"/>
                </a:solidFill>
                <a:latin typeface="HGｺﾞｼｯｸE" panose="020B0909000000000000" pitchFamily="49" charset="-128"/>
                <a:ea typeface="HGｺﾞｼｯｸE" panose="020B0909000000000000" pitchFamily="49" charset="-128"/>
              </a:rPr>
              <a:t>スキルアップを促してくださった上司の方々、楽しくて分かりやすい講座を開催してくださった冨原講師、タメになる情報をたくさん共有して質問対応してくださった東講師、そして最後まで一緒に頑張ってくれたチームの仲間にこの場をお借りして御礼申し上げます。　</a:t>
            </a:r>
          </a:p>
        </p:txBody>
      </p:sp>
      <p:sp>
        <p:nvSpPr>
          <p:cNvPr id="9" name="テキスト ボックス 8">
            <a:extLst>
              <a:ext uri="{FF2B5EF4-FFF2-40B4-BE49-F238E27FC236}">
                <a16:creationId xmlns:a16="http://schemas.microsoft.com/office/drawing/2014/main" id="{01D0EF0E-E8CE-46D1-83EE-7522513139E1}"/>
              </a:ext>
            </a:extLst>
          </p:cNvPr>
          <p:cNvSpPr txBox="1"/>
          <p:nvPr/>
        </p:nvSpPr>
        <p:spPr>
          <a:xfrm>
            <a:off x="11063400" y="2713"/>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10" name="テキスト ボックス 9">
            <a:extLst>
              <a:ext uri="{FF2B5EF4-FFF2-40B4-BE49-F238E27FC236}">
                <a16:creationId xmlns:a16="http://schemas.microsoft.com/office/drawing/2014/main" id="{48775565-C693-4412-A01E-12F0515275AF}"/>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12" name="テキスト ボックス 11">
            <a:extLst>
              <a:ext uri="{FF2B5EF4-FFF2-40B4-BE49-F238E27FC236}">
                <a16:creationId xmlns:a16="http://schemas.microsoft.com/office/drawing/2014/main" id="{07F54E3C-A947-4C60-945B-6338F01870F0}"/>
              </a:ext>
            </a:extLst>
          </p:cNvPr>
          <p:cNvSpPr txBox="1"/>
          <p:nvPr/>
        </p:nvSpPr>
        <p:spPr>
          <a:xfrm>
            <a:off x="838200" y="621833"/>
            <a:ext cx="2011680" cy="923330"/>
          </a:xfrm>
          <a:prstGeom prst="rect">
            <a:avLst/>
          </a:prstGeom>
          <a:noFill/>
        </p:spPr>
        <p:txBody>
          <a:bodyPr wrap="square" rtlCol="0">
            <a:spAutoFit/>
          </a:bodyPr>
          <a:lstStyle/>
          <a:p>
            <a:pPr algn="dist"/>
            <a:r>
              <a:rPr kumimoji="1" lang="ja-JP" altLang="en-US" sz="5400" dirty="0">
                <a:solidFill>
                  <a:schemeClr val="bg1"/>
                </a:solidFill>
                <a:latin typeface="HGｺﾞｼｯｸE" panose="020B0909000000000000" pitchFamily="49" charset="-128"/>
                <a:ea typeface="HGｺﾞｼｯｸE" panose="020B0909000000000000" pitchFamily="49" charset="-128"/>
              </a:rPr>
              <a:t>謝辞</a:t>
            </a:r>
          </a:p>
        </p:txBody>
      </p:sp>
      <p:sp>
        <p:nvSpPr>
          <p:cNvPr id="15" name="テキスト ボックス 14">
            <a:extLst>
              <a:ext uri="{FF2B5EF4-FFF2-40B4-BE49-F238E27FC236}">
                <a16:creationId xmlns:a16="http://schemas.microsoft.com/office/drawing/2014/main" id="{E876284A-C04C-4ED7-8801-73FF8DDA202C}"/>
              </a:ext>
            </a:extLst>
          </p:cNvPr>
          <p:cNvSpPr txBox="1"/>
          <p:nvPr/>
        </p:nvSpPr>
        <p:spPr>
          <a:xfrm>
            <a:off x="11090202" y="4408533"/>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6" name="インク 65">
                <a:extLst>
                  <a:ext uri="{FF2B5EF4-FFF2-40B4-BE49-F238E27FC236}">
                    <a16:creationId xmlns:a16="http://schemas.microsoft.com/office/drawing/2014/main" id="{F38B519B-743F-4AB5-A119-D226E0A43DF5}"/>
                  </a:ext>
                </a:extLst>
              </p14:cNvPr>
              <p14:cNvContentPartPr/>
              <p14:nvPr/>
            </p14:nvContentPartPr>
            <p14:xfrm>
              <a:off x="3164898" y="1279689"/>
              <a:ext cx="5760" cy="360"/>
            </p14:xfrm>
          </p:contentPart>
        </mc:Choice>
        <mc:Fallback xmlns="">
          <p:pic>
            <p:nvPicPr>
              <p:cNvPr id="66" name="インク 65">
                <a:extLst>
                  <a:ext uri="{FF2B5EF4-FFF2-40B4-BE49-F238E27FC236}">
                    <a16:creationId xmlns:a16="http://schemas.microsoft.com/office/drawing/2014/main" id="{F38B519B-743F-4AB5-A119-D226E0A43DF5}"/>
                  </a:ext>
                </a:extLst>
              </p:cNvPr>
              <p:cNvPicPr/>
              <p:nvPr/>
            </p:nvPicPr>
            <p:blipFill>
              <a:blip r:embed="rId31"/>
              <a:stretch>
                <a:fillRect/>
              </a:stretch>
            </p:blipFill>
            <p:spPr>
              <a:xfrm>
                <a:off x="3102258" y="901689"/>
                <a:ext cx="131400" cy="756000"/>
              </a:xfrm>
              <a:prstGeom prst="rect">
                <a:avLst/>
              </a:prstGeom>
            </p:spPr>
          </p:pic>
        </mc:Fallback>
      </mc:AlternateContent>
      <p:grpSp>
        <p:nvGrpSpPr>
          <p:cNvPr id="72" name="グループ化 71">
            <a:extLst>
              <a:ext uri="{FF2B5EF4-FFF2-40B4-BE49-F238E27FC236}">
                <a16:creationId xmlns:a16="http://schemas.microsoft.com/office/drawing/2014/main" id="{DEA4C60E-6432-46B6-8334-0E23E6315715}"/>
              </a:ext>
            </a:extLst>
          </p:cNvPr>
          <p:cNvGrpSpPr/>
          <p:nvPr/>
        </p:nvGrpSpPr>
        <p:grpSpPr>
          <a:xfrm>
            <a:off x="843618" y="1419369"/>
            <a:ext cx="1781280" cy="156600"/>
            <a:chOff x="843618" y="1419369"/>
            <a:chExt cx="1781280" cy="15660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70" name="インク 69">
                  <a:extLst>
                    <a:ext uri="{FF2B5EF4-FFF2-40B4-BE49-F238E27FC236}">
                      <a16:creationId xmlns:a16="http://schemas.microsoft.com/office/drawing/2014/main" id="{4C45565E-668B-48A1-8D7B-F2241AB87304}"/>
                    </a:ext>
                  </a:extLst>
                </p14:cNvPr>
                <p14:cNvContentPartPr/>
                <p14:nvPr/>
              </p14:nvContentPartPr>
              <p14:xfrm>
                <a:off x="843618" y="1419369"/>
                <a:ext cx="1781280" cy="59040"/>
              </p14:xfrm>
            </p:contentPart>
          </mc:Choice>
          <mc:Fallback xmlns="">
            <p:pic>
              <p:nvPicPr>
                <p:cNvPr id="70" name="インク 69">
                  <a:extLst>
                    <a:ext uri="{FF2B5EF4-FFF2-40B4-BE49-F238E27FC236}">
                      <a16:creationId xmlns:a16="http://schemas.microsoft.com/office/drawing/2014/main" id="{4C45565E-668B-48A1-8D7B-F2241AB87304}"/>
                    </a:ext>
                  </a:extLst>
                </p:cNvPr>
                <p:cNvPicPr/>
                <p:nvPr/>
              </p:nvPicPr>
              <p:blipFill>
                <a:blip r:embed="rId33"/>
                <a:stretch>
                  <a:fillRect/>
                </a:stretch>
              </p:blipFill>
              <p:spPr>
                <a:xfrm>
                  <a:off x="780618" y="1041369"/>
                  <a:ext cx="1906920" cy="81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71" name="インク 70">
                  <a:extLst>
                    <a:ext uri="{FF2B5EF4-FFF2-40B4-BE49-F238E27FC236}">
                      <a16:creationId xmlns:a16="http://schemas.microsoft.com/office/drawing/2014/main" id="{4F8BB582-DAAC-447E-B6A0-67AD872C2120}"/>
                    </a:ext>
                  </a:extLst>
                </p14:cNvPr>
                <p14:cNvContentPartPr/>
                <p14:nvPr/>
              </p14:nvContentPartPr>
              <p14:xfrm>
                <a:off x="843618" y="1560129"/>
                <a:ext cx="1767240" cy="15840"/>
              </p14:xfrm>
            </p:contentPart>
          </mc:Choice>
          <mc:Fallback xmlns="">
            <p:pic>
              <p:nvPicPr>
                <p:cNvPr id="71" name="インク 70">
                  <a:extLst>
                    <a:ext uri="{FF2B5EF4-FFF2-40B4-BE49-F238E27FC236}">
                      <a16:creationId xmlns:a16="http://schemas.microsoft.com/office/drawing/2014/main" id="{4F8BB582-DAAC-447E-B6A0-67AD872C2120}"/>
                    </a:ext>
                  </a:extLst>
                </p:cNvPr>
                <p:cNvPicPr/>
                <p:nvPr/>
              </p:nvPicPr>
              <p:blipFill>
                <a:blip r:embed="rId35"/>
                <a:stretch>
                  <a:fillRect/>
                </a:stretch>
              </p:blipFill>
              <p:spPr>
                <a:xfrm>
                  <a:off x="780618" y="1182489"/>
                  <a:ext cx="1892880" cy="771480"/>
                </a:xfrm>
                <a:prstGeom prst="rect">
                  <a:avLst/>
                </a:prstGeom>
              </p:spPr>
            </p:pic>
          </mc:Fallback>
        </mc:AlternateContent>
      </p:grpSp>
    </p:spTree>
    <p:extLst>
      <p:ext uri="{BB962C8B-B14F-4D97-AF65-F5344CB8AC3E}">
        <p14:creationId xmlns:p14="http://schemas.microsoft.com/office/powerpoint/2010/main" val="5086913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3947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003323" y="5911357"/>
            <a:ext cx="118151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Arial Rounded MT Bold" panose="020F0704030504030204" pitchFamily="34" charset="0"/>
                <a:ea typeface="+mj-ea"/>
              </a:rPr>
              <a:t>Fin</a:t>
            </a:r>
            <a:endParaRPr kumimoji="1" lang="ja-JP" altLang="en-US" sz="4400" dirty="0">
              <a:solidFill>
                <a:schemeClr val="tx1">
                  <a:lumMod val="65000"/>
                  <a:lumOff val="35000"/>
                </a:schemeClr>
              </a:solidFill>
              <a:latin typeface="Arial Rounded MT Bold" panose="020F0704030504030204" pitchFamily="34" charset="0"/>
              <a:ea typeface="+mj-ea"/>
            </a:endParaRPr>
          </a:p>
        </p:txBody>
      </p:sp>
    </p:spTree>
    <p:extLst>
      <p:ext uri="{BB962C8B-B14F-4D97-AF65-F5344CB8AC3E}">
        <p14:creationId xmlns:p14="http://schemas.microsoft.com/office/powerpoint/2010/main" val="21889692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28436" y="0"/>
            <a:ext cx="12192000" cy="6959454"/>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5277460" cy="1226880"/>
          </a:xfrm>
          <a:custGeom>
            <a:avLst/>
            <a:gdLst>
              <a:gd name="connsiteX0" fmla="*/ 0 w 5277460"/>
              <a:gd name="connsiteY0" fmla="*/ 0 h 1226880"/>
              <a:gd name="connsiteX1" fmla="*/ 554133 w 5277460"/>
              <a:gd name="connsiteY1" fmla="*/ 0 h 1226880"/>
              <a:gd name="connsiteX2" fmla="*/ 1161041 w 5277460"/>
              <a:gd name="connsiteY2" fmla="*/ 0 h 1226880"/>
              <a:gd name="connsiteX3" fmla="*/ 1820724 w 5277460"/>
              <a:gd name="connsiteY3" fmla="*/ 0 h 1226880"/>
              <a:gd name="connsiteX4" fmla="*/ 2427632 w 5277460"/>
              <a:gd name="connsiteY4" fmla="*/ 0 h 1226880"/>
              <a:gd name="connsiteX5" fmla="*/ 2981765 w 5277460"/>
              <a:gd name="connsiteY5" fmla="*/ 0 h 1226880"/>
              <a:gd name="connsiteX6" fmla="*/ 3535898 w 5277460"/>
              <a:gd name="connsiteY6" fmla="*/ 0 h 1226880"/>
              <a:gd name="connsiteX7" fmla="*/ 4248355 w 5277460"/>
              <a:gd name="connsiteY7" fmla="*/ 0 h 1226880"/>
              <a:gd name="connsiteX8" fmla="*/ 5277460 w 5277460"/>
              <a:gd name="connsiteY8" fmla="*/ 0 h 1226880"/>
              <a:gd name="connsiteX9" fmla="*/ 5277460 w 5277460"/>
              <a:gd name="connsiteY9" fmla="*/ 601171 h 1226880"/>
              <a:gd name="connsiteX10" fmla="*/ 5277460 w 5277460"/>
              <a:gd name="connsiteY10" fmla="*/ 1226880 h 1226880"/>
              <a:gd name="connsiteX11" fmla="*/ 4565003 w 5277460"/>
              <a:gd name="connsiteY11" fmla="*/ 1226880 h 1226880"/>
              <a:gd name="connsiteX12" fmla="*/ 3958095 w 5277460"/>
              <a:gd name="connsiteY12" fmla="*/ 1226880 h 1226880"/>
              <a:gd name="connsiteX13" fmla="*/ 3298413 w 5277460"/>
              <a:gd name="connsiteY13" fmla="*/ 1226880 h 1226880"/>
              <a:gd name="connsiteX14" fmla="*/ 2585955 w 5277460"/>
              <a:gd name="connsiteY14" fmla="*/ 1226880 h 1226880"/>
              <a:gd name="connsiteX15" fmla="*/ 1926273 w 5277460"/>
              <a:gd name="connsiteY15" fmla="*/ 1226880 h 1226880"/>
              <a:gd name="connsiteX16" fmla="*/ 1372140 w 5277460"/>
              <a:gd name="connsiteY16" fmla="*/ 1226880 h 1226880"/>
              <a:gd name="connsiteX17" fmla="*/ 870781 w 5277460"/>
              <a:gd name="connsiteY17" fmla="*/ 1226880 h 1226880"/>
              <a:gd name="connsiteX18" fmla="*/ 0 w 5277460"/>
              <a:gd name="connsiteY18" fmla="*/ 1226880 h 1226880"/>
              <a:gd name="connsiteX19" fmla="*/ 0 w 5277460"/>
              <a:gd name="connsiteY19" fmla="*/ 650246 h 1226880"/>
              <a:gd name="connsiteX20" fmla="*/ 0 w 5277460"/>
              <a:gd name="connsiteY20"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77460" h="1226880" fill="none" extrusionOk="0">
                <a:moveTo>
                  <a:pt x="0" y="0"/>
                </a:moveTo>
                <a:cubicBezTo>
                  <a:pt x="157914" y="-7372"/>
                  <a:pt x="420838" y="7168"/>
                  <a:pt x="554133" y="0"/>
                </a:cubicBezTo>
                <a:cubicBezTo>
                  <a:pt x="687428" y="-7168"/>
                  <a:pt x="876335" y="9776"/>
                  <a:pt x="1161041" y="0"/>
                </a:cubicBezTo>
                <a:cubicBezTo>
                  <a:pt x="1445747" y="-9776"/>
                  <a:pt x="1661673" y="-28246"/>
                  <a:pt x="1820724" y="0"/>
                </a:cubicBezTo>
                <a:cubicBezTo>
                  <a:pt x="1979775" y="28246"/>
                  <a:pt x="2197415" y="-595"/>
                  <a:pt x="2427632" y="0"/>
                </a:cubicBezTo>
                <a:cubicBezTo>
                  <a:pt x="2657849" y="595"/>
                  <a:pt x="2782477" y="9451"/>
                  <a:pt x="2981765" y="0"/>
                </a:cubicBezTo>
                <a:cubicBezTo>
                  <a:pt x="3181053" y="-9451"/>
                  <a:pt x="3387753" y="5946"/>
                  <a:pt x="3535898" y="0"/>
                </a:cubicBezTo>
                <a:cubicBezTo>
                  <a:pt x="3684043" y="-5946"/>
                  <a:pt x="3985377" y="23368"/>
                  <a:pt x="4248355" y="0"/>
                </a:cubicBezTo>
                <a:cubicBezTo>
                  <a:pt x="4511333" y="-23368"/>
                  <a:pt x="5030948" y="-9185"/>
                  <a:pt x="5277460" y="0"/>
                </a:cubicBezTo>
                <a:cubicBezTo>
                  <a:pt x="5283124" y="243807"/>
                  <a:pt x="5262802" y="387818"/>
                  <a:pt x="5277460" y="601171"/>
                </a:cubicBezTo>
                <a:cubicBezTo>
                  <a:pt x="5292118" y="814524"/>
                  <a:pt x="5281533" y="1066017"/>
                  <a:pt x="5277460" y="1226880"/>
                </a:cubicBezTo>
                <a:cubicBezTo>
                  <a:pt x="5092538" y="1233090"/>
                  <a:pt x="4762020" y="1258140"/>
                  <a:pt x="4565003" y="1226880"/>
                </a:cubicBezTo>
                <a:cubicBezTo>
                  <a:pt x="4367986" y="1195620"/>
                  <a:pt x="4211736" y="1217729"/>
                  <a:pt x="3958095" y="1226880"/>
                </a:cubicBezTo>
                <a:cubicBezTo>
                  <a:pt x="3704454" y="1236031"/>
                  <a:pt x="3518294" y="1205220"/>
                  <a:pt x="3298413" y="1226880"/>
                </a:cubicBezTo>
                <a:cubicBezTo>
                  <a:pt x="3078532" y="1248540"/>
                  <a:pt x="2729892" y="1241918"/>
                  <a:pt x="2585955" y="1226880"/>
                </a:cubicBezTo>
                <a:cubicBezTo>
                  <a:pt x="2442018" y="1211842"/>
                  <a:pt x="2078577" y="1251219"/>
                  <a:pt x="1926273" y="1226880"/>
                </a:cubicBezTo>
                <a:cubicBezTo>
                  <a:pt x="1773969" y="1202541"/>
                  <a:pt x="1509322" y="1253009"/>
                  <a:pt x="1372140" y="1226880"/>
                </a:cubicBezTo>
                <a:cubicBezTo>
                  <a:pt x="1234958" y="1200751"/>
                  <a:pt x="981904" y="1227742"/>
                  <a:pt x="870781" y="1226880"/>
                </a:cubicBezTo>
                <a:cubicBezTo>
                  <a:pt x="759658" y="1226018"/>
                  <a:pt x="413344" y="1193746"/>
                  <a:pt x="0" y="1226880"/>
                </a:cubicBezTo>
                <a:cubicBezTo>
                  <a:pt x="1917" y="1082778"/>
                  <a:pt x="4399" y="793469"/>
                  <a:pt x="0" y="650246"/>
                </a:cubicBezTo>
                <a:cubicBezTo>
                  <a:pt x="-4399" y="507023"/>
                  <a:pt x="26849" y="209881"/>
                  <a:pt x="0" y="0"/>
                </a:cubicBezTo>
                <a:close/>
              </a:path>
              <a:path w="5277460" h="1226880" stroke="0" extrusionOk="0">
                <a:moveTo>
                  <a:pt x="0" y="0"/>
                </a:moveTo>
                <a:cubicBezTo>
                  <a:pt x="312824" y="18933"/>
                  <a:pt x="460726" y="28990"/>
                  <a:pt x="659683" y="0"/>
                </a:cubicBezTo>
                <a:cubicBezTo>
                  <a:pt x="858640" y="-28990"/>
                  <a:pt x="999801" y="-15369"/>
                  <a:pt x="1319365" y="0"/>
                </a:cubicBezTo>
                <a:cubicBezTo>
                  <a:pt x="1638929" y="15369"/>
                  <a:pt x="1729255" y="11804"/>
                  <a:pt x="2031822" y="0"/>
                </a:cubicBezTo>
                <a:cubicBezTo>
                  <a:pt x="2334389" y="-11804"/>
                  <a:pt x="2393363" y="-8951"/>
                  <a:pt x="2744279" y="0"/>
                </a:cubicBezTo>
                <a:cubicBezTo>
                  <a:pt x="3095195" y="8951"/>
                  <a:pt x="3293921" y="-24890"/>
                  <a:pt x="3509511" y="0"/>
                </a:cubicBezTo>
                <a:cubicBezTo>
                  <a:pt x="3725101" y="24890"/>
                  <a:pt x="3941700" y="16151"/>
                  <a:pt x="4274743" y="0"/>
                </a:cubicBezTo>
                <a:cubicBezTo>
                  <a:pt x="4607786" y="-16151"/>
                  <a:pt x="4790509" y="11486"/>
                  <a:pt x="5277460" y="0"/>
                </a:cubicBezTo>
                <a:cubicBezTo>
                  <a:pt x="5296516" y="223457"/>
                  <a:pt x="5289489" y="451090"/>
                  <a:pt x="5277460" y="576634"/>
                </a:cubicBezTo>
                <a:cubicBezTo>
                  <a:pt x="5265431" y="702178"/>
                  <a:pt x="5295221" y="937501"/>
                  <a:pt x="5277460" y="1226880"/>
                </a:cubicBezTo>
                <a:cubicBezTo>
                  <a:pt x="5000024" y="1235646"/>
                  <a:pt x="4893478" y="1224395"/>
                  <a:pt x="4565003" y="1226880"/>
                </a:cubicBezTo>
                <a:cubicBezTo>
                  <a:pt x="4236528" y="1229365"/>
                  <a:pt x="4161474" y="1241106"/>
                  <a:pt x="3852546" y="1226880"/>
                </a:cubicBezTo>
                <a:cubicBezTo>
                  <a:pt x="3543618" y="1212654"/>
                  <a:pt x="3563420" y="1204148"/>
                  <a:pt x="3298413" y="1226880"/>
                </a:cubicBezTo>
                <a:cubicBezTo>
                  <a:pt x="3033406" y="1249612"/>
                  <a:pt x="2839208" y="1221780"/>
                  <a:pt x="2691505" y="1226880"/>
                </a:cubicBezTo>
                <a:cubicBezTo>
                  <a:pt x="2543802" y="1231980"/>
                  <a:pt x="2217289" y="1217067"/>
                  <a:pt x="1979048" y="1226880"/>
                </a:cubicBezTo>
                <a:cubicBezTo>
                  <a:pt x="1740807" y="1236693"/>
                  <a:pt x="1495775" y="1240482"/>
                  <a:pt x="1266590" y="1226880"/>
                </a:cubicBezTo>
                <a:cubicBezTo>
                  <a:pt x="1037405" y="1213278"/>
                  <a:pt x="520952" y="1213719"/>
                  <a:pt x="0" y="1226880"/>
                </a:cubicBezTo>
                <a:cubicBezTo>
                  <a:pt x="21327" y="960491"/>
                  <a:pt x="-25354" y="829535"/>
                  <a:pt x="0" y="601171"/>
                </a:cubicBezTo>
                <a:cubicBezTo>
                  <a:pt x="25354" y="372807"/>
                  <a:pt x="-8916" y="192210"/>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2597052497"/>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bg1"/>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bg1"/>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a:t>
                      </a:r>
                      <a:r>
                        <a:rPr kumimoji="1"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受講者</a:t>
                      </a:r>
                      <a:endParaRPr kumimoji="1" lang="en-US" altLang="ja-JP" sz="3200" dirty="0">
                        <a:solidFill>
                          <a:schemeClr val="bg2">
                            <a:lumMod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bg1"/>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bg1"/>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bg2">
                              <a:lumMod val="25000"/>
                            </a:schemeClr>
                          </a:solidFill>
                        </a:rPr>
                        <a:t>。　</a:t>
                      </a:r>
                      <a:endParaRPr kumimoji="1" lang="en-US" altLang="ja-JP" sz="3200" dirty="0">
                        <a:solidFill>
                          <a:schemeClr val="bg2">
                            <a:lumMod val="2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83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8A8464B8-795B-49E4-B4C2-1F0964CF84FD}"/>
              </a:ext>
            </a:extLst>
          </p:cNvPr>
          <p:cNvSpPr/>
          <p:nvPr/>
        </p:nvSpPr>
        <p:spPr>
          <a:xfrm>
            <a:off x="8979670" y="4048097"/>
            <a:ext cx="3083045" cy="2861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503585" y="321300"/>
            <a:ext cx="6724530" cy="1152657"/>
          </a:xfrm>
          <a:custGeom>
            <a:avLst/>
            <a:gdLst>
              <a:gd name="connsiteX0" fmla="*/ 0 w 6724530"/>
              <a:gd name="connsiteY0" fmla="*/ 0 h 1152657"/>
              <a:gd name="connsiteX1" fmla="*/ 605208 w 6724530"/>
              <a:gd name="connsiteY1" fmla="*/ 0 h 1152657"/>
              <a:gd name="connsiteX2" fmla="*/ 1143170 w 6724530"/>
              <a:gd name="connsiteY2" fmla="*/ 0 h 1152657"/>
              <a:gd name="connsiteX3" fmla="*/ 1882868 w 6724530"/>
              <a:gd name="connsiteY3" fmla="*/ 0 h 1152657"/>
              <a:gd name="connsiteX4" fmla="*/ 2555321 w 6724530"/>
              <a:gd name="connsiteY4" fmla="*/ 0 h 1152657"/>
              <a:gd name="connsiteX5" fmla="*/ 3160529 w 6724530"/>
              <a:gd name="connsiteY5" fmla="*/ 0 h 1152657"/>
              <a:gd name="connsiteX6" fmla="*/ 3765737 w 6724530"/>
              <a:gd name="connsiteY6" fmla="*/ 0 h 1152657"/>
              <a:gd name="connsiteX7" fmla="*/ 4370945 w 6724530"/>
              <a:gd name="connsiteY7" fmla="*/ 0 h 1152657"/>
              <a:gd name="connsiteX8" fmla="*/ 4908907 w 6724530"/>
              <a:gd name="connsiteY8" fmla="*/ 0 h 1152657"/>
              <a:gd name="connsiteX9" fmla="*/ 5379624 w 6724530"/>
              <a:gd name="connsiteY9" fmla="*/ 0 h 1152657"/>
              <a:gd name="connsiteX10" fmla="*/ 6724530 w 6724530"/>
              <a:gd name="connsiteY10" fmla="*/ 0 h 1152657"/>
              <a:gd name="connsiteX11" fmla="*/ 6724530 w 6724530"/>
              <a:gd name="connsiteY11" fmla="*/ 576329 h 1152657"/>
              <a:gd name="connsiteX12" fmla="*/ 6724530 w 6724530"/>
              <a:gd name="connsiteY12" fmla="*/ 1152657 h 1152657"/>
              <a:gd name="connsiteX13" fmla="*/ 5984832 w 6724530"/>
              <a:gd name="connsiteY13" fmla="*/ 1152657 h 1152657"/>
              <a:gd name="connsiteX14" fmla="*/ 5379624 w 6724530"/>
              <a:gd name="connsiteY14" fmla="*/ 1152657 h 1152657"/>
              <a:gd name="connsiteX15" fmla="*/ 4908907 w 6724530"/>
              <a:gd name="connsiteY15" fmla="*/ 1152657 h 1152657"/>
              <a:gd name="connsiteX16" fmla="*/ 4303699 w 6724530"/>
              <a:gd name="connsiteY16" fmla="*/ 1152657 h 1152657"/>
              <a:gd name="connsiteX17" fmla="*/ 3564001 w 6724530"/>
              <a:gd name="connsiteY17" fmla="*/ 1152657 h 1152657"/>
              <a:gd name="connsiteX18" fmla="*/ 3093284 w 6724530"/>
              <a:gd name="connsiteY18" fmla="*/ 1152657 h 1152657"/>
              <a:gd name="connsiteX19" fmla="*/ 2353586 w 6724530"/>
              <a:gd name="connsiteY19" fmla="*/ 1152657 h 1152657"/>
              <a:gd name="connsiteX20" fmla="*/ 1882868 w 6724530"/>
              <a:gd name="connsiteY20" fmla="*/ 1152657 h 1152657"/>
              <a:gd name="connsiteX21" fmla="*/ 1210415 w 6724530"/>
              <a:gd name="connsiteY21" fmla="*/ 1152657 h 1152657"/>
              <a:gd name="connsiteX22" fmla="*/ 0 w 6724530"/>
              <a:gd name="connsiteY22" fmla="*/ 1152657 h 1152657"/>
              <a:gd name="connsiteX23" fmla="*/ 0 w 6724530"/>
              <a:gd name="connsiteY23" fmla="*/ 564802 h 1152657"/>
              <a:gd name="connsiteX24" fmla="*/ 0 w 6724530"/>
              <a:gd name="connsiteY24" fmla="*/ 0 h 115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24530" h="1152657" fill="none" extrusionOk="0">
                <a:moveTo>
                  <a:pt x="0" y="0"/>
                </a:moveTo>
                <a:cubicBezTo>
                  <a:pt x="174050" y="-8610"/>
                  <a:pt x="317777" y="3674"/>
                  <a:pt x="605208" y="0"/>
                </a:cubicBezTo>
                <a:cubicBezTo>
                  <a:pt x="892639" y="-3674"/>
                  <a:pt x="923786" y="1111"/>
                  <a:pt x="1143170" y="0"/>
                </a:cubicBezTo>
                <a:cubicBezTo>
                  <a:pt x="1362554" y="-1111"/>
                  <a:pt x="1640126" y="19925"/>
                  <a:pt x="1882868" y="0"/>
                </a:cubicBezTo>
                <a:cubicBezTo>
                  <a:pt x="2125610" y="-19925"/>
                  <a:pt x="2418704" y="-8387"/>
                  <a:pt x="2555321" y="0"/>
                </a:cubicBezTo>
                <a:cubicBezTo>
                  <a:pt x="2691938" y="8387"/>
                  <a:pt x="2870536" y="-1435"/>
                  <a:pt x="3160529" y="0"/>
                </a:cubicBezTo>
                <a:cubicBezTo>
                  <a:pt x="3450522" y="1435"/>
                  <a:pt x="3495924" y="-2371"/>
                  <a:pt x="3765737" y="0"/>
                </a:cubicBezTo>
                <a:cubicBezTo>
                  <a:pt x="4035550" y="2371"/>
                  <a:pt x="4179539" y="13114"/>
                  <a:pt x="4370945" y="0"/>
                </a:cubicBezTo>
                <a:cubicBezTo>
                  <a:pt x="4562351" y="-13114"/>
                  <a:pt x="4795018" y="19078"/>
                  <a:pt x="4908907" y="0"/>
                </a:cubicBezTo>
                <a:cubicBezTo>
                  <a:pt x="5022796" y="-19078"/>
                  <a:pt x="5203044" y="-131"/>
                  <a:pt x="5379624" y="0"/>
                </a:cubicBezTo>
                <a:cubicBezTo>
                  <a:pt x="5556204" y="131"/>
                  <a:pt x="6251609" y="19071"/>
                  <a:pt x="6724530" y="0"/>
                </a:cubicBezTo>
                <a:cubicBezTo>
                  <a:pt x="6697037" y="129045"/>
                  <a:pt x="6746943" y="454987"/>
                  <a:pt x="6724530" y="576329"/>
                </a:cubicBezTo>
                <a:cubicBezTo>
                  <a:pt x="6702117" y="697671"/>
                  <a:pt x="6729881" y="875439"/>
                  <a:pt x="6724530" y="1152657"/>
                </a:cubicBezTo>
                <a:cubicBezTo>
                  <a:pt x="6425597" y="1187744"/>
                  <a:pt x="6282842" y="1147245"/>
                  <a:pt x="5984832" y="1152657"/>
                </a:cubicBezTo>
                <a:cubicBezTo>
                  <a:pt x="5686822" y="1158069"/>
                  <a:pt x="5656420" y="1146851"/>
                  <a:pt x="5379624" y="1152657"/>
                </a:cubicBezTo>
                <a:cubicBezTo>
                  <a:pt x="5102828" y="1158463"/>
                  <a:pt x="5091498" y="1151868"/>
                  <a:pt x="4908907" y="1152657"/>
                </a:cubicBezTo>
                <a:cubicBezTo>
                  <a:pt x="4726316" y="1153446"/>
                  <a:pt x="4479194" y="1129334"/>
                  <a:pt x="4303699" y="1152657"/>
                </a:cubicBezTo>
                <a:cubicBezTo>
                  <a:pt x="4128204" y="1175980"/>
                  <a:pt x="3785130" y="1149935"/>
                  <a:pt x="3564001" y="1152657"/>
                </a:cubicBezTo>
                <a:cubicBezTo>
                  <a:pt x="3342872" y="1155379"/>
                  <a:pt x="3312913" y="1139401"/>
                  <a:pt x="3093284" y="1152657"/>
                </a:cubicBezTo>
                <a:cubicBezTo>
                  <a:pt x="2873655" y="1165913"/>
                  <a:pt x="2514397" y="1161560"/>
                  <a:pt x="2353586" y="1152657"/>
                </a:cubicBezTo>
                <a:cubicBezTo>
                  <a:pt x="2192775" y="1143754"/>
                  <a:pt x="2029313" y="1130674"/>
                  <a:pt x="1882868" y="1152657"/>
                </a:cubicBezTo>
                <a:cubicBezTo>
                  <a:pt x="1736423" y="1174640"/>
                  <a:pt x="1449514" y="1146842"/>
                  <a:pt x="1210415" y="1152657"/>
                </a:cubicBezTo>
                <a:cubicBezTo>
                  <a:pt x="971316" y="1158472"/>
                  <a:pt x="305576" y="1136020"/>
                  <a:pt x="0" y="1152657"/>
                </a:cubicBezTo>
                <a:cubicBezTo>
                  <a:pt x="11876" y="1010517"/>
                  <a:pt x="-29053" y="724116"/>
                  <a:pt x="0" y="564802"/>
                </a:cubicBezTo>
                <a:cubicBezTo>
                  <a:pt x="29053" y="405488"/>
                  <a:pt x="24217" y="124476"/>
                  <a:pt x="0" y="0"/>
                </a:cubicBezTo>
                <a:close/>
              </a:path>
              <a:path w="6724530" h="1152657" stroke="0" extrusionOk="0">
                <a:moveTo>
                  <a:pt x="0" y="0"/>
                </a:moveTo>
                <a:cubicBezTo>
                  <a:pt x="244217" y="21084"/>
                  <a:pt x="384104" y="-14345"/>
                  <a:pt x="672453" y="0"/>
                </a:cubicBezTo>
                <a:cubicBezTo>
                  <a:pt x="960802" y="14345"/>
                  <a:pt x="1060496" y="16686"/>
                  <a:pt x="1344906" y="0"/>
                </a:cubicBezTo>
                <a:cubicBezTo>
                  <a:pt x="1629316" y="-16686"/>
                  <a:pt x="1880418" y="-13220"/>
                  <a:pt x="2084604" y="0"/>
                </a:cubicBezTo>
                <a:cubicBezTo>
                  <a:pt x="2288790" y="13220"/>
                  <a:pt x="2479663" y="-25781"/>
                  <a:pt x="2824303" y="0"/>
                </a:cubicBezTo>
                <a:cubicBezTo>
                  <a:pt x="3168943" y="25781"/>
                  <a:pt x="3361294" y="-33261"/>
                  <a:pt x="3631246" y="0"/>
                </a:cubicBezTo>
                <a:cubicBezTo>
                  <a:pt x="3901198" y="33261"/>
                  <a:pt x="4116150" y="-11088"/>
                  <a:pt x="4438190" y="0"/>
                </a:cubicBezTo>
                <a:cubicBezTo>
                  <a:pt x="4760230" y="11088"/>
                  <a:pt x="4793743" y="-31287"/>
                  <a:pt x="5110643" y="0"/>
                </a:cubicBezTo>
                <a:cubicBezTo>
                  <a:pt x="5427543" y="31287"/>
                  <a:pt x="5432061" y="-20083"/>
                  <a:pt x="5581360" y="0"/>
                </a:cubicBezTo>
                <a:cubicBezTo>
                  <a:pt x="5730659" y="20083"/>
                  <a:pt x="6423991" y="-12833"/>
                  <a:pt x="6724530" y="0"/>
                </a:cubicBezTo>
                <a:cubicBezTo>
                  <a:pt x="6717149" y="267973"/>
                  <a:pt x="6745109" y="272830"/>
                  <a:pt x="6724530" y="541749"/>
                </a:cubicBezTo>
                <a:cubicBezTo>
                  <a:pt x="6703951" y="810668"/>
                  <a:pt x="6725849" y="949210"/>
                  <a:pt x="6724530" y="1152657"/>
                </a:cubicBezTo>
                <a:cubicBezTo>
                  <a:pt x="6505767" y="1181943"/>
                  <a:pt x="6316753" y="1179574"/>
                  <a:pt x="6119322" y="1152657"/>
                </a:cubicBezTo>
                <a:cubicBezTo>
                  <a:pt x="5921891" y="1125740"/>
                  <a:pt x="5643863" y="1128891"/>
                  <a:pt x="5514115" y="1152657"/>
                </a:cubicBezTo>
                <a:cubicBezTo>
                  <a:pt x="5384367" y="1176423"/>
                  <a:pt x="5087721" y="1167927"/>
                  <a:pt x="4774416" y="1152657"/>
                </a:cubicBezTo>
                <a:cubicBezTo>
                  <a:pt x="4461111" y="1137387"/>
                  <a:pt x="4396646" y="1186488"/>
                  <a:pt x="4034718" y="1152657"/>
                </a:cubicBezTo>
                <a:cubicBezTo>
                  <a:pt x="3672790" y="1118826"/>
                  <a:pt x="3613829" y="1180002"/>
                  <a:pt x="3227774" y="1152657"/>
                </a:cubicBezTo>
                <a:cubicBezTo>
                  <a:pt x="2841719" y="1125312"/>
                  <a:pt x="2709034" y="1185992"/>
                  <a:pt x="2488076" y="1152657"/>
                </a:cubicBezTo>
                <a:cubicBezTo>
                  <a:pt x="2267118" y="1119322"/>
                  <a:pt x="1931876" y="1166656"/>
                  <a:pt x="1748378" y="1152657"/>
                </a:cubicBezTo>
                <a:cubicBezTo>
                  <a:pt x="1564880" y="1138658"/>
                  <a:pt x="1357110" y="1171118"/>
                  <a:pt x="1008680" y="1152657"/>
                </a:cubicBezTo>
                <a:cubicBezTo>
                  <a:pt x="660250" y="1134196"/>
                  <a:pt x="270432" y="1159597"/>
                  <a:pt x="0" y="1152657"/>
                </a:cubicBezTo>
                <a:cubicBezTo>
                  <a:pt x="6942" y="973120"/>
                  <a:pt x="23746" y="699994"/>
                  <a:pt x="0" y="564802"/>
                </a:cubicBezTo>
                <a:cubicBezTo>
                  <a:pt x="-23746" y="429611"/>
                  <a:pt x="-13708" y="25423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FFD966"/>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grpSp>
        <p:nvGrpSpPr>
          <p:cNvPr id="8" name="グループ化 7">
            <a:extLst>
              <a:ext uri="{FF2B5EF4-FFF2-40B4-BE49-F238E27FC236}">
                <a16:creationId xmlns:a16="http://schemas.microsoft.com/office/drawing/2014/main" id="{BE453CC2-3F47-48EA-B8DD-D78AA434198F}"/>
              </a:ext>
            </a:extLst>
          </p:cNvPr>
          <p:cNvGrpSpPr/>
          <p:nvPr/>
        </p:nvGrpSpPr>
        <p:grpSpPr>
          <a:xfrm>
            <a:off x="698693" y="4406363"/>
            <a:ext cx="8310662" cy="1893389"/>
            <a:chOff x="698693" y="4406363"/>
            <a:chExt cx="8310662" cy="1893389"/>
          </a:xfrm>
        </p:grpSpPr>
        <p:sp>
          <p:nvSpPr>
            <p:cNvPr id="21" name="吹き出し: 線 20">
              <a:extLst>
                <a:ext uri="{FF2B5EF4-FFF2-40B4-BE49-F238E27FC236}">
                  <a16:creationId xmlns:a16="http://schemas.microsoft.com/office/drawing/2014/main" id="{1F297561-370D-4161-8A8F-BCAA5B28F8C1}"/>
                </a:ext>
              </a:extLst>
            </p:cNvPr>
            <p:cNvSpPr/>
            <p:nvPr/>
          </p:nvSpPr>
          <p:spPr>
            <a:xfrm flipH="1">
              <a:off x="698693" y="4406363"/>
              <a:ext cx="8186057" cy="1893389"/>
            </a:xfrm>
            <a:prstGeom prst="borderCallout1">
              <a:avLst>
                <a:gd name="adj1" fmla="val 13384"/>
                <a:gd name="adj2" fmla="val -1595"/>
                <a:gd name="adj3" fmla="val 26644"/>
                <a:gd name="adj4" fmla="val -10851"/>
              </a:avLst>
            </a:prstGeom>
            <a:solidFill>
              <a:schemeClr val="bg1"/>
            </a:solidFill>
            <a:ln w="0">
              <a:solidFill>
                <a:schemeClr val="bg2">
                  <a:lumMod val="50000"/>
                </a:schemeClr>
              </a:solidFill>
              <a:extLst>
                <a:ext uri="{C807C97D-BFC1-408E-A445-0C87EB9F89A2}">
                  <ask:lineSketchStyleProps xmlns:ask="http://schemas.microsoft.com/office/drawing/2018/sketchyshapes" sd="1219033472">
                    <a:custGeom>
                      <a:avLst/>
                      <a:gdLst>
                        <a:gd name="connsiteX0" fmla="*/ 0 w 8186057"/>
                        <a:gd name="connsiteY0" fmla="*/ 0 h 1893389"/>
                        <a:gd name="connsiteX1" fmla="*/ 436590 w 8186057"/>
                        <a:gd name="connsiteY1" fmla="*/ 0 h 1893389"/>
                        <a:gd name="connsiteX2" fmla="*/ 1200622 w 8186057"/>
                        <a:gd name="connsiteY2" fmla="*/ 0 h 1893389"/>
                        <a:gd name="connsiteX3" fmla="*/ 1800933 w 8186057"/>
                        <a:gd name="connsiteY3" fmla="*/ 0 h 1893389"/>
                        <a:gd name="connsiteX4" fmla="*/ 2483104 w 8186057"/>
                        <a:gd name="connsiteY4" fmla="*/ 0 h 1893389"/>
                        <a:gd name="connsiteX5" fmla="*/ 3328997 w 8186057"/>
                        <a:gd name="connsiteY5" fmla="*/ 0 h 1893389"/>
                        <a:gd name="connsiteX6" fmla="*/ 3847447 w 8186057"/>
                        <a:gd name="connsiteY6" fmla="*/ 0 h 1893389"/>
                        <a:gd name="connsiteX7" fmla="*/ 4611479 w 8186057"/>
                        <a:gd name="connsiteY7" fmla="*/ 0 h 1893389"/>
                        <a:gd name="connsiteX8" fmla="*/ 5129929 w 8186057"/>
                        <a:gd name="connsiteY8" fmla="*/ 0 h 1893389"/>
                        <a:gd name="connsiteX9" fmla="*/ 5812100 w 8186057"/>
                        <a:gd name="connsiteY9" fmla="*/ 0 h 1893389"/>
                        <a:gd name="connsiteX10" fmla="*/ 6576132 w 8186057"/>
                        <a:gd name="connsiteY10" fmla="*/ 0 h 1893389"/>
                        <a:gd name="connsiteX11" fmla="*/ 7012722 w 8186057"/>
                        <a:gd name="connsiteY11" fmla="*/ 0 h 1893389"/>
                        <a:gd name="connsiteX12" fmla="*/ 7449312 w 8186057"/>
                        <a:gd name="connsiteY12" fmla="*/ 0 h 1893389"/>
                        <a:gd name="connsiteX13" fmla="*/ 8186057 w 8186057"/>
                        <a:gd name="connsiteY13" fmla="*/ 0 h 1893389"/>
                        <a:gd name="connsiteX14" fmla="*/ 8186057 w 8186057"/>
                        <a:gd name="connsiteY14" fmla="*/ 631130 h 1893389"/>
                        <a:gd name="connsiteX15" fmla="*/ 8186057 w 8186057"/>
                        <a:gd name="connsiteY15" fmla="*/ 1281193 h 1893389"/>
                        <a:gd name="connsiteX16" fmla="*/ 8186057 w 8186057"/>
                        <a:gd name="connsiteY16" fmla="*/ 1893389 h 1893389"/>
                        <a:gd name="connsiteX17" fmla="*/ 7422025 w 8186057"/>
                        <a:gd name="connsiteY17" fmla="*/ 1893389 h 1893389"/>
                        <a:gd name="connsiteX18" fmla="*/ 6657993 w 8186057"/>
                        <a:gd name="connsiteY18" fmla="*/ 1893389 h 1893389"/>
                        <a:gd name="connsiteX19" fmla="*/ 5975822 w 8186057"/>
                        <a:gd name="connsiteY19" fmla="*/ 1893389 h 1893389"/>
                        <a:gd name="connsiteX20" fmla="*/ 5129929 w 8186057"/>
                        <a:gd name="connsiteY20" fmla="*/ 1893389 h 1893389"/>
                        <a:gd name="connsiteX21" fmla="*/ 4284036 w 8186057"/>
                        <a:gd name="connsiteY21" fmla="*/ 1893389 h 1893389"/>
                        <a:gd name="connsiteX22" fmla="*/ 3520005 w 8186057"/>
                        <a:gd name="connsiteY22" fmla="*/ 1893389 h 1893389"/>
                        <a:gd name="connsiteX23" fmla="*/ 2755973 w 8186057"/>
                        <a:gd name="connsiteY23" fmla="*/ 1893389 h 1893389"/>
                        <a:gd name="connsiteX24" fmla="*/ 1991941 w 8186057"/>
                        <a:gd name="connsiteY24" fmla="*/ 1893389 h 1893389"/>
                        <a:gd name="connsiteX25" fmla="*/ 1473490 w 8186057"/>
                        <a:gd name="connsiteY25" fmla="*/ 1893389 h 1893389"/>
                        <a:gd name="connsiteX26" fmla="*/ 627598 w 8186057"/>
                        <a:gd name="connsiteY26" fmla="*/ 1893389 h 1893389"/>
                        <a:gd name="connsiteX27" fmla="*/ 0 w 8186057"/>
                        <a:gd name="connsiteY27" fmla="*/ 1893389 h 1893389"/>
                        <a:gd name="connsiteX28" fmla="*/ 0 w 8186057"/>
                        <a:gd name="connsiteY28" fmla="*/ 1319061 h 1893389"/>
                        <a:gd name="connsiteX29" fmla="*/ 0 w 8186057"/>
                        <a:gd name="connsiteY29" fmla="*/ 668997 h 1893389"/>
                        <a:gd name="connsiteX30" fmla="*/ 0 w 8186057"/>
                        <a:gd name="connsiteY30" fmla="*/ 0 h 1893389"/>
                        <a:gd name="connsiteX0" fmla="*/ -130568 w 8186057"/>
                        <a:gd name="connsiteY0" fmla="*/ 253411 h 1893389"/>
                        <a:gd name="connsiteX1" fmla="*/ -494264 w 8186057"/>
                        <a:gd name="connsiteY1" fmla="*/ 373922 h 1893389"/>
                        <a:gd name="connsiteX2" fmla="*/ -888269 w 8186057"/>
                        <a:gd name="connsiteY2" fmla="*/ 504475 h 1893389"/>
                      </a:gdLst>
                      <a:ahLst/>
                      <a:cxnLst>
                        <a:cxn ang="0">
                          <a:pos x="connsiteX0" y="connsiteY0"/>
                        </a:cxn>
                        <a:cxn ang="0">
                          <a:pos x="connsiteX1" y="connsiteY1"/>
                        </a:cxn>
                        <a:cxn ang="0">
                          <a:pos x="connsiteX2" y="connsiteY2"/>
                        </a:cxn>
                      </a:cxnLst>
                      <a:rect l="l" t="t" r="r" b="b"/>
                      <a:pathLst>
                        <a:path w="8186057" h="1893389" fill="none" extrusionOk="0">
                          <a:moveTo>
                            <a:pt x="0" y="0"/>
                          </a:moveTo>
                          <a:cubicBezTo>
                            <a:pt x="160478" y="-584"/>
                            <a:pt x="277391" y="19614"/>
                            <a:pt x="436590" y="0"/>
                          </a:cubicBezTo>
                          <a:cubicBezTo>
                            <a:pt x="595789" y="-19614"/>
                            <a:pt x="836054" y="-6951"/>
                            <a:pt x="1200622" y="0"/>
                          </a:cubicBezTo>
                          <a:cubicBezTo>
                            <a:pt x="1565190" y="6951"/>
                            <a:pt x="1632440" y="25128"/>
                            <a:pt x="1800933" y="0"/>
                          </a:cubicBezTo>
                          <a:cubicBezTo>
                            <a:pt x="1969426" y="-25128"/>
                            <a:pt x="2184222" y="32716"/>
                            <a:pt x="2483104" y="0"/>
                          </a:cubicBezTo>
                          <a:cubicBezTo>
                            <a:pt x="2781986" y="-32716"/>
                            <a:pt x="3044235" y="31022"/>
                            <a:pt x="3328997" y="0"/>
                          </a:cubicBezTo>
                          <a:cubicBezTo>
                            <a:pt x="3613759" y="-31022"/>
                            <a:pt x="3632791" y="8339"/>
                            <a:pt x="3847447" y="0"/>
                          </a:cubicBezTo>
                          <a:cubicBezTo>
                            <a:pt x="4062103" y="-8339"/>
                            <a:pt x="4233891" y="28142"/>
                            <a:pt x="4611479" y="0"/>
                          </a:cubicBezTo>
                          <a:cubicBezTo>
                            <a:pt x="4989067" y="-28142"/>
                            <a:pt x="5004818" y="4632"/>
                            <a:pt x="5129929" y="0"/>
                          </a:cubicBezTo>
                          <a:cubicBezTo>
                            <a:pt x="5255040" y="-4632"/>
                            <a:pt x="5628424" y="-20772"/>
                            <a:pt x="5812100" y="0"/>
                          </a:cubicBezTo>
                          <a:cubicBezTo>
                            <a:pt x="5995776" y="20772"/>
                            <a:pt x="6294639" y="32694"/>
                            <a:pt x="6576132" y="0"/>
                          </a:cubicBezTo>
                          <a:cubicBezTo>
                            <a:pt x="6857625" y="-32694"/>
                            <a:pt x="6885315" y="5292"/>
                            <a:pt x="7012722" y="0"/>
                          </a:cubicBezTo>
                          <a:cubicBezTo>
                            <a:pt x="7140129" y="-5292"/>
                            <a:pt x="7242906" y="14257"/>
                            <a:pt x="7449312" y="0"/>
                          </a:cubicBezTo>
                          <a:cubicBezTo>
                            <a:pt x="7655718" y="-14257"/>
                            <a:pt x="8011860" y="-28630"/>
                            <a:pt x="8186057" y="0"/>
                          </a:cubicBezTo>
                          <a:cubicBezTo>
                            <a:pt x="8159636" y="211755"/>
                            <a:pt x="8170563" y="346393"/>
                            <a:pt x="8186057" y="631130"/>
                          </a:cubicBezTo>
                          <a:cubicBezTo>
                            <a:pt x="8201552" y="915867"/>
                            <a:pt x="8194913" y="1109608"/>
                            <a:pt x="8186057" y="1281193"/>
                          </a:cubicBezTo>
                          <a:cubicBezTo>
                            <a:pt x="8177201" y="1452778"/>
                            <a:pt x="8191329" y="1717245"/>
                            <a:pt x="8186057" y="1893389"/>
                          </a:cubicBezTo>
                          <a:cubicBezTo>
                            <a:pt x="7866903" y="1889535"/>
                            <a:pt x="7595996" y="1915351"/>
                            <a:pt x="7422025" y="1893389"/>
                          </a:cubicBezTo>
                          <a:cubicBezTo>
                            <a:pt x="7248054" y="1871427"/>
                            <a:pt x="6835058" y="1883747"/>
                            <a:pt x="6657993" y="1893389"/>
                          </a:cubicBezTo>
                          <a:cubicBezTo>
                            <a:pt x="6480928" y="1903031"/>
                            <a:pt x="6290340" y="1875801"/>
                            <a:pt x="5975822" y="1893389"/>
                          </a:cubicBezTo>
                          <a:cubicBezTo>
                            <a:pt x="5661304" y="1910977"/>
                            <a:pt x="5500722" y="1858226"/>
                            <a:pt x="5129929" y="1893389"/>
                          </a:cubicBezTo>
                          <a:cubicBezTo>
                            <a:pt x="4759136" y="1928552"/>
                            <a:pt x="4544327" y="1866240"/>
                            <a:pt x="4284036" y="1893389"/>
                          </a:cubicBezTo>
                          <a:cubicBezTo>
                            <a:pt x="4023745" y="1920538"/>
                            <a:pt x="3785262" y="1917884"/>
                            <a:pt x="3520005" y="1893389"/>
                          </a:cubicBezTo>
                          <a:cubicBezTo>
                            <a:pt x="3254748" y="1868894"/>
                            <a:pt x="3036316" y="1908439"/>
                            <a:pt x="2755973" y="1893389"/>
                          </a:cubicBezTo>
                          <a:cubicBezTo>
                            <a:pt x="2475630" y="1878339"/>
                            <a:pt x="2167527" y="1856313"/>
                            <a:pt x="1991941" y="1893389"/>
                          </a:cubicBezTo>
                          <a:cubicBezTo>
                            <a:pt x="1816355" y="1930465"/>
                            <a:pt x="1578785" y="1918073"/>
                            <a:pt x="1473490" y="1893389"/>
                          </a:cubicBezTo>
                          <a:cubicBezTo>
                            <a:pt x="1368195" y="1868705"/>
                            <a:pt x="981140" y="1886227"/>
                            <a:pt x="627598" y="1893389"/>
                          </a:cubicBezTo>
                          <a:cubicBezTo>
                            <a:pt x="274056" y="1900551"/>
                            <a:pt x="286813" y="1895322"/>
                            <a:pt x="0" y="1893389"/>
                          </a:cubicBezTo>
                          <a:cubicBezTo>
                            <a:pt x="-26289" y="1683801"/>
                            <a:pt x="25259" y="1566052"/>
                            <a:pt x="0" y="1319061"/>
                          </a:cubicBezTo>
                          <a:cubicBezTo>
                            <a:pt x="-25259" y="1072070"/>
                            <a:pt x="14844" y="848675"/>
                            <a:pt x="0" y="668997"/>
                          </a:cubicBezTo>
                          <a:cubicBezTo>
                            <a:pt x="-14844" y="489319"/>
                            <a:pt x="26754" y="306195"/>
                            <a:pt x="0" y="0"/>
                          </a:cubicBezTo>
                          <a:close/>
                        </a:path>
                        <a:path w="8186057" h="1893389" fill="none" extrusionOk="0">
                          <a:moveTo>
                            <a:pt x="-130568" y="253411"/>
                          </a:moveTo>
                          <a:cubicBezTo>
                            <a:pt x="-207779" y="279122"/>
                            <a:pt x="-385012" y="356702"/>
                            <a:pt x="-494264" y="373922"/>
                          </a:cubicBezTo>
                          <a:cubicBezTo>
                            <a:pt x="-603516" y="391142"/>
                            <a:pt x="-692108" y="441434"/>
                            <a:pt x="-888269" y="504475"/>
                          </a:cubicBezTo>
                        </a:path>
                        <a:path w="8186057" h="1893389" stroke="0" extrusionOk="0">
                          <a:moveTo>
                            <a:pt x="0" y="0"/>
                          </a:moveTo>
                          <a:cubicBezTo>
                            <a:pt x="175397" y="-26977"/>
                            <a:pt x="318788" y="21905"/>
                            <a:pt x="600311" y="0"/>
                          </a:cubicBezTo>
                          <a:cubicBezTo>
                            <a:pt x="881834" y="-21905"/>
                            <a:pt x="841785" y="12862"/>
                            <a:pt x="1036901" y="0"/>
                          </a:cubicBezTo>
                          <a:cubicBezTo>
                            <a:pt x="1232017" y="-12862"/>
                            <a:pt x="1696820" y="15174"/>
                            <a:pt x="1882793" y="0"/>
                          </a:cubicBezTo>
                          <a:cubicBezTo>
                            <a:pt x="2068766" y="-15174"/>
                            <a:pt x="2334284" y="-25738"/>
                            <a:pt x="2483104" y="0"/>
                          </a:cubicBezTo>
                          <a:cubicBezTo>
                            <a:pt x="2631924" y="25738"/>
                            <a:pt x="2846004" y="-5994"/>
                            <a:pt x="3083415" y="0"/>
                          </a:cubicBezTo>
                          <a:cubicBezTo>
                            <a:pt x="3320826" y="5994"/>
                            <a:pt x="3681293" y="-34726"/>
                            <a:pt x="3929307" y="0"/>
                          </a:cubicBezTo>
                          <a:cubicBezTo>
                            <a:pt x="4177321" y="34726"/>
                            <a:pt x="4316516" y="14775"/>
                            <a:pt x="4447758" y="0"/>
                          </a:cubicBezTo>
                          <a:cubicBezTo>
                            <a:pt x="4579000" y="-14775"/>
                            <a:pt x="4904780" y="16688"/>
                            <a:pt x="5293650" y="0"/>
                          </a:cubicBezTo>
                          <a:cubicBezTo>
                            <a:pt x="5682520" y="-16688"/>
                            <a:pt x="5724164" y="-31739"/>
                            <a:pt x="6139543" y="0"/>
                          </a:cubicBezTo>
                          <a:cubicBezTo>
                            <a:pt x="6554922" y="31739"/>
                            <a:pt x="6567558" y="212"/>
                            <a:pt x="6821714" y="0"/>
                          </a:cubicBezTo>
                          <a:cubicBezTo>
                            <a:pt x="7075870" y="-212"/>
                            <a:pt x="7899020" y="8686"/>
                            <a:pt x="8186057" y="0"/>
                          </a:cubicBezTo>
                          <a:cubicBezTo>
                            <a:pt x="8184570" y="292627"/>
                            <a:pt x="8161850" y="313873"/>
                            <a:pt x="8186057" y="612196"/>
                          </a:cubicBezTo>
                          <a:cubicBezTo>
                            <a:pt x="8210264" y="910519"/>
                            <a:pt x="8174806" y="973475"/>
                            <a:pt x="8186057" y="1186524"/>
                          </a:cubicBezTo>
                          <a:cubicBezTo>
                            <a:pt x="8197308" y="1399573"/>
                            <a:pt x="8212214" y="1700148"/>
                            <a:pt x="8186057" y="1893389"/>
                          </a:cubicBezTo>
                          <a:cubicBezTo>
                            <a:pt x="8045468" y="1861325"/>
                            <a:pt x="7673965" y="1924350"/>
                            <a:pt x="7503886" y="1893389"/>
                          </a:cubicBezTo>
                          <a:cubicBezTo>
                            <a:pt x="7333807" y="1862428"/>
                            <a:pt x="6988658" y="1870163"/>
                            <a:pt x="6821714" y="1893389"/>
                          </a:cubicBezTo>
                          <a:cubicBezTo>
                            <a:pt x="6654770" y="1916615"/>
                            <a:pt x="6371861" y="1879435"/>
                            <a:pt x="5975822" y="1893389"/>
                          </a:cubicBezTo>
                          <a:cubicBezTo>
                            <a:pt x="5579783" y="1907343"/>
                            <a:pt x="5502898" y="1891779"/>
                            <a:pt x="5293650" y="1893389"/>
                          </a:cubicBezTo>
                          <a:cubicBezTo>
                            <a:pt x="5084402" y="1894999"/>
                            <a:pt x="5014727" y="1881369"/>
                            <a:pt x="4857060" y="1893389"/>
                          </a:cubicBezTo>
                          <a:cubicBezTo>
                            <a:pt x="4699393" y="1905410"/>
                            <a:pt x="4547034" y="1883794"/>
                            <a:pt x="4338610" y="1893389"/>
                          </a:cubicBezTo>
                          <a:cubicBezTo>
                            <a:pt x="4130186" y="1902985"/>
                            <a:pt x="3744537" y="1871173"/>
                            <a:pt x="3492718" y="1893389"/>
                          </a:cubicBezTo>
                          <a:cubicBezTo>
                            <a:pt x="3240899" y="1915605"/>
                            <a:pt x="3127903" y="1905155"/>
                            <a:pt x="2810546" y="1893389"/>
                          </a:cubicBezTo>
                          <a:cubicBezTo>
                            <a:pt x="2493189" y="1881623"/>
                            <a:pt x="2544736" y="1901689"/>
                            <a:pt x="2292096" y="1893389"/>
                          </a:cubicBezTo>
                          <a:cubicBezTo>
                            <a:pt x="2039456" y="1885090"/>
                            <a:pt x="1837217" y="1864822"/>
                            <a:pt x="1609925" y="1893389"/>
                          </a:cubicBezTo>
                          <a:cubicBezTo>
                            <a:pt x="1382633" y="1921956"/>
                            <a:pt x="1284737" y="1898905"/>
                            <a:pt x="1173335" y="1893389"/>
                          </a:cubicBezTo>
                          <a:cubicBezTo>
                            <a:pt x="1061933" y="1887874"/>
                            <a:pt x="877157" y="1889248"/>
                            <a:pt x="736745" y="1893389"/>
                          </a:cubicBezTo>
                          <a:cubicBezTo>
                            <a:pt x="596333" y="1897531"/>
                            <a:pt x="163665" y="1881212"/>
                            <a:pt x="0" y="1893389"/>
                          </a:cubicBezTo>
                          <a:cubicBezTo>
                            <a:pt x="20405" y="1708289"/>
                            <a:pt x="361" y="1467246"/>
                            <a:pt x="0" y="1300127"/>
                          </a:cubicBezTo>
                          <a:cubicBezTo>
                            <a:pt x="-361" y="1133008"/>
                            <a:pt x="32899" y="878929"/>
                            <a:pt x="0" y="631130"/>
                          </a:cubicBezTo>
                          <a:cubicBezTo>
                            <a:pt x="-32899" y="383331"/>
                            <a:pt x="-28344" y="306843"/>
                            <a:pt x="0" y="0"/>
                          </a:cubicBezTo>
                          <a:close/>
                        </a:path>
                        <a:path w="8186057" h="1893389" fill="none" stroke="0" extrusionOk="0">
                          <a:moveTo>
                            <a:pt x="-130568" y="253411"/>
                          </a:moveTo>
                          <a:cubicBezTo>
                            <a:pt x="-293965" y="292539"/>
                            <a:pt x="-403880" y="362959"/>
                            <a:pt x="-509419" y="378943"/>
                          </a:cubicBezTo>
                          <a:cubicBezTo>
                            <a:pt x="-614958" y="394927"/>
                            <a:pt x="-795202" y="470984"/>
                            <a:pt x="-888269" y="50447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E526336-EB45-473C-8635-28EA94A62B04}"/>
                </a:ext>
              </a:extLst>
            </p:cNvPr>
            <p:cNvSpPr txBox="1"/>
            <p:nvPr/>
          </p:nvSpPr>
          <p:spPr>
            <a:xfrm>
              <a:off x="698693" y="4660559"/>
              <a:ext cx="8310662" cy="1384995"/>
            </a:xfrm>
            <a:prstGeom prst="rect">
              <a:avLst/>
            </a:prstGeom>
            <a:noFill/>
          </p:spPr>
          <p:txBody>
            <a:bodyPr wrap="square" rtlCol="0">
              <a:spAutoFit/>
            </a:bodyPr>
            <a:lstStyle/>
            <a:p>
              <a:pPr marL="0" indent="0">
                <a:buNone/>
              </a:pP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Q</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ルームや理解度テストの機能を設けることで</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コミュニケーション能力を向上しながら</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知識の定着を図ることができます◎</a:t>
              </a:r>
              <a:endParaRPr kumimoji="1" lang="ja-JP" altLang="en-US" sz="2800" dirty="0">
                <a:solidFill>
                  <a:schemeClr val="bg2">
                    <a:lumMod val="25000"/>
                  </a:schemeClr>
                </a:solidFill>
                <a:latin typeface="HGｺﾞｼｯｸE" panose="020B0909000000000000" pitchFamily="49" charset="-128"/>
                <a:ea typeface="HGｺﾞｼｯｸE" panose="020B0909000000000000" pitchFamily="49" charset="-128"/>
              </a:endParaRPr>
            </a:p>
          </p:txBody>
        </p:sp>
      </p:grpSp>
      <p:grpSp>
        <p:nvGrpSpPr>
          <p:cNvPr id="6" name="グループ化 5">
            <a:extLst>
              <a:ext uri="{FF2B5EF4-FFF2-40B4-BE49-F238E27FC236}">
                <a16:creationId xmlns:a16="http://schemas.microsoft.com/office/drawing/2014/main" id="{57BE92A1-2611-42C1-A89C-DE6BE7673EC6}"/>
              </a:ext>
            </a:extLst>
          </p:cNvPr>
          <p:cNvGrpSpPr/>
          <p:nvPr/>
        </p:nvGrpSpPr>
        <p:grpSpPr>
          <a:xfrm>
            <a:off x="1502763" y="1746036"/>
            <a:ext cx="8560084" cy="798911"/>
            <a:chOff x="1502763" y="1746036"/>
            <a:chExt cx="8560084" cy="798911"/>
          </a:xfrm>
        </p:grpSpPr>
        <p:sp>
          <p:nvSpPr>
            <p:cNvPr id="9" name="テキスト ボックス 8">
              <a:extLst>
                <a:ext uri="{FF2B5EF4-FFF2-40B4-BE49-F238E27FC236}">
                  <a16:creationId xmlns:a16="http://schemas.microsoft.com/office/drawing/2014/main" id="{C103ADCC-5517-40E1-97C8-9A4B50CC5A34}"/>
                </a:ext>
              </a:extLst>
            </p:cNvPr>
            <p:cNvSpPr txBox="1"/>
            <p:nvPr/>
          </p:nvSpPr>
          <p:spPr>
            <a:xfrm>
              <a:off x="1502763" y="1746036"/>
              <a:ext cx="8560084" cy="798911"/>
            </a:xfrm>
            <a:prstGeom prst="rect">
              <a:avLst/>
            </a:prstGeom>
            <a:solidFill>
              <a:schemeClr val="accent4">
                <a:lumMod val="60000"/>
                <a:lumOff val="40000"/>
              </a:schemeClr>
            </a:solidFill>
            <a:ln w="34925">
              <a:noFill/>
              <a:extLst>
                <a:ext uri="{C807C97D-BFC1-408E-A445-0C87EB9F89A2}">
                  <ask:lineSketchStyleProps xmlns:ask="http://schemas.microsoft.com/office/drawing/2018/sketchyshapes" sd="1219033472">
                    <a:custGeom>
                      <a:avLst/>
                      <a:gdLst>
                        <a:gd name="connsiteX0" fmla="*/ 0 w 8984343"/>
                        <a:gd name="connsiteY0" fmla="*/ 0 h 769441"/>
                        <a:gd name="connsiteX1" fmla="*/ 780947 w 8984343"/>
                        <a:gd name="connsiteY1" fmla="*/ 0 h 769441"/>
                        <a:gd name="connsiteX2" fmla="*/ 1382207 w 8984343"/>
                        <a:gd name="connsiteY2" fmla="*/ 0 h 769441"/>
                        <a:gd name="connsiteX3" fmla="*/ 2073310 w 8984343"/>
                        <a:gd name="connsiteY3" fmla="*/ 0 h 769441"/>
                        <a:gd name="connsiteX4" fmla="*/ 2944100 w 8984343"/>
                        <a:gd name="connsiteY4" fmla="*/ 0 h 769441"/>
                        <a:gd name="connsiteX5" fmla="*/ 3455517 w 8984343"/>
                        <a:gd name="connsiteY5" fmla="*/ 0 h 769441"/>
                        <a:gd name="connsiteX6" fmla="*/ 4236463 w 8984343"/>
                        <a:gd name="connsiteY6" fmla="*/ 0 h 769441"/>
                        <a:gd name="connsiteX7" fmla="*/ 4747880 w 8984343"/>
                        <a:gd name="connsiteY7" fmla="*/ 0 h 769441"/>
                        <a:gd name="connsiteX8" fmla="*/ 5438983 w 8984343"/>
                        <a:gd name="connsiteY8" fmla="*/ 0 h 769441"/>
                        <a:gd name="connsiteX9" fmla="*/ 6219930 w 8984343"/>
                        <a:gd name="connsiteY9" fmla="*/ 0 h 769441"/>
                        <a:gd name="connsiteX10" fmla="*/ 6641503 w 8984343"/>
                        <a:gd name="connsiteY10" fmla="*/ 0 h 769441"/>
                        <a:gd name="connsiteX11" fmla="*/ 7063076 w 8984343"/>
                        <a:gd name="connsiteY11" fmla="*/ 0 h 769441"/>
                        <a:gd name="connsiteX12" fmla="*/ 7933866 w 8984343"/>
                        <a:gd name="connsiteY12" fmla="*/ 0 h 769441"/>
                        <a:gd name="connsiteX13" fmla="*/ 8984343 w 8984343"/>
                        <a:gd name="connsiteY13" fmla="*/ 0 h 769441"/>
                        <a:gd name="connsiteX14" fmla="*/ 8984343 w 8984343"/>
                        <a:gd name="connsiteY14" fmla="*/ 361637 h 769441"/>
                        <a:gd name="connsiteX15" fmla="*/ 8984343 w 8984343"/>
                        <a:gd name="connsiteY15" fmla="*/ 769441 h 769441"/>
                        <a:gd name="connsiteX16" fmla="*/ 8203396 w 8984343"/>
                        <a:gd name="connsiteY16" fmla="*/ 769441 h 769441"/>
                        <a:gd name="connsiteX17" fmla="*/ 7422450 w 8984343"/>
                        <a:gd name="connsiteY17" fmla="*/ 769441 h 769441"/>
                        <a:gd name="connsiteX18" fmla="*/ 6731346 w 8984343"/>
                        <a:gd name="connsiteY18" fmla="*/ 769441 h 769441"/>
                        <a:gd name="connsiteX19" fmla="*/ 5860556 w 8984343"/>
                        <a:gd name="connsiteY19" fmla="*/ 769441 h 769441"/>
                        <a:gd name="connsiteX20" fmla="*/ 4989766 w 8984343"/>
                        <a:gd name="connsiteY20" fmla="*/ 769441 h 769441"/>
                        <a:gd name="connsiteX21" fmla="*/ 4208819 w 8984343"/>
                        <a:gd name="connsiteY21" fmla="*/ 769441 h 769441"/>
                        <a:gd name="connsiteX22" fmla="*/ 3427872 w 8984343"/>
                        <a:gd name="connsiteY22" fmla="*/ 769441 h 769441"/>
                        <a:gd name="connsiteX23" fmla="*/ 2646926 w 8984343"/>
                        <a:gd name="connsiteY23" fmla="*/ 769441 h 769441"/>
                        <a:gd name="connsiteX24" fmla="*/ 2135509 w 8984343"/>
                        <a:gd name="connsiteY24" fmla="*/ 769441 h 769441"/>
                        <a:gd name="connsiteX25" fmla="*/ 1264719 w 8984343"/>
                        <a:gd name="connsiteY25" fmla="*/ 769441 h 769441"/>
                        <a:gd name="connsiteX26" fmla="*/ 0 w 8984343"/>
                        <a:gd name="connsiteY26" fmla="*/ 769441 h 769441"/>
                        <a:gd name="connsiteX27" fmla="*/ 0 w 8984343"/>
                        <a:gd name="connsiteY27" fmla="*/ 407804 h 769441"/>
                        <a:gd name="connsiteX28" fmla="*/ 0 w 8984343"/>
                        <a:gd name="connsiteY28"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84343" h="769441" fill="none" extrusionOk="0">
                          <a:moveTo>
                            <a:pt x="0" y="0"/>
                          </a:moveTo>
                          <a:cubicBezTo>
                            <a:pt x="386641" y="-14138"/>
                            <a:pt x="526031" y="-6069"/>
                            <a:pt x="780947" y="0"/>
                          </a:cubicBezTo>
                          <a:cubicBezTo>
                            <a:pt x="1035863" y="6069"/>
                            <a:pt x="1168420" y="12927"/>
                            <a:pt x="1382207" y="0"/>
                          </a:cubicBezTo>
                          <a:cubicBezTo>
                            <a:pt x="1595994" y="-12927"/>
                            <a:pt x="1794548" y="-20073"/>
                            <a:pt x="2073310" y="0"/>
                          </a:cubicBezTo>
                          <a:cubicBezTo>
                            <a:pt x="2352072" y="20073"/>
                            <a:pt x="2742121" y="-224"/>
                            <a:pt x="2944100" y="0"/>
                          </a:cubicBezTo>
                          <a:cubicBezTo>
                            <a:pt x="3146079" y="224"/>
                            <a:pt x="3256456" y="-15840"/>
                            <a:pt x="3455517" y="0"/>
                          </a:cubicBezTo>
                          <a:cubicBezTo>
                            <a:pt x="3654578" y="15840"/>
                            <a:pt x="3984523" y="-30014"/>
                            <a:pt x="4236463" y="0"/>
                          </a:cubicBezTo>
                          <a:cubicBezTo>
                            <a:pt x="4488403" y="30014"/>
                            <a:pt x="4565420" y="6304"/>
                            <a:pt x="4747880" y="0"/>
                          </a:cubicBezTo>
                          <a:cubicBezTo>
                            <a:pt x="4930340" y="-6304"/>
                            <a:pt x="5210805" y="5307"/>
                            <a:pt x="5438983" y="0"/>
                          </a:cubicBezTo>
                          <a:cubicBezTo>
                            <a:pt x="5667161" y="-5307"/>
                            <a:pt x="5906447" y="37668"/>
                            <a:pt x="6219930" y="0"/>
                          </a:cubicBezTo>
                          <a:cubicBezTo>
                            <a:pt x="6533413" y="-37668"/>
                            <a:pt x="6490680" y="16419"/>
                            <a:pt x="6641503" y="0"/>
                          </a:cubicBezTo>
                          <a:cubicBezTo>
                            <a:pt x="6792326" y="-16419"/>
                            <a:pt x="6918649" y="-3890"/>
                            <a:pt x="7063076" y="0"/>
                          </a:cubicBezTo>
                          <a:cubicBezTo>
                            <a:pt x="7207503" y="3890"/>
                            <a:pt x="7718886" y="37326"/>
                            <a:pt x="7933866" y="0"/>
                          </a:cubicBezTo>
                          <a:cubicBezTo>
                            <a:pt x="8148846" y="-37326"/>
                            <a:pt x="8605876" y="-31342"/>
                            <a:pt x="8984343" y="0"/>
                          </a:cubicBezTo>
                          <a:cubicBezTo>
                            <a:pt x="8996388" y="75774"/>
                            <a:pt x="8998108" y="210645"/>
                            <a:pt x="8984343" y="361637"/>
                          </a:cubicBezTo>
                          <a:cubicBezTo>
                            <a:pt x="8970578" y="512629"/>
                            <a:pt x="8989307" y="610068"/>
                            <a:pt x="8984343" y="769441"/>
                          </a:cubicBezTo>
                          <a:cubicBezTo>
                            <a:pt x="8786723" y="767625"/>
                            <a:pt x="8500654" y="775384"/>
                            <a:pt x="8203396" y="769441"/>
                          </a:cubicBezTo>
                          <a:cubicBezTo>
                            <a:pt x="7906138" y="763498"/>
                            <a:pt x="7673674" y="765315"/>
                            <a:pt x="7422450" y="769441"/>
                          </a:cubicBezTo>
                          <a:cubicBezTo>
                            <a:pt x="7171226" y="773567"/>
                            <a:pt x="6959638" y="784215"/>
                            <a:pt x="6731346" y="769441"/>
                          </a:cubicBezTo>
                          <a:cubicBezTo>
                            <a:pt x="6503054" y="754667"/>
                            <a:pt x="6126046" y="771422"/>
                            <a:pt x="5860556" y="769441"/>
                          </a:cubicBezTo>
                          <a:cubicBezTo>
                            <a:pt x="5595066" y="767461"/>
                            <a:pt x="5230214" y="811363"/>
                            <a:pt x="4989766" y="769441"/>
                          </a:cubicBezTo>
                          <a:cubicBezTo>
                            <a:pt x="4749318" y="727520"/>
                            <a:pt x="4410131" y="806440"/>
                            <a:pt x="4208819" y="769441"/>
                          </a:cubicBezTo>
                          <a:cubicBezTo>
                            <a:pt x="4007507" y="732442"/>
                            <a:pt x="3677496" y="754371"/>
                            <a:pt x="3427872" y="769441"/>
                          </a:cubicBezTo>
                          <a:cubicBezTo>
                            <a:pt x="3178248" y="784511"/>
                            <a:pt x="3018593" y="741456"/>
                            <a:pt x="2646926" y="769441"/>
                          </a:cubicBezTo>
                          <a:cubicBezTo>
                            <a:pt x="2275259" y="797426"/>
                            <a:pt x="2362298" y="765736"/>
                            <a:pt x="2135509" y="769441"/>
                          </a:cubicBezTo>
                          <a:cubicBezTo>
                            <a:pt x="1908720" y="773146"/>
                            <a:pt x="1568138" y="774473"/>
                            <a:pt x="1264719" y="769441"/>
                          </a:cubicBezTo>
                          <a:cubicBezTo>
                            <a:pt x="961300" y="764410"/>
                            <a:pt x="315261" y="717157"/>
                            <a:pt x="0" y="769441"/>
                          </a:cubicBezTo>
                          <a:cubicBezTo>
                            <a:pt x="-4484" y="591909"/>
                            <a:pt x="5007" y="487109"/>
                            <a:pt x="0" y="407804"/>
                          </a:cubicBezTo>
                          <a:cubicBezTo>
                            <a:pt x="-5007" y="328499"/>
                            <a:pt x="-1159" y="143382"/>
                            <a:pt x="0" y="0"/>
                          </a:cubicBezTo>
                          <a:close/>
                        </a:path>
                        <a:path w="8984343" h="769441" stroke="0" extrusionOk="0">
                          <a:moveTo>
                            <a:pt x="0" y="0"/>
                          </a:moveTo>
                          <a:cubicBezTo>
                            <a:pt x="187354" y="-19972"/>
                            <a:pt x="466633" y="14840"/>
                            <a:pt x="601260" y="0"/>
                          </a:cubicBezTo>
                          <a:cubicBezTo>
                            <a:pt x="735887" y="-14840"/>
                            <a:pt x="899436" y="14809"/>
                            <a:pt x="1022833" y="0"/>
                          </a:cubicBezTo>
                          <a:cubicBezTo>
                            <a:pt x="1146230" y="-14809"/>
                            <a:pt x="1580186" y="-32092"/>
                            <a:pt x="1893623" y="0"/>
                          </a:cubicBezTo>
                          <a:cubicBezTo>
                            <a:pt x="2207060" y="32092"/>
                            <a:pt x="2240793" y="17448"/>
                            <a:pt x="2494883" y="0"/>
                          </a:cubicBezTo>
                          <a:cubicBezTo>
                            <a:pt x="2748973" y="-17448"/>
                            <a:pt x="2867135" y="13228"/>
                            <a:pt x="3096143" y="0"/>
                          </a:cubicBezTo>
                          <a:cubicBezTo>
                            <a:pt x="3325151" y="-13228"/>
                            <a:pt x="3702452" y="2751"/>
                            <a:pt x="3966933" y="0"/>
                          </a:cubicBezTo>
                          <a:cubicBezTo>
                            <a:pt x="4231414" y="-2751"/>
                            <a:pt x="4280566" y="-5218"/>
                            <a:pt x="4478349" y="0"/>
                          </a:cubicBezTo>
                          <a:cubicBezTo>
                            <a:pt x="4676132" y="5218"/>
                            <a:pt x="5114997" y="-35163"/>
                            <a:pt x="5349140" y="0"/>
                          </a:cubicBezTo>
                          <a:cubicBezTo>
                            <a:pt x="5583283" y="35163"/>
                            <a:pt x="5996750" y="29808"/>
                            <a:pt x="6219930" y="0"/>
                          </a:cubicBezTo>
                          <a:cubicBezTo>
                            <a:pt x="6443110" y="-29808"/>
                            <a:pt x="6591111" y="-24915"/>
                            <a:pt x="6911033" y="0"/>
                          </a:cubicBezTo>
                          <a:cubicBezTo>
                            <a:pt x="7230955" y="24915"/>
                            <a:pt x="7483453" y="11080"/>
                            <a:pt x="7781823" y="0"/>
                          </a:cubicBezTo>
                          <a:cubicBezTo>
                            <a:pt x="8080193" y="-11080"/>
                            <a:pt x="8231499" y="29767"/>
                            <a:pt x="8383083" y="0"/>
                          </a:cubicBezTo>
                          <a:cubicBezTo>
                            <a:pt x="8534667" y="-29767"/>
                            <a:pt x="8723128" y="12069"/>
                            <a:pt x="8984343" y="0"/>
                          </a:cubicBezTo>
                          <a:cubicBezTo>
                            <a:pt x="8997553" y="186513"/>
                            <a:pt x="8996264" y="302772"/>
                            <a:pt x="8984343" y="392415"/>
                          </a:cubicBezTo>
                          <a:cubicBezTo>
                            <a:pt x="8972422" y="482058"/>
                            <a:pt x="8975197" y="682449"/>
                            <a:pt x="8984343" y="769441"/>
                          </a:cubicBezTo>
                          <a:cubicBezTo>
                            <a:pt x="8758455" y="748511"/>
                            <a:pt x="8452353" y="736591"/>
                            <a:pt x="8293240" y="769441"/>
                          </a:cubicBezTo>
                          <a:cubicBezTo>
                            <a:pt x="8134127" y="802291"/>
                            <a:pt x="7751769" y="756359"/>
                            <a:pt x="7422450" y="769441"/>
                          </a:cubicBezTo>
                          <a:cubicBezTo>
                            <a:pt x="7093131" y="782524"/>
                            <a:pt x="6995609" y="756305"/>
                            <a:pt x="6731346" y="769441"/>
                          </a:cubicBezTo>
                          <a:cubicBezTo>
                            <a:pt x="6467083" y="782577"/>
                            <a:pt x="6481501" y="770298"/>
                            <a:pt x="6309773" y="769441"/>
                          </a:cubicBezTo>
                          <a:cubicBezTo>
                            <a:pt x="6138045" y="768584"/>
                            <a:pt x="5939972" y="775822"/>
                            <a:pt x="5798357" y="769441"/>
                          </a:cubicBezTo>
                          <a:cubicBezTo>
                            <a:pt x="5656742" y="763060"/>
                            <a:pt x="5225560" y="758180"/>
                            <a:pt x="4927567" y="769441"/>
                          </a:cubicBezTo>
                          <a:cubicBezTo>
                            <a:pt x="4629574" y="780703"/>
                            <a:pt x="4532522" y="749908"/>
                            <a:pt x="4236463" y="769441"/>
                          </a:cubicBezTo>
                          <a:cubicBezTo>
                            <a:pt x="3940404" y="788974"/>
                            <a:pt x="3958347" y="790008"/>
                            <a:pt x="3725047" y="769441"/>
                          </a:cubicBezTo>
                          <a:cubicBezTo>
                            <a:pt x="3491747" y="748874"/>
                            <a:pt x="3347870" y="739970"/>
                            <a:pt x="3033944" y="769441"/>
                          </a:cubicBezTo>
                          <a:cubicBezTo>
                            <a:pt x="2720018" y="798912"/>
                            <a:pt x="2722196" y="754680"/>
                            <a:pt x="2612371" y="769441"/>
                          </a:cubicBezTo>
                          <a:cubicBezTo>
                            <a:pt x="2502546" y="784202"/>
                            <a:pt x="2347354" y="769704"/>
                            <a:pt x="2190797" y="769441"/>
                          </a:cubicBezTo>
                          <a:cubicBezTo>
                            <a:pt x="2034240" y="769178"/>
                            <a:pt x="1812445" y="750554"/>
                            <a:pt x="1499694" y="769441"/>
                          </a:cubicBezTo>
                          <a:cubicBezTo>
                            <a:pt x="1186943" y="788328"/>
                            <a:pt x="1193924" y="792016"/>
                            <a:pt x="988278" y="769441"/>
                          </a:cubicBezTo>
                          <a:cubicBezTo>
                            <a:pt x="782632" y="746866"/>
                            <a:pt x="220759" y="797712"/>
                            <a:pt x="0" y="769441"/>
                          </a:cubicBezTo>
                          <a:cubicBezTo>
                            <a:pt x="166" y="683534"/>
                            <a:pt x="13322" y="524476"/>
                            <a:pt x="0" y="400109"/>
                          </a:cubicBezTo>
                          <a:cubicBezTo>
                            <a:pt x="-13322" y="275742"/>
                            <a:pt x="11573" y="129971"/>
                            <a:pt x="0" y="0"/>
                          </a:cubicBezTo>
                          <a:close/>
                        </a:path>
                      </a:pathLst>
                    </a:custGeom>
                    <ask:type>
                      <ask:lineSketchNone/>
                    </ask:type>
                  </ask:lineSketchStyleProps>
                </a:ext>
              </a:extLst>
            </a:ln>
          </p:spPr>
          <p:txBody>
            <a:bodyPr wrap="square" rtlCol="0">
              <a:spAutoFit/>
            </a:bodyPr>
            <a:lstStyle/>
            <a:p>
              <a:pPr marL="0" indent="0" algn="ctr">
                <a:buNone/>
              </a:pP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　ただの掲示板ではありません </a:t>
              </a:r>
              <a:endParaRPr lang="en-US" altLang="ja-JP" sz="4400" dirty="0">
                <a:solidFill>
                  <a:schemeClr val="bg2">
                    <a:lumMod val="25000"/>
                  </a:schemeClr>
                </a:solidFill>
                <a:latin typeface="HGｺﾞｼｯｸE" panose="020B0909000000000000" pitchFamily="49" charset="-128"/>
                <a:ea typeface="HGｺﾞｼｯｸE" panose="020B0909000000000000" pitchFamily="49" charset="-128"/>
              </a:endParaRPr>
            </a:p>
          </p:txBody>
        </p:sp>
        <p:pic>
          <p:nvPicPr>
            <p:cNvPr id="20" name="グラフィックス 19" descr="警告 枠線">
              <a:extLst>
                <a:ext uri="{FF2B5EF4-FFF2-40B4-BE49-F238E27FC236}">
                  <a16:creationId xmlns:a16="http://schemas.microsoft.com/office/drawing/2014/main" id="{6DD9EB85-06E3-41D7-B87A-2F81795D1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0702" y="1781825"/>
              <a:ext cx="631313" cy="727331"/>
            </a:xfrm>
            <a:prstGeom prst="rect">
              <a:avLst/>
            </a:prstGeom>
          </p:spPr>
        </p:pic>
      </p:grpSp>
      <p:pic>
        <p:nvPicPr>
          <p:cNvPr id="23" name="図 22" descr="ロゴ, アイコン&#10;&#10;自動的に生成された説明">
            <a:extLst>
              <a:ext uri="{FF2B5EF4-FFF2-40B4-BE49-F238E27FC236}">
                <a16:creationId xmlns:a16="http://schemas.microsoft.com/office/drawing/2014/main" id="{82410B52-6E32-407C-883F-04E004C7D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126" y="3545210"/>
            <a:ext cx="3867346" cy="3867346"/>
          </a:xfrm>
          <a:prstGeom prst="rect">
            <a:avLst/>
          </a:prstGeom>
        </p:spPr>
      </p:pic>
      <p:pic>
        <p:nvPicPr>
          <p:cNvPr id="5" name="グラフィックス 4" descr="バッジ 1 枠線">
            <a:extLst>
              <a:ext uri="{FF2B5EF4-FFF2-40B4-BE49-F238E27FC236}">
                <a16:creationId xmlns:a16="http://schemas.microsoft.com/office/drawing/2014/main" id="{F78008FB-2146-46D9-9A8B-AA392A6E39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834" y="2544945"/>
            <a:ext cx="1228365" cy="1155192"/>
          </a:xfrm>
          <a:prstGeom prst="rect">
            <a:avLst/>
          </a:prstGeom>
        </p:spPr>
      </p:pic>
      <p:pic>
        <p:nvPicPr>
          <p:cNvPr id="7" name="グラフィックス 6" descr="バッジ 枠線">
            <a:extLst>
              <a:ext uri="{FF2B5EF4-FFF2-40B4-BE49-F238E27FC236}">
                <a16:creationId xmlns:a16="http://schemas.microsoft.com/office/drawing/2014/main" id="{A52E387C-B4C3-41E6-90C8-C8BB7642C3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81817" y="2509158"/>
            <a:ext cx="1228365" cy="1228365"/>
          </a:xfrm>
          <a:prstGeom prst="rect">
            <a:avLst/>
          </a:prstGeom>
        </p:spPr>
      </p:pic>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a:xfrm>
            <a:off x="1066384" y="2678461"/>
            <a:ext cx="10059229" cy="2585629"/>
          </a:xfrm>
        </p:spPr>
        <p:txBody>
          <a:bodyPr>
            <a:normAutofit/>
          </a:bodyPr>
          <a:lstStyle/>
          <a:p>
            <a:pPr marL="0" indent="0">
              <a:buNone/>
            </a:pPr>
            <a:r>
              <a:rPr kumimoji="1" lang="ja-JP" altLang="en-US" dirty="0">
                <a:latin typeface="HGｺﾞｼｯｸE" panose="020B0909000000000000" pitchFamily="49" charset="-128"/>
                <a:ea typeface="HGｺﾞｼｯｸE" panose="020B0909000000000000" pitchFamily="49" charset="-128"/>
              </a:rPr>
              <a:t>　　</a:t>
            </a:r>
            <a:r>
              <a:rPr kumimoji="1"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掲示板</a:t>
            </a:r>
            <a:r>
              <a:rPr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　　　　　　　　理解度テスト</a:t>
            </a:r>
            <a:endParaRPr lang="en-US" altLang="ja-JP" sz="36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雑談ルーム</a:t>
            </a:r>
            <a:endParaRPr lang="en-US" altLang="ja-JP"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r>
              <a:rPr lang="en-US" altLang="ja-JP" dirty="0"/>
              <a:t>	</a:t>
            </a:r>
          </a:p>
        </p:txBody>
      </p:sp>
    </p:spTree>
    <p:extLst>
      <p:ext uri="{BB962C8B-B14F-4D97-AF65-F5344CB8AC3E}">
        <p14:creationId xmlns:p14="http://schemas.microsoft.com/office/powerpoint/2010/main" val="19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1000"/>
                                        <p:tgtEl>
                                          <p:spTgt spid="3">
                                            <p:txEl>
                                              <p:pRg st="0" end="0"/>
                                            </p:txEl>
                                          </p:spTgt>
                                        </p:tgtEl>
                                      </p:cBhvr>
                                    </p:animEffect>
                                    <p:anim calcmode="lin" valueType="num">
                                      <p:cBhvr>
                                        <p:cTn id="4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fade">
                                      <p:cBhvr>
                                        <p:cTn id="47" dur="1000"/>
                                        <p:tgtEl>
                                          <p:spTgt spid="3">
                                            <p:txEl>
                                              <p:pRg st="1" end="1"/>
                                            </p:txEl>
                                          </p:spTgt>
                                        </p:tgtEl>
                                      </p:cBhvr>
                                    </p:animEffect>
                                    <p:anim calcmode="lin" valueType="num">
                                      <p:cBhvr>
                                        <p:cTn id="4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Effect transition="in" filter="fade">
                                      <p:cBhvr>
                                        <p:cTn id="52" dur="1000"/>
                                        <p:tgtEl>
                                          <p:spTgt spid="3">
                                            <p:txEl>
                                              <p:pRg st="2" end="2"/>
                                            </p:txEl>
                                          </p:spTgt>
                                        </p:tgtEl>
                                      </p:cBhvr>
                                    </p:animEffect>
                                    <p:anim calcmode="lin" valueType="num">
                                      <p:cBhvr>
                                        <p:cTn id="5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2870</TotalTime>
  <Words>1599</Words>
  <Application>Microsoft Office PowerPoint</Application>
  <PresentationFormat>ワイド画面</PresentationFormat>
  <Paragraphs>237</Paragraphs>
  <Slides>28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28</vt:i4>
      </vt:variant>
    </vt:vector>
  </HeadingPairs>
  <TitlesOfParts>
    <vt:vector size="38" baseType="lpstr">
      <vt:lpstr>BIZ UDPゴシック</vt:lpstr>
      <vt:lpstr>HGPｺﾞｼｯｸE</vt:lpstr>
      <vt:lpstr>HGｺﾞｼｯｸE</vt:lpstr>
      <vt:lpstr>HG丸ｺﾞｼｯｸM-PRO</vt:lpstr>
      <vt:lpstr>游ゴシック</vt:lpstr>
      <vt:lpstr>游ゴシック Light</vt:lpstr>
      <vt:lpstr>游ゴシック Medium</vt:lpstr>
      <vt:lpstr>Arial</vt:lpstr>
      <vt:lpstr>Arial Rounded MT Bold</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PowerPoint プレゼンテーション</vt:lpstr>
      <vt:lpstr>チームの中で大事にしていたこと…</vt:lpstr>
      <vt:lpstr>それからというもの…</vt:lpstr>
      <vt:lpstr>本日の発表概要</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165</cp:revision>
  <dcterms:created xsi:type="dcterms:W3CDTF">2021-06-21T07:35:29Z</dcterms:created>
  <dcterms:modified xsi:type="dcterms:W3CDTF">2021-06-28T09:00:10Z</dcterms:modified>
</cp:coreProperties>
</file>