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259" r:id="rId3"/>
    <p:sldId id="260" r:id="rId4"/>
    <p:sldId id="273" r:id="rId5"/>
    <p:sldId id="274" r:id="rId6"/>
    <p:sldId id="261" r:id="rId7"/>
    <p:sldId id="275" r:id="rId8"/>
    <p:sldId id="281" r:id="rId9"/>
    <p:sldId id="277" r:id="rId10"/>
    <p:sldId id="282" r:id="rId11"/>
    <p:sldId id="262" r:id="rId12"/>
    <p:sldId id="263" r:id="rId13"/>
    <p:sldId id="266" r:id="rId14"/>
    <p:sldId id="267" r:id="rId15"/>
    <p:sldId id="268" r:id="rId16"/>
    <p:sldId id="271" r:id="rId17"/>
    <p:sldId id="272" r:id="rId18"/>
    <p:sldId id="264" r:id="rId19"/>
    <p:sldId id="278" r:id="rId20"/>
    <p:sldId id="265" r:id="rId21"/>
    <p:sldId id="279" r:id="rId22"/>
    <p:sldId id="280"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奥冨　乃葵" initials="奥冨　乃葵" lastIdx="2" clrIdx="0">
    <p:extLst>
      <p:ext uri="{19B8F6BF-5375-455C-9EA6-DF929625EA0E}">
        <p15:presenceInfo xmlns:p15="http://schemas.microsoft.com/office/powerpoint/2012/main" userId="S::okutomi@seplus2016.onmicrosoft.com::a823d9ae-fd5f-43f8-a93a-931e985154a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9C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03C81-929F-483A-98BB-BB2CF053AE2D}" type="datetimeFigureOut">
              <a:rPr kumimoji="1" lang="ja-JP" altLang="en-US" smtClean="0"/>
              <a:t>2021/6/24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25E13-CD2C-4D61-B854-DA341EE70466}" type="slidenum">
              <a:rPr kumimoji="1" lang="ja-JP" altLang="en-US" smtClean="0"/>
              <a:t>‹#›</a:t>
            </a:fld>
            <a:endParaRPr kumimoji="1" lang="ja-JP" altLang="en-US"/>
          </a:p>
        </p:txBody>
      </p:sp>
    </p:spTree>
    <p:extLst>
      <p:ext uri="{BB962C8B-B14F-4D97-AF65-F5344CB8AC3E}">
        <p14:creationId xmlns:p14="http://schemas.microsoft.com/office/powerpoint/2010/main" val="2099970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A5EF0-B04C-4251-992B-93610F04CFF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436F142-D19D-4D4E-A5FE-566F8D8C5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BC52394-157C-4B42-989D-5F89AFD29402}"/>
              </a:ext>
            </a:extLst>
          </p:cNvPr>
          <p:cNvSpPr>
            <a:spLocks noGrp="1"/>
          </p:cNvSpPr>
          <p:nvPr>
            <p:ph type="dt" sz="half" idx="10"/>
          </p:nvPr>
        </p:nvSpPr>
        <p:spPr/>
        <p:txBody>
          <a:bodyPr/>
          <a:lstStyle/>
          <a:p>
            <a:fld id="{59BB119C-2354-4688-87AF-BA4D599B614A}" type="datetime1">
              <a:rPr kumimoji="1" lang="ja-JP" altLang="en-US" smtClean="0"/>
              <a:t>2021/6/24</a:t>
            </a:fld>
            <a:endParaRPr kumimoji="1" lang="ja-JP" altLang="en-US"/>
          </a:p>
        </p:txBody>
      </p:sp>
      <p:sp>
        <p:nvSpPr>
          <p:cNvPr id="5" name="フッター プレースホルダー 4">
            <a:extLst>
              <a:ext uri="{FF2B5EF4-FFF2-40B4-BE49-F238E27FC236}">
                <a16:creationId xmlns:a16="http://schemas.microsoft.com/office/drawing/2014/main" id="{99CB8C8E-AE0A-48C8-8424-4D41582A10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669D1C-6FDE-44AF-ADC9-4CAEC942D770}"/>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334744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F145AD-9AE4-4938-8CA1-CA8E7E7C8BD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D7BEF73-9FEE-4A39-AADF-867DAE99FBD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244449-4723-47C3-B143-831065B010FC}"/>
              </a:ext>
            </a:extLst>
          </p:cNvPr>
          <p:cNvSpPr>
            <a:spLocks noGrp="1"/>
          </p:cNvSpPr>
          <p:nvPr>
            <p:ph type="dt" sz="half" idx="10"/>
          </p:nvPr>
        </p:nvSpPr>
        <p:spPr/>
        <p:txBody>
          <a:bodyPr/>
          <a:lstStyle/>
          <a:p>
            <a:fld id="{F908B3E0-6774-48D5-9E5B-1372A99EF6A3}" type="datetime1">
              <a:rPr kumimoji="1" lang="ja-JP" altLang="en-US" smtClean="0"/>
              <a:t>2021/6/24</a:t>
            </a:fld>
            <a:endParaRPr kumimoji="1" lang="ja-JP" altLang="en-US"/>
          </a:p>
        </p:txBody>
      </p:sp>
      <p:sp>
        <p:nvSpPr>
          <p:cNvPr id="5" name="フッター プレースホルダー 4">
            <a:extLst>
              <a:ext uri="{FF2B5EF4-FFF2-40B4-BE49-F238E27FC236}">
                <a16:creationId xmlns:a16="http://schemas.microsoft.com/office/drawing/2014/main" id="{FEBD5930-A464-432E-8CB5-0FD4E6A1A9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4ABB9C-983F-469D-84EE-7BD867B21870}"/>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87184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917D27-8ECC-40A8-A3A9-AD398D19E7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602C314-BF68-4DBF-8BF2-DCC2A86EED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240EFA-6584-487F-B57F-48013A5CFECA}"/>
              </a:ext>
            </a:extLst>
          </p:cNvPr>
          <p:cNvSpPr>
            <a:spLocks noGrp="1"/>
          </p:cNvSpPr>
          <p:nvPr>
            <p:ph type="dt" sz="half" idx="10"/>
          </p:nvPr>
        </p:nvSpPr>
        <p:spPr/>
        <p:txBody>
          <a:bodyPr/>
          <a:lstStyle/>
          <a:p>
            <a:fld id="{A43807BB-F824-4087-9C81-042947DFC4FF}" type="datetime1">
              <a:rPr kumimoji="1" lang="ja-JP" altLang="en-US" smtClean="0"/>
              <a:t>2021/6/24</a:t>
            </a:fld>
            <a:endParaRPr kumimoji="1" lang="ja-JP" altLang="en-US"/>
          </a:p>
        </p:txBody>
      </p:sp>
      <p:sp>
        <p:nvSpPr>
          <p:cNvPr id="5" name="フッター プレースホルダー 4">
            <a:extLst>
              <a:ext uri="{FF2B5EF4-FFF2-40B4-BE49-F238E27FC236}">
                <a16:creationId xmlns:a16="http://schemas.microsoft.com/office/drawing/2014/main" id="{F7D335E7-FC07-47C9-B1B3-24369D46F1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314973-8A8D-4CF9-9288-58662A3327B2}"/>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43906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9E88D-7B41-4CE5-B198-9536EAA6648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74F52E-5DD6-4CF0-9C19-31DF5A56860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0D2783-2D1C-499F-AC4E-7BA92E4C57B8}"/>
              </a:ext>
            </a:extLst>
          </p:cNvPr>
          <p:cNvSpPr>
            <a:spLocks noGrp="1"/>
          </p:cNvSpPr>
          <p:nvPr>
            <p:ph type="dt" sz="half" idx="10"/>
          </p:nvPr>
        </p:nvSpPr>
        <p:spPr/>
        <p:txBody>
          <a:bodyPr/>
          <a:lstStyle/>
          <a:p>
            <a:fld id="{7775256B-4124-4AE7-BA58-25D8C34EA35D}" type="datetime1">
              <a:rPr kumimoji="1" lang="ja-JP" altLang="en-US" smtClean="0"/>
              <a:t>2021/6/24</a:t>
            </a:fld>
            <a:endParaRPr kumimoji="1" lang="ja-JP" altLang="en-US"/>
          </a:p>
        </p:txBody>
      </p:sp>
      <p:sp>
        <p:nvSpPr>
          <p:cNvPr id="5" name="フッター プレースホルダー 4">
            <a:extLst>
              <a:ext uri="{FF2B5EF4-FFF2-40B4-BE49-F238E27FC236}">
                <a16:creationId xmlns:a16="http://schemas.microsoft.com/office/drawing/2014/main" id="{86B48398-673C-4DC6-A972-CD0A48CB43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DE200F-25EA-40A1-A72B-622638D4AC52}"/>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226980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57467D-DB38-461E-852B-D811AFF0AFD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28A994-1399-4267-80DA-515DDA7FC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1ED0B5F-5FC5-4ECF-AE80-0C99A1585005}"/>
              </a:ext>
            </a:extLst>
          </p:cNvPr>
          <p:cNvSpPr>
            <a:spLocks noGrp="1"/>
          </p:cNvSpPr>
          <p:nvPr>
            <p:ph type="dt" sz="half" idx="10"/>
          </p:nvPr>
        </p:nvSpPr>
        <p:spPr/>
        <p:txBody>
          <a:bodyPr/>
          <a:lstStyle/>
          <a:p>
            <a:fld id="{DBE2477F-8A23-45E9-8825-9EA9DD275D71}" type="datetime1">
              <a:rPr kumimoji="1" lang="ja-JP" altLang="en-US" smtClean="0"/>
              <a:t>2021/6/24</a:t>
            </a:fld>
            <a:endParaRPr kumimoji="1" lang="ja-JP" altLang="en-US"/>
          </a:p>
        </p:txBody>
      </p:sp>
      <p:sp>
        <p:nvSpPr>
          <p:cNvPr id="5" name="フッター プレースホルダー 4">
            <a:extLst>
              <a:ext uri="{FF2B5EF4-FFF2-40B4-BE49-F238E27FC236}">
                <a16:creationId xmlns:a16="http://schemas.microsoft.com/office/drawing/2014/main" id="{F292400B-B44F-4966-9C19-D870CFD358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9883B5-823C-45BD-80C5-4BB4319C6FF9}"/>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07240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411CF-118C-4C35-BE0E-64B6A1C18B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2A3663-E7FA-49D3-8A91-14FC268C0C3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7E4B278-E94F-4104-882E-1F6145036C5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1B1D8D8-E4C7-45F2-A798-8D5E71F3E069}"/>
              </a:ext>
            </a:extLst>
          </p:cNvPr>
          <p:cNvSpPr>
            <a:spLocks noGrp="1"/>
          </p:cNvSpPr>
          <p:nvPr>
            <p:ph type="dt" sz="half" idx="10"/>
          </p:nvPr>
        </p:nvSpPr>
        <p:spPr/>
        <p:txBody>
          <a:bodyPr/>
          <a:lstStyle/>
          <a:p>
            <a:fld id="{0D35B1BF-3ED8-48B6-9488-6F1BFD7EF0FE}" type="datetime1">
              <a:rPr kumimoji="1" lang="ja-JP" altLang="en-US" smtClean="0"/>
              <a:t>2021/6/24</a:t>
            </a:fld>
            <a:endParaRPr kumimoji="1" lang="ja-JP" altLang="en-US"/>
          </a:p>
        </p:txBody>
      </p:sp>
      <p:sp>
        <p:nvSpPr>
          <p:cNvPr id="6" name="フッター プレースホルダー 5">
            <a:extLst>
              <a:ext uri="{FF2B5EF4-FFF2-40B4-BE49-F238E27FC236}">
                <a16:creationId xmlns:a16="http://schemas.microsoft.com/office/drawing/2014/main" id="{54489DD7-FA25-4501-8FA0-1467E60B12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AC7BB8-A3FF-4E50-96A3-988D1E969B9A}"/>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76181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4273CB-EAB2-40DE-8738-42B17BAD637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C601726-79AC-40AD-B35B-61962ABE47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6DDFC8A-2518-42D7-A90A-D92ED9C1F1F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8EDF67-7D23-4FC6-BDA1-FF96F1E590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E7264DA-1310-42B4-9DF0-18097BE2210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0F197AC-49F1-4524-A081-CEB37F3A7E19}"/>
              </a:ext>
            </a:extLst>
          </p:cNvPr>
          <p:cNvSpPr>
            <a:spLocks noGrp="1"/>
          </p:cNvSpPr>
          <p:nvPr>
            <p:ph type="dt" sz="half" idx="10"/>
          </p:nvPr>
        </p:nvSpPr>
        <p:spPr/>
        <p:txBody>
          <a:bodyPr/>
          <a:lstStyle/>
          <a:p>
            <a:fld id="{24B66A82-8CC5-4DB7-A903-10DB7659B13D}" type="datetime1">
              <a:rPr kumimoji="1" lang="ja-JP" altLang="en-US" smtClean="0"/>
              <a:t>2021/6/24</a:t>
            </a:fld>
            <a:endParaRPr kumimoji="1" lang="ja-JP" altLang="en-US"/>
          </a:p>
        </p:txBody>
      </p:sp>
      <p:sp>
        <p:nvSpPr>
          <p:cNvPr id="8" name="フッター プレースホルダー 7">
            <a:extLst>
              <a:ext uri="{FF2B5EF4-FFF2-40B4-BE49-F238E27FC236}">
                <a16:creationId xmlns:a16="http://schemas.microsoft.com/office/drawing/2014/main" id="{72452D83-2863-469F-9584-7E145D6FA8E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56BE1B-DEFC-441B-A0D1-B4054671F0AC}"/>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04684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0B9C1B-B12A-4A06-8401-593F2A5FD23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7AC5AD-9E54-4F76-983E-0B822019E4E6}"/>
              </a:ext>
            </a:extLst>
          </p:cNvPr>
          <p:cNvSpPr>
            <a:spLocks noGrp="1"/>
          </p:cNvSpPr>
          <p:nvPr>
            <p:ph type="dt" sz="half" idx="10"/>
          </p:nvPr>
        </p:nvSpPr>
        <p:spPr/>
        <p:txBody>
          <a:bodyPr/>
          <a:lstStyle/>
          <a:p>
            <a:fld id="{D4B5F948-5964-47DF-AEF9-152195EC64FF}" type="datetime1">
              <a:rPr kumimoji="1" lang="ja-JP" altLang="en-US" smtClean="0"/>
              <a:t>2021/6/24</a:t>
            </a:fld>
            <a:endParaRPr kumimoji="1" lang="ja-JP" altLang="en-US"/>
          </a:p>
        </p:txBody>
      </p:sp>
      <p:sp>
        <p:nvSpPr>
          <p:cNvPr id="4" name="フッター プレースホルダー 3">
            <a:extLst>
              <a:ext uri="{FF2B5EF4-FFF2-40B4-BE49-F238E27FC236}">
                <a16:creationId xmlns:a16="http://schemas.microsoft.com/office/drawing/2014/main" id="{477DA6E3-8E2C-48AA-8243-FB0E088C3FA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A14FFFB-6BA3-4235-B505-F2F648ED0125}"/>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39833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025D27C-04F6-4666-B89D-31947AC8EAA5}"/>
              </a:ext>
            </a:extLst>
          </p:cNvPr>
          <p:cNvSpPr>
            <a:spLocks noGrp="1"/>
          </p:cNvSpPr>
          <p:nvPr>
            <p:ph type="dt" sz="half" idx="10"/>
          </p:nvPr>
        </p:nvSpPr>
        <p:spPr/>
        <p:txBody>
          <a:bodyPr/>
          <a:lstStyle/>
          <a:p>
            <a:fld id="{A5296E1C-A13F-4D7E-9041-77A826B4C2A6}" type="datetime1">
              <a:rPr kumimoji="1" lang="ja-JP" altLang="en-US" smtClean="0"/>
              <a:t>2021/6/24</a:t>
            </a:fld>
            <a:endParaRPr kumimoji="1" lang="ja-JP" altLang="en-US"/>
          </a:p>
        </p:txBody>
      </p:sp>
      <p:sp>
        <p:nvSpPr>
          <p:cNvPr id="3" name="フッター プレースホルダー 2">
            <a:extLst>
              <a:ext uri="{FF2B5EF4-FFF2-40B4-BE49-F238E27FC236}">
                <a16:creationId xmlns:a16="http://schemas.microsoft.com/office/drawing/2014/main" id="{C4BF1E20-AEB1-4208-8A6C-DC166AE376C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6521744-87ED-4D6A-BF88-ED912DD60474}"/>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93887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39051E-8A6D-4CFA-A942-941F432CBC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AC8F45-0020-42AB-8B95-0F5B5ED629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9E6F5D-0F3B-4837-B9E3-CBFB64ED6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0443791-C192-459E-A85F-EBD52955C089}"/>
              </a:ext>
            </a:extLst>
          </p:cNvPr>
          <p:cNvSpPr>
            <a:spLocks noGrp="1"/>
          </p:cNvSpPr>
          <p:nvPr>
            <p:ph type="dt" sz="half" idx="10"/>
          </p:nvPr>
        </p:nvSpPr>
        <p:spPr/>
        <p:txBody>
          <a:bodyPr/>
          <a:lstStyle/>
          <a:p>
            <a:fld id="{E2BC2256-B6C1-4A6A-936B-57DE2787165A}" type="datetime1">
              <a:rPr kumimoji="1" lang="ja-JP" altLang="en-US" smtClean="0"/>
              <a:t>2021/6/24</a:t>
            </a:fld>
            <a:endParaRPr kumimoji="1" lang="ja-JP" altLang="en-US"/>
          </a:p>
        </p:txBody>
      </p:sp>
      <p:sp>
        <p:nvSpPr>
          <p:cNvPr id="6" name="フッター プレースホルダー 5">
            <a:extLst>
              <a:ext uri="{FF2B5EF4-FFF2-40B4-BE49-F238E27FC236}">
                <a16:creationId xmlns:a16="http://schemas.microsoft.com/office/drawing/2014/main" id="{A79D5C8E-4537-4FEC-9D04-29A639DF68A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D59A0C-03BF-4B95-88FA-B957D0F4993C}"/>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8911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C2061-B2DA-44B7-B506-E40C98D898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DF714A-12CB-45FB-8D91-FB7DDE65B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9FC25E7-DC54-4D7E-B017-4CDA3ED42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627D84-55B4-40A6-BC2A-903AAD87A020}"/>
              </a:ext>
            </a:extLst>
          </p:cNvPr>
          <p:cNvSpPr>
            <a:spLocks noGrp="1"/>
          </p:cNvSpPr>
          <p:nvPr>
            <p:ph type="dt" sz="half" idx="10"/>
          </p:nvPr>
        </p:nvSpPr>
        <p:spPr/>
        <p:txBody>
          <a:bodyPr/>
          <a:lstStyle/>
          <a:p>
            <a:fld id="{E93CEE72-A018-4906-AC4F-E843DC950C79}" type="datetime1">
              <a:rPr kumimoji="1" lang="ja-JP" altLang="en-US" smtClean="0"/>
              <a:t>2021/6/24</a:t>
            </a:fld>
            <a:endParaRPr kumimoji="1" lang="ja-JP" altLang="en-US"/>
          </a:p>
        </p:txBody>
      </p:sp>
      <p:sp>
        <p:nvSpPr>
          <p:cNvPr id="6" name="フッター プレースホルダー 5">
            <a:extLst>
              <a:ext uri="{FF2B5EF4-FFF2-40B4-BE49-F238E27FC236}">
                <a16:creationId xmlns:a16="http://schemas.microsoft.com/office/drawing/2014/main" id="{89E645FB-9E06-4D00-86CB-E744B86FF12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92C38B-62BE-490B-96E3-5A3C88B9F6C1}"/>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805483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90B5E1F-FEC0-4F44-B9C3-45454B7B7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66464A4-2468-47CA-9369-E16324A743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4753EC-6C5A-4F02-BAAF-8D3458CEA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F2E0C-129F-49D3-A727-51B2C8F82073}" type="datetime1">
              <a:rPr kumimoji="1" lang="ja-JP" altLang="en-US" smtClean="0"/>
              <a:t>2021/6/24</a:t>
            </a:fld>
            <a:endParaRPr kumimoji="1" lang="ja-JP" altLang="en-US"/>
          </a:p>
        </p:txBody>
      </p:sp>
      <p:sp>
        <p:nvSpPr>
          <p:cNvPr id="5" name="フッター プレースホルダー 4">
            <a:extLst>
              <a:ext uri="{FF2B5EF4-FFF2-40B4-BE49-F238E27FC236}">
                <a16:creationId xmlns:a16="http://schemas.microsoft.com/office/drawing/2014/main" id="{214338DB-98CF-4DA3-8E73-D7B8DD2CDF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B699AB4-F2BA-410C-84E4-B9AD9E98D7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347269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0.png"/><Relationship Id="rId18" Type="http://schemas.openxmlformats.org/officeDocument/2006/relationships/image" Target="../media/image12.png"/><Relationship Id="rId7" Type="http://schemas.openxmlformats.org/officeDocument/2006/relationships/image" Target="../media/image7.png"/><Relationship Id="rId12" Type="http://schemas.openxmlformats.org/officeDocument/2006/relationships/customXml" Target="../ink/ink5.xml"/><Relationship Id="rId17" Type="http://schemas.openxmlformats.org/officeDocument/2006/relationships/image" Target="../media/image5.png"/><Relationship Id="rId2" Type="http://schemas.openxmlformats.org/officeDocument/2006/relationships/customXml" Target="../ink/ink1.xml"/><Relationship Id="rId16" Type="http://schemas.openxmlformats.org/officeDocument/2006/relationships/image" Target="../media/image4.png"/><Relationship Id="rId20"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4.xml"/><Relationship Id="rId19" Type="http://schemas.openxmlformats.org/officeDocument/2006/relationships/image" Target="../media/image13.png"/><Relationship Id="rId9" Type="http://schemas.openxmlformats.org/officeDocument/2006/relationships/image" Target="../media/image8.png"/><Relationship Id="rId14" Type="http://schemas.openxmlformats.org/officeDocument/2006/relationships/customXml" Target="../ink/ink6.xml"/></Relationships>
</file>

<file path=ppt/slides/_rels/slide8.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0.png"/><Relationship Id="rId18" Type="http://schemas.openxmlformats.org/officeDocument/2006/relationships/image" Target="../media/image12.png"/><Relationship Id="rId7" Type="http://schemas.openxmlformats.org/officeDocument/2006/relationships/image" Target="../media/image7.png"/><Relationship Id="rId12" Type="http://schemas.openxmlformats.org/officeDocument/2006/relationships/customXml" Target="../ink/ink11.xml"/><Relationship Id="rId17" Type="http://schemas.openxmlformats.org/officeDocument/2006/relationships/image" Target="../media/image5.png"/><Relationship Id="rId2" Type="http://schemas.openxmlformats.org/officeDocument/2006/relationships/customXml" Target="../ink/ink7.xml"/><Relationship Id="rId16" Type="http://schemas.openxmlformats.org/officeDocument/2006/relationships/image" Target="../media/image4.png"/><Relationship Id="rId20"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10.xml"/><Relationship Id="rId19" Type="http://schemas.openxmlformats.org/officeDocument/2006/relationships/image" Target="../media/image13.png"/><Relationship Id="rId9" Type="http://schemas.openxmlformats.org/officeDocument/2006/relationships/image" Target="../media/image8.png"/><Relationship Id="rId14" Type="http://schemas.openxmlformats.org/officeDocument/2006/relationships/customXml" Target="../ink/ink1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図 2" descr="ノートパソコン, コンピュータ, 屋内, 人 が含まれている画像&#10;&#10;自動的に生成された説明">
            <a:extLst>
              <a:ext uri="{FF2B5EF4-FFF2-40B4-BE49-F238E27FC236}">
                <a16:creationId xmlns:a16="http://schemas.microsoft.com/office/drawing/2014/main" id="{504D9CB3-7FD9-49A3-8936-243D7B2D662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9000"/>
                    </a14:imgEffect>
                    <a14:imgEffect>
                      <a14:saturation sat="66000"/>
                    </a14:imgEffect>
                  </a14:imgLayer>
                </a14:imgProps>
              </a:ext>
              <a:ext uri="{28A0092B-C50C-407E-A947-70E740481C1C}">
                <a14:useLocalDpi xmlns:a14="http://schemas.microsoft.com/office/drawing/2010/main" val="0"/>
              </a:ext>
            </a:extLst>
          </a:blip>
          <a:srcRect l="23416" r="799" b="1"/>
          <a:stretch/>
        </p:blipFill>
        <p:spPr>
          <a:xfrm>
            <a:off x="3017903" y="0"/>
            <a:ext cx="9216840" cy="6858000"/>
          </a:xfrm>
          <a:prstGeom prst="rect">
            <a:avLst/>
          </a:prstGeom>
        </p:spPr>
      </p:pic>
      <p:sp>
        <p:nvSpPr>
          <p:cNvPr id="21" name="Rectangle 2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テキスト ボックス 3">
            <a:extLst>
              <a:ext uri="{FF2B5EF4-FFF2-40B4-BE49-F238E27FC236}">
                <a16:creationId xmlns:a16="http://schemas.microsoft.com/office/drawing/2014/main" id="{923ACDF8-8AA7-43D6-AA54-C50E3EE46DC2}"/>
              </a:ext>
            </a:extLst>
          </p:cNvPr>
          <p:cNvSpPr txBox="1"/>
          <p:nvPr/>
        </p:nvSpPr>
        <p:spPr>
          <a:xfrm>
            <a:off x="675249" y="2799471"/>
            <a:ext cx="4568767" cy="938719"/>
          </a:xfrm>
          <a:prstGeom prst="rect">
            <a:avLst/>
          </a:prstGeom>
        </p:spPr>
        <p:txBody>
          <a:bodyPr vert="horz" lIns="91440" tIns="45720" rIns="91440" bIns="45720" rtlCol="0">
            <a:noAutofit/>
          </a:bodyPr>
          <a:lstStyle/>
          <a:p>
            <a:pPr>
              <a:lnSpc>
                <a:spcPct val="90000"/>
              </a:lnSpc>
              <a:spcAft>
                <a:spcPts val="600"/>
              </a:spcAft>
            </a:pPr>
            <a:endParaRPr kumimoji="1" lang="en-US" altLang="ja-JP" sz="2800" dirty="0"/>
          </a:p>
        </p:txBody>
      </p:sp>
      <p:sp>
        <p:nvSpPr>
          <p:cNvPr id="7" name="テキスト ボックス 6">
            <a:extLst>
              <a:ext uri="{FF2B5EF4-FFF2-40B4-BE49-F238E27FC236}">
                <a16:creationId xmlns:a16="http://schemas.microsoft.com/office/drawing/2014/main" id="{FE571ABB-94A0-40B4-B440-76CA82E0462F}"/>
              </a:ext>
            </a:extLst>
          </p:cNvPr>
          <p:cNvSpPr txBox="1"/>
          <p:nvPr/>
        </p:nvSpPr>
        <p:spPr>
          <a:xfrm>
            <a:off x="192156" y="1371410"/>
            <a:ext cx="6361044" cy="938719"/>
          </a:xfrm>
          <a:prstGeom prst="rect">
            <a:avLst/>
          </a:prstGeom>
          <a:noFill/>
        </p:spPr>
        <p:txBody>
          <a:bodyPr wrap="square" rtlCol="0">
            <a:spAutoFit/>
          </a:bodyPr>
          <a:lstStyle/>
          <a:p>
            <a:pPr>
              <a:spcAft>
                <a:spcPts val="600"/>
              </a:spcAft>
            </a:pPr>
            <a:endParaRPr lang="en-US" altLang="ja-JP" sz="3200">
              <a:solidFill>
                <a:schemeClr val="bg1"/>
              </a:solidFill>
              <a:latin typeface="HGｺﾞｼｯｸE" panose="020B0909000000000000" pitchFamily="49" charset="-128"/>
              <a:ea typeface="HGｺﾞｼｯｸE" panose="020B0909000000000000" pitchFamily="49" charset="-128"/>
            </a:endParaRPr>
          </a:p>
          <a:p>
            <a:pPr>
              <a:spcAft>
                <a:spcPts val="600"/>
              </a:spcAft>
            </a:pPr>
            <a:endParaRPr kumimoji="1" lang="ja-JP" altLang="en-US">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267693764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BE7800-224B-4AC2-B6B1-DD481044EEB2}"/>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C2C81098-2DFC-4D35-97C4-8D2E356F1212}"/>
              </a:ext>
            </a:extLst>
          </p:cNvPr>
          <p:cNvSpPr>
            <a:spLocks noGrp="1"/>
          </p:cNvSpPr>
          <p:nvPr>
            <p:ph idx="1"/>
          </p:nvPr>
        </p:nvSpPr>
        <p:spPr/>
        <p:txBody>
          <a:bodyPr>
            <a:normAutofit fontScale="92500" lnSpcReduction="10000"/>
          </a:bodyPr>
          <a:lstStyle/>
          <a:p>
            <a:r>
              <a:rPr kumimoji="1" lang="ja-JP" altLang="en-US" dirty="0"/>
              <a:t>掲示板機能</a:t>
            </a:r>
            <a:endParaRPr kumimoji="1" lang="en-US" altLang="ja-JP" dirty="0"/>
          </a:p>
          <a:p>
            <a:r>
              <a:rPr lang="ja-JP" altLang="en-US" dirty="0"/>
              <a:t>→雑談ルーム、</a:t>
            </a:r>
            <a:r>
              <a:rPr lang="en-US" altLang="ja-JP" dirty="0"/>
              <a:t>Q</a:t>
            </a:r>
            <a:r>
              <a:rPr lang="ja-JP" altLang="en-US" dirty="0"/>
              <a:t>＆</a:t>
            </a:r>
            <a:r>
              <a:rPr lang="en-US" altLang="ja-JP" dirty="0"/>
              <a:t>A</a:t>
            </a:r>
            <a:r>
              <a:rPr lang="ja-JP" altLang="en-US" dirty="0"/>
              <a:t>ルーム</a:t>
            </a:r>
            <a:endParaRPr kumimoji="1" lang="en-US" altLang="ja-JP" dirty="0"/>
          </a:p>
          <a:p>
            <a:r>
              <a:rPr lang="ja-JP" altLang="en-US" dirty="0"/>
              <a:t>理解度テスト</a:t>
            </a:r>
            <a:endParaRPr lang="en-US" altLang="ja-JP" dirty="0"/>
          </a:p>
          <a:p>
            <a:r>
              <a:rPr lang="ja-JP" altLang="en-US" dirty="0"/>
              <a:t>　意見：オンライン研修時代において不足しがちなコミュニケーションやアウトプットの機会を受講者にもうけている</a:t>
            </a:r>
          </a:p>
          <a:p>
            <a:r>
              <a:rPr lang="ja-JP" altLang="en-US" dirty="0"/>
              <a:t>　　　　：ただの掲示板ではなく、</a:t>
            </a:r>
            <a:r>
              <a:rPr lang="en-US" altLang="ja-JP" dirty="0"/>
              <a:t>Q</a:t>
            </a:r>
            <a:r>
              <a:rPr lang="ja-JP" altLang="en-US" dirty="0"/>
              <a:t>＆</a:t>
            </a:r>
            <a:r>
              <a:rPr lang="en-US" altLang="ja-JP" dirty="0"/>
              <a:t>A</a:t>
            </a:r>
            <a:r>
              <a:rPr lang="ja-JP" altLang="en-US" dirty="0"/>
              <a:t>ルームや理解度テストの機能を設けることでコミュニケーション能力を向上しながら知　　　　　識の定着を図れるという売り。</a:t>
            </a:r>
          </a:p>
          <a:p>
            <a:r>
              <a:rPr lang="ja-JP" altLang="en-US" dirty="0"/>
              <a:t>　　　　：講師の方の負担を減らす、または質問の待ち時間の削減</a:t>
            </a:r>
          </a:p>
          <a:p>
            <a:r>
              <a:rPr lang="ja-JP" altLang="en-US" dirty="0"/>
              <a:t>　　　　：分からないことはみんなで話し合おう！という売り</a:t>
            </a:r>
            <a:endParaRPr lang="en-US" altLang="ja-JP" dirty="0"/>
          </a:p>
          <a:p>
            <a:endParaRPr kumimoji="1" lang="ja-JP" altLang="en-US" dirty="0"/>
          </a:p>
        </p:txBody>
      </p:sp>
    </p:spTree>
    <p:extLst>
      <p:ext uri="{BB962C8B-B14F-4D97-AF65-F5344CB8AC3E}">
        <p14:creationId xmlns:p14="http://schemas.microsoft.com/office/powerpoint/2010/main" val="686471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274304"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03</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49284535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91000"/>
                    </a14:imgEffect>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04</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27554121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69" y="271831"/>
            <a:ext cx="6765473" cy="439354"/>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pic>
        <p:nvPicPr>
          <p:cNvPr id="21" name="図 20" descr="座る, 暗い, 明かり, テーブル が含まれている画像&#10;&#10;自動的に生成された説明">
            <a:extLst>
              <a:ext uri="{FF2B5EF4-FFF2-40B4-BE49-F238E27FC236}">
                <a16:creationId xmlns:a16="http://schemas.microsoft.com/office/drawing/2014/main" id="{30832EE2-3592-4CF6-ADA6-8124A8639FC9}"/>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6100"/>
                    </a14:imgEffect>
                  </a14:imgLayer>
                </a14:imgProps>
              </a:ext>
              <a:ext uri="{28A0092B-C50C-407E-A947-70E740481C1C}">
                <a14:useLocalDpi xmlns:a14="http://schemas.microsoft.com/office/drawing/2010/main" val="0"/>
              </a:ext>
            </a:extLst>
          </a:blip>
          <a:srcRect l="8200" r="19001"/>
          <a:stretch/>
        </p:blipFill>
        <p:spPr>
          <a:xfrm>
            <a:off x="7226647" y="491508"/>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93" y="875474"/>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a:spcAft>
                <a:spcPts val="600"/>
              </a:spcAft>
            </a:pPr>
            <a:endParaRPr lang="en-US" altLang="ja-JP"/>
          </a:p>
          <a:p>
            <a:pPr>
              <a:spcAft>
                <a:spcPts val="600"/>
              </a:spcAft>
            </a:pPr>
            <a:endParaRPr lang="en-US" altLang="ja-JP"/>
          </a:p>
          <a:p>
            <a:pPr>
              <a:spcAft>
                <a:spcPts val="600"/>
              </a:spcAft>
            </a:pPr>
            <a:endParaRPr lang="en-US" altLang="ja-JP"/>
          </a:p>
          <a:p>
            <a:pPr>
              <a:spcAft>
                <a:spcPts val="600"/>
              </a:spcAft>
            </a:pPr>
            <a:endParaRPr lang="en-US" altLang="ja-JP"/>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33037"/>
            <a:ext cx="8416965" cy="523220"/>
          </a:xfrm>
          <a:prstGeom prst="rect">
            <a:avLst/>
          </a:prstGeom>
          <a:noFill/>
        </p:spPr>
        <p:txBody>
          <a:bodyPr wrap="square" rtlCol="0">
            <a:spAutoFit/>
          </a:bodyPr>
          <a:lstStyle/>
          <a:p>
            <a:pPr>
              <a:spcAft>
                <a:spcPts val="600"/>
              </a:spcAft>
            </a:pPr>
            <a:r>
              <a:rPr kumimoji="1" lang="ja-JP" altLang="en-US" sz="2800"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sz="2800"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sz="2800" u="sng" dirty="0">
                <a:solidFill>
                  <a:schemeClr val="bg2">
                    <a:lumMod val="25000"/>
                  </a:schemeClr>
                </a:solidFill>
                <a:latin typeface="HGｺﾞｼｯｸE" panose="020B0909000000000000" pitchFamily="49" charset="-128"/>
                <a:ea typeface="HGｺﾞｼｯｸE" panose="020B0909000000000000" pitchFamily="49" charset="-128"/>
              </a:rPr>
              <a:t>成果</a:t>
            </a:r>
            <a:r>
              <a:rPr lang="ja-JP" altLang="en-US" sz="2800" u="sng" dirty="0">
                <a:solidFill>
                  <a:schemeClr val="bg2">
                    <a:lumMod val="25000"/>
                  </a:schemeClr>
                </a:solidFill>
                <a:latin typeface="HGｺﾞｼｯｸE" panose="020B0909000000000000" pitchFamily="49" charset="-128"/>
                <a:ea typeface="HGｺﾞｼｯｸE" panose="020B0909000000000000" pitchFamily="49" charset="-128"/>
              </a:rPr>
              <a:t>を教えてください</a:t>
            </a:r>
            <a:endParaRPr kumimoji="1" lang="ja-JP" altLang="en-US" sz="2800" u="sng" dirty="0">
              <a:solidFill>
                <a:schemeClr val="bg2">
                  <a:lumMod val="25000"/>
                </a:schemeClr>
              </a:solidFill>
              <a:latin typeface="HGｺﾞｼｯｸE" panose="020B0909000000000000" pitchFamily="49" charset="-128"/>
              <a:ea typeface="HGｺﾞｼｯｸE" panose="020B0909000000000000" pitchFamily="49"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92" y="2894101"/>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a:spcAft>
                <a:spcPts val="600"/>
              </a:spcAft>
            </a:pPr>
            <a:r>
              <a:rPr lang="ja-JP" altLang="en-US" dirty="0"/>
              <a:t>あ</a:t>
            </a:r>
            <a:endParaRPr lang="en-US" altLang="ja-JP" dirty="0"/>
          </a:p>
          <a:p>
            <a:pPr>
              <a:spcAft>
                <a:spcPts val="600"/>
              </a:spcAft>
            </a:pPr>
            <a:endParaRPr kumimoji="1" lang="en-US" altLang="ja-JP" dirty="0"/>
          </a:p>
          <a:p>
            <a:pPr>
              <a:spcAft>
                <a:spcPts val="600"/>
              </a:spcAft>
            </a:pPr>
            <a:endParaRPr lang="en-US" altLang="ja-JP" dirty="0"/>
          </a:p>
          <a:p>
            <a:pPr>
              <a:spcAft>
                <a:spcPts val="600"/>
              </a:spcAft>
            </a:pPr>
            <a:endParaRPr kumimoji="1" lang="ja-JP" altLang="en-US" dirty="0"/>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a:spcAft>
                <a:spcPts val="600"/>
              </a:spcAft>
            </a:pPr>
            <a:r>
              <a:rPr kumimoji="1" lang="ja-JP" altLang="en-US" sz="2800"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sz="2800"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lang="ja-JP" altLang="en-US" sz="2800" u="sng" dirty="0">
                <a:solidFill>
                  <a:schemeClr val="bg2">
                    <a:lumMod val="25000"/>
                  </a:schemeClr>
                </a:solidFill>
                <a:latin typeface="HGｺﾞｼｯｸE" panose="020B0909000000000000" pitchFamily="49" charset="-128"/>
                <a:ea typeface="HGｺﾞｼｯｸE" panose="020B0909000000000000" pitchFamily="49" charset="-128"/>
              </a:rPr>
              <a:t>今後の展望を教えてください</a:t>
            </a:r>
            <a:endParaRPr kumimoji="1" lang="ja-JP" altLang="en-US" sz="2800" u="sng" dirty="0">
              <a:solidFill>
                <a:schemeClr val="bg2">
                  <a:lumMod val="25000"/>
                </a:schemeClr>
              </a:solidFill>
              <a:latin typeface="HGｺﾞｼｯｸE" panose="020B0909000000000000" pitchFamily="49" charset="-128"/>
              <a:ea typeface="HGｺﾞｼｯｸE" panose="020B0909000000000000" pitchFamily="49"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a:spcAft>
                <a:spcPts val="600"/>
              </a:spcAft>
            </a:pPr>
            <a:r>
              <a:rPr lang="ja-JP" altLang="en-US"/>
              <a:t>あ</a:t>
            </a:r>
            <a:endParaRPr lang="en-US" altLang="ja-JP"/>
          </a:p>
          <a:p>
            <a:pPr>
              <a:spcAft>
                <a:spcPts val="600"/>
              </a:spcAft>
            </a:pPr>
            <a:endParaRPr kumimoji="1" lang="en-US" altLang="ja-JP"/>
          </a:p>
          <a:p>
            <a:pPr>
              <a:spcAft>
                <a:spcPts val="600"/>
              </a:spcAft>
            </a:pPr>
            <a:endParaRPr lang="en-US" altLang="ja-JP"/>
          </a:p>
          <a:p>
            <a:pPr>
              <a:spcAft>
                <a:spcPts val="600"/>
              </a:spcAft>
            </a:pPr>
            <a:endParaRPr kumimoji="1" lang="ja-JP" altLang="en-US"/>
          </a:p>
        </p:txBody>
      </p:sp>
      <p:sp>
        <p:nvSpPr>
          <p:cNvPr id="25" name="テキスト ボックス 24">
            <a:extLst>
              <a:ext uri="{FF2B5EF4-FFF2-40B4-BE49-F238E27FC236}">
                <a16:creationId xmlns:a16="http://schemas.microsoft.com/office/drawing/2014/main" id="{88FFF30E-899A-4B53-92E7-90D9E28F3F54}"/>
              </a:ext>
            </a:extLst>
          </p:cNvPr>
          <p:cNvSpPr txBox="1"/>
          <p:nvPr/>
        </p:nvSpPr>
        <p:spPr>
          <a:xfrm>
            <a:off x="8840459" y="5950059"/>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algn="ctr">
              <a:spcAft>
                <a:spcPts val="600"/>
              </a:spcAft>
            </a:pPr>
            <a:r>
              <a:rPr kumimoji="1" lang="ja-JP" altLang="en-US" sz="2400" dirty="0">
                <a:solidFill>
                  <a:schemeClr val="tx1">
                    <a:lumMod val="85000"/>
                    <a:lumOff val="15000"/>
                  </a:schemeClr>
                </a:solidFill>
                <a:latin typeface="HGｺﾞｼｯｸE" panose="020B0909000000000000" pitchFamily="49" charset="-128"/>
                <a:ea typeface="HGｺﾞｼｯｸE" panose="020B0909000000000000" pitchFamily="49" charset="-128"/>
              </a:rPr>
              <a:t>データベース担当</a:t>
            </a:r>
            <a:endParaRPr kumimoji="1" lang="en-US" altLang="ja-JP" sz="2400" dirty="0">
              <a:solidFill>
                <a:schemeClr val="tx1">
                  <a:lumMod val="85000"/>
                  <a:lumOff val="15000"/>
                </a:schemeClr>
              </a:solidFill>
              <a:latin typeface="HGｺﾞｼｯｸE" panose="020B0909000000000000" pitchFamily="49" charset="-128"/>
              <a:ea typeface="HGｺﾞｼｯｸE" panose="020B0909000000000000" pitchFamily="49" charset="-128"/>
            </a:endParaRPr>
          </a:p>
          <a:p>
            <a:pPr algn="ctr">
              <a:spcAft>
                <a:spcPts val="600"/>
              </a:spcAft>
            </a:pPr>
            <a:r>
              <a:rPr lang="ja-JP" altLang="en-US" sz="2400" dirty="0">
                <a:solidFill>
                  <a:schemeClr val="tx1">
                    <a:lumMod val="85000"/>
                    <a:lumOff val="15000"/>
                  </a:schemeClr>
                </a:solidFill>
                <a:latin typeface="HGｺﾞｼｯｸE" panose="020B0909000000000000" pitchFamily="49" charset="-128"/>
                <a:ea typeface="HGｺﾞｼｯｸE" panose="020B0909000000000000" pitchFamily="49" charset="-128"/>
              </a:rPr>
              <a:t>有我祐哉</a:t>
            </a:r>
            <a:endParaRPr kumimoji="1" lang="en-US" altLang="ja-JP" sz="2400" dirty="0">
              <a:solidFill>
                <a:schemeClr val="tx1">
                  <a:lumMod val="85000"/>
                  <a:lumOff val="1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305570885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8539"/>
            <a:ext cx="6568525" cy="481261"/>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pic>
        <p:nvPicPr>
          <p:cNvPr id="6" name="図 5" descr="座る, ネックレス が含まれている画像&#10;&#10;自動的に生成された説明">
            <a:extLst>
              <a:ext uri="{FF2B5EF4-FFF2-40B4-BE49-F238E27FC236}">
                <a16:creationId xmlns:a16="http://schemas.microsoft.com/office/drawing/2014/main" id="{D81DD44F-2BDD-419D-ADA9-3C71C576B1ED}"/>
              </a:ext>
            </a:extLst>
          </p:cNvPr>
          <p:cNvPicPr>
            <a:picLocks noChangeAspect="1"/>
          </p:cNvPicPr>
          <p:nvPr/>
        </p:nvPicPr>
        <p:blipFill rotWithShape="1">
          <a:blip r:embed="rId2">
            <a:extLst>
              <a:ext uri="{28A0092B-C50C-407E-A947-70E740481C1C}">
                <a14:useLocalDpi xmlns:a14="http://schemas.microsoft.com/office/drawing/2010/main" val="0"/>
              </a:ext>
            </a:extLst>
          </a:blip>
          <a:srcRect l="30419" r="20868" b="-1"/>
          <a:stretch/>
        </p:blipFill>
        <p:spPr>
          <a:xfrm>
            <a:off x="7226647" y="759800"/>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93" y="875474"/>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22040"/>
            <a:ext cx="8416965"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92" y="2894101"/>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endParaRPr kumimoji="1" lang="ja-JP" altLang="en-US" sz="2800" b="0" i="0" u="sng" strike="noStrike" kern="1200" cap="none" spc="0" normalizeH="0" baseline="0" noProof="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テキスト ボックス 24">
            <a:extLst>
              <a:ext uri="{FF2B5EF4-FFF2-40B4-BE49-F238E27FC236}">
                <a16:creationId xmlns:a16="http://schemas.microsoft.com/office/drawing/2014/main" id="{88FFF30E-899A-4B53-92E7-90D9E28F3F54}"/>
              </a:ext>
            </a:extLst>
          </p:cNvPr>
          <p:cNvSpPr txBox="1"/>
          <p:nvPr/>
        </p:nvSpPr>
        <p:spPr>
          <a:xfrm>
            <a:off x="8840459" y="5894653"/>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チームリーダー</a:t>
            </a:r>
            <a:endParaRPr lang="en-US" altLang="ja-JP" sz="2400" dirty="0">
              <a:solidFill>
                <a:prstClr val="black">
                  <a:lumMod val="85000"/>
                  <a:lumOff val="15000"/>
                </a:prstClr>
              </a:solidFill>
              <a:latin typeface="HGｺﾞｼｯｸE" panose="020B0909000000000000" pitchFamily="49" charset="-128"/>
              <a:ea typeface="HGｺﾞｼｯｸE" panose="020B0909000000000000" pitchFamily="49" charset="-128"/>
            </a:endParaRPr>
          </a:p>
          <a:p>
            <a:pPr marL="0" marR="0" lvl="0" indent="0" algn="ctr" defTabSz="914400" rtl="0" eaLnBrk="1" fontAlgn="auto" latinLnBrk="0" hangingPunct="1">
              <a:spcBef>
                <a:spcPts val="0"/>
              </a:spcBef>
              <a:spcAft>
                <a:spcPts val="600"/>
              </a:spcAft>
              <a:buClrTx/>
              <a:buSzTx/>
              <a:buFontTx/>
              <a:buNone/>
              <a:tabLst/>
              <a:defRPr/>
            </a:pP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栗山謙</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411177292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7901"/>
            <a:ext cx="6610728" cy="523220"/>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pic>
        <p:nvPicPr>
          <p:cNvPr id="4" name="図 3" descr="スーツを着た人のcg&#10;&#10;中程度の精度で自動的に生成された説明">
            <a:extLst>
              <a:ext uri="{FF2B5EF4-FFF2-40B4-BE49-F238E27FC236}">
                <a16:creationId xmlns:a16="http://schemas.microsoft.com/office/drawing/2014/main" id="{4FF82420-5452-46A0-82B3-C05E29918E61}"/>
              </a:ext>
            </a:extLst>
          </p:cNvPr>
          <p:cNvPicPr>
            <a:picLocks noChangeAspect="1"/>
          </p:cNvPicPr>
          <p:nvPr/>
        </p:nvPicPr>
        <p:blipFill rotWithShape="1">
          <a:blip r:embed="rId2">
            <a:extLst>
              <a:ext uri="{28A0092B-C50C-407E-A947-70E740481C1C}">
                <a14:useLocalDpi xmlns:a14="http://schemas.microsoft.com/office/drawing/2010/main" val="0"/>
              </a:ext>
            </a:extLst>
          </a:blip>
          <a:srcRect l="13466" r="13734" b="-1"/>
          <a:stretch/>
        </p:blipFill>
        <p:spPr>
          <a:xfrm>
            <a:off x="7138118" y="10"/>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20038"/>
            <a:ext cx="8416965"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endParaRPr kumimoji="1" lang="ja-JP" altLang="en-US" sz="2800" b="0" i="0" u="sng" strike="noStrike" kern="1200" cap="none" spc="0" normalizeH="0" baseline="0" noProof="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テキスト ボックス 24">
            <a:extLst>
              <a:ext uri="{FF2B5EF4-FFF2-40B4-BE49-F238E27FC236}">
                <a16:creationId xmlns:a16="http://schemas.microsoft.com/office/drawing/2014/main" id="{88FFF30E-899A-4B53-92E7-90D9E28F3F54}"/>
              </a:ext>
            </a:extLst>
          </p:cNvPr>
          <p:cNvSpPr txBox="1"/>
          <p:nvPr/>
        </p:nvSpPr>
        <p:spPr>
          <a:xfrm>
            <a:off x="8416784" y="5950049"/>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構成管理担当 </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小野田陽樹</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269257189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図形&#10;&#10;中程度の精度で自動的に生成された説明">
            <a:extLst>
              <a:ext uri="{FF2B5EF4-FFF2-40B4-BE49-F238E27FC236}">
                <a16:creationId xmlns:a16="http://schemas.microsoft.com/office/drawing/2014/main" id="{90695D9D-E96B-4E6F-87E4-D20358DE5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481" y="1110642"/>
            <a:ext cx="4195570" cy="5747358"/>
          </a:xfrm>
          <a:prstGeom prst="rect">
            <a:avLst/>
          </a:prstGeom>
        </p:spPr>
      </p:pic>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7901"/>
            <a:ext cx="6610728" cy="523220"/>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20038"/>
            <a:ext cx="8416965"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endParaRPr kumimoji="1" lang="ja-JP" altLang="en-US" sz="2800" b="0" i="0" u="sng" strike="noStrike" kern="1200" cap="none" spc="0" normalizeH="0" baseline="0" noProof="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テキスト ボックス 11">
            <a:extLst>
              <a:ext uri="{FF2B5EF4-FFF2-40B4-BE49-F238E27FC236}">
                <a16:creationId xmlns:a16="http://schemas.microsoft.com/office/drawing/2014/main" id="{57204BC8-9927-4CD9-9D01-B07CD7D017A2}"/>
              </a:ext>
            </a:extLst>
          </p:cNvPr>
          <p:cNvSpPr txBox="1"/>
          <p:nvPr/>
        </p:nvSpPr>
        <p:spPr>
          <a:xfrm>
            <a:off x="9239482" y="5894653"/>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発表</a:t>
            </a: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担当 </a:t>
            </a:r>
            <a:endParaRPr kumimoji="1" lang="en-US" altLang="ja-JP" sz="2400" b="0" i="0" u="none" strike="noStrike" kern="1200" cap="none" spc="0" normalizeH="0" baseline="0" noProof="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中垣内咲希</a:t>
            </a:r>
            <a:endParaRPr kumimoji="1" lang="en-US" altLang="ja-JP" sz="2400" b="0" i="0" u="none" strike="noStrike" kern="1200" cap="none" spc="0" normalizeH="0" baseline="0" noProof="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327960303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座る, 暗い, 電話, 男 が含まれている画像&#10;&#10;自動的に生成された説明">
            <a:extLst>
              <a:ext uri="{FF2B5EF4-FFF2-40B4-BE49-F238E27FC236}">
                <a16:creationId xmlns:a16="http://schemas.microsoft.com/office/drawing/2014/main" id="{673E2F0A-9F12-4E70-AEF5-A233E180B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845285" y="1563757"/>
            <a:ext cx="4346713" cy="5294243"/>
          </a:xfrm>
          <a:prstGeom prst="rect">
            <a:avLst/>
          </a:prstGeom>
        </p:spPr>
      </p:pic>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7901"/>
            <a:ext cx="6610728" cy="523220"/>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20038"/>
            <a:ext cx="8416965"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endParaRPr kumimoji="1" lang="ja-JP" altLang="en-US" sz="2800" b="0" i="0" u="sng" strike="noStrike" kern="1200" cap="none" spc="0" normalizeH="0" baseline="0" noProof="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テキスト ボックス 13">
            <a:extLst>
              <a:ext uri="{FF2B5EF4-FFF2-40B4-BE49-F238E27FC236}">
                <a16:creationId xmlns:a16="http://schemas.microsoft.com/office/drawing/2014/main" id="{560333C0-B1DC-497B-BC38-65546F234B6A}"/>
              </a:ext>
            </a:extLst>
          </p:cNvPr>
          <p:cNvSpPr txBox="1"/>
          <p:nvPr/>
        </p:nvSpPr>
        <p:spPr>
          <a:xfrm>
            <a:off x="8389908" y="5673931"/>
            <a:ext cx="3599575" cy="1107996"/>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200" dirty="0">
                <a:solidFill>
                  <a:prstClr val="black">
                    <a:lumMod val="85000"/>
                    <a:lumOff val="15000"/>
                  </a:prstClr>
                </a:solidFill>
                <a:latin typeface="HGｺﾞｼｯｸE" panose="020B0909000000000000" pitchFamily="49" charset="-128"/>
                <a:ea typeface="HGｺﾞｼｯｸE" panose="020B0909000000000000" pitchFamily="49" charset="-128"/>
              </a:rPr>
              <a:t>コミュニケーション管理</a:t>
            </a:r>
            <a:endParaRPr lang="en-US" altLang="ja-JP" sz="2200" dirty="0">
              <a:solidFill>
                <a:prstClr val="black">
                  <a:lumMod val="85000"/>
                  <a:lumOff val="15000"/>
                </a:prstClr>
              </a:solidFill>
              <a:latin typeface="HGｺﾞｼｯｸE" panose="020B0909000000000000" pitchFamily="49" charset="-128"/>
              <a:ea typeface="HGｺﾞｼｯｸE" panose="020B0909000000000000"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200" dirty="0">
                <a:solidFill>
                  <a:prstClr val="black">
                    <a:lumMod val="85000"/>
                    <a:lumOff val="15000"/>
                  </a:prstClr>
                </a:solidFill>
                <a:latin typeface="HGｺﾞｼｯｸE" panose="020B0909000000000000" pitchFamily="49" charset="-128"/>
                <a:ea typeface="HGｺﾞｼｯｸE" panose="020B0909000000000000" pitchFamily="49" charset="-128"/>
              </a:rPr>
              <a:t>品質管理担当</a:t>
            </a:r>
            <a:r>
              <a:rPr kumimoji="1" lang="ja-JP" altLang="en-US"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 </a:t>
            </a:r>
            <a:endParaRPr kumimoji="1" lang="en-US" altLang="ja-JP"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奥冨乃葵</a:t>
            </a:r>
            <a:endParaRPr kumimoji="1" lang="en-US" altLang="ja-JP"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92105691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05</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3820669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9DBB4-0131-4679-9B81-AB972FF23C4C}"/>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C08ABF13-F37E-4534-84A4-9229D45610CB}"/>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kumimoji="1" lang="ja-JP" altLang="en-US" dirty="0"/>
              <a:t>（</a:t>
            </a:r>
            <a:r>
              <a:rPr kumimoji="1" lang="en-US" altLang="ja-JP" dirty="0" err="1"/>
              <a:t>github</a:t>
            </a:r>
            <a:r>
              <a:rPr kumimoji="1" lang="ja-JP" altLang="en-US" dirty="0"/>
              <a:t>の使い方がうまくいかないよーーー</a:t>
            </a:r>
          </a:p>
          <a:p>
            <a:pPr marL="0" indent="0">
              <a:buNone/>
            </a:pPr>
            <a:r>
              <a:rPr kumimoji="1" lang="ja-JP" altLang="en-US" dirty="0"/>
              <a:t>間違えて消しちゃったらどうしようーーーー）</a:t>
            </a:r>
          </a:p>
          <a:p>
            <a:pPr marL="0" indent="0">
              <a:buNone/>
            </a:pPr>
            <a:r>
              <a:rPr kumimoji="1" lang="ja-JP" altLang="en-US" dirty="0"/>
              <a:t>自分だけうまくいかないけどみんな進んでいるから焦る！！</a:t>
            </a:r>
          </a:p>
          <a:p>
            <a:pPr marL="0" indent="0">
              <a:buNone/>
            </a:pPr>
            <a:r>
              <a:rPr kumimoji="1" lang="ja-JP" altLang="en-US" dirty="0"/>
              <a:t>認識の齟齬が生まれないようにするにはどうしたらいいんだろーー！</a:t>
            </a:r>
            <a:endParaRPr kumimoji="1" lang="en-US" altLang="ja-JP" dirty="0"/>
          </a:p>
          <a:p>
            <a:pPr marL="0" indent="0">
              <a:buNone/>
            </a:pPr>
            <a:r>
              <a:rPr lang="ja-JP" altLang="en-US" dirty="0"/>
              <a:t>機能を詰め込みすぎて間に合わなかったらどうしよう</a:t>
            </a:r>
            <a:endParaRPr lang="en-US" altLang="ja-JP" dirty="0"/>
          </a:p>
          <a:p>
            <a:pPr marL="0" indent="0">
              <a:buNone/>
            </a:pPr>
            <a:r>
              <a:rPr kumimoji="1" lang="ja-JP" altLang="en-US" dirty="0"/>
              <a:t>メンバーが忙しそうだから質問のタイミングがわからない</a:t>
            </a:r>
            <a:endParaRPr kumimoji="1" lang="en-US" altLang="ja-JP" dirty="0"/>
          </a:p>
          <a:p>
            <a:pPr marL="0" indent="0">
              <a:buNone/>
            </a:pPr>
            <a:r>
              <a:rPr lang="ja-JP" altLang="en-US" dirty="0"/>
              <a:t>→一時間に一回の進捗確認</a:t>
            </a:r>
            <a:endParaRPr lang="en-US" altLang="ja-JP" dirty="0"/>
          </a:p>
          <a:p>
            <a:pPr marL="0" indent="0">
              <a:buNone/>
            </a:pPr>
            <a:r>
              <a:rPr lang="ja-JP" altLang="en-US" dirty="0"/>
              <a:t>思い描いていたものができちゃった喜び</a:t>
            </a:r>
            <a:endParaRPr lang="en-US" altLang="ja-JP" dirty="0"/>
          </a:p>
          <a:p>
            <a:pPr marL="0" indent="0">
              <a:buNone/>
            </a:pPr>
            <a:r>
              <a:rPr lang="ja-JP" altLang="en-US" dirty="0"/>
              <a:t>つまづいていたところが一週まわってめちゃくちゃ簡単なところだった</a:t>
            </a:r>
            <a:endParaRPr lang="en-US" altLang="ja-JP" dirty="0"/>
          </a:p>
          <a:p>
            <a:pPr marL="0" indent="0">
              <a:buNone/>
            </a:pPr>
            <a:r>
              <a:rPr lang="ja-JP" altLang="en-US" dirty="0"/>
              <a:t>一週間早い</a:t>
            </a:r>
            <a:endParaRPr lang="en-US" altLang="ja-JP" dirty="0"/>
          </a:p>
          <a:p>
            <a:pPr marL="0" indent="0">
              <a:buNone/>
            </a:pPr>
            <a:r>
              <a:rPr lang="ja-JP" altLang="en-US" dirty="0"/>
              <a:t>お酒おいしい</a:t>
            </a:r>
            <a:endParaRPr lang="en-US" altLang="ja-JP" dirty="0"/>
          </a:p>
          <a:p>
            <a:pPr marL="0" indent="0">
              <a:buNone/>
            </a:pPr>
            <a:r>
              <a:rPr lang="ja-JP" altLang="en-US" dirty="0"/>
              <a:t>お風呂楽しい</a:t>
            </a:r>
            <a:endParaRPr lang="en-US" altLang="ja-JP" dirty="0"/>
          </a:p>
          <a:p>
            <a:pPr marL="0" indent="0">
              <a:buNone/>
            </a:pPr>
            <a:r>
              <a:rPr lang="ja-JP" altLang="en-US" dirty="0"/>
              <a:t>久しぶりに頭を使った</a:t>
            </a:r>
            <a:endParaRPr lang="en-US" altLang="ja-JP" dirty="0"/>
          </a:p>
          <a:p>
            <a:pPr marL="0" indent="0">
              <a:buNone/>
            </a:pPr>
            <a:r>
              <a:rPr lang="ja-JP" altLang="en-US" dirty="0"/>
              <a:t>→自分のつくるものに筋道を立てて考えることの大変さ</a:t>
            </a:r>
            <a:endParaRPr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5438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01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02</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03</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04</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05</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06</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algn="ctr"/>
            <a:r>
              <a:rPr kumimoji="1" lang="en-US" altLang="ja-JP" sz="2400" dirty="0">
                <a:solidFill>
                  <a:schemeClr val="bg1"/>
                </a:solidFill>
              </a:rPr>
              <a:t>6</a:t>
            </a:r>
            <a:r>
              <a:rPr kumimoji="1" lang="ja-JP" altLang="en-US" sz="2400" dirty="0">
                <a:solidFill>
                  <a:schemeClr val="bg1"/>
                </a:solidFill>
              </a:rPr>
              <a:t>月</a:t>
            </a:r>
            <a:r>
              <a:rPr kumimoji="1" lang="en-US" altLang="ja-JP" sz="2400" dirty="0">
                <a:solidFill>
                  <a:schemeClr val="bg1"/>
                </a:solidFill>
              </a:rPr>
              <a:t>30</a:t>
            </a:r>
            <a:r>
              <a:rPr kumimoji="1" lang="ja-JP" altLang="en-US" sz="2400" dirty="0">
                <a:solidFill>
                  <a:schemeClr val="bg1"/>
                </a:solidFill>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r>
              <a:rPr kumimoji="1" lang="ja-JP" altLang="en-US" sz="2400" dirty="0">
                <a:solidFill>
                  <a:schemeClr val="bg1"/>
                </a:solidFill>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r>
              <a:rPr kumimoji="1" lang="ja-JP" altLang="en-US" sz="2400" dirty="0">
                <a:solidFill>
                  <a:schemeClr val="bg1"/>
                </a:solidFill>
              </a:rPr>
              <a:t>栗山謙</a:t>
            </a:r>
          </a:p>
        </p:txBody>
      </p:sp>
    </p:spTree>
    <p:extLst>
      <p:ext uri="{BB962C8B-B14F-4D97-AF65-F5344CB8AC3E}">
        <p14:creationId xmlns:p14="http://schemas.microsoft.com/office/powerpoint/2010/main" val="293440065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06</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381457682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EB8C9-3740-485D-9A82-955933C51C6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31D22E9-E91C-4341-B49D-7E1F3180531E}"/>
              </a:ext>
            </a:extLst>
          </p:cNvPr>
          <p:cNvSpPr>
            <a:spLocks noGrp="1"/>
          </p:cNvSpPr>
          <p:nvPr>
            <p:ph idx="1"/>
          </p:nvPr>
        </p:nvSpPr>
        <p:spPr/>
        <p:txBody>
          <a:bodyPr/>
          <a:lstStyle/>
          <a:p>
            <a:r>
              <a:rPr kumimoji="1" lang="ja-JP" altLang="en-US" dirty="0"/>
              <a:t>初めてのチーム開発で不安や難しい点もあったが、それ以上にみんなで協力して作り上げるという楽しさを知った。</a:t>
            </a:r>
          </a:p>
          <a:p>
            <a:r>
              <a:rPr kumimoji="1" lang="ja-JP" altLang="en-US" dirty="0"/>
              <a:t>このような姿は私たちが作ったプロジェクトの思い描いてたものであり、私たちのサイトを使った受講者もまた知識を定着させながら交流を深めていただきたいと思う。</a:t>
            </a:r>
          </a:p>
        </p:txBody>
      </p:sp>
    </p:spTree>
    <p:extLst>
      <p:ext uri="{BB962C8B-B14F-4D97-AF65-F5344CB8AC3E}">
        <p14:creationId xmlns:p14="http://schemas.microsoft.com/office/powerpoint/2010/main" val="3681513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2E083E-5E87-4354-ABB3-461C1F027EE6}"/>
              </a:ext>
            </a:extLst>
          </p:cNvPr>
          <p:cNvSpPr>
            <a:spLocks noGrp="1"/>
          </p:cNvSpPr>
          <p:nvPr>
            <p:ph type="title"/>
          </p:nvPr>
        </p:nvSpPr>
        <p:spPr/>
        <p:txBody>
          <a:bodyPr/>
          <a:lstStyle/>
          <a:p>
            <a:r>
              <a:rPr kumimoji="1" lang="ja-JP" altLang="en-US" dirty="0"/>
              <a:t>謝辞</a:t>
            </a:r>
          </a:p>
        </p:txBody>
      </p:sp>
      <p:sp>
        <p:nvSpPr>
          <p:cNvPr id="3" name="コンテンツ プレースホルダー 2">
            <a:extLst>
              <a:ext uri="{FF2B5EF4-FFF2-40B4-BE49-F238E27FC236}">
                <a16:creationId xmlns:a16="http://schemas.microsoft.com/office/drawing/2014/main" id="{B68ADB27-4DD2-482A-B701-96495BF41A84}"/>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5086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01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0337398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descr="カレンダー が含まれている画像&#10;&#10;自動的に生成された説明">
            <a:extLst>
              <a:ext uri="{FF2B5EF4-FFF2-40B4-BE49-F238E27FC236}">
                <a16:creationId xmlns:a16="http://schemas.microsoft.com/office/drawing/2014/main" id="{8D4C2778-87E2-4321-997F-285C7BE468AB}"/>
              </a:ext>
            </a:extLst>
          </p:cNvPr>
          <p:cNvPicPr>
            <a:picLocks noChangeAspect="1"/>
          </p:cNvPicPr>
          <p:nvPr/>
        </p:nvPicPr>
        <p:blipFill rotWithShape="1">
          <a:blip r:embed="rId2">
            <a:extLst>
              <a:ext uri="{28A0092B-C50C-407E-A947-70E740481C1C}">
                <a14:useLocalDpi xmlns:a14="http://schemas.microsoft.com/office/drawing/2010/main" val="0"/>
              </a:ext>
            </a:extLst>
          </a:blip>
          <a:srcRect t="21070" r="1" b="5329"/>
          <a:stretch/>
        </p:blipFill>
        <p:spPr>
          <a:xfrm>
            <a:off x="118480" y="639"/>
            <a:ext cx="11798300" cy="6512763"/>
          </a:xfrm>
          <a:prstGeom prst="rect">
            <a:avLst/>
          </a:prstGeom>
        </p:spPr>
      </p:pic>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テキスト ボックス 3">
            <a:extLst>
              <a:ext uri="{FF2B5EF4-FFF2-40B4-BE49-F238E27FC236}">
                <a16:creationId xmlns:a16="http://schemas.microsoft.com/office/drawing/2014/main" id="{AB02FB29-CAC2-4BC5-95A9-771BED5C16E5}"/>
              </a:ext>
            </a:extLst>
          </p:cNvPr>
          <p:cNvSpPr txBox="1"/>
          <p:nvPr/>
        </p:nvSpPr>
        <p:spPr>
          <a:xfrm rot="21212654">
            <a:off x="1903283" y="1524184"/>
            <a:ext cx="2148622" cy="707886"/>
          </a:xfrm>
          <a:prstGeom prst="rect">
            <a:avLst/>
          </a:prstGeom>
          <a:solidFill>
            <a:schemeClr val="accent1">
              <a:lumMod val="60000"/>
              <a:lumOff val="40000"/>
            </a:schemeClr>
          </a:solidFill>
        </p:spPr>
        <p:txBody>
          <a:bodyPr wrap="square" rtlCol="0">
            <a:spAutoFit/>
          </a:bodyPr>
          <a:lstStyle/>
          <a:p>
            <a:r>
              <a:rPr kumimoji="1" lang="en-US" altLang="ja-JP" sz="4000" b="1" dirty="0">
                <a:solidFill>
                  <a:schemeClr val="bg1"/>
                </a:solidFill>
                <a:latin typeface="HG丸ｺﾞｼｯｸM-PRO" panose="020F0600000000000000" pitchFamily="50" charset="-128"/>
                <a:ea typeface="HG丸ｺﾞｼｯｸM-PRO" panose="020F0600000000000000" pitchFamily="50" charset="-128"/>
              </a:rPr>
              <a:t>Sky NH</a:t>
            </a:r>
            <a:endParaRPr kumimoji="1" lang="ja-JP" altLang="en-US" sz="4000" b="1" dirty="0">
              <a:solidFill>
                <a:schemeClr val="bg1"/>
              </a:solidFill>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9AAFDAFA-8212-4CA0-AC51-98C7C2237EE9}"/>
              </a:ext>
            </a:extLst>
          </p:cNvPr>
          <p:cNvSpPr txBox="1"/>
          <p:nvPr/>
        </p:nvSpPr>
        <p:spPr>
          <a:xfrm rot="21173858">
            <a:off x="7624634" y="1544479"/>
            <a:ext cx="2640131"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データベース</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有我祐哉</a:t>
            </a:r>
            <a:endPar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3" name="テキスト ボックス 22">
            <a:extLst>
              <a:ext uri="{FF2B5EF4-FFF2-40B4-BE49-F238E27FC236}">
                <a16:creationId xmlns:a16="http://schemas.microsoft.com/office/drawing/2014/main" id="{53D177EE-E4CF-4DC3-8B5E-50B38E229E49}"/>
              </a:ext>
            </a:extLst>
          </p:cNvPr>
          <p:cNvSpPr txBox="1"/>
          <p:nvPr/>
        </p:nvSpPr>
        <p:spPr>
          <a:xfrm rot="343576">
            <a:off x="7642069" y="4219966"/>
            <a:ext cx="2751571" cy="646331"/>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コミュニケーション</a:t>
            </a:r>
            <a:r>
              <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a:t>
            </a:r>
          </a:p>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品質管理</a:t>
            </a:r>
          </a:p>
        </p:txBody>
      </p:sp>
      <p:sp>
        <p:nvSpPr>
          <p:cNvPr id="24" name="テキスト ボックス 23">
            <a:extLst>
              <a:ext uri="{FF2B5EF4-FFF2-40B4-BE49-F238E27FC236}">
                <a16:creationId xmlns:a16="http://schemas.microsoft.com/office/drawing/2014/main" id="{755868D1-E1C0-46D9-BACF-493E8D063FA7}"/>
              </a:ext>
            </a:extLst>
          </p:cNvPr>
          <p:cNvSpPr txBox="1"/>
          <p:nvPr/>
        </p:nvSpPr>
        <p:spPr>
          <a:xfrm rot="21120488">
            <a:off x="5031571" y="4260915"/>
            <a:ext cx="1972119"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a:t>
            </a:r>
            <a:endPar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中垣内咲希</a:t>
            </a: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5" name="テキスト ボックス 24">
            <a:extLst>
              <a:ext uri="{FF2B5EF4-FFF2-40B4-BE49-F238E27FC236}">
                <a16:creationId xmlns:a16="http://schemas.microsoft.com/office/drawing/2014/main" id="{0817F7E8-EB03-4E8A-A0E2-9455737FB9BB}"/>
              </a:ext>
            </a:extLst>
          </p:cNvPr>
          <p:cNvSpPr txBox="1"/>
          <p:nvPr/>
        </p:nvSpPr>
        <p:spPr>
          <a:xfrm rot="415854">
            <a:off x="1690683" y="4260008"/>
            <a:ext cx="2241203"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品質管理</a:t>
            </a:r>
            <a:endPar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小野田陽樹</a:t>
            </a: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6" name="テキスト ボックス 25">
            <a:extLst>
              <a:ext uri="{FF2B5EF4-FFF2-40B4-BE49-F238E27FC236}">
                <a16:creationId xmlns:a16="http://schemas.microsoft.com/office/drawing/2014/main" id="{AF7E912C-3A1B-4706-83E7-831B6E27FC8F}"/>
              </a:ext>
            </a:extLst>
          </p:cNvPr>
          <p:cNvSpPr txBox="1"/>
          <p:nvPr/>
        </p:nvSpPr>
        <p:spPr>
          <a:xfrm rot="343576">
            <a:off x="5014848" y="1462627"/>
            <a:ext cx="1915542" cy="830997"/>
          </a:xfrm>
          <a:prstGeom prst="rect">
            <a:avLst/>
          </a:prstGeom>
          <a:noFill/>
        </p:spPr>
        <p:txBody>
          <a:bodyPr wrap="square" rtlCol="0">
            <a:spAutoFit/>
          </a:bodyPr>
          <a:lstStyle/>
          <a:p>
            <a:pPr algn="ctr"/>
            <a:r>
              <a:rPr lang="ja-JP" altLang="en-US" sz="2000" dirty="0">
                <a:solidFill>
                  <a:schemeClr val="tx1">
                    <a:lumMod val="75000"/>
                    <a:lumOff val="25000"/>
                  </a:schemeClr>
                </a:solidFill>
                <a:latin typeface="HGｺﾞｼｯｸE" panose="020B0909000000000000" pitchFamily="49" charset="-128"/>
                <a:ea typeface="HGｺﾞｼｯｸE" panose="020B0909000000000000" pitchFamily="49" charset="-128"/>
              </a:rPr>
              <a:t>リーダー</a:t>
            </a:r>
            <a:endParaRPr lang="en-US" altLang="ja-JP" sz="20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p>
        </p:txBody>
      </p:sp>
      <p:sp>
        <p:nvSpPr>
          <p:cNvPr id="27" name="テキスト ボックス 26">
            <a:extLst>
              <a:ext uri="{FF2B5EF4-FFF2-40B4-BE49-F238E27FC236}">
                <a16:creationId xmlns:a16="http://schemas.microsoft.com/office/drawing/2014/main" id="{B5DE8FC6-058F-4E80-977E-3F17A246BA59}"/>
              </a:ext>
            </a:extLst>
          </p:cNvPr>
          <p:cNvSpPr txBox="1"/>
          <p:nvPr/>
        </p:nvSpPr>
        <p:spPr>
          <a:xfrm rot="343576">
            <a:off x="7568913" y="4796960"/>
            <a:ext cx="2751571" cy="523220"/>
          </a:xfrm>
          <a:prstGeom prst="rect">
            <a:avLst/>
          </a:prstGeom>
          <a:noFill/>
        </p:spPr>
        <p:txBody>
          <a:bodyPr wrap="square" rtlCol="0">
            <a:spAutoFit/>
          </a:bodyPr>
          <a:lstStyle/>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奥冨乃葵</a:t>
            </a:r>
          </a:p>
        </p:txBody>
      </p:sp>
      <p:sp>
        <p:nvSpPr>
          <p:cNvPr id="28" name="テキスト ボックス 27">
            <a:extLst>
              <a:ext uri="{FF2B5EF4-FFF2-40B4-BE49-F238E27FC236}">
                <a16:creationId xmlns:a16="http://schemas.microsoft.com/office/drawing/2014/main" id="{16028FD0-161C-4B2D-8916-21473D18D767}"/>
              </a:ext>
            </a:extLst>
          </p:cNvPr>
          <p:cNvSpPr txBox="1"/>
          <p:nvPr/>
        </p:nvSpPr>
        <p:spPr>
          <a:xfrm rot="21159031">
            <a:off x="5250112" y="4912979"/>
            <a:ext cx="2751571" cy="400110"/>
          </a:xfrm>
          <a:prstGeom prst="rect">
            <a:avLst/>
          </a:prstGeom>
          <a:noFill/>
        </p:spPr>
        <p:txBody>
          <a:bodyPr wrap="square" rtlCol="0">
            <a:spAutoFit/>
          </a:bodyPr>
          <a:lstStyle/>
          <a:p>
            <a:pPr algn="ctr"/>
            <a:r>
              <a:rPr kumimoji="1" lang="en-US" altLang="ja-JP" sz="2000" dirty="0">
                <a:solidFill>
                  <a:schemeClr val="accent5"/>
                </a:solidFill>
                <a:latin typeface="HGｺﾞｼｯｸE" panose="020B0909000000000000" pitchFamily="49" charset="-128"/>
                <a:ea typeface="HGｺﾞｼｯｸE" panose="020B0909000000000000" pitchFamily="49" charset="-128"/>
              </a:rPr>
              <a:t>Saki</a:t>
            </a:r>
            <a:endParaRPr kumimoji="1" lang="ja-JP" altLang="en-US" sz="2000" dirty="0">
              <a:solidFill>
                <a:schemeClr val="accent5"/>
              </a:solidFill>
              <a:latin typeface="HGｺﾞｼｯｸE" panose="020B0909000000000000" pitchFamily="49" charset="-128"/>
              <a:ea typeface="HGｺﾞｼｯｸE" panose="020B0909000000000000" pitchFamily="49" charset="-128"/>
            </a:endParaRPr>
          </a:p>
        </p:txBody>
      </p:sp>
      <p:sp>
        <p:nvSpPr>
          <p:cNvPr id="29" name="テキスト ボックス 28">
            <a:extLst>
              <a:ext uri="{FF2B5EF4-FFF2-40B4-BE49-F238E27FC236}">
                <a16:creationId xmlns:a16="http://schemas.microsoft.com/office/drawing/2014/main" id="{524CD720-ACE6-4939-9568-48C6804849EF}"/>
              </a:ext>
            </a:extLst>
          </p:cNvPr>
          <p:cNvSpPr txBox="1"/>
          <p:nvPr/>
        </p:nvSpPr>
        <p:spPr>
          <a:xfrm rot="307403">
            <a:off x="8660626" y="5249087"/>
            <a:ext cx="1119040" cy="400110"/>
          </a:xfrm>
          <a:prstGeom prst="rect">
            <a:avLst/>
          </a:prstGeom>
          <a:noFill/>
        </p:spPr>
        <p:txBody>
          <a:bodyPr wrap="square" rtlCol="0">
            <a:spAutoFit/>
          </a:bodyPr>
          <a:lstStyle/>
          <a:p>
            <a:pPr algn="ctr"/>
            <a:r>
              <a:rPr kumimoji="1" lang="en-US" altLang="ja-JP" sz="2000" dirty="0">
                <a:solidFill>
                  <a:srgbClr val="7030A0"/>
                </a:solidFill>
                <a:latin typeface="HGｺﾞｼｯｸE" panose="020B0909000000000000" pitchFamily="49" charset="-128"/>
                <a:ea typeface="HGｺﾞｼｯｸE" panose="020B0909000000000000" pitchFamily="49" charset="-128"/>
              </a:rPr>
              <a:t>Noa</a:t>
            </a:r>
            <a:endParaRPr kumimoji="1" lang="ja-JP" altLang="en-US" sz="2000" dirty="0">
              <a:solidFill>
                <a:srgbClr val="7030A0"/>
              </a:solidFill>
              <a:latin typeface="HGｺﾞｼｯｸE" panose="020B0909000000000000" pitchFamily="49" charset="-128"/>
              <a:ea typeface="HGｺﾞｼｯｸE" panose="020B0909000000000000" pitchFamily="49" charset="-128"/>
            </a:endParaRPr>
          </a:p>
        </p:txBody>
      </p:sp>
      <p:sp>
        <p:nvSpPr>
          <p:cNvPr id="30" name="テキスト ボックス 29">
            <a:extLst>
              <a:ext uri="{FF2B5EF4-FFF2-40B4-BE49-F238E27FC236}">
                <a16:creationId xmlns:a16="http://schemas.microsoft.com/office/drawing/2014/main" id="{96D1502A-74F8-4764-8E9C-9C3C7A60C4AC}"/>
              </a:ext>
            </a:extLst>
          </p:cNvPr>
          <p:cNvSpPr txBox="1"/>
          <p:nvPr/>
        </p:nvSpPr>
        <p:spPr>
          <a:xfrm rot="21153383">
            <a:off x="8818868" y="2160897"/>
            <a:ext cx="1103189" cy="369332"/>
          </a:xfrm>
          <a:prstGeom prst="rect">
            <a:avLst/>
          </a:prstGeom>
          <a:noFill/>
        </p:spPr>
        <p:txBody>
          <a:bodyPr wrap="square" rtlCol="0">
            <a:spAutoFit/>
          </a:bodyPr>
          <a:lstStyle/>
          <a:p>
            <a:pPr algn="ctr"/>
            <a:r>
              <a:rPr lang="en-US" altLang="ja-JP" dirty="0" err="1">
                <a:solidFill>
                  <a:schemeClr val="accent6"/>
                </a:solidFill>
                <a:latin typeface="HGｺﾞｼｯｸE" panose="020B0909000000000000" pitchFamily="49" charset="-128"/>
                <a:ea typeface="HGｺﾞｼｯｸE" panose="020B0909000000000000" pitchFamily="49" charset="-128"/>
              </a:rPr>
              <a:t>Yuya</a:t>
            </a:r>
            <a:endParaRPr kumimoji="1" lang="ja-JP" altLang="en-US" dirty="0">
              <a:solidFill>
                <a:schemeClr val="accent6"/>
              </a:solidFill>
              <a:latin typeface="HGｺﾞｼｯｸE" panose="020B0909000000000000" pitchFamily="49" charset="-128"/>
              <a:ea typeface="HGｺﾞｼｯｸE" panose="020B0909000000000000" pitchFamily="49" charset="-128"/>
            </a:endParaRPr>
          </a:p>
        </p:txBody>
      </p:sp>
      <p:sp>
        <p:nvSpPr>
          <p:cNvPr id="31" name="テキスト ボックス 30">
            <a:extLst>
              <a:ext uri="{FF2B5EF4-FFF2-40B4-BE49-F238E27FC236}">
                <a16:creationId xmlns:a16="http://schemas.microsoft.com/office/drawing/2014/main" id="{6508FD4B-2294-448D-9FCA-AF0AB5B00D06}"/>
              </a:ext>
            </a:extLst>
          </p:cNvPr>
          <p:cNvSpPr txBox="1"/>
          <p:nvPr/>
        </p:nvSpPr>
        <p:spPr>
          <a:xfrm rot="343576">
            <a:off x="1972420" y="5007862"/>
            <a:ext cx="2751571" cy="369332"/>
          </a:xfrm>
          <a:prstGeom prst="rect">
            <a:avLst/>
          </a:prstGeom>
          <a:noFill/>
        </p:spPr>
        <p:txBody>
          <a:bodyPr wrap="square" rtlCol="0">
            <a:spAutoFit/>
          </a:bodyPr>
          <a:lstStyle/>
          <a:p>
            <a:pPr algn="ctr"/>
            <a:r>
              <a:rPr kumimoji="1" lang="en-US" altLang="ja-JP" dirty="0">
                <a:solidFill>
                  <a:srgbClr val="FF0000"/>
                </a:solidFill>
                <a:latin typeface="HGｺﾞｼｯｸE" panose="020B0909000000000000" pitchFamily="49" charset="-128"/>
                <a:ea typeface="HGｺﾞｼｯｸE" panose="020B0909000000000000" pitchFamily="49" charset="-128"/>
              </a:rPr>
              <a:t>Haruki</a:t>
            </a:r>
            <a:endParaRPr kumimoji="1" lang="ja-JP" altLang="en-US" dirty="0">
              <a:solidFill>
                <a:srgbClr val="FF0000"/>
              </a:solidFill>
              <a:latin typeface="HGｺﾞｼｯｸE" panose="020B0909000000000000" pitchFamily="49" charset="-128"/>
              <a:ea typeface="HGｺﾞｼｯｸE" panose="020B0909000000000000" pitchFamily="49" charset="-128"/>
            </a:endParaRPr>
          </a:p>
        </p:txBody>
      </p:sp>
      <p:sp>
        <p:nvSpPr>
          <p:cNvPr id="32" name="テキスト ボックス 31">
            <a:extLst>
              <a:ext uri="{FF2B5EF4-FFF2-40B4-BE49-F238E27FC236}">
                <a16:creationId xmlns:a16="http://schemas.microsoft.com/office/drawing/2014/main" id="{39AB00C3-4FD4-41D1-9943-A14E5AEDB9AD}"/>
              </a:ext>
            </a:extLst>
          </p:cNvPr>
          <p:cNvSpPr txBox="1"/>
          <p:nvPr/>
        </p:nvSpPr>
        <p:spPr>
          <a:xfrm rot="343576">
            <a:off x="5932234" y="2265412"/>
            <a:ext cx="844120" cy="376620"/>
          </a:xfrm>
          <a:prstGeom prst="rect">
            <a:avLst/>
          </a:prstGeom>
          <a:noFill/>
        </p:spPr>
        <p:txBody>
          <a:bodyPr wrap="square" rtlCol="0">
            <a:spAutoFit/>
          </a:bodyPr>
          <a:lstStyle/>
          <a:p>
            <a:pPr algn="ctr"/>
            <a:r>
              <a:rPr lang="en-US" altLang="ja-JP" dirty="0">
                <a:solidFill>
                  <a:schemeClr val="accent4"/>
                </a:solidFill>
                <a:latin typeface="HGｺﾞｼｯｸE" panose="020B0909000000000000" pitchFamily="49" charset="-128"/>
                <a:ea typeface="HGｺﾞｼｯｸE" panose="020B0909000000000000" pitchFamily="49" charset="-128"/>
              </a:rPr>
              <a:t>Ken</a:t>
            </a:r>
            <a:endParaRPr kumimoji="1" lang="ja-JP" altLang="en-US" dirty="0">
              <a:solidFill>
                <a:schemeClr val="accent4"/>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115159654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6D54F47D-3FFD-4826-BFB0-4A468E12E5EE}"/>
              </a:ext>
            </a:extLst>
          </p:cNvPr>
          <p:cNvSpPr>
            <a:spLocks noGrp="1"/>
          </p:cNvSpPr>
          <p:nvPr>
            <p:ph type="title"/>
          </p:nvPr>
        </p:nvSpPr>
        <p:spPr>
          <a:xfrm>
            <a:off x="1137036" y="829994"/>
            <a:ext cx="9543405" cy="1188720"/>
          </a:xfrm>
        </p:spPr>
        <p:txBody>
          <a:bodyPr>
            <a:normAutofit/>
          </a:bodyPr>
          <a:lstStyle/>
          <a:p>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チームの中で大事にしていたこと</a:t>
            </a:r>
            <a:r>
              <a:rPr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endPar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73823943-76A6-4CB5-A0A2-ADB9E55EB62A}"/>
              </a:ext>
            </a:extLst>
          </p:cNvPr>
          <p:cNvSpPr>
            <a:spLocks noGrp="1"/>
          </p:cNvSpPr>
          <p:nvPr>
            <p:ph idx="1"/>
          </p:nvPr>
        </p:nvSpPr>
        <p:spPr>
          <a:xfrm>
            <a:off x="-2" y="2570922"/>
            <a:ext cx="11423376" cy="3123446"/>
          </a:xfrm>
        </p:spPr>
        <p:txBody>
          <a:bodyPr anchor="ctr">
            <a:normAutofit/>
          </a:bodyPr>
          <a:lstStyle/>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探り合うのではなく</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腹を割った話し合いをしよう</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p>
          <a:p>
            <a:pPr marL="0" indent="0" algn="ctr">
              <a:buNone/>
            </a:pP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rPr>
              <a:t>by</a:t>
            </a:r>
            <a:r>
              <a:rPr lang="ja-JP" altLang="en-US" sz="32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endPar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115666699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02</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06063752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1" name="吹き出し: 折線 10">
            <a:extLst>
              <a:ext uri="{FF2B5EF4-FFF2-40B4-BE49-F238E27FC236}">
                <a16:creationId xmlns:a16="http://schemas.microsoft.com/office/drawing/2014/main" id="{984C5C2C-B482-4830-80B0-D14FC71BBD52}"/>
              </a:ext>
            </a:extLst>
          </p:cNvPr>
          <p:cNvSpPr/>
          <p:nvPr/>
        </p:nvSpPr>
        <p:spPr>
          <a:xfrm>
            <a:off x="4267957" y="1615949"/>
            <a:ext cx="3638286" cy="1041213"/>
          </a:xfrm>
          <a:prstGeom prst="borderCallout2">
            <a:avLst>
              <a:gd name="adj1" fmla="val 49417"/>
              <a:gd name="adj2" fmla="val -165"/>
              <a:gd name="adj3" fmla="val 49417"/>
              <a:gd name="adj4" fmla="val -22204"/>
              <a:gd name="adj5" fmla="val 88802"/>
              <a:gd name="adj6" fmla="val -35599"/>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受講者同士のコミュニケーションが少ない気がする</a:t>
            </a:r>
          </a:p>
        </p:txBody>
      </p:sp>
      <p:sp>
        <p:nvSpPr>
          <p:cNvPr id="13" name="吹き出し: 折線 12">
            <a:extLst>
              <a:ext uri="{FF2B5EF4-FFF2-40B4-BE49-F238E27FC236}">
                <a16:creationId xmlns:a16="http://schemas.microsoft.com/office/drawing/2014/main" id="{B1DBEF79-94AE-4CA9-AA0E-B373C8813502}"/>
              </a:ext>
            </a:extLst>
          </p:cNvPr>
          <p:cNvSpPr/>
          <p:nvPr/>
        </p:nvSpPr>
        <p:spPr>
          <a:xfrm flipH="1">
            <a:off x="2300954" y="4375264"/>
            <a:ext cx="4280703" cy="1041213"/>
          </a:xfrm>
          <a:prstGeom prst="borderCallout2">
            <a:avLst>
              <a:gd name="adj1" fmla="val 43842"/>
              <a:gd name="adj2" fmla="val -196"/>
              <a:gd name="adj3" fmla="val 43842"/>
              <a:gd name="adj4" fmla="val -16667"/>
              <a:gd name="adj5" fmla="val 71929"/>
              <a:gd name="adj6" fmla="val -34544"/>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2">
                    <a:lumMod val="25000"/>
                  </a:schemeClr>
                </a:solidFill>
              </a:rPr>
              <a:t>せっかく覚えたのにアウトプット</a:t>
            </a:r>
            <a:endParaRPr lang="en-US" altLang="ja-JP" sz="2000" b="1" dirty="0">
              <a:solidFill>
                <a:schemeClr val="bg2">
                  <a:lumMod val="25000"/>
                </a:schemeClr>
              </a:solidFill>
            </a:endParaRPr>
          </a:p>
          <a:p>
            <a:pPr algn="ctr"/>
            <a:r>
              <a:rPr lang="ja-JP" altLang="en-US" sz="2000" b="1" dirty="0">
                <a:solidFill>
                  <a:schemeClr val="bg2">
                    <a:lumMod val="25000"/>
                  </a:schemeClr>
                </a:solidFill>
              </a:rPr>
              <a:t>する機会が少ない</a:t>
            </a:r>
            <a:r>
              <a:rPr lang="en-US" altLang="ja-JP" sz="2000" b="1" dirty="0">
                <a:solidFill>
                  <a:schemeClr val="bg2">
                    <a:lumMod val="25000"/>
                  </a:schemeClr>
                </a:solidFill>
              </a:rPr>
              <a:t>…</a:t>
            </a:r>
            <a:endParaRPr kumimoji="1" lang="ja-JP" altLang="en-US" sz="2000" b="1" dirty="0">
              <a:solidFill>
                <a:schemeClr val="bg2">
                  <a:lumMod val="25000"/>
                </a:schemeClr>
              </a:solidFill>
            </a:endParaRPr>
          </a:p>
        </p:txBody>
      </p:sp>
      <p:sp>
        <p:nvSpPr>
          <p:cNvPr id="14" name="吹き出し: 折線 13">
            <a:extLst>
              <a:ext uri="{FF2B5EF4-FFF2-40B4-BE49-F238E27FC236}">
                <a16:creationId xmlns:a16="http://schemas.microsoft.com/office/drawing/2014/main" id="{7567B9EB-50C4-49AD-AA1B-2AFF777E082D}"/>
              </a:ext>
            </a:extLst>
          </p:cNvPr>
          <p:cNvSpPr/>
          <p:nvPr/>
        </p:nvSpPr>
        <p:spPr>
          <a:xfrm flipH="1">
            <a:off x="2737947" y="5698186"/>
            <a:ext cx="3767796" cy="908465"/>
          </a:xfrm>
          <a:prstGeom prst="borderCallout2">
            <a:avLst>
              <a:gd name="adj1" fmla="val 18750"/>
              <a:gd name="adj2" fmla="val -243"/>
              <a:gd name="adj3" fmla="val 18750"/>
              <a:gd name="adj4" fmla="val -16667"/>
              <a:gd name="adj5" fmla="val 17760"/>
              <a:gd name="adj6" fmla="val -38283"/>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2">
                    <a:lumMod val="25000"/>
                  </a:schemeClr>
                </a:solidFill>
              </a:rPr>
              <a:t>質問待ちが発生してるなあ</a:t>
            </a:r>
            <a:endParaRPr kumimoji="1" lang="ja-JP" altLang="en-US" sz="2000" b="1" dirty="0">
              <a:solidFill>
                <a:schemeClr val="bg2">
                  <a:lumMod val="25000"/>
                </a:schemeClr>
              </a:solidFill>
            </a:endParaRPr>
          </a:p>
        </p:txBody>
      </p:sp>
      <p:sp>
        <p:nvSpPr>
          <p:cNvPr id="17" name="吹き出し: 折線 16">
            <a:extLst>
              <a:ext uri="{FF2B5EF4-FFF2-40B4-BE49-F238E27FC236}">
                <a16:creationId xmlns:a16="http://schemas.microsoft.com/office/drawing/2014/main" id="{773531D9-95A6-4BB0-B4BF-4259979240B9}"/>
              </a:ext>
            </a:extLst>
          </p:cNvPr>
          <p:cNvSpPr/>
          <p:nvPr/>
        </p:nvSpPr>
        <p:spPr>
          <a:xfrm flipH="1">
            <a:off x="4621845" y="2855754"/>
            <a:ext cx="4060297" cy="1041213"/>
          </a:xfrm>
          <a:prstGeom prst="borderCallout2">
            <a:avLst>
              <a:gd name="adj1" fmla="val 18750"/>
              <a:gd name="adj2" fmla="val -177"/>
              <a:gd name="adj3" fmla="val 17356"/>
              <a:gd name="adj4" fmla="val -20957"/>
              <a:gd name="adj5" fmla="val -53799"/>
              <a:gd name="adj6" fmla="val -35425"/>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みんなともっと仲良くなりたい！</a:t>
            </a:r>
          </a:p>
        </p:txBody>
      </p:sp>
      <p:sp>
        <p:nvSpPr>
          <p:cNvPr id="18" name="楕円 17">
            <a:extLst>
              <a:ext uri="{FF2B5EF4-FFF2-40B4-BE49-F238E27FC236}">
                <a16:creationId xmlns:a16="http://schemas.microsoft.com/office/drawing/2014/main" id="{D37BE21E-0BB0-4F75-A769-109DEBEC2B58}"/>
              </a:ext>
            </a:extLst>
          </p:cNvPr>
          <p:cNvSpPr/>
          <p:nvPr/>
        </p:nvSpPr>
        <p:spPr>
          <a:xfrm>
            <a:off x="513155" y="1757995"/>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94550" y="514012"/>
                  <a:pt x="652178" y="49497"/>
                  <a:pt x="1254974" y="0"/>
                </a:cubicBezTo>
                <a:cubicBezTo>
                  <a:pt x="1875736" y="-19951"/>
                  <a:pt x="2576667" y="541186"/>
                  <a:pt x="2509948" y="1175129"/>
                </a:cubicBezTo>
                <a:cubicBezTo>
                  <a:pt x="2593680" y="1815762"/>
                  <a:pt x="1935770" y="2363318"/>
                  <a:pt x="1254974" y="2350258"/>
                </a:cubicBezTo>
                <a:cubicBezTo>
                  <a:pt x="587982" y="2430519"/>
                  <a:pt x="3654" y="1861399"/>
                  <a:pt x="0" y="1175129"/>
                </a:cubicBezTo>
                <a:close/>
              </a:path>
              <a:path w="2509948" h="2350257" stroke="0" extrusionOk="0">
                <a:moveTo>
                  <a:pt x="0" y="1175129"/>
                </a:moveTo>
                <a:cubicBezTo>
                  <a:pt x="19711" y="508480"/>
                  <a:pt x="471897" y="78295"/>
                  <a:pt x="1254974" y="0"/>
                </a:cubicBezTo>
                <a:cubicBezTo>
                  <a:pt x="1945085" y="-14716"/>
                  <a:pt x="2428043" y="628080"/>
                  <a:pt x="2509948" y="1175129"/>
                </a:cubicBezTo>
                <a:cubicBezTo>
                  <a:pt x="2558005" y="1935742"/>
                  <a:pt x="1950595" y="2270759"/>
                  <a:pt x="1254974" y="2350258"/>
                </a:cubicBezTo>
                <a:cubicBezTo>
                  <a:pt x="550257" y="2443837"/>
                  <a:pt x="-28825" y="1816514"/>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20910187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3A46392E-5A4B-4CFA-A1A1-F5773E1115EF}"/>
              </a:ext>
            </a:extLst>
          </p:cNvPr>
          <p:cNvSpPr/>
          <p:nvPr/>
        </p:nvSpPr>
        <p:spPr>
          <a:xfrm>
            <a:off x="9480661" y="101454"/>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44229" y="563085"/>
                  <a:pt x="477412" y="-105915"/>
                  <a:pt x="1254974" y="0"/>
                </a:cubicBezTo>
                <a:cubicBezTo>
                  <a:pt x="1772630" y="11016"/>
                  <a:pt x="2470133" y="687019"/>
                  <a:pt x="2509948" y="1175129"/>
                </a:cubicBezTo>
                <a:cubicBezTo>
                  <a:pt x="2510436" y="1678618"/>
                  <a:pt x="1784709" y="2406166"/>
                  <a:pt x="1254974" y="2350258"/>
                </a:cubicBezTo>
                <a:cubicBezTo>
                  <a:pt x="465630" y="2225734"/>
                  <a:pt x="107955" y="1763587"/>
                  <a:pt x="0" y="1175129"/>
                </a:cubicBezTo>
                <a:close/>
              </a:path>
              <a:path w="2509948" h="2350257" stroke="0" extrusionOk="0">
                <a:moveTo>
                  <a:pt x="0" y="1175129"/>
                </a:moveTo>
                <a:cubicBezTo>
                  <a:pt x="-38741" y="454683"/>
                  <a:pt x="602882" y="-18289"/>
                  <a:pt x="1254974" y="0"/>
                </a:cubicBezTo>
                <a:cubicBezTo>
                  <a:pt x="2024246" y="161473"/>
                  <a:pt x="2461714" y="548611"/>
                  <a:pt x="2509948" y="1175129"/>
                </a:cubicBezTo>
                <a:cubicBezTo>
                  <a:pt x="2474554" y="1793421"/>
                  <a:pt x="2044915" y="2314267"/>
                  <a:pt x="1254974" y="2350258"/>
                </a:cubicBezTo>
                <a:cubicBezTo>
                  <a:pt x="434317" y="2217314"/>
                  <a:pt x="104710" y="1903479"/>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3978248048">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C20F3D56-E94E-46BC-9391-188F429EDF3A}"/>
              </a:ext>
            </a:extLst>
          </p:cNvPr>
          <p:cNvSpPr/>
          <p:nvPr/>
        </p:nvSpPr>
        <p:spPr>
          <a:xfrm>
            <a:off x="7906243" y="4523057"/>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106926" y="467524"/>
                  <a:pt x="732748" y="-14402"/>
                  <a:pt x="1254974" y="0"/>
                </a:cubicBezTo>
                <a:cubicBezTo>
                  <a:pt x="1873577" y="47199"/>
                  <a:pt x="2566222" y="534511"/>
                  <a:pt x="2509948" y="1175129"/>
                </a:cubicBezTo>
                <a:cubicBezTo>
                  <a:pt x="2545427" y="1785439"/>
                  <a:pt x="1768375" y="2291734"/>
                  <a:pt x="1254974" y="2350258"/>
                </a:cubicBezTo>
                <a:cubicBezTo>
                  <a:pt x="519577" y="2377178"/>
                  <a:pt x="43641" y="1908200"/>
                  <a:pt x="0" y="1175129"/>
                </a:cubicBezTo>
                <a:close/>
              </a:path>
              <a:path w="2509948" h="2350257" stroke="0" extrusionOk="0">
                <a:moveTo>
                  <a:pt x="0" y="1175129"/>
                </a:moveTo>
                <a:cubicBezTo>
                  <a:pt x="122970" y="414204"/>
                  <a:pt x="593926" y="81335"/>
                  <a:pt x="1254974" y="0"/>
                </a:cubicBezTo>
                <a:cubicBezTo>
                  <a:pt x="1884366" y="-35237"/>
                  <a:pt x="2414669" y="558016"/>
                  <a:pt x="2509948" y="1175129"/>
                </a:cubicBezTo>
                <a:cubicBezTo>
                  <a:pt x="2695619" y="1892770"/>
                  <a:pt x="1918661" y="2387527"/>
                  <a:pt x="1254974" y="2350258"/>
                </a:cubicBezTo>
                <a:cubicBezTo>
                  <a:pt x="655085" y="2423660"/>
                  <a:pt x="-95675" y="1879471"/>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4" name="タイトル 2">
            <a:extLst>
              <a:ext uri="{FF2B5EF4-FFF2-40B4-BE49-F238E27FC236}">
                <a16:creationId xmlns:a16="http://schemas.microsoft.com/office/drawing/2014/main" id="{E3ECA54B-9E4D-426D-BA3F-02BE6BE54036}"/>
              </a:ext>
            </a:extLst>
          </p:cNvPr>
          <p:cNvSpPr txBox="1">
            <a:spLocks/>
          </p:cNvSpPr>
          <p:nvPr/>
        </p:nvSpPr>
        <p:spPr>
          <a:xfrm>
            <a:off x="1651920"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sp>
        <p:nvSpPr>
          <p:cNvPr id="7" name="タイトル 6">
            <a:extLst>
              <a:ext uri="{FF2B5EF4-FFF2-40B4-BE49-F238E27FC236}">
                <a16:creationId xmlns:a16="http://schemas.microsoft.com/office/drawing/2014/main" id="{6E91F6AA-48CC-456F-9985-4A7C2D5DDC5F}"/>
              </a:ext>
            </a:extLst>
          </p:cNvPr>
          <p:cNvSpPr>
            <a:spLocks noGrp="1"/>
          </p:cNvSpPr>
          <p:nvPr>
            <p:ph type="title"/>
          </p:nvPr>
        </p:nvSpPr>
        <p:spPr>
          <a:xfrm>
            <a:off x="606938" y="208025"/>
            <a:ext cx="6440976" cy="1098286"/>
          </a:xfrm>
          <a:custGeom>
            <a:avLst/>
            <a:gdLst>
              <a:gd name="connsiteX0" fmla="*/ 0 w 6440976"/>
              <a:gd name="connsiteY0" fmla="*/ 0 h 1098286"/>
              <a:gd name="connsiteX1" fmla="*/ 579688 w 6440976"/>
              <a:gd name="connsiteY1" fmla="*/ 0 h 1098286"/>
              <a:gd name="connsiteX2" fmla="*/ 1094966 w 6440976"/>
              <a:gd name="connsiteY2" fmla="*/ 0 h 1098286"/>
              <a:gd name="connsiteX3" fmla="*/ 1803473 w 6440976"/>
              <a:gd name="connsiteY3" fmla="*/ 0 h 1098286"/>
              <a:gd name="connsiteX4" fmla="*/ 2447571 w 6440976"/>
              <a:gd name="connsiteY4" fmla="*/ 0 h 1098286"/>
              <a:gd name="connsiteX5" fmla="*/ 3027259 w 6440976"/>
              <a:gd name="connsiteY5" fmla="*/ 0 h 1098286"/>
              <a:gd name="connsiteX6" fmla="*/ 3606947 w 6440976"/>
              <a:gd name="connsiteY6" fmla="*/ 0 h 1098286"/>
              <a:gd name="connsiteX7" fmla="*/ 4186634 w 6440976"/>
              <a:gd name="connsiteY7" fmla="*/ 0 h 1098286"/>
              <a:gd name="connsiteX8" fmla="*/ 4701912 w 6440976"/>
              <a:gd name="connsiteY8" fmla="*/ 0 h 1098286"/>
              <a:gd name="connsiteX9" fmla="*/ 5152781 w 6440976"/>
              <a:gd name="connsiteY9" fmla="*/ 0 h 1098286"/>
              <a:gd name="connsiteX10" fmla="*/ 6440976 w 6440976"/>
              <a:gd name="connsiteY10" fmla="*/ 0 h 1098286"/>
              <a:gd name="connsiteX11" fmla="*/ 6440976 w 6440976"/>
              <a:gd name="connsiteY11" fmla="*/ 549143 h 1098286"/>
              <a:gd name="connsiteX12" fmla="*/ 6440976 w 6440976"/>
              <a:gd name="connsiteY12" fmla="*/ 1098286 h 1098286"/>
              <a:gd name="connsiteX13" fmla="*/ 5732469 w 6440976"/>
              <a:gd name="connsiteY13" fmla="*/ 1098286 h 1098286"/>
              <a:gd name="connsiteX14" fmla="*/ 5152781 w 6440976"/>
              <a:gd name="connsiteY14" fmla="*/ 1098286 h 1098286"/>
              <a:gd name="connsiteX15" fmla="*/ 4701912 w 6440976"/>
              <a:gd name="connsiteY15" fmla="*/ 1098286 h 1098286"/>
              <a:gd name="connsiteX16" fmla="*/ 4122225 w 6440976"/>
              <a:gd name="connsiteY16" fmla="*/ 1098286 h 1098286"/>
              <a:gd name="connsiteX17" fmla="*/ 3413717 w 6440976"/>
              <a:gd name="connsiteY17" fmla="*/ 1098286 h 1098286"/>
              <a:gd name="connsiteX18" fmla="*/ 2962849 w 6440976"/>
              <a:gd name="connsiteY18" fmla="*/ 1098286 h 1098286"/>
              <a:gd name="connsiteX19" fmla="*/ 2254342 w 6440976"/>
              <a:gd name="connsiteY19" fmla="*/ 1098286 h 1098286"/>
              <a:gd name="connsiteX20" fmla="*/ 1803473 w 6440976"/>
              <a:gd name="connsiteY20" fmla="*/ 1098286 h 1098286"/>
              <a:gd name="connsiteX21" fmla="*/ 1159376 w 6440976"/>
              <a:gd name="connsiteY21" fmla="*/ 1098286 h 1098286"/>
              <a:gd name="connsiteX22" fmla="*/ 0 w 6440976"/>
              <a:gd name="connsiteY22" fmla="*/ 1098286 h 1098286"/>
              <a:gd name="connsiteX23" fmla="*/ 0 w 6440976"/>
              <a:gd name="connsiteY23" fmla="*/ 538160 h 1098286"/>
              <a:gd name="connsiteX24" fmla="*/ 0 w 6440976"/>
              <a:gd name="connsiteY24" fmla="*/ 0 h 109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440976" h="1098286" fill="none" extrusionOk="0">
                <a:moveTo>
                  <a:pt x="0" y="0"/>
                </a:moveTo>
                <a:cubicBezTo>
                  <a:pt x="276697" y="-11453"/>
                  <a:pt x="308566" y="89"/>
                  <a:pt x="579688" y="0"/>
                </a:cubicBezTo>
                <a:cubicBezTo>
                  <a:pt x="850810" y="-89"/>
                  <a:pt x="955055" y="-354"/>
                  <a:pt x="1094966" y="0"/>
                </a:cubicBezTo>
                <a:cubicBezTo>
                  <a:pt x="1234877" y="354"/>
                  <a:pt x="1490832" y="-15466"/>
                  <a:pt x="1803473" y="0"/>
                </a:cubicBezTo>
                <a:cubicBezTo>
                  <a:pt x="2116114" y="15466"/>
                  <a:pt x="2264259" y="972"/>
                  <a:pt x="2447571" y="0"/>
                </a:cubicBezTo>
                <a:cubicBezTo>
                  <a:pt x="2630883" y="-972"/>
                  <a:pt x="2797312" y="-22837"/>
                  <a:pt x="3027259" y="0"/>
                </a:cubicBezTo>
                <a:cubicBezTo>
                  <a:pt x="3257206" y="22837"/>
                  <a:pt x="3323150" y="4839"/>
                  <a:pt x="3606947" y="0"/>
                </a:cubicBezTo>
                <a:cubicBezTo>
                  <a:pt x="3890744" y="-4839"/>
                  <a:pt x="3994916" y="1331"/>
                  <a:pt x="4186634" y="0"/>
                </a:cubicBezTo>
                <a:cubicBezTo>
                  <a:pt x="4378352" y="-1331"/>
                  <a:pt x="4462411" y="9403"/>
                  <a:pt x="4701912" y="0"/>
                </a:cubicBezTo>
                <a:cubicBezTo>
                  <a:pt x="4941413" y="-9403"/>
                  <a:pt x="4940406" y="453"/>
                  <a:pt x="5152781" y="0"/>
                </a:cubicBezTo>
                <a:cubicBezTo>
                  <a:pt x="5365156" y="-453"/>
                  <a:pt x="6003284" y="8351"/>
                  <a:pt x="6440976" y="0"/>
                </a:cubicBezTo>
                <a:cubicBezTo>
                  <a:pt x="6445676" y="254040"/>
                  <a:pt x="6465876" y="359335"/>
                  <a:pt x="6440976" y="549143"/>
                </a:cubicBezTo>
                <a:cubicBezTo>
                  <a:pt x="6416076" y="738951"/>
                  <a:pt x="6451269" y="979153"/>
                  <a:pt x="6440976" y="1098286"/>
                </a:cubicBezTo>
                <a:cubicBezTo>
                  <a:pt x="6187459" y="1065181"/>
                  <a:pt x="6037725" y="1104522"/>
                  <a:pt x="5732469" y="1098286"/>
                </a:cubicBezTo>
                <a:cubicBezTo>
                  <a:pt x="5427213" y="1092050"/>
                  <a:pt x="5291143" y="1097104"/>
                  <a:pt x="5152781" y="1098286"/>
                </a:cubicBezTo>
                <a:cubicBezTo>
                  <a:pt x="5014419" y="1099468"/>
                  <a:pt x="4898673" y="1080541"/>
                  <a:pt x="4701912" y="1098286"/>
                </a:cubicBezTo>
                <a:cubicBezTo>
                  <a:pt x="4505151" y="1116031"/>
                  <a:pt x="4259545" y="1085776"/>
                  <a:pt x="4122225" y="1098286"/>
                </a:cubicBezTo>
                <a:cubicBezTo>
                  <a:pt x="3984905" y="1110796"/>
                  <a:pt x="3633819" y="1063586"/>
                  <a:pt x="3413717" y="1098286"/>
                </a:cubicBezTo>
                <a:cubicBezTo>
                  <a:pt x="3193615" y="1132986"/>
                  <a:pt x="3171473" y="1087284"/>
                  <a:pt x="2962849" y="1098286"/>
                </a:cubicBezTo>
                <a:cubicBezTo>
                  <a:pt x="2754225" y="1109288"/>
                  <a:pt x="2402789" y="1063715"/>
                  <a:pt x="2254342" y="1098286"/>
                </a:cubicBezTo>
                <a:cubicBezTo>
                  <a:pt x="2105895" y="1132857"/>
                  <a:pt x="1915549" y="1108813"/>
                  <a:pt x="1803473" y="1098286"/>
                </a:cubicBezTo>
                <a:cubicBezTo>
                  <a:pt x="1691397" y="1087759"/>
                  <a:pt x="1354318" y="1115582"/>
                  <a:pt x="1159376" y="1098286"/>
                </a:cubicBezTo>
                <a:cubicBezTo>
                  <a:pt x="964434" y="1080990"/>
                  <a:pt x="504156" y="1083623"/>
                  <a:pt x="0" y="1098286"/>
                </a:cubicBezTo>
                <a:cubicBezTo>
                  <a:pt x="-13391" y="983710"/>
                  <a:pt x="-4407" y="724694"/>
                  <a:pt x="0" y="538160"/>
                </a:cubicBezTo>
                <a:cubicBezTo>
                  <a:pt x="4407" y="351626"/>
                  <a:pt x="-10099" y="205051"/>
                  <a:pt x="0" y="0"/>
                </a:cubicBezTo>
                <a:close/>
              </a:path>
              <a:path w="6440976" h="1098286" stroke="0" extrusionOk="0">
                <a:moveTo>
                  <a:pt x="0" y="0"/>
                </a:moveTo>
                <a:cubicBezTo>
                  <a:pt x="192128" y="-8564"/>
                  <a:pt x="418073" y="-10604"/>
                  <a:pt x="644098" y="0"/>
                </a:cubicBezTo>
                <a:cubicBezTo>
                  <a:pt x="870123" y="10604"/>
                  <a:pt x="1128677" y="-11963"/>
                  <a:pt x="1288195" y="0"/>
                </a:cubicBezTo>
                <a:cubicBezTo>
                  <a:pt x="1447713" y="11963"/>
                  <a:pt x="1772843" y="6717"/>
                  <a:pt x="1996703" y="0"/>
                </a:cubicBezTo>
                <a:cubicBezTo>
                  <a:pt x="2220563" y="-6717"/>
                  <a:pt x="2487380" y="22127"/>
                  <a:pt x="2705210" y="0"/>
                </a:cubicBezTo>
                <a:cubicBezTo>
                  <a:pt x="2923040" y="-22127"/>
                  <a:pt x="3197963" y="-31637"/>
                  <a:pt x="3478127" y="0"/>
                </a:cubicBezTo>
                <a:cubicBezTo>
                  <a:pt x="3758291" y="31637"/>
                  <a:pt x="4059604" y="-27584"/>
                  <a:pt x="4251044" y="0"/>
                </a:cubicBezTo>
                <a:cubicBezTo>
                  <a:pt x="4442484" y="27584"/>
                  <a:pt x="4634873" y="14998"/>
                  <a:pt x="4895142" y="0"/>
                </a:cubicBezTo>
                <a:cubicBezTo>
                  <a:pt x="5155411" y="-14998"/>
                  <a:pt x="5133092" y="17700"/>
                  <a:pt x="5346010" y="0"/>
                </a:cubicBezTo>
                <a:cubicBezTo>
                  <a:pt x="5558928" y="-17700"/>
                  <a:pt x="6059942" y="16482"/>
                  <a:pt x="6440976" y="0"/>
                </a:cubicBezTo>
                <a:cubicBezTo>
                  <a:pt x="6464864" y="190707"/>
                  <a:pt x="6439186" y="377314"/>
                  <a:pt x="6440976" y="516194"/>
                </a:cubicBezTo>
                <a:cubicBezTo>
                  <a:pt x="6442766" y="655074"/>
                  <a:pt x="6421058" y="812221"/>
                  <a:pt x="6440976" y="1098286"/>
                </a:cubicBezTo>
                <a:cubicBezTo>
                  <a:pt x="6257518" y="1097299"/>
                  <a:pt x="6130134" y="1093856"/>
                  <a:pt x="5861288" y="1098286"/>
                </a:cubicBezTo>
                <a:cubicBezTo>
                  <a:pt x="5592442" y="1102716"/>
                  <a:pt x="5463413" y="1120752"/>
                  <a:pt x="5281600" y="1098286"/>
                </a:cubicBezTo>
                <a:cubicBezTo>
                  <a:pt x="5099787" y="1075820"/>
                  <a:pt x="4753513" y="1091588"/>
                  <a:pt x="4573093" y="1098286"/>
                </a:cubicBezTo>
                <a:cubicBezTo>
                  <a:pt x="4392673" y="1104984"/>
                  <a:pt x="4055626" y="1065354"/>
                  <a:pt x="3864586" y="1098286"/>
                </a:cubicBezTo>
                <a:cubicBezTo>
                  <a:pt x="3673546" y="1131218"/>
                  <a:pt x="3305127" y="1067942"/>
                  <a:pt x="3091668" y="1098286"/>
                </a:cubicBezTo>
                <a:cubicBezTo>
                  <a:pt x="2878209" y="1128630"/>
                  <a:pt x="2610227" y="1081941"/>
                  <a:pt x="2383161" y="1098286"/>
                </a:cubicBezTo>
                <a:cubicBezTo>
                  <a:pt x="2156095" y="1114631"/>
                  <a:pt x="2000184" y="1128278"/>
                  <a:pt x="1674654" y="1098286"/>
                </a:cubicBezTo>
                <a:cubicBezTo>
                  <a:pt x="1349124" y="1068294"/>
                  <a:pt x="1181219" y="1132114"/>
                  <a:pt x="966146" y="1098286"/>
                </a:cubicBezTo>
                <a:cubicBezTo>
                  <a:pt x="751073" y="1064458"/>
                  <a:pt x="365259" y="1052272"/>
                  <a:pt x="0" y="1098286"/>
                </a:cubicBezTo>
                <a:cubicBezTo>
                  <a:pt x="19395" y="858556"/>
                  <a:pt x="25082" y="707214"/>
                  <a:pt x="0" y="538160"/>
                </a:cubicBezTo>
                <a:cubicBezTo>
                  <a:pt x="-25082" y="369106"/>
                  <a:pt x="-13632" y="219566"/>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sk:type>
                    <ask:lineSketchFreehand/>
                  </ask:type>
                </ask:lineSketchStyleProps>
              </a:ext>
            </a:extLst>
          </a:ln>
        </p:spPr>
        <p:txBody>
          <a:bodyPr>
            <a:normAutofit/>
          </a:bodyPr>
          <a:lstStyle/>
          <a:p>
            <a:pPr algn="dist"/>
            <a:r>
              <a:rPr lang="ja-JP" altLang="en-US" sz="5400" dirty="0">
                <a:solidFill>
                  <a:srgbClr val="339C64"/>
                </a:solidFill>
                <a:latin typeface="HGｺﾞｼｯｸE" panose="020B0909000000000000" pitchFamily="49" charset="-128"/>
                <a:ea typeface="HGｺﾞｼｯｸE" panose="020B0909000000000000" pitchFamily="49" charset="-128"/>
              </a:rPr>
              <a:t>ア</a:t>
            </a:r>
            <a:r>
              <a:rPr lang="ja-JP" altLang="en-US" sz="4000" dirty="0">
                <a:solidFill>
                  <a:schemeClr val="bg2">
                    <a:lumMod val="25000"/>
                  </a:schemeClr>
                </a:solidFill>
                <a:latin typeface="HGｺﾞｼｯｸE" panose="020B0909000000000000" pitchFamily="49" charset="-128"/>
                <a:ea typeface="HGｺﾞｼｯｸE" panose="020B0909000000000000" pitchFamily="49" charset="-128"/>
              </a:rPr>
              <a:t>プリができるまで</a:t>
            </a:r>
          </a:p>
        </p:txBody>
      </p:sp>
      <p:pic>
        <p:nvPicPr>
          <p:cNvPr id="44" name="図 43" descr="アイコン&#10;&#10;自動的に生成された説明">
            <a:extLst>
              <a:ext uri="{FF2B5EF4-FFF2-40B4-BE49-F238E27FC236}">
                <a16:creationId xmlns:a16="http://schemas.microsoft.com/office/drawing/2014/main" id="{9586D16D-7E3D-427D-8BA3-C17AD74388A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7982157" y="4597711"/>
            <a:ext cx="2287257" cy="2287257"/>
          </a:xfrm>
          <a:prstGeom prst="rect">
            <a:avLst/>
          </a:prstGeom>
        </p:spPr>
      </p:pic>
      <p:pic>
        <p:nvPicPr>
          <p:cNvPr id="46" name="図 45" descr="シャツ が含まれている画像&#10;&#10;自動的に生成された説明">
            <a:extLst>
              <a:ext uri="{FF2B5EF4-FFF2-40B4-BE49-F238E27FC236}">
                <a16:creationId xmlns:a16="http://schemas.microsoft.com/office/drawing/2014/main" id="{79A31FE7-4424-4884-9B89-27A2DE57F12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0295" y="1614980"/>
            <a:ext cx="2607782" cy="2607782"/>
          </a:xfrm>
          <a:prstGeom prst="rect">
            <a:avLst/>
          </a:prstGeom>
        </p:spPr>
      </p:pic>
      <p:pic>
        <p:nvPicPr>
          <p:cNvPr id="48" name="図 47" descr="アイコン&#10;&#10;自動的に生成された説明">
            <a:extLst>
              <a:ext uri="{FF2B5EF4-FFF2-40B4-BE49-F238E27FC236}">
                <a16:creationId xmlns:a16="http://schemas.microsoft.com/office/drawing/2014/main" id="{0150F193-F84E-4E79-8FF2-AF882C3B04E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flipH="1">
            <a:off x="9456008" y="-175284"/>
            <a:ext cx="2646516" cy="2646516"/>
          </a:xfrm>
          <a:prstGeom prst="rect">
            <a:avLst/>
          </a:prstGeom>
        </p:spPr>
      </p:pic>
      <p:pic>
        <p:nvPicPr>
          <p:cNvPr id="52" name="グラフィックス 51" descr="動物の足跡 単色塗りつぶし">
            <a:extLst>
              <a:ext uri="{FF2B5EF4-FFF2-40B4-BE49-F238E27FC236}">
                <a16:creationId xmlns:a16="http://schemas.microsoft.com/office/drawing/2014/main" id="{6CC3D64A-7E95-4ABD-A7AC-CD0530EAE91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rot="20840064">
            <a:off x="7248087" y="182868"/>
            <a:ext cx="1065474" cy="1021173"/>
          </a:xfrm>
          <a:prstGeom prst="rect">
            <a:avLst/>
          </a:prstGeom>
        </p:spPr>
      </p:pic>
    </p:spTree>
    <p:extLst>
      <p:ext uri="{BB962C8B-B14F-4D97-AF65-F5344CB8AC3E}">
        <p14:creationId xmlns:p14="http://schemas.microsoft.com/office/powerpoint/2010/main" val="89694596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11" name="吹き出し: 折線 10">
            <a:extLst>
              <a:ext uri="{FF2B5EF4-FFF2-40B4-BE49-F238E27FC236}">
                <a16:creationId xmlns:a16="http://schemas.microsoft.com/office/drawing/2014/main" id="{984C5C2C-B482-4830-80B0-D14FC71BBD52}"/>
              </a:ext>
            </a:extLst>
          </p:cNvPr>
          <p:cNvSpPr/>
          <p:nvPr/>
        </p:nvSpPr>
        <p:spPr>
          <a:xfrm>
            <a:off x="4267957" y="1615949"/>
            <a:ext cx="3638286" cy="1041213"/>
          </a:xfrm>
          <a:prstGeom prst="borderCallout2">
            <a:avLst>
              <a:gd name="adj1" fmla="val 49417"/>
              <a:gd name="adj2" fmla="val -165"/>
              <a:gd name="adj3" fmla="val 49417"/>
              <a:gd name="adj4" fmla="val -22204"/>
              <a:gd name="adj5" fmla="val 88802"/>
              <a:gd name="adj6" fmla="val -35599"/>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E7E6E6">
                    <a:lumMod val="25000"/>
                  </a:srgbClr>
                </a:solidFill>
                <a:effectLst/>
                <a:uLnTx/>
                <a:uFillTx/>
                <a:latin typeface="游ゴシック" panose="020F0502020204030204"/>
                <a:ea typeface="游ゴシック" panose="020B0400000000000000" pitchFamily="50" charset="-128"/>
                <a:cs typeface="+mn-cs"/>
              </a:rPr>
              <a:t>受講者同士のコミュニケーションが少ない気がする</a:t>
            </a:r>
          </a:p>
        </p:txBody>
      </p:sp>
      <p:sp>
        <p:nvSpPr>
          <p:cNvPr id="13" name="吹き出し: 折線 12">
            <a:extLst>
              <a:ext uri="{FF2B5EF4-FFF2-40B4-BE49-F238E27FC236}">
                <a16:creationId xmlns:a16="http://schemas.microsoft.com/office/drawing/2014/main" id="{B1DBEF79-94AE-4CA9-AA0E-B373C8813502}"/>
              </a:ext>
            </a:extLst>
          </p:cNvPr>
          <p:cNvSpPr/>
          <p:nvPr/>
        </p:nvSpPr>
        <p:spPr>
          <a:xfrm flipH="1">
            <a:off x="2300954" y="4375264"/>
            <a:ext cx="4280703" cy="1041213"/>
          </a:xfrm>
          <a:prstGeom prst="borderCallout2">
            <a:avLst>
              <a:gd name="adj1" fmla="val 43842"/>
              <a:gd name="adj2" fmla="val -196"/>
              <a:gd name="adj3" fmla="val 43842"/>
              <a:gd name="adj4" fmla="val -16667"/>
              <a:gd name="adj5" fmla="val 71929"/>
              <a:gd name="adj6" fmla="val -34544"/>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E7E6E6">
                    <a:lumMod val="25000"/>
                  </a:srgbClr>
                </a:solidFill>
                <a:effectLst/>
                <a:uLnTx/>
                <a:uFillTx/>
                <a:latin typeface="游ゴシック" panose="020F0502020204030204"/>
                <a:ea typeface="游ゴシック" panose="020B0400000000000000" pitchFamily="50" charset="-128"/>
                <a:cs typeface="+mn-cs"/>
              </a:rPr>
              <a:t>せっかく覚えたのにアウトプット</a:t>
            </a:r>
            <a:endParaRPr kumimoji="1" lang="en-US" altLang="ja-JP" sz="2000" b="1" i="0" u="none" strike="noStrike" kern="1200" cap="none" spc="0" normalizeH="0" baseline="0" noProof="0" dirty="0">
              <a:ln>
                <a:noFill/>
              </a:ln>
              <a:solidFill>
                <a:srgbClr val="E7E6E6">
                  <a:lumMod val="25000"/>
                </a:srgbClr>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E7E6E6">
                    <a:lumMod val="25000"/>
                  </a:srgbClr>
                </a:solidFill>
                <a:effectLst/>
                <a:uLnTx/>
                <a:uFillTx/>
                <a:latin typeface="游ゴシック" panose="020F0502020204030204"/>
                <a:ea typeface="游ゴシック" panose="020B0400000000000000" pitchFamily="50" charset="-128"/>
                <a:cs typeface="+mn-cs"/>
              </a:rPr>
              <a:t>する機会が少ない</a:t>
            </a:r>
            <a:r>
              <a:rPr kumimoji="1" lang="en-US" altLang="ja-JP" sz="2000" b="1" i="0" u="none" strike="noStrike" kern="1200" cap="none" spc="0" normalizeH="0" baseline="0" noProof="0" dirty="0">
                <a:ln>
                  <a:noFill/>
                </a:ln>
                <a:solidFill>
                  <a:srgbClr val="E7E6E6">
                    <a:lumMod val="25000"/>
                  </a:srgbClr>
                </a:solidFill>
                <a:effectLst/>
                <a:uLnTx/>
                <a:uFillTx/>
                <a:latin typeface="游ゴシック" panose="020F0502020204030204"/>
                <a:ea typeface="游ゴシック" panose="020B0400000000000000" pitchFamily="50" charset="-128"/>
                <a:cs typeface="+mn-cs"/>
              </a:rPr>
              <a:t>…</a:t>
            </a:r>
            <a:endParaRPr kumimoji="1" lang="ja-JP" altLang="en-US" sz="2000" b="1" i="0" u="none" strike="noStrike" kern="1200" cap="none" spc="0" normalizeH="0" baseline="0" noProof="0" dirty="0">
              <a:ln>
                <a:noFill/>
              </a:ln>
              <a:solidFill>
                <a:srgbClr val="E7E6E6">
                  <a:lumMod val="25000"/>
                </a:srgbClr>
              </a:solidFill>
              <a:effectLst/>
              <a:uLnTx/>
              <a:uFillTx/>
              <a:latin typeface="游ゴシック" panose="020F0502020204030204"/>
              <a:ea typeface="游ゴシック" panose="020B0400000000000000" pitchFamily="50" charset="-128"/>
              <a:cs typeface="+mn-cs"/>
            </a:endParaRPr>
          </a:p>
        </p:txBody>
      </p:sp>
      <p:sp>
        <p:nvSpPr>
          <p:cNvPr id="14" name="吹き出し: 折線 13">
            <a:extLst>
              <a:ext uri="{FF2B5EF4-FFF2-40B4-BE49-F238E27FC236}">
                <a16:creationId xmlns:a16="http://schemas.microsoft.com/office/drawing/2014/main" id="{7567B9EB-50C4-49AD-AA1B-2AFF777E082D}"/>
              </a:ext>
            </a:extLst>
          </p:cNvPr>
          <p:cNvSpPr/>
          <p:nvPr/>
        </p:nvSpPr>
        <p:spPr>
          <a:xfrm flipH="1">
            <a:off x="2737947" y="5698186"/>
            <a:ext cx="3767796" cy="908465"/>
          </a:xfrm>
          <a:prstGeom prst="borderCallout2">
            <a:avLst>
              <a:gd name="adj1" fmla="val 18750"/>
              <a:gd name="adj2" fmla="val -243"/>
              <a:gd name="adj3" fmla="val 18750"/>
              <a:gd name="adj4" fmla="val -16667"/>
              <a:gd name="adj5" fmla="val 17760"/>
              <a:gd name="adj6" fmla="val -38283"/>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E7E6E6">
                    <a:lumMod val="25000"/>
                  </a:srgbClr>
                </a:solidFill>
                <a:effectLst/>
                <a:uLnTx/>
                <a:uFillTx/>
                <a:latin typeface="游ゴシック" panose="020F0502020204030204"/>
                <a:ea typeface="游ゴシック" panose="020B0400000000000000" pitchFamily="50" charset="-128"/>
                <a:cs typeface="+mn-cs"/>
              </a:rPr>
              <a:t>質問待ちが発生してるなあ</a:t>
            </a:r>
          </a:p>
        </p:txBody>
      </p:sp>
      <p:sp>
        <p:nvSpPr>
          <p:cNvPr id="17" name="吹き出し: 折線 16">
            <a:extLst>
              <a:ext uri="{FF2B5EF4-FFF2-40B4-BE49-F238E27FC236}">
                <a16:creationId xmlns:a16="http://schemas.microsoft.com/office/drawing/2014/main" id="{773531D9-95A6-4BB0-B4BF-4259979240B9}"/>
              </a:ext>
            </a:extLst>
          </p:cNvPr>
          <p:cNvSpPr/>
          <p:nvPr/>
        </p:nvSpPr>
        <p:spPr>
          <a:xfrm flipH="1">
            <a:off x="4621845" y="2855754"/>
            <a:ext cx="4060297" cy="1041213"/>
          </a:xfrm>
          <a:prstGeom prst="borderCallout2">
            <a:avLst>
              <a:gd name="adj1" fmla="val 18750"/>
              <a:gd name="adj2" fmla="val -177"/>
              <a:gd name="adj3" fmla="val 17356"/>
              <a:gd name="adj4" fmla="val -20957"/>
              <a:gd name="adj5" fmla="val -53799"/>
              <a:gd name="adj6" fmla="val -35425"/>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E7E6E6">
                    <a:lumMod val="25000"/>
                  </a:srgbClr>
                </a:solidFill>
                <a:effectLst/>
                <a:uLnTx/>
                <a:uFillTx/>
                <a:latin typeface="游ゴシック" panose="020F0502020204030204"/>
                <a:ea typeface="游ゴシック" panose="020B0400000000000000" pitchFamily="50" charset="-128"/>
                <a:cs typeface="+mn-cs"/>
              </a:rPr>
              <a:t>みんなともっと仲良くなりたい！</a:t>
            </a:r>
          </a:p>
        </p:txBody>
      </p:sp>
      <p:sp>
        <p:nvSpPr>
          <p:cNvPr id="18" name="楕円 17">
            <a:extLst>
              <a:ext uri="{FF2B5EF4-FFF2-40B4-BE49-F238E27FC236}">
                <a16:creationId xmlns:a16="http://schemas.microsoft.com/office/drawing/2014/main" id="{D37BE21E-0BB0-4F75-A769-109DEBEC2B58}"/>
              </a:ext>
            </a:extLst>
          </p:cNvPr>
          <p:cNvSpPr/>
          <p:nvPr/>
        </p:nvSpPr>
        <p:spPr>
          <a:xfrm>
            <a:off x="513155" y="1757995"/>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94550" y="514012"/>
                  <a:pt x="652178" y="49497"/>
                  <a:pt x="1254974" y="0"/>
                </a:cubicBezTo>
                <a:cubicBezTo>
                  <a:pt x="1875736" y="-19951"/>
                  <a:pt x="2576667" y="541186"/>
                  <a:pt x="2509948" y="1175129"/>
                </a:cubicBezTo>
                <a:cubicBezTo>
                  <a:pt x="2593680" y="1815762"/>
                  <a:pt x="1935770" y="2363318"/>
                  <a:pt x="1254974" y="2350258"/>
                </a:cubicBezTo>
                <a:cubicBezTo>
                  <a:pt x="587982" y="2430519"/>
                  <a:pt x="3654" y="1861399"/>
                  <a:pt x="0" y="1175129"/>
                </a:cubicBezTo>
                <a:close/>
              </a:path>
              <a:path w="2509948" h="2350257" stroke="0" extrusionOk="0">
                <a:moveTo>
                  <a:pt x="0" y="1175129"/>
                </a:moveTo>
                <a:cubicBezTo>
                  <a:pt x="19711" y="508480"/>
                  <a:pt x="471897" y="78295"/>
                  <a:pt x="1254974" y="0"/>
                </a:cubicBezTo>
                <a:cubicBezTo>
                  <a:pt x="1945085" y="-14716"/>
                  <a:pt x="2428043" y="628080"/>
                  <a:pt x="2509948" y="1175129"/>
                </a:cubicBezTo>
                <a:cubicBezTo>
                  <a:pt x="2558005" y="1935742"/>
                  <a:pt x="1950595" y="2270759"/>
                  <a:pt x="1254974" y="2350258"/>
                </a:cubicBezTo>
                <a:cubicBezTo>
                  <a:pt x="550257" y="2443837"/>
                  <a:pt x="-28825" y="1816514"/>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20910187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 name="楕円 5">
            <a:extLst>
              <a:ext uri="{FF2B5EF4-FFF2-40B4-BE49-F238E27FC236}">
                <a16:creationId xmlns:a16="http://schemas.microsoft.com/office/drawing/2014/main" id="{3A46392E-5A4B-4CFA-A1A1-F5773E1115EF}"/>
              </a:ext>
            </a:extLst>
          </p:cNvPr>
          <p:cNvSpPr/>
          <p:nvPr/>
        </p:nvSpPr>
        <p:spPr>
          <a:xfrm>
            <a:off x="9480661" y="101454"/>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44229" y="563085"/>
                  <a:pt x="477412" y="-105915"/>
                  <a:pt x="1254974" y="0"/>
                </a:cubicBezTo>
                <a:cubicBezTo>
                  <a:pt x="1772630" y="11016"/>
                  <a:pt x="2470133" y="687019"/>
                  <a:pt x="2509948" y="1175129"/>
                </a:cubicBezTo>
                <a:cubicBezTo>
                  <a:pt x="2510436" y="1678618"/>
                  <a:pt x="1784709" y="2406166"/>
                  <a:pt x="1254974" y="2350258"/>
                </a:cubicBezTo>
                <a:cubicBezTo>
                  <a:pt x="465630" y="2225734"/>
                  <a:pt x="107955" y="1763587"/>
                  <a:pt x="0" y="1175129"/>
                </a:cubicBezTo>
                <a:close/>
              </a:path>
              <a:path w="2509948" h="2350257" stroke="0" extrusionOk="0">
                <a:moveTo>
                  <a:pt x="0" y="1175129"/>
                </a:moveTo>
                <a:cubicBezTo>
                  <a:pt x="-38741" y="454683"/>
                  <a:pt x="602882" y="-18289"/>
                  <a:pt x="1254974" y="0"/>
                </a:cubicBezTo>
                <a:cubicBezTo>
                  <a:pt x="2024246" y="161473"/>
                  <a:pt x="2461714" y="548611"/>
                  <a:pt x="2509948" y="1175129"/>
                </a:cubicBezTo>
                <a:cubicBezTo>
                  <a:pt x="2474554" y="1793421"/>
                  <a:pt x="2044915" y="2314267"/>
                  <a:pt x="1254974" y="2350258"/>
                </a:cubicBezTo>
                <a:cubicBezTo>
                  <a:pt x="434317" y="2217314"/>
                  <a:pt x="104710" y="1903479"/>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3978248048">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楕円 19">
            <a:extLst>
              <a:ext uri="{FF2B5EF4-FFF2-40B4-BE49-F238E27FC236}">
                <a16:creationId xmlns:a16="http://schemas.microsoft.com/office/drawing/2014/main" id="{C20F3D56-E94E-46BC-9391-188F429EDF3A}"/>
              </a:ext>
            </a:extLst>
          </p:cNvPr>
          <p:cNvSpPr/>
          <p:nvPr/>
        </p:nvSpPr>
        <p:spPr>
          <a:xfrm>
            <a:off x="7906243" y="4523057"/>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106926" y="467524"/>
                  <a:pt x="732748" y="-14402"/>
                  <a:pt x="1254974" y="0"/>
                </a:cubicBezTo>
                <a:cubicBezTo>
                  <a:pt x="1873577" y="47199"/>
                  <a:pt x="2566222" y="534511"/>
                  <a:pt x="2509948" y="1175129"/>
                </a:cubicBezTo>
                <a:cubicBezTo>
                  <a:pt x="2545427" y="1785439"/>
                  <a:pt x="1768375" y="2291734"/>
                  <a:pt x="1254974" y="2350258"/>
                </a:cubicBezTo>
                <a:cubicBezTo>
                  <a:pt x="519577" y="2377178"/>
                  <a:pt x="43641" y="1908200"/>
                  <a:pt x="0" y="1175129"/>
                </a:cubicBezTo>
                <a:close/>
              </a:path>
              <a:path w="2509948" h="2350257" stroke="0" extrusionOk="0">
                <a:moveTo>
                  <a:pt x="0" y="1175129"/>
                </a:moveTo>
                <a:cubicBezTo>
                  <a:pt x="122970" y="414204"/>
                  <a:pt x="593926" y="81335"/>
                  <a:pt x="1254974" y="0"/>
                </a:cubicBezTo>
                <a:cubicBezTo>
                  <a:pt x="1884366" y="-35237"/>
                  <a:pt x="2414669" y="558016"/>
                  <a:pt x="2509948" y="1175129"/>
                </a:cubicBezTo>
                <a:cubicBezTo>
                  <a:pt x="2695619" y="1892770"/>
                  <a:pt x="1918661" y="2387527"/>
                  <a:pt x="1254974" y="2350258"/>
                </a:cubicBezTo>
                <a:cubicBezTo>
                  <a:pt x="655085" y="2423660"/>
                  <a:pt x="-95675" y="1879471"/>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400" b="0" i="0" u="none" strike="noStrike" kern="1200" cap="none" spc="0" normalizeH="0" baseline="0" noProof="0" dirty="0">
              <a:ln>
                <a:noFill/>
              </a:ln>
              <a:solidFill>
                <a:prstClr val="black"/>
              </a:solidFill>
              <a:effectLst/>
              <a:uLnTx/>
              <a:uFillTx/>
              <a:latin typeface="HGｺﾞｼｯｸE" panose="020B0909000000000000" pitchFamily="49" charset="-128"/>
              <a:ea typeface="HGｺﾞｼｯｸE" panose="020B0909000000000000" pitchFamily="49" charset="-128"/>
              <a:cs typeface="+mj-cs"/>
            </a:endParaRPr>
          </a:p>
        </p:txBody>
      </p:sp>
      <p:sp>
        <p:nvSpPr>
          <p:cNvPr id="24" name="タイトル 2">
            <a:extLst>
              <a:ext uri="{FF2B5EF4-FFF2-40B4-BE49-F238E27FC236}">
                <a16:creationId xmlns:a16="http://schemas.microsoft.com/office/drawing/2014/main" id="{E3ECA54B-9E4D-426D-BA3F-02BE6BE54036}"/>
              </a:ext>
            </a:extLst>
          </p:cNvPr>
          <p:cNvSpPr txBox="1">
            <a:spLocks/>
          </p:cNvSpPr>
          <p:nvPr/>
        </p:nvSpPr>
        <p:spPr>
          <a:xfrm>
            <a:off x="1651920"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400" b="0" i="0" u="none" strike="noStrike" kern="1200" cap="none" spc="0" normalizeH="0" baseline="0" noProof="0" dirty="0">
              <a:ln>
                <a:noFill/>
              </a:ln>
              <a:solidFill>
                <a:prstClr val="black"/>
              </a:solidFill>
              <a:effectLst/>
              <a:uLnTx/>
              <a:uFillTx/>
              <a:latin typeface="HGｺﾞｼｯｸE" panose="020B0909000000000000" pitchFamily="49" charset="-128"/>
              <a:ea typeface="HGｺﾞｼｯｸE" panose="020B0909000000000000" pitchFamily="49" charset="-128"/>
              <a:cs typeface="+mj-cs"/>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400" b="0" i="0" u="none" strike="noStrike" kern="1200" cap="none" spc="0" normalizeH="0" baseline="0" noProof="0" dirty="0">
              <a:ln>
                <a:noFill/>
              </a:ln>
              <a:solidFill>
                <a:prstClr val="black"/>
              </a:solidFill>
              <a:effectLst/>
              <a:uLnTx/>
              <a:uFillTx/>
              <a:latin typeface="HGｺﾞｼｯｸE" panose="020B0909000000000000" pitchFamily="49" charset="-128"/>
              <a:ea typeface="HGｺﾞｼｯｸE" panose="020B0909000000000000" pitchFamily="49" charset="-128"/>
              <a:cs typeface="+mj-cs"/>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400" b="0" i="0" u="none" strike="noStrike" kern="1200" cap="none" spc="0" normalizeH="0" baseline="0" noProof="0" dirty="0">
              <a:ln>
                <a:noFill/>
              </a:ln>
              <a:solidFill>
                <a:prstClr val="black"/>
              </a:solidFill>
              <a:effectLst/>
              <a:uLnTx/>
              <a:uFillTx/>
              <a:latin typeface="HGｺﾞｼｯｸE" panose="020B0909000000000000" pitchFamily="49" charset="-128"/>
              <a:ea typeface="HGｺﾞｼｯｸE" panose="020B0909000000000000" pitchFamily="49" charset="-128"/>
              <a:cs typeface="+mj-cs"/>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400" b="0" i="0" u="none" strike="noStrike" kern="1200" cap="none" spc="0" normalizeH="0" baseline="0" noProof="0" dirty="0">
              <a:ln>
                <a:noFill/>
              </a:ln>
              <a:solidFill>
                <a:prstClr val="black"/>
              </a:solidFill>
              <a:effectLst/>
              <a:uLnTx/>
              <a:uFillTx/>
              <a:latin typeface="HGｺﾞｼｯｸE" panose="020B0909000000000000" pitchFamily="49" charset="-128"/>
              <a:ea typeface="HGｺﾞｼｯｸE" panose="020B0909000000000000" pitchFamily="49" charset="-128"/>
              <a:cs typeface="+mj-cs"/>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400" b="0" i="0" u="none" strike="noStrike" kern="1200" cap="none" spc="0" normalizeH="0" baseline="0" noProof="0" dirty="0">
              <a:ln>
                <a:noFill/>
              </a:ln>
              <a:solidFill>
                <a:prstClr val="black"/>
              </a:solidFill>
              <a:effectLst/>
              <a:uLnTx/>
              <a:uFillTx/>
              <a:latin typeface="HGｺﾞｼｯｸE" panose="020B0909000000000000" pitchFamily="49" charset="-128"/>
              <a:ea typeface="HGｺﾞｼｯｸE" panose="020B0909000000000000" pitchFamily="49" charset="-128"/>
              <a:cs typeface="+mj-cs"/>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400" b="0" i="0" u="none" strike="noStrike" kern="1200" cap="none" spc="0" normalizeH="0" baseline="0" noProof="0" dirty="0">
              <a:ln>
                <a:noFill/>
              </a:ln>
              <a:solidFill>
                <a:prstClr val="black"/>
              </a:solidFill>
              <a:effectLst/>
              <a:uLnTx/>
              <a:uFillTx/>
              <a:latin typeface="HGｺﾞｼｯｸE" panose="020B0909000000000000" pitchFamily="49" charset="-128"/>
              <a:ea typeface="HGｺﾞｼｯｸE" panose="020B0909000000000000" pitchFamily="49" charset="-128"/>
              <a:cs typeface="+mj-cs"/>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1" lang="ja-JP" altLang="en-US" sz="4400" b="0" i="0" u="none" strike="noStrike" kern="1200" cap="none" spc="0" normalizeH="0" baseline="0" noProof="0" dirty="0">
              <a:ln>
                <a:noFill/>
              </a:ln>
              <a:solidFill>
                <a:prstClr val="black"/>
              </a:solidFill>
              <a:effectLst/>
              <a:uLnTx/>
              <a:uFillTx/>
              <a:latin typeface="游ゴシック Light" panose="020F0302020204030204"/>
              <a:ea typeface="游ゴシック Light" panose="020B0300000000000000" pitchFamily="50" charset="-128"/>
              <a:cs typeface="+mj-cs"/>
            </a:endParaRPr>
          </a:p>
        </p:txBody>
      </p:sp>
      <p:sp>
        <p:nvSpPr>
          <p:cNvPr id="7" name="タイトル 6">
            <a:extLst>
              <a:ext uri="{FF2B5EF4-FFF2-40B4-BE49-F238E27FC236}">
                <a16:creationId xmlns:a16="http://schemas.microsoft.com/office/drawing/2014/main" id="{6E91F6AA-48CC-456F-9985-4A7C2D5DDC5F}"/>
              </a:ext>
            </a:extLst>
          </p:cNvPr>
          <p:cNvSpPr>
            <a:spLocks noGrp="1"/>
          </p:cNvSpPr>
          <p:nvPr>
            <p:ph type="title"/>
          </p:nvPr>
        </p:nvSpPr>
        <p:spPr>
          <a:xfrm>
            <a:off x="606938" y="208025"/>
            <a:ext cx="6440976" cy="1098286"/>
          </a:xfrm>
          <a:custGeom>
            <a:avLst/>
            <a:gdLst>
              <a:gd name="connsiteX0" fmla="*/ 0 w 6440976"/>
              <a:gd name="connsiteY0" fmla="*/ 0 h 1098286"/>
              <a:gd name="connsiteX1" fmla="*/ 579688 w 6440976"/>
              <a:gd name="connsiteY1" fmla="*/ 0 h 1098286"/>
              <a:gd name="connsiteX2" fmla="*/ 1094966 w 6440976"/>
              <a:gd name="connsiteY2" fmla="*/ 0 h 1098286"/>
              <a:gd name="connsiteX3" fmla="*/ 1803473 w 6440976"/>
              <a:gd name="connsiteY3" fmla="*/ 0 h 1098286"/>
              <a:gd name="connsiteX4" fmla="*/ 2447571 w 6440976"/>
              <a:gd name="connsiteY4" fmla="*/ 0 h 1098286"/>
              <a:gd name="connsiteX5" fmla="*/ 3027259 w 6440976"/>
              <a:gd name="connsiteY5" fmla="*/ 0 h 1098286"/>
              <a:gd name="connsiteX6" fmla="*/ 3606947 w 6440976"/>
              <a:gd name="connsiteY6" fmla="*/ 0 h 1098286"/>
              <a:gd name="connsiteX7" fmla="*/ 4186634 w 6440976"/>
              <a:gd name="connsiteY7" fmla="*/ 0 h 1098286"/>
              <a:gd name="connsiteX8" fmla="*/ 4701912 w 6440976"/>
              <a:gd name="connsiteY8" fmla="*/ 0 h 1098286"/>
              <a:gd name="connsiteX9" fmla="*/ 5152781 w 6440976"/>
              <a:gd name="connsiteY9" fmla="*/ 0 h 1098286"/>
              <a:gd name="connsiteX10" fmla="*/ 6440976 w 6440976"/>
              <a:gd name="connsiteY10" fmla="*/ 0 h 1098286"/>
              <a:gd name="connsiteX11" fmla="*/ 6440976 w 6440976"/>
              <a:gd name="connsiteY11" fmla="*/ 549143 h 1098286"/>
              <a:gd name="connsiteX12" fmla="*/ 6440976 w 6440976"/>
              <a:gd name="connsiteY12" fmla="*/ 1098286 h 1098286"/>
              <a:gd name="connsiteX13" fmla="*/ 5732469 w 6440976"/>
              <a:gd name="connsiteY13" fmla="*/ 1098286 h 1098286"/>
              <a:gd name="connsiteX14" fmla="*/ 5152781 w 6440976"/>
              <a:gd name="connsiteY14" fmla="*/ 1098286 h 1098286"/>
              <a:gd name="connsiteX15" fmla="*/ 4701912 w 6440976"/>
              <a:gd name="connsiteY15" fmla="*/ 1098286 h 1098286"/>
              <a:gd name="connsiteX16" fmla="*/ 4122225 w 6440976"/>
              <a:gd name="connsiteY16" fmla="*/ 1098286 h 1098286"/>
              <a:gd name="connsiteX17" fmla="*/ 3413717 w 6440976"/>
              <a:gd name="connsiteY17" fmla="*/ 1098286 h 1098286"/>
              <a:gd name="connsiteX18" fmla="*/ 2962849 w 6440976"/>
              <a:gd name="connsiteY18" fmla="*/ 1098286 h 1098286"/>
              <a:gd name="connsiteX19" fmla="*/ 2254342 w 6440976"/>
              <a:gd name="connsiteY19" fmla="*/ 1098286 h 1098286"/>
              <a:gd name="connsiteX20" fmla="*/ 1803473 w 6440976"/>
              <a:gd name="connsiteY20" fmla="*/ 1098286 h 1098286"/>
              <a:gd name="connsiteX21" fmla="*/ 1159376 w 6440976"/>
              <a:gd name="connsiteY21" fmla="*/ 1098286 h 1098286"/>
              <a:gd name="connsiteX22" fmla="*/ 0 w 6440976"/>
              <a:gd name="connsiteY22" fmla="*/ 1098286 h 1098286"/>
              <a:gd name="connsiteX23" fmla="*/ 0 w 6440976"/>
              <a:gd name="connsiteY23" fmla="*/ 538160 h 1098286"/>
              <a:gd name="connsiteX24" fmla="*/ 0 w 6440976"/>
              <a:gd name="connsiteY24" fmla="*/ 0 h 109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440976" h="1098286" fill="none" extrusionOk="0">
                <a:moveTo>
                  <a:pt x="0" y="0"/>
                </a:moveTo>
                <a:cubicBezTo>
                  <a:pt x="276697" y="-11453"/>
                  <a:pt x="308566" y="89"/>
                  <a:pt x="579688" y="0"/>
                </a:cubicBezTo>
                <a:cubicBezTo>
                  <a:pt x="850810" y="-89"/>
                  <a:pt x="955055" y="-354"/>
                  <a:pt x="1094966" y="0"/>
                </a:cubicBezTo>
                <a:cubicBezTo>
                  <a:pt x="1234877" y="354"/>
                  <a:pt x="1490832" y="-15466"/>
                  <a:pt x="1803473" y="0"/>
                </a:cubicBezTo>
                <a:cubicBezTo>
                  <a:pt x="2116114" y="15466"/>
                  <a:pt x="2264259" y="972"/>
                  <a:pt x="2447571" y="0"/>
                </a:cubicBezTo>
                <a:cubicBezTo>
                  <a:pt x="2630883" y="-972"/>
                  <a:pt x="2797312" y="-22837"/>
                  <a:pt x="3027259" y="0"/>
                </a:cubicBezTo>
                <a:cubicBezTo>
                  <a:pt x="3257206" y="22837"/>
                  <a:pt x="3323150" y="4839"/>
                  <a:pt x="3606947" y="0"/>
                </a:cubicBezTo>
                <a:cubicBezTo>
                  <a:pt x="3890744" y="-4839"/>
                  <a:pt x="3994916" y="1331"/>
                  <a:pt x="4186634" y="0"/>
                </a:cubicBezTo>
                <a:cubicBezTo>
                  <a:pt x="4378352" y="-1331"/>
                  <a:pt x="4462411" y="9403"/>
                  <a:pt x="4701912" y="0"/>
                </a:cubicBezTo>
                <a:cubicBezTo>
                  <a:pt x="4941413" y="-9403"/>
                  <a:pt x="4940406" y="453"/>
                  <a:pt x="5152781" y="0"/>
                </a:cubicBezTo>
                <a:cubicBezTo>
                  <a:pt x="5365156" y="-453"/>
                  <a:pt x="6003284" y="8351"/>
                  <a:pt x="6440976" y="0"/>
                </a:cubicBezTo>
                <a:cubicBezTo>
                  <a:pt x="6445676" y="254040"/>
                  <a:pt x="6465876" y="359335"/>
                  <a:pt x="6440976" y="549143"/>
                </a:cubicBezTo>
                <a:cubicBezTo>
                  <a:pt x="6416076" y="738951"/>
                  <a:pt x="6451269" y="979153"/>
                  <a:pt x="6440976" y="1098286"/>
                </a:cubicBezTo>
                <a:cubicBezTo>
                  <a:pt x="6187459" y="1065181"/>
                  <a:pt x="6037725" y="1104522"/>
                  <a:pt x="5732469" y="1098286"/>
                </a:cubicBezTo>
                <a:cubicBezTo>
                  <a:pt x="5427213" y="1092050"/>
                  <a:pt x="5291143" y="1097104"/>
                  <a:pt x="5152781" y="1098286"/>
                </a:cubicBezTo>
                <a:cubicBezTo>
                  <a:pt x="5014419" y="1099468"/>
                  <a:pt x="4898673" y="1080541"/>
                  <a:pt x="4701912" y="1098286"/>
                </a:cubicBezTo>
                <a:cubicBezTo>
                  <a:pt x="4505151" y="1116031"/>
                  <a:pt x="4259545" y="1085776"/>
                  <a:pt x="4122225" y="1098286"/>
                </a:cubicBezTo>
                <a:cubicBezTo>
                  <a:pt x="3984905" y="1110796"/>
                  <a:pt x="3633819" y="1063586"/>
                  <a:pt x="3413717" y="1098286"/>
                </a:cubicBezTo>
                <a:cubicBezTo>
                  <a:pt x="3193615" y="1132986"/>
                  <a:pt x="3171473" y="1087284"/>
                  <a:pt x="2962849" y="1098286"/>
                </a:cubicBezTo>
                <a:cubicBezTo>
                  <a:pt x="2754225" y="1109288"/>
                  <a:pt x="2402789" y="1063715"/>
                  <a:pt x="2254342" y="1098286"/>
                </a:cubicBezTo>
                <a:cubicBezTo>
                  <a:pt x="2105895" y="1132857"/>
                  <a:pt x="1915549" y="1108813"/>
                  <a:pt x="1803473" y="1098286"/>
                </a:cubicBezTo>
                <a:cubicBezTo>
                  <a:pt x="1691397" y="1087759"/>
                  <a:pt x="1354318" y="1115582"/>
                  <a:pt x="1159376" y="1098286"/>
                </a:cubicBezTo>
                <a:cubicBezTo>
                  <a:pt x="964434" y="1080990"/>
                  <a:pt x="504156" y="1083623"/>
                  <a:pt x="0" y="1098286"/>
                </a:cubicBezTo>
                <a:cubicBezTo>
                  <a:pt x="-13391" y="983710"/>
                  <a:pt x="-4407" y="724694"/>
                  <a:pt x="0" y="538160"/>
                </a:cubicBezTo>
                <a:cubicBezTo>
                  <a:pt x="4407" y="351626"/>
                  <a:pt x="-10099" y="205051"/>
                  <a:pt x="0" y="0"/>
                </a:cubicBezTo>
                <a:close/>
              </a:path>
              <a:path w="6440976" h="1098286" stroke="0" extrusionOk="0">
                <a:moveTo>
                  <a:pt x="0" y="0"/>
                </a:moveTo>
                <a:cubicBezTo>
                  <a:pt x="192128" y="-8564"/>
                  <a:pt x="418073" y="-10604"/>
                  <a:pt x="644098" y="0"/>
                </a:cubicBezTo>
                <a:cubicBezTo>
                  <a:pt x="870123" y="10604"/>
                  <a:pt x="1128677" y="-11963"/>
                  <a:pt x="1288195" y="0"/>
                </a:cubicBezTo>
                <a:cubicBezTo>
                  <a:pt x="1447713" y="11963"/>
                  <a:pt x="1772843" y="6717"/>
                  <a:pt x="1996703" y="0"/>
                </a:cubicBezTo>
                <a:cubicBezTo>
                  <a:pt x="2220563" y="-6717"/>
                  <a:pt x="2487380" y="22127"/>
                  <a:pt x="2705210" y="0"/>
                </a:cubicBezTo>
                <a:cubicBezTo>
                  <a:pt x="2923040" y="-22127"/>
                  <a:pt x="3197963" y="-31637"/>
                  <a:pt x="3478127" y="0"/>
                </a:cubicBezTo>
                <a:cubicBezTo>
                  <a:pt x="3758291" y="31637"/>
                  <a:pt x="4059604" y="-27584"/>
                  <a:pt x="4251044" y="0"/>
                </a:cubicBezTo>
                <a:cubicBezTo>
                  <a:pt x="4442484" y="27584"/>
                  <a:pt x="4634873" y="14998"/>
                  <a:pt x="4895142" y="0"/>
                </a:cubicBezTo>
                <a:cubicBezTo>
                  <a:pt x="5155411" y="-14998"/>
                  <a:pt x="5133092" y="17700"/>
                  <a:pt x="5346010" y="0"/>
                </a:cubicBezTo>
                <a:cubicBezTo>
                  <a:pt x="5558928" y="-17700"/>
                  <a:pt x="6059942" y="16482"/>
                  <a:pt x="6440976" y="0"/>
                </a:cubicBezTo>
                <a:cubicBezTo>
                  <a:pt x="6464864" y="190707"/>
                  <a:pt x="6439186" y="377314"/>
                  <a:pt x="6440976" y="516194"/>
                </a:cubicBezTo>
                <a:cubicBezTo>
                  <a:pt x="6442766" y="655074"/>
                  <a:pt x="6421058" y="812221"/>
                  <a:pt x="6440976" y="1098286"/>
                </a:cubicBezTo>
                <a:cubicBezTo>
                  <a:pt x="6257518" y="1097299"/>
                  <a:pt x="6130134" y="1093856"/>
                  <a:pt x="5861288" y="1098286"/>
                </a:cubicBezTo>
                <a:cubicBezTo>
                  <a:pt x="5592442" y="1102716"/>
                  <a:pt x="5463413" y="1120752"/>
                  <a:pt x="5281600" y="1098286"/>
                </a:cubicBezTo>
                <a:cubicBezTo>
                  <a:pt x="5099787" y="1075820"/>
                  <a:pt x="4753513" y="1091588"/>
                  <a:pt x="4573093" y="1098286"/>
                </a:cubicBezTo>
                <a:cubicBezTo>
                  <a:pt x="4392673" y="1104984"/>
                  <a:pt x="4055626" y="1065354"/>
                  <a:pt x="3864586" y="1098286"/>
                </a:cubicBezTo>
                <a:cubicBezTo>
                  <a:pt x="3673546" y="1131218"/>
                  <a:pt x="3305127" y="1067942"/>
                  <a:pt x="3091668" y="1098286"/>
                </a:cubicBezTo>
                <a:cubicBezTo>
                  <a:pt x="2878209" y="1128630"/>
                  <a:pt x="2610227" y="1081941"/>
                  <a:pt x="2383161" y="1098286"/>
                </a:cubicBezTo>
                <a:cubicBezTo>
                  <a:pt x="2156095" y="1114631"/>
                  <a:pt x="2000184" y="1128278"/>
                  <a:pt x="1674654" y="1098286"/>
                </a:cubicBezTo>
                <a:cubicBezTo>
                  <a:pt x="1349124" y="1068294"/>
                  <a:pt x="1181219" y="1132114"/>
                  <a:pt x="966146" y="1098286"/>
                </a:cubicBezTo>
                <a:cubicBezTo>
                  <a:pt x="751073" y="1064458"/>
                  <a:pt x="365259" y="1052272"/>
                  <a:pt x="0" y="1098286"/>
                </a:cubicBezTo>
                <a:cubicBezTo>
                  <a:pt x="19395" y="858556"/>
                  <a:pt x="25082" y="707214"/>
                  <a:pt x="0" y="538160"/>
                </a:cubicBezTo>
                <a:cubicBezTo>
                  <a:pt x="-25082" y="369106"/>
                  <a:pt x="-13632" y="219566"/>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sk:type>
                    <ask:lineSketchFreehand/>
                  </ask:type>
                </ask:lineSketchStyleProps>
              </a:ext>
            </a:extLst>
          </a:ln>
        </p:spPr>
        <p:txBody>
          <a:bodyPr>
            <a:normAutofit/>
          </a:bodyPr>
          <a:lstStyle/>
          <a:p>
            <a:pPr algn="dist"/>
            <a:r>
              <a:rPr lang="ja-JP" altLang="en-US" sz="5400" dirty="0">
                <a:solidFill>
                  <a:srgbClr val="339C64"/>
                </a:solidFill>
                <a:latin typeface="HGｺﾞｼｯｸE" panose="020B0909000000000000" pitchFamily="49" charset="-128"/>
                <a:ea typeface="HGｺﾞｼｯｸE" panose="020B0909000000000000" pitchFamily="49" charset="-128"/>
              </a:rPr>
              <a:t>ア</a:t>
            </a:r>
            <a:r>
              <a:rPr lang="ja-JP" altLang="en-US" sz="4000" dirty="0">
                <a:solidFill>
                  <a:schemeClr val="bg2">
                    <a:lumMod val="25000"/>
                  </a:schemeClr>
                </a:solidFill>
                <a:latin typeface="HGｺﾞｼｯｸE" panose="020B0909000000000000" pitchFamily="49" charset="-128"/>
                <a:ea typeface="HGｺﾞｼｯｸE" panose="020B0909000000000000" pitchFamily="49" charset="-128"/>
              </a:rPr>
              <a:t>プリができるまで</a:t>
            </a:r>
          </a:p>
        </p:txBody>
      </p:sp>
      <p:pic>
        <p:nvPicPr>
          <p:cNvPr id="44" name="図 43" descr="アイコン&#10;&#10;自動的に生成された説明">
            <a:extLst>
              <a:ext uri="{FF2B5EF4-FFF2-40B4-BE49-F238E27FC236}">
                <a16:creationId xmlns:a16="http://schemas.microsoft.com/office/drawing/2014/main" id="{9586D16D-7E3D-427D-8BA3-C17AD74388A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7982157" y="4597711"/>
            <a:ext cx="2287257" cy="2287257"/>
          </a:xfrm>
          <a:prstGeom prst="rect">
            <a:avLst/>
          </a:prstGeom>
        </p:spPr>
      </p:pic>
      <p:pic>
        <p:nvPicPr>
          <p:cNvPr id="46" name="図 45" descr="シャツ が含まれている画像&#10;&#10;自動的に生成された説明">
            <a:extLst>
              <a:ext uri="{FF2B5EF4-FFF2-40B4-BE49-F238E27FC236}">
                <a16:creationId xmlns:a16="http://schemas.microsoft.com/office/drawing/2014/main" id="{79A31FE7-4424-4884-9B89-27A2DE57F12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0295" y="1614980"/>
            <a:ext cx="2607782" cy="2607782"/>
          </a:xfrm>
          <a:prstGeom prst="rect">
            <a:avLst/>
          </a:prstGeom>
        </p:spPr>
      </p:pic>
      <p:pic>
        <p:nvPicPr>
          <p:cNvPr id="48" name="図 47" descr="アイコン&#10;&#10;自動的に生成された説明">
            <a:extLst>
              <a:ext uri="{FF2B5EF4-FFF2-40B4-BE49-F238E27FC236}">
                <a16:creationId xmlns:a16="http://schemas.microsoft.com/office/drawing/2014/main" id="{0150F193-F84E-4E79-8FF2-AF882C3B04E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flipH="1">
            <a:off x="9456008" y="-175284"/>
            <a:ext cx="2646516" cy="2646516"/>
          </a:xfrm>
          <a:prstGeom prst="rect">
            <a:avLst/>
          </a:prstGeom>
        </p:spPr>
      </p:pic>
      <p:pic>
        <p:nvPicPr>
          <p:cNvPr id="52" name="グラフィックス 51" descr="動物の足跡 単色塗りつぶし">
            <a:extLst>
              <a:ext uri="{FF2B5EF4-FFF2-40B4-BE49-F238E27FC236}">
                <a16:creationId xmlns:a16="http://schemas.microsoft.com/office/drawing/2014/main" id="{6CC3D64A-7E95-4ABD-A7AC-CD0530EAE91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rot="20840064">
            <a:off x="7248087" y="182868"/>
            <a:ext cx="1065474" cy="1021173"/>
          </a:xfrm>
          <a:prstGeom prst="rect">
            <a:avLst/>
          </a:prstGeom>
        </p:spPr>
      </p:pic>
      <p:sp>
        <p:nvSpPr>
          <p:cNvPr id="3" name="正方形/長方形 2">
            <a:extLst>
              <a:ext uri="{FF2B5EF4-FFF2-40B4-BE49-F238E27FC236}">
                <a16:creationId xmlns:a16="http://schemas.microsoft.com/office/drawing/2014/main" id="{BB1234B1-B3EC-4F29-B065-90DE52958EBF}"/>
              </a:ext>
            </a:extLst>
          </p:cNvPr>
          <p:cNvSpPr/>
          <p:nvPr/>
        </p:nvSpPr>
        <p:spPr>
          <a:xfrm>
            <a:off x="-8900" y="-52640"/>
            <a:ext cx="12192000" cy="6858000"/>
          </a:xfrm>
          <a:prstGeom prst="rect">
            <a:avLst/>
          </a:prstGeom>
          <a:solidFill>
            <a:schemeClr val="tx1">
              <a:lumMod val="95000"/>
              <a:lumOff val="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F33FF82-48E0-4D2C-BEA5-0AF508F3C193}"/>
              </a:ext>
            </a:extLst>
          </p:cNvPr>
          <p:cNvSpPr txBox="1"/>
          <p:nvPr/>
        </p:nvSpPr>
        <p:spPr>
          <a:xfrm>
            <a:off x="463131" y="2640289"/>
            <a:ext cx="11448221" cy="1754326"/>
          </a:xfrm>
          <a:prstGeom prst="rect">
            <a:avLst/>
          </a:prstGeom>
          <a:solidFill>
            <a:schemeClr val="bg1"/>
          </a:solidFill>
        </p:spPr>
        <p:txBody>
          <a:bodyPr wrap="square" rtlCol="0">
            <a:spAutoFit/>
          </a:bodyPr>
          <a:lstStyle/>
          <a:p>
            <a:pPr algn="ct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その悩み</a:t>
            </a:r>
            <a:endParaRPr kumimoji="1" lang="en-US" altLang="ja-JP" sz="5400" dirty="0">
              <a:solidFill>
                <a:schemeClr val="bg2">
                  <a:lumMod val="25000"/>
                </a:schemeClr>
              </a:solidFill>
              <a:latin typeface="HGｺﾞｼｯｸE" panose="020B0909000000000000" pitchFamily="49" charset="-128"/>
              <a:ea typeface="HGｺﾞｼｯｸE" panose="020B0909000000000000" pitchFamily="49" charset="-128"/>
            </a:endParaRPr>
          </a:p>
          <a:p>
            <a:pPr algn="ct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私たちに</a:t>
            </a:r>
            <a:r>
              <a:rPr kumimoji="1" lang="ja-JP" altLang="en-US" sz="5400" dirty="0">
                <a:solidFill>
                  <a:schemeClr val="accent1"/>
                </a:solidFill>
                <a:latin typeface="HGｺﾞｼｯｸE" panose="020B0909000000000000" pitchFamily="49" charset="-128"/>
                <a:ea typeface="HGｺﾞｼｯｸE" panose="020B0909000000000000" pitchFamily="49" charset="-128"/>
              </a:rPr>
              <a:t>おまかせ</a:t>
            </a: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ください！！</a:t>
            </a:r>
            <a:r>
              <a:rPr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a:t>
            </a:r>
            <a:endPar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260999828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37893-6864-4E43-BFDC-3BBB844F071D}"/>
              </a:ext>
            </a:extLst>
          </p:cNvPr>
          <p:cNvSpPr>
            <a:spLocks noGrp="1"/>
          </p:cNvSpPr>
          <p:nvPr>
            <p:ph type="title"/>
          </p:nvPr>
        </p:nvSpPr>
        <p:spPr/>
        <p:txBody>
          <a:bodyPr/>
          <a:lstStyle/>
          <a:p>
            <a:r>
              <a:rPr kumimoji="1" lang="ja-JP" altLang="en-US" dirty="0">
                <a:latin typeface="HGｺﾞｼｯｸE" panose="020B0909000000000000" pitchFamily="49" charset="-128"/>
                <a:ea typeface="HGｺﾞｼｯｸE" panose="020B0909000000000000" pitchFamily="49" charset="-128"/>
              </a:rPr>
              <a:t>アプリの概要</a:t>
            </a:r>
          </a:p>
        </p:txBody>
      </p:sp>
      <p:sp>
        <p:nvSpPr>
          <p:cNvPr id="3" name="コンテンツ プレースホルダー 2">
            <a:extLst>
              <a:ext uri="{FF2B5EF4-FFF2-40B4-BE49-F238E27FC236}">
                <a16:creationId xmlns:a16="http://schemas.microsoft.com/office/drawing/2014/main" id="{3AA06E40-8385-42F6-B640-36076F22D76B}"/>
              </a:ext>
            </a:extLst>
          </p:cNvPr>
          <p:cNvSpPr>
            <a:spLocks noGrp="1"/>
          </p:cNvSpPr>
          <p:nvPr>
            <p:ph idx="1"/>
          </p:nvPr>
        </p:nvSpPr>
        <p:spPr>
          <a:xfrm>
            <a:off x="895057" y="1825625"/>
            <a:ext cx="10401886" cy="4012467"/>
          </a:xfrm>
        </p:spPr>
        <p:txBody>
          <a:bodyPr>
            <a:normAutofit/>
          </a:bodyPr>
          <a:lstStyle/>
          <a:p>
            <a:pPr marL="0" indent="0">
              <a:buNone/>
            </a:pPr>
            <a:endParaRPr kumimoji="1" lang="en-US" altLang="ja-JP" dirty="0"/>
          </a:p>
          <a:p>
            <a:pPr marL="0" indent="0">
              <a:buNone/>
            </a:pPr>
            <a:endParaRPr kumimoji="1" lang="ja-JP" altLang="en-US" dirty="0"/>
          </a:p>
        </p:txBody>
      </p:sp>
      <p:sp>
        <p:nvSpPr>
          <p:cNvPr id="4" name="タイトル 6">
            <a:extLst>
              <a:ext uri="{FF2B5EF4-FFF2-40B4-BE49-F238E27FC236}">
                <a16:creationId xmlns:a16="http://schemas.microsoft.com/office/drawing/2014/main" id="{54439CF0-F5AB-4AC5-86DB-C4A90F07C677}"/>
              </a:ext>
            </a:extLst>
          </p:cNvPr>
          <p:cNvSpPr txBox="1">
            <a:spLocks/>
          </p:cNvSpPr>
          <p:nvPr/>
        </p:nvSpPr>
        <p:spPr>
          <a:xfrm>
            <a:off x="606938" y="208025"/>
            <a:ext cx="4738785" cy="1226880"/>
          </a:xfrm>
          <a:custGeom>
            <a:avLst/>
            <a:gdLst>
              <a:gd name="connsiteX0" fmla="*/ 0 w 4738785"/>
              <a:gd name="connsiteY0" fmla="*/ 0 h 1226880"/>
              <a:gd name="connsiteX1" fmla="*/ 724357 w 4738785"/>
              <a:gd name="connsiteY1" fmla="*/ 0 h 1226880"/>
              <a:gd name="connsiteX2" fmla="*/ 1496102 w 4738785"/>
              <a:gd name="connsiteY2" fmla="*/ 0 h 1226880"/>
              <a:gd name="connsiteX3" fmla="*/ 2125684 w 4738785"/>
              <a:gd name="connsiteY3" fmla="*/ 0 h 1226880"/>
              <a:gd name="connsiteX4" fmla="*/ 2802653 w 4738785"/>
              <a:gd name="connsiteY4" fmla="*/ 0 h 1226880"/>
              <a:gd name="connsiteX5" fmla="*/ 3432234 w 4738785"/>
              <a:gd name="connsiteY5" fmla="*/ 0 h 1226880"/>
              <a:gd name="connsiteX6" fmla="*/ 4014428 w 4738785"/>
              <a:gd name="connsiteY6" fmla="*/ 0 h 1226880"/>
              <a:gd name="connsiteX7" fmla="*/ 4738785 w 4738785"/>
              <a:gd name="connsiteY7" fmla="*/ 0 h 1226880"/>
              <a:gd name="connsiteX8" fmla="*/ 4738785 w 4738785"/>
              <a:gd name="connsiteY8" fmla="*/ 625709 h 1226880"/>
              <a:gd name="connsiteX9" fmla="*/ 4738785 w 4738785"/>
              <a:gd name="connsiteY9" fmla="*/ 1226880 h 1226880"/>
              <a:gd name="connsiteX10" fmla="*/ 4061816 w 4738785"/>
              <a:gd name="connsiteY10" fmla="*/ 1226880 h 1226880"/>
              <a:gd name="connsiteX11" fmla="*/ 3384846 w 4738785"/>
              <a:gd name="connsiteY11" fmla="*/ 1226880 h 1226880"/>
              <a:gd name="connsiteX12" fmla="*/ 2755265 w 4738785"/>
              <a:gd name="connsiteY12" fmla="*/ 1226880 h 1226880"/>
              <a:gd name="connsiteX13" fmla="*/ 2125684 w 4738785"/>
              <a:gd name="connsiteY13" fmla="*/ 1226880 h 1226880"/>
              <a:gd name="connsiteX14" fmla="*/ 1448714 w 4738785"/>
              <a:gd name="connsiteY14" fmla="*/ 1226880 h 1226880"/>
              <a:gd name="connsiteX15" fmla="*/ 724357 w 4738785"/>
              <a:gd name="connsiteY15" fmla="*/ 1226880 h 1226880"/>
              <a:gd name="connsiteX16" fmla="*/ 0 w 4738785"/>
              <a:gd name="connsiteY16" fmla="*/ 1226880 h 1226880"/>
              <a:gd name="connsiteX17" fmla="*/ 0 w 4738785"/>
              <a:gd name="connsiteY17" fmla="*/ 637978 h 1226880"/>
              <a:gd name="connsiteX18" fmla="*/ 0 w 4738785"/>
              <a:gd name="connsiteY18"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8785" h="1226880" fill="none" extrusionOk="0">
                <a:moveTo>
                  <a:pt x="0" y="0"/>
                </a:moveTo>
                <a:cubicBezTo>
                  <a:pt x="291145" y="17929"/>
                  <a:pt x="519339" y="-7610"/>
                  <a:pt x="724357" y="0"/>
                </a:cubicBezTo>
                <a:cubicBezTo>
                  <a:pt x="929375" y="7610"/>
                  <a:pt x="1297972" y="-14562"/>
                  <a:pt x="1496102" y="0"/>
                </a:cubicBezTo>
                <a:cubicBezTo>
                  <a:pt x="1694232" y="14562"/>
                  <a:pt x="1829537" y="-12837"/>
                  <a:pt x="2125684" y="0"/>
                </a:cubicBezTo>
                <a:cubicBezTo>
                  <a:pt x="2421831" y="12837"/>
                  <a:pt x="2499281" y="-30347"/>
                  <a:pt x="2802653" y="0"/>
                </a:cubicBezTo>
                <a:cubicBezTo>
                  <a:pt x="3106025" y="30347"/>
                  <a:pt x="3208366" y="-15495"/>
                  <a:pt x="3432234" y="0"/>
                </a:cubicBezTo>
                <a:cubicBezTo>
                  <a:pt x="3656102" y="15495"/>
                  <a:pt x="3854957" y="-6691"/>
                  <a:pt x="4014428" y="0"/>
                </a:cubicBezTo>
                <a:cubicBezTo>
                  <a:pt x="4173899" y="6691"/>
                  <a:pt x="4423869" y="26693"/>
                  <a:pt x="4738785" y="0"/>
                </a:cubicBezTo>
                <a:cubicBezTo>
                  <a:pt x="4758219" y="287191"/>
                  <a:pt x="4716857" y="346881"/>
                  <a:pt x="4738785" y="625709"/>
                </a:cubicBezTo>
                <a:cubicBezTo>
                  <a:pt x="4760713" y="904537"/>
                  <a:pt x="4755369" y="1086907"/>
                  <a:pt x="4738785" y="1226880"/>
                </a:cubicBezTo>
                <a:cubicBezTo>
                  <a:pt x="4528618" y="1254049"/>
                  <a:pt x="4268985" y="1252900"/>
                  <a:pt x="4061816" y="1226880"/>
                </a:cubicBezTo>
                <a:cubicBezTo>
                  <a:pt x="3854647" y="1200860"/>
                  <a:pt x="3588663" y="1236649"/>
                  <a:pt x="3384846" y="1226880"/>
                </a:cubicBezTo>
                <a:cubicBezTo>
                  <a:pt x="3181029" y="1217112"/>
                  <a:pt x="2952992" y="1221078"/>
                  <a:pt x="2755265" y="1226880"/>
                </a:cubicBezTo>
                <a:cubicBezTo>
                  <a:pt x="2557538" y="1232682"/>
                  <a:pt x="2347845" y="1253339"/>
                  <a:pt x="2125684" y="1226880"/>
                </a:cubicBezTo>
                <a:cubicBezTo>
                  <a:pt x="1903523" y="1200421"/>
                  <a:pt x="1586457" y="1256297"/>
                  <a:pt x="1448714" y="1226880"/>
                </a:cubicBezTo>
                <a:cubicBezTo>
                  <a:pt x="1310971" y="1197464"/>
                  <a:pt x="875286" y="1219836"/>
                  <a:pt x="724357" y="1226880"/>
                </a:cubicBezTo>
                <a:cubicBezTo>
                  <a:pt x="573428" y="1233924"/>
                  <a:pt x="312612" y="1210817"/>
                  <a:pt x="0" y="1226880"/>
                </a:cubicBezTo>
                <a:cubicBezTo>
                  <a:pt x="7945" y="941393"/>
                  <a:pt x="-1642" y="930879"/>
                  <a:pt x="0" y="637978"/>
                </a:cubicBezTo>
                <a:cubicBezTo>
                  <a:pt x="1642" y="345077"/>
                  <a:pt x="25659" y="215972"/>
                  <a:pt x="0" y="0"/>
                </a:cubicBezTo>
                <a:close/>
              </a:path>
              <a:path w="4738785" h="1226880" stroke="0" extrusionOk="0">
                <a:moveTo>
                  <a:pt x="0" y="0"/>
                </a:moveTo>
                <a:cubicBezTo>
                  <a:pt x="255850" y="-22423"/>
                  <a:pt x="535426" y="5536"/>
                  <a:pt x="676969" y="0"/>
                </a:cubicBezTo>
                <a:cubicBezTo>
                  <a:pt x="818512" y="-5536"/>
                  <a:pt x="1069173" y="-20901"/>
                  <a:pt x="1353939" y="0"/>
                </a:cubicBezTo>
                <a:cubicBezTo>
                  <a:pt x="1638705" y="20901"/>
                  <a:pt x="1927031" y="-25257"/>
                  <a:pt x="2078296" y="0"/>
                </a:cubicBezTo>
                <a:cubicBezTo>
                  <a:pt x="2229561" y="25257"/>
                  <a:pt x="2472689" y="-13734"/>
                  <a:pt x="2802653" y="0"/>
                </a:cubicBezTo>
                <a:cubicBezTo>
                  <a:pt x="3132617" y="13734"/>
                  <a:pt x="3411307" y="-17111"/>
                  <a:pt x="3574398" y="0"/>
                </a:cubicBezTo>
                <a:cubicBezTo>
                  <a:pt x="3737490" y="17111"/>
                  <a:pt x="4383619" y="6172"/>
                  <a:pt x="4738785" y="0"/>
                </a:cubicBezTo>
                <a:cubicBezTo>
                  <a:pt x="4708765" y="284959"/>
                  <a:pt x="4733834" y="317298"/>
                  <a:pt x="4738785" y="613440"/>
                </a:cubicBezTo>
                <a:cubicBezTo>
                  <a:pt x="4743736" y="909582"/>
                  <a:pt x="4746051" y="928879"/>
                  <a:pt x="4738785" y="1226880"/>
                </a:cubicBezTo>
                <a:cubicBezTo>
                  <a:pt x="4426053" y="1247285"/>
                  <a:pt x="4315639" y="1232721"/>
                  <a:pt x="3967040" y="1226880"/>
                </a:cubicBezTo>
                <a:cubicBezTo>
                  <a:pt x="3618442" y="1221039"/>
                  <a:pt x="3602538" y="1196508"/>
                  <a:pt x="3337459" y="1226880"/>
                </a:cubicBezTo>
                <a:cubicBezTo>
                  <a:pt x="3072380" y="1257252"/>
                  <a:pt x="2799184" y="1232376"/>
                  <a:pt x="2613101" y="1226880"/>
                </a:cubicBezTo>
                <a:cubicBezTo>
                  <a:pt x="2427018" y="1221384"/>
                  <a:pt x="2196140" y="1233479"/>
                  <a:pt x="2030908" y="1226880"/>
                </a:cubicBezTo>
                <a:cubicBezTo>
                  <a:pt x="1865676" y="1220281"/>
                  <a:pt x="1619892" y="1240988"/>
                  <a:pt x="1401326" y="1226880"/>
                </a:cubicBezTo>
                <a:cubicBezTo>
                  <a:pt x="1182760" y="1212772"/>
                  <a:pt x="1028925" y="1202086"/>
                  <a:pt x="676969" y="1226880"/>
                </a:cubicBezTo>
                <a:cubicBezTo>
                  <a:pt x="325013" y="1251674"/>
                  <a:pt x="324806" y="1232336"/>
                  <a:pt x="0" y="1226880"/>
                </a:cubicBezTo>
                <a:cubicBezTo>
                  <a:pt x="31742" y="980877"/>
                  <a:pt x="-24293" y="830354"/>
                  <a:pt x="0" y="588902"/>
                </a:cubicBezTo>
                <a:cubicBezTo>
                  <a:pt x="24293" y="347450"/>
                  <a:pt x="8953" y="219557"/>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ja-JP" altLang="en-US" sz="6000" dirty="0">
                <a:solidFill>
                  <a:srgbClr val="339C64"/>
                </a:solidFill>
                <a:latin typeface="HGｺﾞｼｯｸE" panose="020B0909000000000000" pitchFamily="49" charset="-128"/>
                <a:ea typeface="HGｺﾞｼｯｸE" panose="020B0909000000000000" pitchFamily="49" charset="-128"/>
              </a:rPr>
              <a:t>ア</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プリの概要</a:t>
            </a:r>
          </a:p>
        </p:txBody>
      </p:sp>
      <p:pic>
        <p:nvPicPr>
          <p:cNvPr id="14" name="図 13" descr="ロゴ が含まれている画像&#10;&#10;自動的に生成された説明">
            <a:extLst>
              <a:ext uri="{FF2B5EF4-FFF2-40B4-BE49-F238E27FC236}">
                <a16:creationId xmlns:a16="http://schemas.microsoft.com/office/drawing/2014/main" id="{35502A5C-87D3-4BEB-98E9-FFFE9B39E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756" y="545437"/>
            <a:ext cx="7664487" cy="2888279"/>
          </a:xfrm>
          <a:prstGeom prst="rect">
            <a:avLst/>
          </a:prstGeom>
          <a:effectLst/>
        </p:spPr>
      </p:pic>
      <p:graphicFrame>
        <p:nvGraphicFramePr>
          <p:cNvPr id="17" name="表 17">
            <a:extLst>
              <a:ext uri="{FF2B5EF4-FFF2-40B4-BE49-F238E27FC236}">
                <a16:creationId xmlns:a16="http://schemas.microsoft.com/office/drawing/2014/main" id="{B32C561A-6A61-469D-8E6E-D5C9E2522AD4}"/>
              </a:ext>
            </a:extLst>
          </p:cNvPr>
          <p:cNvGraphicFramePr>
            <a:graphicFrameLocks noGrp="1"/>
          </p:cNvGraphicFramePr>
          <p:nvPr>
            <p:extLst>
              <p:ext uri="{D42A27DB-BD31-4B8C-83A1-F6EECF244321}">
                <p14:modId xmlns:p14="http://schemas.microsoft.com/office/powerpoint/2010/main" val="4141403370"/>
              </p:ext>
            </p:extLst>
          </p:nvPr>
        </p:nvGraphicFramePr>
        <p:xfrm>
          <a:off x="838200" y="3529655"/>
          <a:ext cx="10036126" cy="3130843"/>
        </p:xfrm>
        <a:graphic>
          <a:graphicData uri="http://schemas.openxmlformats.org/drawingml/2006/table">
            <a:tbl>
              <a:tblPr firstRow="1" bandRow="1">
                <a:tableStyleId>{F2DE63D5-997A-4646-A377-4702673A728D}</a:tableStyleId>
              </a:tblPr>
              <a:tblGrid>
                <a:gridCol w="2228557">
                  <a:extLst>
                    <a:ext uri="{9D8B030D-6E8A-4147-A177-3AD203B41FA5}">
                      <a16:colId xmlns:a16="http://schemas.microsoft.com/office/drawing/2014/main" val="901585816"/>
                    </a:ext>
                  </a:extLst>
                </a:gridCol>
                <a:gridCol w="7807569">
                  <a:extLst>
                    <a:ext uri="{9D8B030D-6E8A-4147-A177-3AD203B41FA5}">
                      <a16:colId xmlns:a16="http://schemas.microsoft.com/office/drawing/2014/main" val="4024156613"/>
                    </a:ext>
                  </a:extLst>
                </a:gridCol>
              </a:tblGrid>
              <a:tr h="6017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b="0" dirty="0">
                          <a:solidFill>
                            <a:schemeClr val="tx1">
                              <a:lumMod val="85000"/>
                              <a:lumOff val="15000"/>
                            </a:schemeClr>
                          </a:solidFill>
                          <a:latin typeface="HGｺﾞｼｯｸE" panose="020B0909000000000000" pitchFamily="49" charset="-128"/>
                          <a:ea typeface="HGｺﾞｼｯｸE" panose="020B0909000000000000" pitchFamily="49" charset="-128"/>
                        </a:rPr>
                        <a:t>提案者</a:t>
                      </a:r>
                      <a:r>
                        <a:rPr lang="ja-JP" altLang="en-US" sz="1800" dirty="0"/>
                        <a:t>　　　</a:t>
                      </a:r>
                      <a:endParaRPr lang="en-US" altLang="ja-JP" sz="1800" dirty="0">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2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0178"/>
                  </a:ext>
                </a:extLst>
              </a:tr>
              <a:tr h="603294">
                <a:tc>
                  <a:txBody>
                    <a:bodyPr/>
                    <a:lstStyle/>
                    <a:p>
                      <a:pPr algn="ctr"/>
                      <a:r>
                        <a:rPr kumimoji="1" lang="ja-JP" altLang="en-US" sz="2800" dirty="0">
                          <a:solidFill>
                            <a:schemeClr val="tx1">
                              <a:lumMod val="85000"/>
                              <a:lumOff val="15000"/>
                            </a:schemeClr>
                          </a:solidFill>
                          <a:latin typeface="HGｺﾞｼｯｸE" panose="020B0909000000000000" pitchFamily="49" charset="-128"/>
                          <a:ea typeface="HGｺﾞｼｯｸE" panose="020B0909000000000000" pitchFamily="49" charset="-128"/>
                        </a:rPr>
                        <a:t>ターゲット</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dirty="0">
                          <a:solidFill>
                            <a:schemeClr val="tx1">
                              <a:lumMod val="85000"/>
                              <a:lumOff val="15000"/>
                            </a:schemeClr>
                          </a:solidFill>
                          <a:latin typeface="HGｺﾞｼｯｸE" panose="020B0909000000000000" pitchFamily="49" charset="-128"/>
                          <a:ea typeface="HGｺﾞｼｯｸE" panose="020B0909000000000000" pitchFamily="49" charset="-128"/>
                        </a:rPr>
                        <a:t>　受講者</a:t>
                      </a:r>
                      <a:endParaRPr kumimoji="1" lang="en-US" altLang="ja-JP" sz="3200" dirty="0">
                        <a:solidFill>
                          <a:schemeClr val="tx1">
                            <a:lumMod val="85000"/>
                            <a:lumOff val="1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667394"/>
                  </a:ext>
                </a:extLst>
              </a:tr>
              <a:tr h="1925752">
                <a:tc>
                  <a:txBody>
                    <a:bodyPr/>
                    <a:lstStyle/>
                    <a:p>
                      <a:pPr algn="ctr"/>
                      <a:r>
                        <a:rPr lang="ja-JP" altLang="en-US" sz="2800" dirty="0">
                          <a:solidFill>
                            <a:schemeClr val="tx1">
                              <a:lumMod val="85000"/>
                              <a:lumOff val="15000"/>
                            </a:schemeClr>
                          </a:solidFill>
                          <a:latin typeface="HGｺﾞｼｯｸE" panose="020B0909000000000000" pitchFamily="49" charset="-128"/>
                          <a:ea typeface="HGｺﾞｼｯｸE" panose="020B0909000000000000" pitchFamily="49" charset="-128"/>
                        </a:rPr>
                        <a:t>概要</a:t>
                      </a:r>
                      <a:endParaRPr kumimoji="1" lang="ja-JP" altLang="en-US" sz="2800" dirty="0">
                        <a:solidFill>
                          <a:schemeClr val="tx1">
                            <a:lumMod val="85000"/>
                            <a:lumOff val="1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r>
                        <a:rPr lang="ja-JP" altLang="en-US" sz="3200" dirty="0">
                          <a:solidFill>
                            <a:schemeClr val="tx1">
                              <a:lumMod val="85000"/>
                              <a:lumOff val="15000"/>
                            </a:schemeClr>
                          </a:solidFill>
                          <a:latin typeface="HGｺﾞｼｯｸE" panose="020B0909000000000000" pitchFamily="49" charset="-128"/>
                          <a:ea typeface="HGｺﾞｼｯｸE" panose="020B0909000000000000" pitchFamily="49" charset="-128"/>
                        </a:rPr>
                        <a:t>掲示板をもとに受講者同士の交流を図る。さらにテストを繰り返し受験することで、受講者の知識の定着を図る</a:t>
                      </a:r>
                      <a:r>
                        <a:rPr lang="ja-JP" altLang="en-US" sz="3200" dirty="0">
                          <a:solidFill>
                            <a:schemeClr val="tx1">
                              <a:lumMod val="85000"/>
                              <a:lumOff val="15000"/>
                            </a:schemeClr>
                          </a:solidFill>
                        </a:rPr>
                        <a:t>。　</a:t>
                      </a:r>
                      <a:endParaRPr kumimoji="1" lang="en-US" altLang="ja-JP" sz="3200" dirty="0">
                        <a:solidFill>
                          <a:schemeClr val="tx1">
                            <a:lumMod val="85000"/>
                            <a:lumOff val="15000"/>
                          </a:schemeClr>
                        </a:solidFill>
                      </a:endParaRPr>
                    </a:p>
                    <a:p>
                      <a:endParaRPr kumimoji="1" lang="ja-JP"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5427831"/>
                  </a:ext>
                </a:extLst>
              </a:tr>
            </a:tbl>
          </a:graphicData>
        </a:graphic>
      </p:graphicFrame>
      <p:sp>
        <p:nvSpPr>
          <p:cNvPr id="23" name="テキスト ボックス 22">
            <a:extLst>
              <a:ext uri="{FF2B5EF4-FFF2-40B4-BE49-F238E27FC236}">
                <a16:creationId xmlns:a16="http://schemas.microsoft.com/office/drawing/2014/main" id="{91963505-D050-48B1-9B25-591B25CC9C4D}"/>
              </a:ext>
            </a:extLst>
          </p:cNvPr>
          <p:cNvSpPr txBox="1"/>
          <p:nvPr/>
        </p:nvSpPr>
        <p:spPr>
          <a:xfrm rot="377871">
            <a:off x="3692208" y="3512163"/>
            <a:ext cx="2170040" cy="523220"/>
          </a:xfrm>
          <a:custGeom>
            <a:avLst/>
            <a:gdLst>
              <a:gd name="connsiteX0" fmla="*/ 0 w 2170040"/>
              <a:gd name="connsiteY0" fmla="*/ 0 h 523220"/>
              <a:gd name="connsiteX1" fmla="*/ 520810 w 2170040"/>
              <a:gd name="connsiteY1" fmla="*/ 0 h 523220"/>
              <a:gd name="connsiteX2" fmla="*/ 1063320 w 2170040"/>
              <a:gd name="connsiteY2" fmla="*/ 0 h 523220"/>
              <a:gd name="connsiteX3" fmla="*/ 1605830 w 2170040"/>
              <a:gd name="connsiteY3" fmla="*/ 0 h 523220"/>
              <a:gd name="connsiteX4" fmla="*/ 2170040 w 2170040"/>
              <a:gd name="connsiteY4" fmla="*/ 0 h 523220"/>
              <a:gd name="connsiteX5" fmla="*/ 2170040 w 2170040"/>
              <a:gd name="connsiteY5" fmla="*/ 523220 h 523220"/>
              <a:gd name="connsiteX6" fmla="*/ 1627530 w 2170040"/>
              <a:gd name="connsiteY6" fmla="*/ 523220 h 523220"/>
              <a:gd name="connsiteX7" fmla="*/ 1128421 w 2170040"/>
              <a:gd name="connsiteY7" fmla="*/ 523220 h 523220"/>
              <a:gd name="connsiteX8" fmla="*/ 629312 w 2170040"/>
              <a:gd name="connsiteY8" fmla="*/ 523220 h 523220"/>
              <a:gd name="connsiteX9" fmla="*/ 0 w 2170040"/>
              <a:gd name="connsiteY9" fmla="*/ 523220 h 523220"/>
              <a:gd name="connsiteX10" fmla="*/ 0 w 2170040"/>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70040" h="523220" fill="none" extrusionOk="0">
                <a:moveTo>
                  <a:pt x="0" y="0"/>
                </a:moveTo>
                <a:cubicBezTo>
                  <a:pt x="113680" y="-17416"/>
                  <a:pt x="406647" y="15392"/>
                  <a:pt x="520810" y="0"/>
                </a:cubicBezTo>
                <a:cubicBezTo>
                  <a:pt x="634973" y="-15392"/>
                  <a:pt x="863385" y="-949"/>
                  <a:pt x="1063320" y="0"/>
                </a:cubicBezTo>
                <a:cubicBezTo>
                  <a:pt x="1263255" y="949"/>
                  <a:pt x="1388948" y="15399"/>
                  <a:pt x="1605830" y="0"/>
                </a:cubicBezTo>
                <a:cubicBezTo>
                  <a:pt x="1822712" y="-15399"/>
                  <a:pt x="1909938" y="-965"/>
                  <a:pt x="2170040" y="0"/>
                </a:cubicBezTo>
                <a:cubicBezTo>
                  <a:pt x="2192366" y="180309"/>
                  <a:pt x="2185855" y="305189"/>
                  <a:pt x="2170040" y="523220"/>
                </a:cubicBezTo>
                <a:cubicBezTo>
                  <a:pt x="2029256" y="527649"/>
                  <a:pt x="1781293" y="535758"/>
                  <a:pt x="1627530" y="523220"/>
                </a:cubicBezTo>
                <a:cubicBezTo>
                  <a:pt x="1473767" y="510683"/>
                  <a:pt x="1256121" y="521035"/>
                  <a:pt x="1128421" y="523220"/>
                </a:cubicBezTo>
                <a:cubicBezTo>
                  <a:pt x="1000721" y="525405"/>
                  <a:pt x="832554" y="540627"/>
                  <a:pt x="629312" y="523220"/>
                </a:cubicBezTo>
                <a:cubicBezTo>
                  <a:pt x="426070" y="505813"/>
                  <a:pt x="209845" y="527295"/>
                  <a:pt x="0" y="523220"/>
                </a:cubicBezTo>
                <a:cubicBezTo>
                  <a:pt x="24638" y="286282"/>
                  <a:pt x="-18076" y="124353"/>
                  <a:pt x="0" y="0"/>
                </a:cubicBezTo>
                <a:close/>
              </a:path>
              <a:path w="2170040" h="523220" stroke="0" extrusionOk="0">
                <a:moveTo>
                  <a:pt x="0" y="0"/>
                </a:moveTo>
                <a:cubicBezTo>
                  <a:pt x="244467" y="3152"/>
                  <a:pt x="387309" y="-12220"/>
                  <a:pt x="520810" y="0"/>
                </a:cubicBezTo>
                <a:cubicBezTo>
                  <a:pt x="654311" y="12220"/>
                  <a:pt x="866514" y="10942"/>
                  <a:pt x="998218" y="0"/>
                </a:cubicBezTo>
                <a:cubicBezTo>
                  <a:pt x="1129922" y="-10942"/>
                  <a:pt x="1363969" y="-12982"/>
                  <a:pt x="1584129" y="0"/>
                </a:cubicBezTo>
                <a:cubicBezTo>
                  <a:pt x="1804289" y="12982"/>
                  <a:pt x="2011377" y="-3063"/>
                  <a:pt x="2170040" y="0"/>
                </a:cubicBezTo>
                <a:cubicBezTo>
                  <a:pt x="2193152" y="254862"/>
                  <a:pt x="2187629" y="310615"/>
                  <a:pt x="2170040" y="523220"/>
                </a:cubicBezTo>
                <a:cubicBezTo>
                  <a:pt x="2048868" y="518781"/>
                  <a:pt x="1882171" y="502469"/>
                  <a:pt x="1670931" y="523220"/>
                </a:cubicBezTo>
                <a:cubicBezTo>
                  <a:pt x="1459691" y="543971"/>
                  <a:pt x="1277103" y="511158"/>
                  <a:pt x="1171822" y="523220"/>
                </a:cubicBezTo>
                <a:cubicBezTo>
                  <a:pt x="1066541" y="535282"/>
                  <a:pt x="711700" y="538574"/>
                  <a:pt x="585911" y="523220"/>
                </a:cubicBezTo>
                <a:cubicBezTo>
                  <a:pt x="460122" y="507866"/>
                  <a:pt x="263316" y="539280"/>
                  <a:pt x="0" y="523220"/>
                </a:cubicBezTo>
                <a:cubicBezTo>
                  <a:pt x="20967" y="296089"/>
                  <a:pt x="-10113" y="248443"/>
                  <a:pt x="0" y="0"/>
                </a:cubicBezTo>
                <a:close/>
              </a:path>
            </a:pathLst>
          </a:custGeom>
          <a:solidFill>
            <a:schemeClr val="accent6">
              <a:lumMod val="40000"/>
              <a:lumOff val="60000"/>
            </a:schemeClr>
          </a:solidFill>
          <a:ln>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ja-JP" sz="2800" b="1" dirty="0">
                <a:solidFill>
                  <a:schemeClr val="tx1">
                    <a:lumMod val="85000"/>
                    <a:lumOff val="15000"/>
                  </a:schemeClr>
                </a:solidFill>
                <a:latin typeface="HG丸ｺﾞｼｯｸM-PRO" panose="020F0600000000000000" pitchFamily="50" charset="-128"/>
                <a:ea typeface="HG丸ｺﾞｼｯｸM-PRO" panose="020F0600000000000000" pitchFamily="50" charset="-128"/>
              </a:rPr>
              <a:t>Sky NH</a:t>
            </a:r>
            <a:endParaRPr kumimoji="1" lang="ja-JP" altLang="en-US" sz="2800" b="1" dirty="0">
              <a:solidFill>
                <a:schemeClr val="tx1">
                  <a:lumMod val="85000"/>
                  <a:lumOff val="15000"/>
                </a:schemeClr>
              </a:solidFill>
              <a:latin typeface="HG丸ｺﾞｼｯｸM-PRO" panose="020F0600000000000000" pitchFamily="50" charset="-128"/>
              <a:ea typeface="HG丸ｺﾞｼｯｸM-PRO" panose="020F0600000000000000" pitchFamily="50" charset="-128"/>
            </a:endParaRPr>
          </a:p>
        </p:txBody>
      </p:sp>
      <p:sp>
        <p:nvSpPr>
          <p:cNvPr id="24" name="正方形/長方形 23">
            <a:extLst>
              <a:ext uri="{FF2B5EF4-FFF2-40B4-BE49-F238E27FC236}">
                <a16:creationId xmlns:a16="http://schemas.microsoft.com/office/drawing/2014/main" id="{25ADC6A0-F994-4DDD-AE58-ECAFC1995B02}"/>
              </a:ext>
            </a:extLst>
          </p:cNvPr>
          <p:cNvSpPr/>
          <p:nvPr/>
        </p:nvSpPr>
        <p:spPr>
          <a:xfrm rot="280490">
            <a:off x="3691675" y="3409754"/>
            <a:ext cx="391289" cy="546469"/>
          </a:xfrm>
          <a:custGeom>
            <a:avLst/>
            <a:gdLst>
              <a:gd name="connsiteX0" fmla="*/ 0 w 391289"/>
              <a:gd name="connsiteY0" fmla="*/ 0 h 546469"/>
              <a:gd name="connsiteX1" fmla="*/ 391289 w 391289"/>
              <a:gd name="connsiteY1" fmla="*/ 0 h 546469"/>
              <a:gd name="connsiteX2" fmla="*/ 391289 w 391289"/>
              <a:gd name="connsiteY2" fmla="*/ 546469 h 546469"/>
              <a:gd name="connsiteX3" fmla="*/ 0 w 391289"/>
              <a:gd name="connsiteY3" fmla="*/ 546469 h 546469"/>
              <a:gd name="connsiteX4" fmla="*/ 0 w 391289"/>
              <a:gd name="connsiteY4" fmla="*/ 0 h 5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89" h="546469" fill="none" extrusionOk="0">
                <a:moveTo>
                  <a:pt x="0" y="0"/>
                </a:moveTo>
                <a:cubicBezTo>
                  <a:pt x="104023" y="14407"/>
                  <a:pt x="257852" y="14990"/>
                  <a:pt x="391289" y="0"/>
                </a:cubicBezTo>
                <a:cubicBezTo>
                  <a:pt x="417534" y="137790"/>
                  <a:pt x="375016" y="421289"/>
                  <a:pt x="391289" y="546469"/>
                </a:cubicBezTo>
                <a:cubicBezTo>
                  <a:pt x="276916" y="554047"/>
                  <a:pt x="131938" y="552723"/>
                  <a:pt x="0" y="546469"/>
                </a:cubicBezTo>
                <a:cubicBezTo>
                  <a:pt x="5943" y="363070"/>
                  <a:pt x="-15324" y="113373"/>
                  <a:pt x="0" y="0"/>
                </a:cubicBezTo>
                <a:close/>
              </a:path>
              <a:path w="391289" h="546469" stroke="0" extrusionOk="0">
                <a:moveTo>
                  <a:pt x="0" y="0"/>
                </a:moveTo>
                <a:cubicBezTo>
                  <a:pt x="88929" y="-872"/>
                  <a:pt x="199539" y="14540"/>
                  <a:pt x="391289" y="0"/>
                </a:cubicBezTo>
                <a:cubicBezTo>
                  <a:pt x="367379" y="179883"/>
                  <a:pt x="410229" y="339642"/>
                  <a:pt x="391289" y="546469"/>
                </a:cubicBezTo>
                <a:cubicBezTo>
                  <a:pt x="210720" y="544878"/>
                  <a:pt x="169234" y="554794"/>
                  <a:pt x="0" y="546469"/>
                </a:cubicBezTo>
                <a:cubicBezTo>
                  <a:pt x="5493" y="373401"/>
                  <a:pt x="8628" y="225357"/>
                  <a:pt x="0" y="0"/>
                </a:cubicBezTo>
                <a:close/>
              </a:path>
            </a:pathLst>
          </a:custGeom>
          <a:solidFill>
            <a:schemeClr val="accent6">
              <a:alpha val="50000"/>
            </a:schemeClr>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975494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1139</TotalTime>
  <Words>967</Words>
  <Application>Microsoft Office PowerPoint</Application>
  <PresentationFormat>ワイド画面</PresentationFormat>
  <Paragraphs>196</Paragraphs>
  <Slides>22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22</vt:i4>
      </vt:variant>
    </vt:vector>
  </HeadingPairs>
  <TitlesOfParts>
    <vt:vector size="28" baseType="lpstr">
      <vt:lpstr>HGｺﾞｼｯｸE</vt:lpstr>
      <vt:lpstr>HG丸ｺﾞｼｯｸM-PRO</vt:lpstr>
      <vt:lpstr>游ゴシック</vt:lpstr>
      <vt:lpstr>游ゴシック Light</vt:lpstr>
      <vt:lpstr>Arial</vt:lpstr>
      <vt:lpstr>Office テーマ</vt:lpstr>
      <vt:lpstr>PowerPoint プレゼンテーション</vt:lpstr>
      <vt:lpstr>本日の発表概要</vt:lpstr>
      <vt:lpstr>本日の発表概要</vt:lpstr>
      <vt:lpstr>PowerPoint プレゼンテーション</vt:lpstr>
      <vt:lpstr>チームの中で大事にしていたこと…</vt:lpstr>
      <vt:lpstr>本日の発表概要</vt:lpstr>
      <vt:lpstr>アプリができるまで</vt:lpstr>
      <vt:lpstr>アプリができるまで</vt:lpstr>
      <vt:lpstr>アプリの概要</vt:lpstr>
      <vt:lpstr>PowerPoint プレゼンテーション</vt:lpstr>
      <vt:lpstr>本日の発表概要</vt:lpstr>
      <vt:lpstr>本日の発表概要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本日の発表概要</vt:lpstr>
      <vt:lpstr>PowerPoint プレゼンテーション</vt:lpstr>
      <vt:lpstr>本日の発表概要</vt:lpstr>
      <vt:lpstr>PowerPoint プレゼンテーション</vt:lpstr>
      <vt:lpstr>謝辞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アジェンダ</dc:title>
  <dc:creator>奥冨　乃葵</dc:creator>
  <cp:lastModifiedBy>奥冨　乃葵</cp:lastModifiedBy>
  <cp:revision>72</cp:revision>
  <dcterms:created xsi:type="dcterms:W3CDTF">2021-06-21T07:35:29Z</dcterms:created>
  <dcterms:modified xsi:type="dcterms:W3CDTF">2021-06-24T01:31:02Z</dcterms:modified>
</cp:coreProperties>
</file>