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8" r:id="rId2"/>
    <p:sldId id="259" r:id="rId3"/>
    <p:sldId id="260" r:id="rId4"/>
    <p:sldId id="273" r:id="rId5"/>
    <p:sldId id="274" r:id="rId6"/>
    <p:sldId id="261" r:id="rId7"/>
    <p:sldId id="275" r:id="rId8"/>
    <p:sldId id="277" r:id="rId9"/>
    <p:sldId id="289" r:id="rId10"/>
    <p:sldId id="282" r:id="rId11"/>
    <p:sldId id="285" r:id="rId12"/>
    <p:sldId id="286" r:id="rId13"/>
    <p:sldId id="256" r:id="rId14"/>
    <p:sldId id="262" r:id="rId15"/>
    <p:sldId id="263" r:id="rId16"/>
    <p:sldId id="266" r:id="rId17"/>
    <p:sldId id="267" r:id="rId18"/>
    <p:sldId id="268" r:id="rId19"/>
    <p:sldId id="271" r:id="rId20"/>
    <p:sldId id="272" r:id="rId21"/>
    <p:sldId id="264" r:id="rId22"/>
    <p:sldId id="278" r:id="rId23"/>
    <p:sldId id="288" r:id="rId24"/>
    <p:sldId id="265" r:id="rId25"/>
    <p:sldId id="279" r:id="rId26"/>
    <p:sldId id="280" r:id="rId2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奥冨　乃葵" initials="奥冨　乃葵" lastIdx="2" clrIdx="0">
    <p:extLst>
      <p:ext uri="{19B8F6BF-5375-455C-9EA6-DF929625EA0E}">
        <p15:presenceInfo xmlns:p15="http://schemas.microsoft.com/office/powerpoint/2012/main" userId="S::okutomi@seplus2016.onmicrosoft.com::a823d9ae-fd5f-43f8-a93a-931e985154a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A5953"/>
    <a:srgbClr val="ECDC6C"/>
    <a:srgbClr val="71A0C0"/>
    <a:srgbClr val="E7DB73"/>
    <a:srgbClr val="339C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0:55.940"/>
    </inkml:context>
    <inkml:brush xml:id="br0">
      <inkml:brushProperty name="width" value="0.2" units="cm"/>
      <inkml:brushProperty name="height" value="1.2" units="cm"/>
      <inkml:brushProperty name="color" value="#849398"/>
      <inkml:brushProperty name="ignorePressure" value="1"/>
      <inkml:brushProperty name="inkEffects" value="pencil"/>
    </inkml:brush>
  </inkml:definitions>
  <inkml:trace contextRef="#ctx0" brushRef="#br0">0 30,'0'-12,"0"-6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1.38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5.90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6.900"/>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1 1,'0'7,"0"9,0 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0:55.940"/>
    </inkml:context>
    <inkml:brush xml:id="br0">
      <inkml:brushProperty name="width" value="0.2" units="cm"/>
      <inkml:brushProperty name="height" value="1.2" units="cm"/>
      <inkml:brushProperty name="color" value="#849398"/>
      <inkml:brushProperty name="ignorePressure" value="1"/>
      <inkml:brushProperty name="inkEffects" value="pencil"/>
    </inkml:brush>
  </inkml:definitions>
  <inkml:trace contextRef="#ctx0" brushRef="#br0">0 30,'0'-12,"0"-6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3.972"/>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1,'14'0,"5"0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4.916"/>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74 1,'-7'0,"-9"0,-9 0,0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1.38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5.90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6.900"/>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1 1,'0'7,"0"9,0 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3.972"/>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1,'14'0,"5"0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4.916"/>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74 1,'-7'0,"-9"0,-9 0,0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1.38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5.90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6.900"/>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1 1,'0'7,"0"9,0 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0:55.940"/>
    </inkml:context>
    <inkml:brush xml:id="br0">
      <inkml:brushProperty name="width" value="0.2" units="cm"/>
      <inkml:brushProperty name="height" value="1.2" units="cm"/>
      <inkml:brushProperty name="color" value="#849398"/>
      <inkml:brushProperty name="ignorePressure" value="1"/>
      <inkml:brushProperty name="inkEffects" value="pencil"/>
    </inkml:brush>
  </inkml:definitions>
  <inkml:trace contextRef="#ctx0" brushRef="#br0">0 30,'0'-12,"0"-6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3.972"/>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1,'14'0,"5"0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4.916"/>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74 1,'-7'0,"-9"0,-9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103C81-929F-483A-98BB-BB2CF053AE2D}" type="datetimeFigureOut">
              <a:rPr kumimoji="1" lang="ja-JP" altLang="en-US" smtClean="0"/>
              <a:t>2021/6/25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F25E13-CD2C-4D61-B854-DA341EE70466}" type="slidenum">
              <a:rPr kumimoji="1" lang="ja-JP" altLang="en-US" smtClean="0"/>
              <a:t>‹#›</a:t>
            </a:fld>
            <a:endParaRPr kumimoji="1" lang="ja-JP" altLang="en-US"/>
          </a:p>
        </p:txBody>
      </p:sp>
    </p:spTree>
    <p:extLst>
      <p:ext uri="{BB962C8B-B14F-4D97-AF65-F5344CB8AC3E}">
        <p14:creationId xmlns:p14="http://schemas.microsoft.com/office/powerpoint/2010/main" val="2099970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8A5EF0-B04C-4251-992B-93610F04CFF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436F142-D19D-4D4E-A5FE-566F8D8C56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BC52394-157C-4B42-989D-5F89AFD29402}"/>
              </a:ext>
            </a:extLst>
          </p:cNvPr>
          <p:cNvSpPr>
            <a:spLocks noGrp="1"/>
          </p:cNvSpPr>
          <p:nvPr>
            <p:ph type="dt" sz="half" idx="10"/>
          </p:nvPr>
        </p:nvSpPr>
        <p:spPr/>
        <p:txBody>
          <a:bodyPr/>
          <a:lstStyle/>
          <a:p>
            <a:fld id="{59BB119C-2354-4688-87AF-BA4D599B614A}" type="datetime1">
              <a:rPr kumimoji="1" lang="ja-JP" altLang="en-US" smtClean="0"/>
              <a:t>2021/6/25</a:t>
            </a:fld>
            <a:endParaRPr kumimoji="1" lang="ja-JP" altLang="en-US"/>
          </a:p>
        </p:txBody>
      </p:sp>
      <p:sp>
        <p:nvSpPr>
          <p:cNvPr id="5" name="フッター プレースホルダー 4">
            <a:extLst>
              <a:ext uri="{FF2B5EF4-FFF2-40B4-BE49-F238E27FC236}">
                <a16:creationId xmlns:a16="http://schemas.microsoft.com/office/drawing/2014/main" id="{99CB8C8E-AE0A-48C8-8424-4D41582A10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D669D1C-6FDE-44AF-ADC9-4CAEC942D770}"/>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334744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F145AD-9AE4-4938-8CA1-CA8E7E7C8BD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D7BEF73-9FEE-4A39-AADF-867DAE99FBD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5244449-4723-47C3-B143-831065B010FC}"/>
              </a:ext>
            </a:extLst>
          </p:cNvPr>
          <p:cNvSpPr>
            <a:spLocks noGrp="1"/>
          </p:cNvSpPr>
          <p:nvPr>
            <p:ph type="dt" sz="half" idx="10"/>
          </p:nvPr>
        </p:nvSpPr>
        <p:spPr/>
        <p:txBody>
          <a:bodyPr/>
          <a:lstStyle/>
          <a:p>
            <a:fld id="{F908B3E0-6774-48D5-9E5B-1372A99EF6A3}" type="datetime1">
              <a:rPr kumimoji="1" lang="ja-JP" altLang="en-US" smtClean="0"/>
              <a:t>2021/6/25</a:t>
            </a:fld>
            <a:endParaRPr kumimoji="1" lang="ja-JP" altLang="en-US"/>
          </a:p>
        </p:txBody>
      </p:sp>
      <p:sp>
        <p:nvSpPr>
          <p:cNvPr id="5" name="フッター プレースホルダー 4">
            <a:extLst>
              <a:ext uri="{FF2B5EF4-FFF2-40B4-BE49-F238E27FC236}">
                <a16:creationId xmlns:a16="http://schemas.microsoft.com/office/drawing/2014/main" id="{FEBD5930-A464-432E-8CB5-0FD4E6A1A9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E4ABB9C-983F-469D-84EE-7BD867B21870}"/>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1871847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A917D27-8ECC-40A8-A3A9-AD398D19E77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602C314-BF68-4DBF-8BF2-DCC2A86EED8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E240EFA-6584-487F-B57F-48013A5CFECA}"/>
              </a:ext>
            </a:extLst>
          </p:cNvPr>
          <p:cNvSpPr>
            <a:spLocks noGrp="1"/>
          </p:cNvSpPr>
          <p:nvPr>
            <p:ph type="dt" sz="half" idx="10"/>
          </p:nvPr>
        </p:nvSpPr>
        <p:spPr/>
        <p:txBody>
          <a:bodyPr/>
          <a:lstStyle/>
          <a:p>
            <a:fld id="{A43807BB-F824-4087-9C81-042947DFC4FF}" type="datetime1">
              <a:rPr kumimoji="1" lang="ja-JP" altLang="en-US" smtClean="0"/>
              <a:t>2021/6/25</a:t>
            </a:fld>
            <a:endParaRPr kumimoji="1" lang="ja-JP" altLang="en-US"/>
          </a:p>
        </p:txBody>
      </p:sp>
      <p:sp>
        <p:nvSpPr>
          <p:cNvPr id="5" name="フッター プレースホルダー 4">
            <a:extLst>
              <a:ext uri="{FF2B5EF4-FFF2-40B4-BE49-F238E27FC236}">
                <a16:creationId xmlns:a16="http://schemas.microsoft.com/office/drawing/2014/main" id="{F7D335E7-FC07-47C9-B1B3-24369D46F18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A314973-8A8D-4CF9-9288-58662A3327B2}"/>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439063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69E88D-7B41-4CE5-B198-9536EAA6648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A74F52E-5DD6-4CF0-9C19-31DF5A56860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60D2783-2D1C-499F-AC4E-7BA92E4C57B8}"/>
              </a:ext>
            </a:extLst>
          </p:cNvPr>
          <p:cNvSpPr>
            <a:spLocks noGrp="1"/>
          </p:cNvSpPr>
          <p:nvPr>
            <p:ph type="dt" sz="half" idx="10"/>
          </p:nvPr>
        </p:nvSpPr>
        <p:spPr/>
        <p:txBody>
          <a:bodyPr/>
          <a:lstStyle/>
          <a:p>
            <a:fld id="{7775256B-4124-4AE7-BA58-25D8C34EA35D}" type="datetime1">
              <a:rPr kumimoji="1" lang="ja-JP" altLang="en-US" smtClean="0"/>
              <a:t>2021/6/25</a:t>
            </a:fld>
            <a:endParaRPr kumimoji="1" lang="ja-JP" altLang="en-US"/>
          </a:p>
        </p:txBody>
      </p:sp>
      <p:sp>
        <p:nvSpPr>
          <p:cNvPr id="5" name="フッター プレースホルダー 4">
            <a:extLst>
              <a:ext uri="{FF2B5EF4-FFF2-40B4-BE49-F238E27FC236}">
                <a16:creationId xmlns:a16="http://schemas.microsoft.com/office/drawing/2014/main" id="{86B48398-673C-4DC6-A972-CD0A48CB433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CDE200F-25EA-40A1-A72B-622638D4AC52}"/>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226980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57467D-DB38-461E-852B-D811AFF0AFD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928A994-1399-4267-80DA-515DDA7FC5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1ED0B5F-5FC5-4ECF-AE80-0C99A1585005}"/>
              </a:ext>
            </a:extLst>
          </p:cNvPr>
          <p:cNvSpPr>
            <a:spLocks noGrp="1"/>
          </p:cNvSpPr>
          <p:nvPr>
            <p:ph type="dt" sz="half" idx="10"/>
          </p:nvPr>
        </p:nvSpPr>
        <p:spPr/>
        <p:txBody>
          <a:bodyPr/>
          <a:lstStyle/>
          <a:p>
            <a:fld id="{DBE2477F-8A23-45E9-8825-9EA9DD275D71}" type="datetime1">
              <a:rPr kumimoji="1" lang="ja-JP" altLang="en-US" smtClean="0"/>
              <a:t>2021/6/25</a:t>
            </a:fld>
            <a:endParaRPr kumimoji="1" lang="ja-JP" altLang="en-US"/>
          </a:p>
        </p:txBody>
      </p:sp>
      <p:sp>
        <p:nvSpPr>
          <p:cNvPr id="5" name="フッター プレースホルダー 4">
            <a:extLst>
              <a:ext uri="{FF2B5EF4-FFF2-40B4-BE49-F238E27FC236}">
                <a16:creationId xmlns:a16="http://schemas.microsoft.com/office/drawing/2014/main" id="{F292400B-B44F-4966-9C19-D870CFD358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A9883B5-823C-45BD-80C5-4BB4319C6FF9}"/>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072402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E411CF-118C-4C35-BE0E-64B6A1C18B0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12A3663-E7FA-49D3-8A91-14FC268C0C3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7E4B278-E94F-4104-882E-1F6145036C5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1B1D8D8-E4C7-45F2-A798-8D5E71F3E069}"/>
              </a:ext>
            </a:extLst>
          </p:cNvPr>
          <p:cNvSpPr>
            <a:spLocks noGrp="1"/>
          </p:cNvSpPr>
          <p:nvPr>
            <p:ph type="dt" sz="half" idx="10"/>
          </p:nvPr>
        </p:nvSpPr>
        <p:spPr/>
        <p:txBody>
          <a:bodyPr/>
          <a:lstStyle/>
          <a:p>
            <a:fld id="{0D35B1BF-3ED8-48B6-9488-6F1BFD7EF0FE}" type="datetime1">
              <a:rPr kumimoji="1" lang="ja-JP" altLang="en-US" smtClean="0"/>
              <a:t>2021/6/25</a:t>
            </a:fld>
            <a:endParaRPr kumimoji="1" lang="ja-JP" altLang="en-US"/>
          </a:p>
        </p:txBody>
      </p:sp>
      <p:sp>
        <p:nvSpPr>
          <p:cNvPr id="6" name="フッター プレースホルダー 5">
            <a:extLst>
              <a:ext uri="{FF2B5EF4-FFF2-40B4-BE49-F238E27FC236}">
                <a16:creationId xmlns:a16="http://schemas.microsoft.com/office/drawing/2014/main" id="{54489DD7-FA25-4501-8FA0-1467E60B12B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CAC7BB8-A3FF-4E50-96A3-988D1E969B9A}"/>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761816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4273CB-EAB2-40DE-8738-42B17BAD637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C601726-79AC-40AD-B35B-61962ABE47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6DDFC8A-2518-42D7-A90A-D92ED9C1F1F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C8EDF67-7D23-4FC6-BDA1-FF96F1E590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E7264DA-1310-42B4-9DF0-18097BE2210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0F197AC-49F1-4524-A081-CEB37F3A7E19}"/>
              </a:ext>
            </a:extLst>
          </p:cNvPr>
          <p:cNvSpPr>
            <a:spLocks noGrp="1"/>
          </p:cNvSpPr>
          <p:nvPr>
            <p:ph type="dt" sz="half" idx="10"/>
          </p:nvPr>
        </p:nvSpPr>
        <p:spPr/>
        <p:txBody>
          <a:bodyPr/>
          <a:lstStyle/>
          <a:p>
            <a:fld id="{24B66A82-8CC5-4DB7-A903-10DB7659B13D}" type="datetime1">
              <a:rPr kumimoji="1" lang="ja-JP" altLang="en-US" smtClean="0"/>
              <a:t>2021/6/25</a:t>
            </a:fld>
            <a:endParaRPr kumimoji="1" lang="ja-JP" altLang="en-US"/>
          </a:p>
        </p:txBody>
      </p:sp>
      <p:sp>
        <p:nvSpPr>
          <p:cNvPr id="8" name="フッター プレースホルダー 7">
            <a:extLst>
              <a:ext uri="{FF2B5EF4-FFF2-40B4-BE49-F238E27FC236}">
                <a16:creationId xmlns:a16="http://schemas.microsoft.com/office/drawing/2014/main" id="{72452D83-2863-469F-9584-7E145D6FA8E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E56BE1B-DEFC-441B-A0D1-B4054671F0AC}"/>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046844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0B9C1B-B12A-4A06-8401-593F2A5FD23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07AC5AD-9E54-4F76-983E-0B822019E4E6}"/>
              </a:ext>
            </a:extLst>
          </p:cNvPr>
          <p:cNvSpPr>
            <a:spLocks noGrp="1"/>
          </p:cNvSpPr>
          <p:nvPr>
            <p:ph type="dt" sz="half" idx="10"/>
          </p:nvPr>
        </p:nvSpPr>
        <p:spPr/>
        <p:txBody>
          <a:bodyPr/>
          <a:lstStyle/>
          <a:p>
            <a:fld id="{D4B5F948-5964-47DF-AEF9-152195EC64FF}" type="datetime1">
              <a:rPr kumimoji="1" lang="ja-JP" altLang="en-US" smtClean="0"/>
              <a:t>2021/6/25</a:t>
            </a:fld>
            <a:endParaRPr kumimoji="1" lang="ja-JP" altLang="en-US"/>
          </a:p>
        </p:txBody>
      </p:sp>
      <p:sp>
        <p:nvSpPr>
          <p:cNvPr id="4" name="フッター プレースホルダー 3">
            <a:extLst>
              <a:ext uri="{FF2B5EF4-FFF2-40B4-BE49-F238E27FC236}">
                <a16:creationId xmlns:a16="http://schemas.microsoft.com/office/drawing/2014/main" id="{477DA6E3-8E2C-48AA-8243-FB0E088C3FA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A14FFFB-6BA3-4235-B505-F2F648ED0125}"/>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1398330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025D27C-04F6-4666-B89D-31947AC8EAA5}"/>
              </a:ext>
            </a:extLst>
          </p:cNvPr>
          <p:cNvSpPr>
            <a:spLocks noGrp="1"/>
          </p:cNvSpPr>
          <p:nvPr>
            <p:ph type="dt" sz="half" idx="10"/>
          </p:nvPr>
        </p:nvSpPr>
        <p:spPr/>
        <p:txBody>
          <a:bodyPr/>
          <a:lstStyle/>
          <a:p>
            <a:fld id="{A5296E1C-A13F-4D7E-9041-77A826B4C2A6}" type="datetime1">
              <a:rPr kumimoji="1" lang="ja-JP" altLang="en-US" smtClean="0"/>
              <a:t>2021/6/25</a:t>
            </a:fld>
            <a:endParaRPr kumimoji="1" lang="ja-JP" altLang="en-US"/>
          </a:p>
        </p:txBody>
      </p:sp>
      <p:sp>
        <p:nvSpPr>
          <p:cNvPr id="3" name="フッター プレースホルダー 2">
            <a:extLst>
              <a:ext uri="{FF2B5EF4-FFF2-40B4-BE49-F238E27FC236}">
                <a16:creationId xmlns:a16="http://schemas.microsoft.com/office/drawing/2014/main" id="{C4BF1E20-AEB1-4208-8A6C-DC166AE376C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6521744-87ED-4D6A-BF88-ED912DD60474}"/>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93887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39051E-8A6D-4CFA-A942-941F432CBCD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EAC8F45-0020-42AB-8B95-0F5B5ED629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A9E6F5D-0F3B-4837-B9E3-CBFB64ED6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0443791-C192-459E-A85F-EBD52955C089}"/>
              </a:ext>
            </a:extLst>
          </p:cNvPr>
          <p:cNvSpPr>
            <a:spLocks noGrp="1"/>
          </p:cNvSpPr>
          <p:nvPr>
            <p:ph type="dt" sz="half" idx="10"/>
          </p:nvPr>
        </p:nvSpPr>
        <p:spPr/>
        <p:txBody>
          <a:bodyPr/>
          <a:lstStyle/>
          <a:p>
            <a:fld id="{E2BC2256-B6C1-4A6A-936B-57DE2787165A}" type="datetime1">
              <a:rPr kumimoji="1" lang="ja-JP" altLang="en-US" smtClean="0"/>
              <a:t>2021/6/25</a:t>
            </a:fld>
            <a:endParaRPr kumimoji="1" lang="ja-JP" altLang="en-US"/>
          </a:p>
        </p:txBody>
      </p:sp>
      <p:sp>
        <p:nvSpPr>
          <p:cNvPr id="6" name="フッター プレースホルダー 5">
            <a:extLst>
              <a:ext uri="{FF2B5EF4-FFF2-40B4-BE49-F238E27FC236}">
                <a16:creationId xmlns:a16="http://schemas.microsoft.com/office/drawing/2014/main" id="{A79D5C8E-4537-4FEC-9D04-29A639DF68A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3D59A0C-03BF-4B95-88FA-B957D0F4993C}"/>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89119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6C2061-B2DA-44B7-B506-E40C98D898C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7DF714A-12CB-45FB-8D91-FB7DDE65B5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9FC25E7-DC54-4D7E-B017-4CDA3ED421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6627D84-55B4-40A6-BC2A-903AAD87A020}"/>
              </a:ext>
            </a:extLst>
          </p:cNvPr>
          <p:cNvSpPr>
            <a:spLocks noGrp="1"/>
          </p:cNvSpPr>
          <p:nvPr>
            <p:ph type="dt" sz="half" idx="10"/>
          </p:nvPr>
        </p:nvSpPr>
        <p:spPr/>
        <p:txBody>
          <a:bodyPr/>
          <a:lstStyle/>
          <a:p>
            <a:fld id="{E93CEE72-A018-4906-AC4F-E843DC950C79}" type="datetime1">
              <a:rPr kumimoji="1" lang="ja-JP" altLang="en-US" smtClean="0"/>
              <a:t>2021/6/25</a:t>
            </a:fld>
            <a:endParaRPr kumimoji="1" lang="ja-JP" altLang="en-US"/>
          </a:p>
        </p:txBody>
      </p:sp>
      <p:sp>
        <p:nvSpPr>
          <p:cNvPr id="6" name="フッター プレースホルダー 5">
            <a:extLst>
              <a:ext uri="{FF2B5EF4-FFF2-40B4-BE49-F238E27FC236}">
                <a16:creationId xmlns:a16="http://schemas.microsoft.com/office/drawing/2014/main" id="{89E645FB-9E06-4D00-86CB-E744B86FF12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892C38B-62BE-490B-96E3-5A3C88B9F6C1}"/>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1805483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90B5E1F-FEC0-4F44-B9C3-45454B7B7E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66464A4-2468-47CA-9369-E16324A743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A4753EC-6C5A-4F02-BAAF-8D3458CEAF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9F2E0C-129F-49D3-A727-51B2C8F82073}" type="datetime1">
              <a:rPr kumimoji="1" lang="ja-JP" altLang="en-US" smtClean="0"/>
              <a:t>2021/6/25</a:t>
            </a:fld>
            <a:endParaRPr kumimoji="1" lang="ja-JP" altLang="en-US"/>
          </a:p>
        </p:txBody>
      </p:sp>
      <p:sp>
        <p:nvSpPr>
          <p:cNvPr id="5" name="フッター プレースホルダー 4">
            <a:extLst>
              <a:ext uri="{FF2B5EF4-FFF2-40B4-BE49-F238E27FC236}">
                <a16:creationId xmlns:a16="http://schemas.microsoft.com/office/drawing/2014/main" id="{214338DB-98CF-4DA3-8E73-D7B8DD2CDF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B699AB4-F2BA-410C-84E4-B9AD9E98D7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347269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customXml" Target="../ink/ink9.xml"/><Relationship Id="rId13" Type="http://schemas.openxmlformats.org/officeDocument/2006/relationships/image" Target="../media/image10.png"/><Relationship Id="rId18" Type="http://schemas.microsoft.com/office/2007/relationships/hdphoto" Target="../media/hdphoto3.wdp"/><Relationship Id="rId7" Type="http://schemas.openxmlformats.org/officeDocument/2006/relationships/image" Target="../media/image7.png"/><Relationship Id="rId12" Type="http://schemas.openxmlformats.org/officeDocument/2006/relationships/customXml" Target="../ink/ink11.xml"/><Relationship Id="rId17" Type="http://schemas.openxmlformats.org/officeDocument/2006/relationships/image" Target="../media/image17.png"/><Relationship Id="rId2" Type="http://schemas.openxmlformats.org/officeDocument/2006/relationships/customXml" Target="../ink/ink7.xml"/><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customXml" Target="../ink/ink8.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1.png"/><Relationship Id="rId10" Type="http://schemas.openxmlformats.org/officeDocument/2006/relationships/customXml" Target="../ink/ink10.xml"/><Relationship Id="rId9" Type="http://schemas.openxmlformats.org/officeDocument/2006/relationships/image" Target="../media/image8.png"/><Relationship Id="rId14" Type="http://schemas.openxmlformats.org/officeDocument/2006/relationships/customXml" Target="../ink/ink12.xml"/></Relationships>
</file>

<file path=ppt/slides/_rels/slide12.xml.rels><?xml version="1.0" encoding="UTF-8" standalone="yes"?>
<Relationships xmlns="http://schemas.openxmlformats.org/package/2006/relationships"><Relationship Id="rId8" Type="http://schemas.openxmlformats.org/officeDocument/2006/relationships/customXml" Target="../ink/ink15.xml"/><Relationship Id="rId13" Type="http://schemas.openxmlformats.org/officeDocument/2006/relationships/image" Target="../media/image10.png"/><Relationship Id="rId18" Type="http://schemas.openxmlformats.org/officeDocument/2006/relationships/image" Target="../media/image19.png"/><Relationship Id="rId7" Type="http://schemas.openxmlformats.org/officeDocument/2006/relationships/image" Target="../media/image7.png"/><Relationship Id="rId12" Type="http://schemas.openxmlformats.org/officeDocument/2006/relationships/customXml" Target="../ink/ink17.xml"/><Relationship Id="rId17" Type="http://schemas.microsoft.com/office/2007/relationships/hdphoto" Target="../media/hdphoto4.wdp"/><Relationship Id="rId2" Type="http://schemas.openxmlformats.org/officeDocument/2006/relationships/customXml" Target="../ink/ink13.xml"/><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customXml" Target="../ink/ink14.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1.png"/><Relationship Id="rId10" Type="http://schemas.openxmlformats.org/officeDocument/2006/relationships/customXml" Target="../ink/ink16.xml"/><Relationship Id="rId9" Type="http://schemas.openxmlformats.org/officeDocument/2006/relationships/image" Target="../media/image8.png"/><Relationship Id="rId14" Type="http://schemas.openxmlformats.org/officeDocument/2006/relationships/customXml" Target="../ink/ink18.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0.png"/><Relationship Id="rId18" Type="http://schemas.openxmlformats.org/officeDocument/2006/relationships/image" Target="../media/image12.png"/><Relationship Id="rId7" Type="http://schemas.openxmlformats.org/officeDocument/2006/relationships/image" Target="../media/image7.png"/><Relationship Id="rId12" Type="http://schemas.openxmlformats.org/officeDocument/2006/relationships/customXml" Target="../ink/ink5.xml"/><Relationship Id="rId17" Type="http://schemas.openxmlformats.org/officeDocument/2006/relationships/image" Target="../media/image5.png"/><Relationship Id="rId2" Type="http://schemas.openxmlformats.org/officeDocument/2006/relationships/customXml" Target="../ink/ink1.xml"/><Relationship Id="rId16" Type="http://schemas.openxmlformats.org/officeDocument/2006/relationships/image" Target="../media/image4.png"/><Relationship Id="rId20" Type="http://schemas.openxmlformats.org/officeDocument/2006/relationships/image" Target="../media/image14.sv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1.png"/><Relationship Id="rId10" Type="http://schemas.openxmlformats.org/officeDocument/2006/relationships/customXml" Target="../ink/ink4.xml"/><Relationship Id="rId19" Type="http://schemas.openxmlformats.org/officeDocument/2006/relationships/image" Target="../media/image13.png"/><Relationship Id="rId9" Type="http://schemas.openxmlformats.org/officeDocument/2006/relationships/image" Target="../media/image8.png"/><Relationship Id="rId14" Type="http://schemas.openxmlformats.org/officeDocument/2006/relationships/customXml" Target="../ink/ink6.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図 2" descr="ノートパソコン, コンピュータ, 屋内, 人 が含まれている画像&#10;&#10;自動的に生成された説明">
            <a:extLst>
              <a:ext uri="{FF2B5EF4-FFF2-40B4-BE49-F238E27FC236}">
                <a16:creationId xmlns:a16="http://schemas.microsoft.com/office/drawing/2014/main" id="{504D9CB3-7FD9-49A3-8936-243D7B2D662A}"/>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9000"/>
                    </a14:imgEffect>
                    <a14:imgEffect>
                      <a14:saturation sat="66000"/>
                    </a14:imgEffect>
                  </a14:imgLayer>
                </a14:imgProps>
              </a:ext>
              <a:ext uri="{28A0092B-C50C-407E-A947-70E740481C1C}">
                <a14:useLocalDpi xmlns:a14="http://schemas.microsoft.com/office/drawing/2010/main" val="0"/>
              </a:ext>
            </a:extLst>
          </a:blip>
          <a:srcRect l="23416" r="799" b="1"/>
          <a:stretch/>
        </p:blipFill>
        <p:spPr>
          <a:xfrm>
            <a:off x="3017903" y="0"/>
            <a:ext cx="9216840" cy="6858000"/>
          </a:xfrm>
          <a:prstGeom prst="rect">
            <a:avLst/>
          </a:prstGeom>
        </p:spPr>
      </p:pic>
      <p:sp>
        <p:nvSpPr>
          <p:cNvPr id="21" name="Rectangle 2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テキスト ボックス 3">
            <a:extLst>
              <a:ext uri="{FF2B5EF4-FFF2-40B4-BE49-F238E27FC236}">
                <a16:creationId xmlns:a16="http://schemas.microsoft.com/office/drawing/2014/main" id="{923ACDF8-8AA7-43D6-AA54-C50E3EE46DC2}"/>
              </a:ext>
            </a:extLst>
          </p:cNvPr>
          <p:cNvSpPr txBox="1"/>
          <p:nvPr/>
        </p:nvSpPr>
        <p:spPr>
          <a:xfrm>
            <a:off x="675249" y="2799471"/>
            <a:ext cx="4568767" cy="938719"/>
          </a:xfrm>
          <a:prstGeom prst="rect">
            <a:avLst/>
          </a:prstGeom>
        </p:spPr>
        <p:txBody>
          <a:bodyPr vert="horz" lIns="91440" tIns="45720" rIns="91440" bIns="45720" rtlCol="0">
            <a:noAutofit/>
          </a:bodyPr>
          <a:lstStyle/>
          <a:p>
            <a:pPr>
              <a:lnSpc>
                <a:spcPct val="90000"/>
              </a:lnSpc>
              <a:spcAft>
                <a:spcPts val="600"/>
              </a:spcAft>
            </a:pPr>
            <a:endParaRPr kumimoji="1" lang="en-US" altLang="ja-JP" sz="2800" dirty="0"/>
          </a:p>
        </p:txBody>
      </p:sp>
      <p:sp>
        <p:nvSpPr>
          <p:cNvPr id="7" name="テキスト ボックス 6">
            <a:extLst>
              <a:ext uri="{FF2B5EF4-FFF2-40B4-BE49-F238E27FC236}">
                <a16:creationId xmlns:a16="http://schemas.microsoft.com/office/drawing/2014/main" id="{FE571ABB-94A0-40B4-B440-76CA82E0462F}"/>
              </a:ext>
            </a:extLst>
          </p:cNvPr>
          <p:cNvSpPr txBox="1"/>
          <p:nvPr/>
        </p:nvSpPr>
        <p:spPr>
          <a:xfrm>
            <a:off x="192156" y="1371410"/>
            <a:ext cx="6361044" cy="938719"/>
          </a:xfrm>
          <a:prstGeom prst="rect">
            <a:avLst/>
          </a:prstGeom>
          <a:noFill/>
        </p:spPr>
        <p:txBody>
          <a:bodyPr wrap="square" rtlCol="0">
            <a:spAutoFit/>
          </a:bodyPr>
          <a:lstStyle/>
          <a:p>
            <a:pPr>
              <a:spcAft>
                <a:spcPts val="600"/>
              </a:spcAft>
            </a:pPr>
            <a:endParaRPr lang="en-US" altLang="ja-JP" sz="3200">
              <a:solidFill>
                <a:schemeClr val="bg1"/>
              </a:solidFill>
              <a:latin typeface="HGｺﾞｼｯｸE" panose="020B0909000000000000" pitchFamily="49" charset="-128"/>
              <a:ea typeface="HGｺﾞｼｯｸE" panose="020B0909000000000000" pitchFamily="49" charset="-128"/>
            </a:endParaRPr>
          </a:p>
          <a:p>
            <a:pPr>
              <a:spcAft>
                <a:spcPts val="600"/>
              </a:spcAft>
            </a:pPr>
            <a:endParaRPr kumimoji="1" lang="ja-JP" altLang="en-US">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267693764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BE7800-224B-4AC2-B6B1-DD481044EEB2}"/>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C2C81098-2DFC-4D35-97C4-8D2E356F1212}"/>
              </a:ext>
            </a:extLst>
          </p:cNvPr>
          <p:cNvSpPr>
            <a:spLocks noGrp="1"/>
          </p:cNvSpPr>
          <p:nvPr>
            <p:ph idx="1"/>
          </p:nvPr>
        </p:nvSpPr>
        <p:spPr/>
        <p:txBody>
          <a:bodyPr>
            <a:normAutofit fontScale="92500" lnSpcReduction="10000"/>
          </a:bodyPr>
          <a:lstStyle/>
          <a:p>
            <a:r>
              <a:rPr kumimoji="1" lang="ja-JP" altLang="en-US" dirty="0"/>
              <a:t>掲示板機能</a:t>
            </a:r>
            <a:endParaRPr kumimoji="1" lang="en-US" altLang="ja-JP" dirty="0"/>
          </a:p>
          <a:p>
            <a:r>
              <a:rPr lang="ja-JP" altLang="en-US" dirty="0"/>
              <a:t>→雑談ルーム、</a:t>
            </a:r>
            <a:r>
              <a:rPr lang="en-US" altLang="ja-JP" dirty="0"/>
              <a:t>Q</a:t>
            </a:r>
            <a:r>
              <a:rPr lang="ja-JP" altLang="en-US" dirty="0"/>
              <a:t>＆</a:t>
            </a:r>
            <a:r>
              <a:rPr lang="en-US" altLang="ja-JP" dirty="0"/>
              <a:t>A</a:t>
            </a:r>
            <a:r>
              <a:rPr lang="ja-JP" altLang="en-US" dirty="0"/>
              <a:t>ルーム</a:t>
            </a:r>
            <a:endParaRPr kumimoji="1" lang="en-US" altLang="ja-JP" dirty="0"/>
          </a:p>
          <a:p>
            <a:r>
              <a:rPr lang="ja-JP" altLang="en-US" dirty="0"/>
              <a:t>理解度テスト</a:t>
            </a:r>
            <a:endParaRPr lang="en-US" altLang="ja-JP" dirty="0"/>
          </a:p>
          <a:p>
            <a:r>
              <a:rPr lang="ja-JP" altLang="en-US" dirty="0"/>
              <a:t>　意見：オンライン研修時代において不足しがちなコミュニケーションやアウトプットの機会を受講者にもうけている</a:t>
            </a:r>
          </a:p>
          <a:p>
            <a:r>
              <a:rPr lang="ja-JP" altLang="en-US" dirty="0"/>
              <a:t>　　　　：ただの掲示板ではなく、</a:t>
            </a:r>
            <a:r>
              <a:rPr lang="en-US" altLang="ja-JP" dirty="0"/>
              <a:t>Q</a:t>
            </a:r>
            <a:r>
              <a:rPr lang="ja-JP" altLang="en-US" dirty="0"/>
              <a:t>＆</a:t>
            </a:r>
            <a:r>
              <a:rPr lang="en-US" altLang="ja-JP" dirty="0"/>
              <a:t>A</a:t>
            </a:r>
            <a:r>
              <a:rPr lang="ja-JP" altLang="en-US" dirty="0"/>
              <a:t>ルームや理解度テストの機能を設けることでコミュニケーション能力を向上しながら知　　　　　識の定着を図れるという売り。</a:t>
            </a:r>
          </a:p>
          <a:p>
            <a:r>
              <a:rPr lang="ja-JP" altLang="en-US" dirty="0"/>
              <a:t>　　　　：講師の方の負担を減らす、または質問の待ち時間の削減</a:t>
            </a:r>
          </a:p>
          <a:p>
            <a:r>
              <a:rPr lang="ja-JP" altLang="en-US" dirty="0"/>
              <a:t>　　　　：分からないことはみんなで話し合おう！という売り</a:t>
            </a:r>
            <a:endParaRPr lang="en-US" altLang="ja-JP" dirty="0"/>
          </a:p>
          <a:p>
            <a:endParaRPr kumimoji="1" lang="ja-JP" altLang="en-US" dirty="0"/>
          </a:p>
        </p:txBody>
      </p:sp>
    </p:spTree>
    <p:extLst>
      <p:ext uri="{BB962C8B-B14F-4D97-AF65-F5344CB8AC3E}">
        <p14:creationId xmlns:p14="http://schemas.microsoft.com/office/powerpoint/2010/main" val="686471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2" name="インク 21">
                <a:extLst>
                  <a:ext uri="{FF2B5EF4-FFF2-40B4-BE49-F238E27FC236}">
                    <a16:creationId xmlns:a16="http://schemas.microsoft.com/office/drawing/2014/main" id="{E4B2DD4C-9AB5-4B4F-AC0B-491690BFECB7}"/>
                  </a:ext>
                </a:extLst>
              </p14:cNvPr>
              <p14:cNvContentPartPr/>
              <p14:nvPr/>
            </p14:nvContentPartPr>
            <p14:xfrm>
              <a:off x="491196" y="2336330"/>
              <a:ext cx="360" cy="11160"/>
            </p14:xfrm>
          </p:contentPart>
        </mc:Choice>
        <mc:Fallback xmlns="">
          <p:pic>
            <p:nvPicPr>
              <p:cNvPr id="22" name="インク 21">
                <a:extLst>
                  <a:ext uri="{FF2B5EF4-FFF2-40B4-BE49-F238E27FC236}">
                    <a16:creationId xmlns:a16="http://schemas.microsoft.com/office/drawing/2014/main" id="{E4B2DD4C-9AB5-4B4F-AC0B-491690BFECB7}"/>
                  </a:ext>
                </a:extLst>
              </p:cNvPr>
              <p:cNvPicPr/>
              <p:nvPr/>
            </p:nvPicPr>
            <p:blipFill>
              <a:blip r:embed="rId5"/>
              <a:stretch>
                <a:fillRect/>
              </a:stretch>
            </p:blipFill>
            <p:spPr>
              <a:xfrm>
                <a:off x="455196" y="2120330"/>
                <a:ext cx="72000" cy="442800"/>
              </a:xfrm>
              <a:prstGeom prst="rect">
                <a:avLst/>
              </a:prstGeom>
            </p:spPr>
          </p:pic>
        </mc:Fallback>
      </mc:AlternateContent>
      <p:grpSp>
        <p:nvGrpSpPr>
          <p:cNvPr id="27" name="グループ化 26">
            <a:extLst>
              <a:ext uri="{FF2B5EF4-FFF2-40B4-BE49-F238E27FC236}">
                <a16:creationId xmlns:a16="http://schemas.microsoft.com/office/drawing/2014/main" id="{21C642D4-EB54-4DAB-9C68-B3116BA5C21F}"/>
              </a:ext>
            </a:extLst>
          </p:cNvPr>
          <p:cNvGrpSpPr/>
          <p:nvPr/>
        </p:nvGrpSpPr>
        <p:grpSpPr>
          <a:xfrm>
            <a:off x="11001902" y="3170230"/>
            <a:ext cx="486720" cy="45000"/>
            <a:chOff x="11001902" y="3170230"/>
            <a:chExt cx="486720" cy="4500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25" name="インク 24">
                  <a:extLst>
                    <a:ext uri="{FF2B5EF4-FFF2-40B4-BE49-F238E27FC236}">
                      <a16:creationId xmlns:a16="http://schemas.microsoft.com/office/drawing/2014/main" id="{7BC3D8F8-5CEB-4CC8-B2D7-D92DC442411E}"/>
                    </a:ext>
                  </a:extLst>
                </p14:cNvPr>
                <p14:cNvContentPartPr/>
                <p14:nvPr/>
              </p14:nvContentPartPr>
              <p14:xfrm>
                <a:off x="11001902" y="3214870"/>
                <a:ext cx="12240" cy="360"/>
              </p14:xfrm>
            </p:contentPart>
          </mc:Choice>
          <mc:Fallback xmlns="">
            <p:pic>
              <p:nvPicPr>
                <p:cNvPr id="25" name="インク 24">
                  <a:extLst>
                    <a:ext uri="{FF2B5EF4-FFF2-40B4-BE49-F238E27FC236}">
                      <a16:creationId xmlns:a16="http://schemas.microsoft.com/office/drawing/2014/main" id="{7BC3D8F8-5CEB-4CC8-B2D7-D92DC442411E}"/>
                    </a:ext>
                  </a:extLst>
                </p:cNvPr>
                <p:cNvPicPr/>
                <p:nvPr/>
              </p:nvPicPr>
              <p:blipFill>
                <a:blip r:embed="rId7"/>
                <a:stretch>
                  <a:fillRect/>
                </a:stretch>
              </p:blipFill>
              <p:spPr>
                <a:xfrm>
                  <a:off x="10965902" y="2999230"/>
                  <a:ext cx="8388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26" name="インク 25">
                  <a:extLst>
                    <a:ext uri="{FF2B5EF4-FFF2-40B4-BE49-F238E27FC236}">
                      <a16:creationId xmlns:a16="http://schemas.microsoft.com/office/drawing/2014/main" id="{E153647F-C390-4E32-BE13-E6F0B09DD27E}"/>
                    </a:ext>
                  </a:extLst>
                </p14:cNvPr>
                <p14:cNvContentPartPr/>
                <p14:nvPr/>
              </p14:nvContentPartPr>
              <p14:xfrm>
                <a:off x="11461982" y="3170230"/>
                <a:ext cx="26640" cy="360"/>
              </p14:xfrm>
            </p:contentPart>
          </mc:Choice>
          <mc:Fallback xmlns="">
            <p:pic>
              <p:nvPicPr>
                <p:cNvPr id="26" name="インク 25">
                  <a:extLst>
                    <a:ext uri="{FF2B5EF4-FFF2-40B4-BE49-F238E27FC236}">
                      <a16:creationId xmlns:a16="http://schemas.microsoft.com/office/drawing/2014/main" id="{E153647F-C390-4E32-BE13-E6F0B09DD27E}"/>
                    </a:ext>
                  </a:extLst>
                </p:cNvPr>
                <p:cNvPicPr/>
                <p:nvPr/>
              </p:nvPicPr>
              <p:blipFill>
                <a:blip r:embed="rId9"/>
                <a:stretch>
                  <a:fillRect/>
                </a:stretch>
              </p:blipFill>
              <p:spPr>
                <a:xfrm>
                  <a:off x="11426342" y="2954590"/>
                  <a:ext cx="98280" cy="432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33" name="インク 32">
                <a:extLst>
                  <a:ext uri="{FF2B5EF4-FFF2-40B4-BE49-F238E27FC236}">
                    <a16:creationId xmlns:a16="http://schemas.microsoft.com/office/drawing/2014/main" id="{95620AD2-4BA5-46FF-B3E8-02C78C775FC7}"/>
                  </a:ext>
                </a:extLst>
              </p14:cNvPr>
              <p14:cNvContentPartPr/>
              <p14:nvPr/>
            </p14:nvContentPartPr>
            <p14:xfrm>
              <a:off x="3259382" y="486430"/>
              <a:ext cx="360" cy="360"/>
            </p14:xfrm>
          </p:contentPart>
        </mc:Choice>
        <mc:Fallback xmlns="">
          <p:pic>
            <p:nvPicPr>
              <p:cNvPr id="33" name="インク 32">
                <a:extLst>
                  <a:ext uri="{FF2B5EF4-FFF2-40B4-BE49-F238E27FC236}">
                    <a16:creationId xmlns:a16="http://schemas.microsoft.com/office/drawing/2014/main" id="{95620AD2-4BA5-46FF-B3E8-02C78C775FC7}"/>
                  </a:ext>
                </a:extLst>
              </p:cNvPr>
              <p:cNvPicPr/>
              <p:nvPr/>
            </p:nvPicPr>
            <p:blipFill>
              <a:blip r:embed="rId11"/>
              <a:stretch>
                <a:fillRect/>
              </a:stretch>
            </p:blipFill>
            <p:spPr>
              <a:xfrm>
                <a:off x="3223382" y="27043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36" name="インク 35">
                <a:extLst>
                  <a:ext uri="{FF2B5EF4-FFF2-40B4-BE49-F238E27FC236}">
                    <a16:creationId xmlns:a16="http://schemas.microsoft.com/office/drawing/2014/main" id="{CA555EB2-8863-4BFD-8659-EECF401753B0}"/>
                  </a:ext>
                </a:extLst>
              </p14:cNvPr>
              <p14:cNvContentPartPr/>
              <p14:nvPr/>
            </p14:nvContentPartPr>
            <p14:xfrm>
              <a:off x="4438742" y="1798990"/>
              <a:ext cx="360" cy="360"/>
            </p14:xfrm>
          </p:contentPart>
        </mc:Choice>
        <mc:Fallback xmlns="">
          <p:pic>
            <p:nvPicPr>
              <p:cNvPr id="36" name="インク 35">
                <a:extLst>
                  <a:ext uri="{FF2B5EF4-FFF2-40B4-BE49-F238E27FC236}">
                    <a16:creationId xmlns:a16="http://schemas.microsoft.com/office/drawing/2014/main" id="{CA555EB2-8863-4BFD-8659-EECF401753B0}"/>
                  </a:ext>
                </a:extLst>
              </p:cNvPr>
              <p:cNvPicPr/>
              <p:nvPr/>
            </p:nvPicPr>
            <p:blipFill>
              <a:blip r:embed="rId13"/>
              <a:stretch>
                <a:fillRect/>
              </a:stretch>
            </p:blipFill>
            <p:spPr>
              <a:xfrm>
                <a:off x="4402742" y="158335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37" name="インク 36">
                <a:extLst>
                  <a:ext uri="{FF2B5EF4-FFF2-40B4-BE49-F238E27FC236}">
                    <a16:creationId xmlns:a16="http://schemas.microsoft.com/office/drawing/2014/main" id="{40BE91FA-0D50-4F1D-80DE-C27B8A1C504E}"/>
                  </a:ext>
                </a:extLst>
              </p14:cNvPr>
              <p14:cNvContentPartPr/>
              <p14:nvPr/>
            </p14:nvContentPartPr>
            <p14:xfrm>
              <a:off x="3391862" y="308950"/>
              <a:ext cx="360" cy="15480"/>
            </p14:xfrm>
          </p:contentPart>
        </mc:Choice>
        <mc:Fallback xmlns="">
          <p:pic>
            <p:nvPicPr>
              <p:cNvPr id="37" name="インク 36">
                <a:extLst>
                  <a:ext uri="{FF2B5EF4-FFF2-40B4-BE49-F238E27FC236}">
                    <a16:creationId xmlns:a16="http://schemas.microsoft.com/office/drawing/2014/main" id="{40BE91FA-0D50-4F1D-80DE-C27B8A1C504E}"/>
                  </a:ext>
                </a:extLst>
              </p:cNvPr>
              <p:cNvPicPr/>
              <p:nvPr/>
            </p:nvPicPr>
            <p:blipFill>
              <a:blip r:embed="rId15"/>
              <a:stretch>
                <a:fillRect/>
              </a:stretch>
            </p:blipFill>
            <p:spPr>
              <a:xfrm>
                <a:off x="3356222" y="93310"/>
                <a:ext cx="72000" cy="447120"/>
              </a:xfrm>
              <a:prstGeom prst="rect">
                <a:avLst/>
              </a:prstGeom>
            </p:spPr>
          </p:pic>
        </mc:Fallback>
      </mc:AlternateContent>
      <p:sp>
        <p:nvSpPr>
          <p:cNvPr id="23" name="タイトル 2">
            <a:extLst>
              <a:ext uri="{FF2B5EF4-FFF2-40B4-BE49-F238E27FC236}">
                <a16:creationId xmlns:a16="http://schemas.microsoft.com/office/drawing/2014/main" id="{E80234A5-696F-4ACE-9F72-E2E677FBE976}"/>
              </a:ext>
            </a:extLst>
          </p:cNvPr>
          <p:cNvSpPr txBox="1">
            <a:spLocks/>
          </p:cNvSpPr>
          <p:nvPr/>
        </p:nvSpPr>
        <p:spPr>
          <a:xfrm>
            <a:off x="1093125" y="41657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8" name="タイトル 2">
            <a:extLst>
              <a:ext uri="{FF2B5EF4-FFF2-40B4-BE49-F238E27FC236}">
                <a16:creationId xmlns:a16="http://schemas.microsoft.com/office/drawing/2014/main" id="{4924C364-AB6A-44B1-99D3-C539DB559B69}"/>
              </a:ext>
            </a:extLst>
          </p:cNvPr>
          <p:cNvSpPr txBox="1">
            <a:spLocks/>
          </p:cNvSpPr>
          <p:nvPr/>
        </p:nvSpPr>
        <p:spPr>
          <a:xfrm>
            <a:off x="2313193" y="466004"/>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9" name="タイトル 2">
            <a:extLst>
              <a:ext uri="{FF2B5EF4-FFF2-40B4-BE49-F238E27FC236}">
                <a16:creationId xmlns:a16="http://schemas.microsoft.com/office/drawing/2014/main" id="{E9AF0934-E5C2-40AF-8EC6-2E89B07CC8C6}"/>
              </a:ext>
            </a:extLst>
          </p:cNvPr>
          <p:cNvSpPr txBox="1">
            <a:spLocks/>
          </p:cNvSpPr>
          <p:nvPr/>
        </p:nvSpPr>
        <p:spPr>
          <a:xfrm>
            <a:off x="2944826" y="431763"/>
            <a:ext cx="856918"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1" name="タイトル 2">
            <a:extLst>
              <a:ext uri="{FF2B5EF4-FFF2-40B4-BE49-F238E27FC236}">
                <a16:creationId xmlns:a16="http://schemas.microsoft.com/office/drawing/2014/main" id="{7EE366B2-9C7E-47E8-82CD-00E381EA894A}"/>
              </a:ext>
            </a:extLst>
          </p:cNvPr>
          <p:cNvSpPr txBox="1">
            <a:spLocks/>
          </p:cNvSpPr>
          <p:nvPr/>
        </p:nvSpPr>
        <p:spPr>
          <a:xfrm>
            <a:off x="3995273" y="444531"/>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2" name="タイトル 2">
            <a:extLst>
              <a:ext uri="{FF2B5EF4-FFF2-40B4-BE49-F238E27FC236}">
                <a16:creationId xmlns:a16="http://schemas.microsoft.com/office/drawing/2014/main" id="{739C6FDF-FC87-498B-876A-63CB04E4DB7B}"/>
              </a:ext>
            </a:extLst>
          </p:cNvPr>
          <p:cNvSpPr txBox="1">
            <a:spLocks/>
          </p:cNvSpPr>
          <p:nvPr/>
        </p:nvSpPr>
        <p:spPr>
          <a:xfrm>
            <a:off x="4514897" y="26255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4" name="タイトル 2">
            <a:extLst>
              <a:ext uri="{FF2B5EF4-FFF2-40B4-BE49-F238E27FC236}">
                <a16:creationId xmlns:a16="http://schemas.microsoft.com/office/drawing/2014/main" id="{55C99536-8021-4B14-B9B1-E3F5321E54A3}"/>
              </a:ext>
            </a:extLst>
          </p:cNvPr>
          <p:cNvSpPr txBox="1">
            <a:spLocks/>
          </p:cNvSpPr>
          <p:nvPr/>
        </p:nvSpPr>
        <p:spPr>
          <a:xfrm>
            <a:off x="5062315" y="43111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5" name="タイトル 2">
            <a:extLst>
              <a:ext uri="{FF2B5EF4-FFF2-40B4-BE49-F238E27FC236}">
                <a16:creationId xmlns:a16="http://schemas.microsoft.com/office/drawing/2014/main" id="{DAEA0B30-2D92-4977-AD82-FF98D813FDE8}"/>
              </a:ext>
            </a:extLst>
          </p:cNvPr>
          <p:cNvSpPr txBox="1">
            <a:spLocks/>
          </p:cNvSpPr>
          <p:nvPr/>
        </p:nvSpPr>
        <p:spPr>
          <a:xfrm>
            <a:off x="8390727" y="1103025"/>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p>
        </p:txBody>
      </p:sp>
      <p:pic>
        <p:nvPicPr>
          <p:cNvPr id="8" name="図 7" descr="アイコン&#10;&#10;自動的に生成された説明">
            <a:extLst>
              <a:ext uri="{FF2B5EF4-FFF2-40B4-BE49-F238E27FC236}">
                <a16:creationId xmlns:a16="http://schemas.microsoft.com/office/drawing/2014/main" id="{6B90CF53-C12D-4EE6-8C48-109CFF6EBACF}"/>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202812" y="53457"/>
            <a:ext cx="8295276" cy="8295276"/>
          </a:xfrm>
          <a:prstGeom prst="rect">
            <a:avLst/>
          </a:prstGeom>
        </p:spPr>
      </p:pic>
      <p:sp>
        <p:nvSpPr>
          <p:cNvPr id="14" name="テキスト ボックス 13">
            <a:extLst>
              <a:ext uri="{FF2B5EF4-FFF2-40B4-BE49-F238E27FC236}">
                <a16:creationId xmlns:a16="http://schemas.microsoft.com/office/drawing/2014/main" id="{5EC45111-DEF2-4A79-8561-A62041B11011}"/>
              </a:ext>
            </a:extLst>
          </p:cNvPr>
          <p:cNvSpPr txBox="1"/>
          <p:nvPr/>
        </p:nvSpPr>
        <p:spPr>
          <a:xfrm>
            <a:off x="5544363" y="1842490"/>
            <a:ext cx="6664237" cy="1661993"/>
          </a:xfrm>
          <a:prstGeom prst="rect">
            <a:avLst/>
          </a:prstGeom>
          <a:noFill/>
        </p:spPr>
        <p:txBody>
          <a:bodyPr wrap="square" rtlCol="0">
            <a:spAutoFit/>
          </a:bodyPr>
          <a:lstStyle/>
          <a:p>
            <a:r>
              <a:rPr lang="ja-JP" altLang="en-US"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掲示板を通して</a:t>
            </a:r>
            <a:r>
              <a:rPr lang="en-US"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a:t>
            </a:r>
          </a:p>
          <a:p>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訪問者がコミュニケーションを</a:t>
            </a:r>
            <a:r>
              <a:rPr lang="ja-JP" altLang="en-US"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活発にとれるよう促すことを目的としています◎</a:t>
            </a:r>
            <a:endPar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endParaRPr>
          </a:p>
          <a:p>
            <a:endParaRPr kumimoji="1" lang="ja-JP" altLang="en-US" dirty="0"/>
          </a:p>
        </p:txBody>
      </p:sp>
      <p:sp>
        <p:nvSpPr>
          <p:cNvPr id="39" name="タイトル 6">
            <a:extLst>
              <a:ext uri="{FF2B5EF4-FFF2-40B4-BE49-F238E27FC236}">
                <a16:creationId xmlns:a16="http://schemas.microsoft.com/office/drawing/2014/main" id="{F3DA0412-83E2-4541-B465-1FB6258CD6FC}"/>
              </a:ext>
            </a:extLst>
          </p:cNvPr>
          <p:cNvSpPr txBox="1">
            <a:spLocks/>
          </p:cNvSpPr>
          <p:nvPr/>
        </p:nvSpPr>
        <p:spPr>
          <a:xfrm>
            <a:off x="5616363" y="342939"/>
            <a:ext cx="4738785" cy="1226880"/>
          </a:xfrm>
          <a:custGeom>
            <a:avLst/>
            <a:gdLst>
              <a:gd name="connsiteX0" fmla="*/ 0 w 4738785"/>
              <a:gd name="connsiteY0" fmla="*/ 0 h 1226880"/>
              <a:gd name="connsiteX1" fmla="*/ 724357 w 4738785"/>
              <a:gd name="connsiteY1" fmla="*/ 0 h 1226880"/>
              <a:gd name="connsiteX2" fmla="*/ 1496102 w 4738785"/>
              <a:gd name="connsiteY2" fmla="*/ 0 h 1226880"/>
              <a:gd name="connsiteX3" fmla="*/ 2125684 w 4738785"/>
              <a:gd name="connsiteY3" fmla="*/ 0 h 1226880"/>
              <a:gd name="connsiteX4" fmla="*/ 2802653 w 4738785"/>
              <a:gd name="connsiteY4" fmla="*/ 0 h 1226880"/>
              <a:gd name="connsiteX5" fmla="*/ 3432234 w 4738785"/>
              <a:gd name="connsiteY5" fmla="*/ 0 h 1226880"/>
              <a:gd name="connsiteX6" fmla="*/ 4014428 w 4738785"/>
              <a:gd name="connsiteY6" fmla="*/ 0 h 1226880"/>
              <a:gd name="connsiteX7" fmla="*/ 4738785 w 4738785"/>
              <a:gd name="connsiteY7" fmla="*/ 0 h 1226880"/>
              <a:gd name="connsiteX8" fmla="*/ 4738785 w 4738785"/>
              <a:gd name="connsiteY8" fmla="*/ 625709 h 1226880"/>
              <a:gd name="connsiteX9" fmla="*/ 4738785 w 4738785"/>
              <a:gd name="connsiteY9" fmla="*/ 1226880 h 1226880"/>
              <a:gd name="connsiteX10" fmla="*/ 4061816 w 4738785"/>
              <a:gd name="connsiteY10" fmla="*/ 1226880 h 1226880"/>
              <a:gd name="connsiteX11" fmla="*/ 3384846 w 4738785"/>
              <a:gd name="connsiteY11" fmla="*/ 1226880 h 1226880"/>
              <a:gd name="connsiteX12" fmla="*/ 2755265 w 4738785"/>
              <a:gd name="connsiteY12" fmla="*/ 1226880 h 1226880"/>
              <a:gd name="connsiteX13" fmla="*/ 2125684 w 4738785"/>
              <a:gd name="connsiteY13" fmla="*/ 1226880 h 1226880"/>
              <a:gd name="connsiteX14" fmla="*/ 1448714 w 4738785"/>
              <a:gd name="connsiteY14" fmla="*/ 1226880 h 1226880"/>
              <a:gd name="connsiteX15" fmla="*/ 724357 w 4738785"/>
              <a:gd name="connsiteY15" fmla="*/ 1226880 h 1226880"/>
              <a:gd name="connsiteX16" fmla="*/ 0 w 4738785"/>
              <a:gd name="connsiteY16" fmla="*/ 1226880 h 1226880"/>
              <a:gd name="connsiteX17" fmla="*/ 0 w 4738785"/>
              <a:gd name="connsiteY17" fmla="*/ 637978 h 1226880"/>
              <a:gd name="connsiteX18" fmla="*/ 0 w 4738785"/>
              <a:gd name="connsiteY18" fmla="*/ 0 h 1226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738785" h="1226880" fill="none" extrusionOk="0">
                <a:moveTo>
                  <a:pt x="0" y="0"/>
                </a:moveTo>
                <a:cubicBezTo>
                  <a:pt x="291145" y="17929"/>
                  <a:pt x="519339" y="-7610"/>
                  <a:pt x="724357" y="0"/>
                </a:cubicBezTo>
                <a:cubicBezTo>
                  <a:pt x="929375" y="7610"/>
                  <a:pt x="1297972" y="-14562"/>
                  <a:pt x="1496102" y="0"/>
                </a:cubicBezTo>
                <a:cubicBezTo>
                  <a:pt x="1694232" y="14562"/>
                  <a:pt x="1829537" y="-12837"/>
                  <a:pt x="2125684" y="0"/>
                </a:cubicBezTo>
                <a:cubicBezTo>
                  <a:pt x="2421831" y="12837"/>
                  <a:pt x="2499281" y="-30347"/>
                  <a:pt x="2802653" y="0"/>
                </a:cubicBezTo>
                <a:cubicBezTo>
                  <a:pt x="3106025" y="30347"/>
                  <a:pt x="3208366" y="-15495"/>
                  <a:pt x="3432234" y="0"/>
                </a:cubicBezTo>
                <a:cubicBezTo>
                  <a:pt x="3656102" y="15495"/>
                  <a:pt x="3854957" y="-6691"/>
                  <a:pt x="4014428" y="0"/>
                </a:cubicBezTo>
                <a:cubicBezTo>
                  <a:pt x="4173899" y="6691"/>
                  <a:pt x="4423869" y="26693"/>
                  <a:pt x="4738785" y="0"/>
                </a:cubicBezTo>
                <a:cubicBezTo>
                  <a:pt x="4758219" y="287191"/>
                  <a:pt x="4716857" y="346881"/>
                  <a:pt x="4738785" y="625709"/>
                </a:cubicBezTo>
                <a:cubicBezTo>
                  <a:pt x="4760713" y="904537"/>
                  <a:pt x="4755369" y="1086907"/>
                  <a:pt x="4738785" y="1226880"/>
                </a:cubicBezTo>
                <a:cubicBezTo>
                  <a:pt x="4528618" y="1254049"/>
                  <a:pt x="4268985" y="1252900"/>
                  <a:pt x="4061816" y="1226880"/>
                </a:cubicBezTo>
                <a:cubicBezTo>
                  <a:pt x="3854647" y="1200860"/>
                  <a:pt x="3588663" y="1236649"/>
                  <a:pt x="3384846" y="1226880"/>
                </a:cubicBezTo>
                <a:cubicBezTo>
                  <a:pt x="3181029" y="1217112"/>
                  <a:pt x="2952992" y="1221078"/>
                  <a:pt x="2755265" y="1226880"/>
                </a:cubicBezTo>
                <a:cubicBezTo>
                  <a:pt x="2557538" y="1232682"/>
                  <a:pt x="2347845" y="1253339"/>
                  <a:pt x="2125684" y="1226880"/>
                </a:cubicBezTo>
                <a:cubicBezTo>
                  <a:pt x="1903523" y="1200421"/>
                  <a:pt x="1586457" y="1256297"/>
                  <a:pt x="1448714" y="1226880"/>
                </a:cubicBezTo>
                <a:cubicBezTo>
                  <a:pt x="1310971" y="1197464"/>
                  <a:pt x="875286" y="1219836"/>
                  <a:pt x="724357" y="1226880"/>
                </a:cubicBezTo>
                <a:cubicBezTo>
                  <a:pt x="573428" y="1233924"/>
                  <a:pt x="312612" y="1210817"/>
                  <a:pt x="0" y="1226880"/>
                </a:cubicBezTo>
                <a:cubicBezTo>
                  <a:pt x="7945" y="941393"/>
                  <a:pt x="-1642" y="930879"/>
                  <a:pt x="0" y="637978"/>
                </a:cubicBezTo>
                <a:cubicBezTo>
                  <a:pt x="1642" y="345077"/>
                  <a:pt x="25659" y="215972"/>
                  <a:pt x="0" y="0"/>
                </a:cubicBezTo>
                <a:close/>
              </a:path>
              <a:path w="4738785" h="1226880" stroke="0" extrusionOk="0">
                <a:moveTo>
                  <a:pt x="0" y="0"/>
                </a:moveTo>
                <a:cubicBezTo>
                  <a:pt x="255850" y="-22423"/>
                  <a:pt x="535426" y="5536"/>
                  <a:pt x="676969" y="0"/>
                </a:cubicBezTo>
                <a:cubicBezTo>
                  <a:pt x="818512" y="-5536"/>
                  <a:pt x="1069173" y="-20901"/>
                  <a:pt x="1353939" y="0"/>
                </a:cubicBezTo>
                <a:cubicBezTo>
                  <a:pt x="1638705" y="20901"/>
                  <a:pt x="1927031" y="-25257"/>
                  <a:pt x="2078296" y="0"/>
                </a:cubicBezTo>
                <a:cubicBezTo>
                  <a:pt x="2229561" y="25257"/>
                  <a:pt x="2472689" y="-13734"/>
                  <a:pt x="2802653" y="0"/>
                </a:cubicBezTo>
                <a:cubicBezTo>
                  <a:pt x="3132617" y="13734"/>
                  <a:pt x="3411307" y="-17111"/>
                  <a:pt x="3574398" y="0"/>
                </a:cubicBezTo>
                <a:cubicBezTo>
                  <a:pt x="3737490" y="17111"/>
                  <a:pt x="4383619" y="6172"/>
                  <a:pt x="4738785" y="0"/>
                </a:cubicBezTo>
                <a:cubicBezTo>
                  <a:pt x="4708765" y="284959"/>
                  <a:pt x="4733834" y="317298"/>
                  <a:pt x="4738785" y="613440"/>
                </a:cubicBezTo>
                <a:cubicBezTo>
                  <a:pt x="4743736" y="909582"/>
                  <a:pt x="4746051" y="928879"/>
                  <a:pt x="4738785" y="1226880"/>
                </a:cubicBezTo>
                <a:cubicBezTo>
                  <a:pt x="4426053" y="1247285"/>
                  <a:pt x="4315639" y="1232721"/>
                  <a:pt x="3967040" y="1226880"/>
                </a:cubicBezTo>
                <a:cubicBezTo>
                  <a:pt x="3618442" y="1221039"/>
                  <a:pt x="3602538" y="1196508"/>
                  <a:pt x="3337459" y="1226880"/>
                </a:cubicBezTo>
                <a:cubicBezTo>
                  <a:pt x="3072380" y="1257252"/>
                  <a:pt x="2799184" y="1232376"/>
                  <a:pt x="2613101" y="1226880"/>
                </a:cubicBezTo>
                <a:cubicBezTo>
                  <a:pt x="2427018" y="1221384"/>
                  <a:pt x="2196140" y="1233479"/>
                  <a:pt x="2030908" y="1226880"/>
                </a:cubicBezTo>
                <a:cubicBezTo>
                  <a:pt x="1865676" y="1220281"/>
                  <a:pt x="1619892" y="1240988"/>
                  <a:pt x="1401326" y="1226880"/>
                </a:cubicBezTo>
                <a:cubicBezTo>
                  <a:pt x="1182760" y="1212772"/>
                  <a:pt x="1028925" y="1202086"/>
                  <a:pt x="676969" y="1226880"/>
                </a:cubicBezTo>
                <a:cubicBezTo>
                  <a:pt x="325013" y="1251674"/>
                  <a:pt x="324806" y="1232336"/>
                  <a:pt x="0" y="1226880"/>
                </a:cubicBezTo>
                <a:cubicBezTo>
                  <a:pt x="31742" y="980877"/>
                  <a:pt x="-24293" y="830354"/>
                  <a:pt x="0" y="588902"/>
                </a:cubicBezTo>
                <a:cubicBezTo>
                  <a:pt x="24293" y="347450"/>
                  <a:pt x="8953" y="219557"/>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dist"/>
            <a:r>
              <a:rPr lang="ja-JP" altLang="en-US" sz="6000" dirty="0">
                <a:solidFill>
                  <a:srgbClr val="E7DB73"/>
                </a:solidFill>
                <a:latin typeface="HGｺﾞｼｯｸE" panose="020B0909000000000000" pitchFamily="49" charset="-128"/>
                <a:ea typeface="HGｺﾞｼｯｸE" panose="020B0909000000000000" pitchFamily="49" charset="-128"/>
              </a:rPr>
              <a:t>雑</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談ルーム</a:t>
            </a:r>
          </a:p>
        </p:txBody>
      </p:sp>
      <p:pic>
        <p:nvPicPr>
          <p:cNvPr id="40" name="図 39" descr="アイコン&#10;&#10;自動的に生成された説明">
            <a:extLst>
              <a:ext uri="{FF2B5EF4-FFF2-40B4-BE49-F238E27FC236}">
                <a16:creationId xmlns:a16="http://schemas.microsoft.com/office/drawing/2014/main" id="{3D2AC1C5-B736-47C9-A60B-3F93844A336B}"/>
              </a:ext>
            </a:extLst>
          </p:cNvPr>
          <p:cNvPicPr>
            <a:picLocks noChangeAspect="1"/>
          </p:cNvPicPr>
          <p:nvPr/>
        </p:nvPicPr>
        <p:blipFill>
          <a:blip r:embed="rId17">
            <a:extLst>
              <a:ext uri="{BEBA8EAE-BF5A-486C-A8C5-ECC9F3942E4B}">
                <a14:imgProps xmlns:a14="http://schemas.microsoft.com/office/drawing/2010/main">
                  <a14:imgLayer r:embed="rId18">
                    <a14:imgEffect>
                      <a14:saturation sat="0"/>
                    </a14:imgEffect>
                  </a14:imgLayer>
                </a14:imgProps>
              </a:ext>
              <a:ext uri="{28A0092B-C50C-407E-A947-70E740481C1C}">
                <a14:useLocalDpi xmlns:a14="http://schemas.microsoft.com/office/drawing/2010/main" val="0"/>
              </a:ext>
            </a:extLst>
          </a:blip>
          <a:stretch>
            <a:fillRect/>
          </a:stretch>
        </p:blipFill>
        <p:spPr>
          <a:xfrm>
            <a:off x="6704554" y="2796699"/>
            <a:ext cx="4770748" cy="4770748"/>
          </a:xfrm>
          <a:prstGeom prst="rect">
            <a:avLst/>
          </a:prstGeom>
        </p:spPr>
      </p:pic>
    </p:spTree>
    <p:extLst>
      <p:ext uri="{BB962C8B-B14F-4D97-AF65-F5344CB8AC3E}">
        <p14:creationId xmlns:p14="http://schemas.microsoft.com/office/powerpoint/2010/main" val="12859733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8"/>
                                        </p:tgtEl>
                                      </p:cBhvr>
                                      <p:by x="50000" y="50000"/>
                                    </p:animScale>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grpId="0" nodeType="clickEffect">
                                  <p:stCondLst>
                                    <p:cond delay="0"/>
                                  </p:stCondLst>
                                  <p:childTnLst>
                                    <p:animEffect transition="out" filter="wipe(down)">
                                      <p:cBhvr>
                                        <p:cTn id="10" dur="500"/>
                                        <p:tgtEl>
                                          <p:spTgt spid="39"/>
                                        </p:tgtEl>
                                      </p:cBhvr>
                                    </p:animEffect>
                                    <p:set>
                                      <p:cBhvr>
                                        <p:cTn id="11" dur="1" fill="hold">
                                          <p:stCondLst>
                                            <p:cond delay="499"/>
                                          </p:stCondLst>
                                        </p:cTn>
                                        <p:tgtEl>
                                          <p:spTgt spid="39"/>
                                        </p:tgtEl>
                                        <p:attrNameLst>
                                          <p:attrName>style.visibility</p:attrName>
                                        </p:attrNameLst>
                                      </p:cBhvr>
                                      <p:to>
                                        <p:strVal val="hidden"/>
                                      </p:to>
                                    </p:set>
                                  </p:childTnLst>
                                </p:cTn>
                              </p:par>
                              <p:par>
                                <p:cTn id="12" presetID="22" presetClass="exit" presetSubtype="4" fill="hold" grpId="0" nodeType="withEffect">
                                  <p:stCondLst>
                                    <p:cond delay="0"/>
                                  </p:stCondLst>
                                  <p:childTnLst>
                                    <p:animEffect transition="out" filter="wipe(down)">
                                      <p:cBhvr>
                                        <p:cTn id="13" dur="500"/>
                                        <p:tgtEl>
                                          <p:spTgt spid="14"/>
                                        </p:tgtEl>
                                      </p:cBhvr>
                                    </p:animEffect>
                                    <p:set>
                                      <p:cBhvr>
                                        <p:cTn id="14" dur="1" fill="hold">
                                          <p:stCondLst>
                                            <p:cond delay="499"/>
                                          </p:stCondLst>
                                        </p:cTn>
                                        <p:tgtEl>
                                          <p:spTgt spid="1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6" presetClass="emph" presetSubtype="0" fill="hold" nodeType="clickEffect">
                                  <p:stCondLst>
                                    <p:cond delay="0"/>
                                  </p:stCondLst>
                                  <p:childTnLst>
                                    <p:animScale>
                                      <p:cBhvr>
                                        <p:cTn id="18" dur="2000" fill="hold"/>
                                        <p:tgtEl>
                                          <p:spTgt spid="4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2" name="インク 21">
                <a:extLst>
                  <a:ext uri="{FF2B5EF4-FFF2-40B4-BE49-F238E27FC236}">
                    <a16:creationId xmlns:a16="http://schemas.microsoft.com/office/drawing/2014/main" id="{E4B2DD4C-9AB5-4B4F-AC0B-491690BFECB7}"/>
                  </a:ext>
                </a:extLst>
              </p14:cNvPr>
              <p14:cNvContentPartPr/>
              <p14:nvPr/>
            </p14:nvContentPartPr>
            <p14:xfrm>
              <a:off x="491196" y="2336330"/>
              <a:ext cx="360" cy="11160"/>
            </p14:xfrm>
          </p:contentPart>
        </mc:Choice>
        <mc:Fallback xmlns="">
          <p:pic>
            <p:nvPicPr>
              <p:cNvPr id="22" name="インク 21">
                <a:extLst>
                  <a:ext uri="{FF2B5EF4-FFF2-40B4-BE49-F238E27FC236}">
                    <a16:creationId xmlns:a16="http://schemas.microsoft.com/office/drawing/2014/main" id="{E4B2DD4C-9AB5-4B4F-AC0B-491690BFECB7}"/>
                  </a:ext>
                </a:extLst>
              </p:cNvPr>
              <p:cNvPicPr/>
              <p:nvPr/>
            </p:nvPicPr>
            <p:blipFill>
              <a:blip r:embed="rId5"/>
              <a:stretch>
                <a:fillRect/>
              </a:stretch>
            </p:blipFill>
            <p:spPr>
              <a:xfrm>
                <a:off x="455196" y="2120330"/>
                <a:ext cx="72000" cy="442800"/>
              </a:xfrm>
              <a:prstGeom prst="rect">
                <a:avLst/>
              </a:prstGeom>
            </p:spPr>
          </p:pic>
        </mc:Fallback>
      </mc:AlternateContent>
      <p:grpSp>
        <p:nvGrpSpPr>
          <p:cNvPr id="27" name="グループ化 26">
            <a:extLst>
              <a:ext uri="{FF2B5EF4-FFF2-40B4-BE49-F238E27FC236}">
                <a16:creationId xmlns:a16="http://schemas.microsoft.com/office/drawing/2014/main" id="{21C642D4-EB54-4DAB-9C68-B3116BA5C21F}"/>
              </a:ext>
            </a:extLst>
          </p:cNvPr>
          <p:cNvGrpSpPr/>
          <p:nvPr/>
        </p:nvGrpSpPr>
        <p:grpSpPr>
          <a:xfrm>
            <a:off x="11001902" y="3170230"/>
            <a:ext cx="486720" cy="45000"/>
            <a:chOff x="11001902" y="3170230"/>
            <a:chExt cx="486720" cy="4500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25" name="インク 24">
                  <a:extLst>
                    <a:ext uri="{FF2B5EF4-FFF2-40B4-BE49-F238E27FC236}">
                      <a16:creationId xmlns:a16="http://schemas.microsoft.com/office/drawing/2014/main" id="{7BC3D8F8-5CEB-4CC8-B2D7-D92DC442411E}"/>
                    </a:ext>
                  </a:extLst>
                </p14:cNvPr>
                <p14:cNvContentPartPr/>
                <p14:nvPr/>
              </p14:nvContentPartPr>
              <p14:xfrm>
                <a:off x="11001902" y="3214870"/>
                <a:ext cx="12240" cy="360"/>
              </p14:xfrm>
            </p:contentPart>
          </mc:Choice>
          <mc:Fallback xmlns="">
            <p:pic>
              <p:nvPicPr>
                <p:cNvPr id="25" name="インク 24">
                  <a:extLst>
                    <a:ext uri="{FF2B5EF4-FFF2-40B4-BE49-F238E27FC236}">
                      <a16:creationId xmlns:a16="http://schemas.microsoft.com/office/drawing/2014/main" id="{7BC3D8F8-5CEB-4CC8-B2D7-D92DC442411E}"/>
                    </a:ext>
                  </a:extLst>
                </p:cNvPr>
                <p:cNvPicPr/>
                <p:nvPr/>
              </p:nvPicPr>
              <p:blipFill>
                <a:blip r:embed="rId7"/>
                <a:stretch>
                  <a:fillRect/>
                </a:stretch>
              </p:blipFill>
              <p:spPr>
                <a:xfrm>
                  <a:off x="10965902" y="2999230"/>
                  <a:ext cx="8388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26" name="インク 25">
                  <a:extLst>
                    <a:ext uri="{FF2B5EF4-FFF2-40B4-BE49-F238E27FC236}">
                      <a16:creationId xmlns:a16="http://schemas.microsoft.com/office/drawing/2014/main" id="{E153647F-C390-4E32-BE13-E6F0B09DD27E}"/>
                    </a:ext>
                  </a:extLst>
                </p14:cNvPr>
                <p14:cNvContentPartPr/>
                <p14:nvPr/>
              </p14:nvContentPartPr>
              <p14:xfrm>
                <a:off x="11461982" y="3170230"/>
                <a:ext cx="26640" cy="360"/>
              </p14:xfrm>
            </p:contentPart>
          </mc:Choice>
          <mc:Fallback xmlns="">
            <p:pic>
              <p:nvPicPr>
                <p:cNvPr id="26" name="インク 25">
                  <a:extLst>
                    <a:ext uri="{FF2B5EF4-FFF2-40B4-BE49-F238E27FC236}">
                      <a16:creationId xmlns:a16="http://schemas.microsoft.com/office/drawing/2014/main" id="{E153647F-C390-4E32-BE13-E6F0B09DD27E}"/>
                    </a:ext>
                  </a:extLst>
                </p:cNvPr>
                <p:cNvPicPr/>
                <p:nvPr/>
              </p:nvPicPr>
              <p:blipFill>
                <a:blip r:embed="rId9"/>
                <a:stretch>
                  <a:fillRect/>
                </a:stretch>
              </p:blipFill>
              <p:spPr>
                <a:xfrm>
                  <a:off x="11426342" y="2954590"/>
                  <a:ext cx="98280" cy="432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33" name="インク 32">
                <a:extLst>
                  <a:ext uri="{FF2B5EF4-FFF2-40B4-BE49-F238E27FC236}">
                    <a16:creationId xmlns:a16="http://schemas.microsoft.com/office/drawing/2014/main" id="{95620AD2-4BA5-46FF-B3E8-02C78C775FC7}"/>
                  </a:ext>
                </a:extLst>
              </p14:cNvPr>
              <p14:cNvContentPartPr/>
              <p14:nvPr/>
            </p14:nvContentPartPr>
            <p14:xfrm>
              <a:off x="3259382" y="486430"/>
              <a:ext cx="360" cy="360"/>
            </p14:xfrm>
          </p:contentPart>
        </mc:Choice>
        <mc:Fallback xmlns="">
          <p:pic>
            <p:nvPicPr>
              <p:cNvPr id="33" name="インク 32">
                <a:extLst>
                  <a:ext uri="{FF2B5EF4-FFF2-40B4-BE49-F238E27FC236}">
                    <a16:creationId xmlns:a16="http://schemas.microsoft.com/office/drawing/2014/main" id="{95620AD2-4BA5-46FF-B3E8-02C78C775FC7}"/>
                  </a:ext>
                </a:extLst>
              </p:cNvPr>
              <p:cNvPicPr/>
              <p:nvPr/>
            </p:nvPicPr>
            <p:blipFill>
              <a:blip r:embed="rId11"/>
              <a:stretch>
                <a:fillRect/>
              </a:stretch>
            </p:blipFill>
            <p:spPr>
              <a:xfrm>
                <a:off x="3223382" y="27043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36" name="インク 35">
                <a:extLst>
                  <a:ext uri="{FF2B5EF4-FFF2-40B4-BE49-F238E27FC236}">
                    <a16:creationId xmlns:a16="http://schemas.microsoft.com/office/drawing/2014/main" id="{CA555EB2-8863-4BFD-8659-EECF401753B0}"/>
                  </a:ext>
                </a:extLst>
              </p14:cNvPr>
              <p14:cNvContentPartPr/>
              <p14:nvPr/>
            </p14:nvContentPartPr>
            <p14:xfrm>
              <a:off x="4438742" y="1798990"/>
              <a:ext cx="360" cy="360"/>
            </p14:xfrm>
          </p:contentPart>
        </mc:Choice>
        <mc:Fallback xmlns="">
          <p:pic>
            <p:nvPicPr>
              <p:cNvPr id="36" name="インク 35">
                <a:extLst>
                  <a:ext uri="{FF2B5EF4-FFF2-40B4-BE49-F238E27FC236}">
                    <a16:creationId xmlns:a16="http://schemas.microsoft.com/office/drawing/2014/main" id="{CA555EB2-8863-4BFD-8659-EECF401753B0}"/>
                  </a:ext>
                </a:extLst>
              </p:cNvPr>
              <p:cNvPicPr/>
              <p:nvPr/>
            </p:nvPicPr>
            <p:blipFill>
              <a:blip r:embed="rId13"/>
              <a:stretch>
                <a:fillRect/>
              </a:stretch>
            </p:blipFill>
            <p:spPr>
              <a:xfrm>
                <a:off x="4402742" y="158335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37" name="インク 36">
                <a:extLst>
                  <a:ext uri="{FF2B5EF4-FFF2-40B4-BE49-F238E27FC236}">
                    <a16:creationId xmlns:a16="http://schemas.microsoft.com/office/drawing/2014/main" id="{40BE91FA-0D50-4F1D-80DE-C27B8A1C504E}"/>
                  </a:ext>
                </a:extLst>
              </p14:cNvPr>
              <p14:cNvContentPartPr/>
              <p14:nvPr/>
            </p14:nvContentPartPr>
            <p14:xfrm>
              <a:off x="3391862" y="308950"/>
              <a:ext cx="360" cy="15480"/>
            </p14:xfrm>
          </p:contentPart>
        </mc:Choice>
        <mc:Fallback xmlns="">
          <p:pic>
            <p:nvPicPr>
              <p:cNvPr id="37" name="インク 36">
                <a:extLst>
                  <a:ext uri="{FF2B5EF4-FFF2-40B4-BE49-F238E27FC236}">
                    <a16:creationId xmlns:a16="http://schemas.microsoft.com/office/drawing/2014/main" id="{40BE91FA-0D50-4F1D-80DE-C27B8A1C504E}"/>
                  </a:ext>
                </a:extLst>
              </p:cNvPr>
              <p:cNvPicPr/>
              <p:nvPr/>
            </p:nvPicPr>
            <p:blipFill>
              <a:blip r:embed="rId15"/>
              <a:stretch>
                <a:fillRect/>
              </a:stretch>
            </p:blipFill>
            <p:spPr>
              <a:xfrm>
                <a:off x="3356222" y="93310"/>
                <a:ext cx="72000" cy="447120"/>
              </a:xfrm>
              <a:prstGeom prst="rect">
                <a:avLst/>
              </a:prstGeom>
            </p:spPr>
          </p:pic>
        </mc:Fallback>
      </mc:AlternateContent>
      <p:sp>
        <p:nvSpPr>
          <p:cNvPr id="23" name="タイトル 2">
            <a:extLst>
              <a:ext uri="{FF2B5EF4-FFF2-40B4-BE49-F238E27FC236}">
                <a16:creationId xmlns:a16="http://schemas.microsoft.com/office/drawing/2014/main" id="{E80234A5-696F-4ACE-9F72-E2E677FBE976}"/>
              </a:ext>
            </a:extLst>
          </p:cNvPr>
          <p:cNvSpPr txBox="1">
            <a:spLocks/>
          </p:cNvSpPr>
          <p:nvPr/>
        </p:nvSpPr>
        <p:spPr>
          <a:xfrm>
            <a:off x="1093125" y="41657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8" name="タイトル 2">
            <a:extLst>
              <a:ext uri="{FF2B5EF4-FFF2-40B4-BE49-F238E27FC236}">
                <a16:creationId xmlns:a16="http://schemas.microsoft.com/office/drawing/2014/main" id="{4924C364-AB6A-44B1-99D3-C539DB559B69}"/>
              </a:ext>
            </a:extLst>
          </p:cNvPr>
          <p:cNvSpPr txBox="1">
            <a:spLocks/>
          </p:cNvSpPr>
          <p:nvPr/>
        </p:nvSpPr>
        <p:spPr>
          <a:xfrm>
            <a:off x="2313193" y="466004"/>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9" name="タイトル 2">
            <a:extLst>
              <a:ext uri="{FF2B5EF4-FFF2-40B4-BE49-F238E27FC236}">
                <a16:creationId xmlns:a16="http://schemas.microsoft.com/office/drawing/2014/main" id="{E9AF0934-E5C2-40AF-8EC6-2E89B07CC8C6}"/>
              </a:ext>
            </a:extLst>
          </p:cNvPr>
          <p:cNvSpPr txBox="1">
            <a:spLocks/>
          </p:cNvSpPr>
          <p:nvPr/>
        </p:nvSpPr>
        <p:spPr>
          <a:xfrm>
            <a:off x="2944826" y="431763"/>
            <a:ext cx="856918"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1" name="タイトル 2">
            <a:extLst>
              <a:ext uri="{FF2B5EF4-FFF2-40B4-BE49-F238E27FC236}">
                <a16:creationId xmlns:a16="http://schemas.microsoft.com/office/drawing/2014/main" id="{7EE366B2-9C7E-47E8-82CD-00E381EA894A}"/>
              </a:ext>
            </a:extLst>
          </p:cNvPr>
          <p:cNvSpPr txBox="1">
            <a:spLocks/>
          </p:cNvSpPr>
          <p:nvPr/>
        </p:nvSpPr>
        <p:spPr>
          <a:xfrm>
            <a:off x="3995273" y="444531"/>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2" name="タイトル 2">
            <a:extLst>
              <a:ext uri="{FF2B5EF4-FFF2-40B4-BE49-F238E27FC236}">
                <a16:creationId xmlns:a16="http://schemas.microsoft.com/office/drawing/2014/main" id="{739C6FDF-FC87-498B-876A-63CB04E4DB7B}"/>
              </a:ext>
            </a:extLst>
          </p:cNvPr>
          <p:cNvSpPr txBox="1">
            <a:spLocks/>
          </p:cNvSpPr>
          <p:nvPr/>
        </p:nvSpPr>
        <p:spPr>
          <a:xfrm>
            <a:off x="4514897" y="26255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4" name="タイトル 2">
            <a:extLst>
              <a:ext uri="{FF2B5EF4-FFF2-40B4-BE49-F238E27FC236}">
                <a16:creationId xmlns:a16="http://schemas.microsoft.com/office/drawing/2014/main" id="{55C99536-8021-4B14-B9B1-E3F5321E54A3}"/>
              </a:ext>
            </a:extLst>
          </p:cNvPr>
          <p:cNvSpPr txBox="1">
            <a:spLocks/>
          </p:cNvSpPr>
          <p:nvPr/>
        </p:nvSpPr>
        <p:spPr>
          <a:xfrm>
            <a:off x="5062315" y="43111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5" name="タイトル 2">
            <a:extLst>
              <a:ext uri="{FF2B5EF4-FFF2-40B4-BE49-F238E27FC236}">
                <a16:creationId xmlns:a16="http://schemas.microsoft.com/office/drawing/2014/main" id="{DAEA0B30-2D92-4977-AD82-FF98D813FDE8}"/>
              </a:ext>
            </a:extLst>
          </p:cNvPr>
          <p:cNvSpPr txBox="1">
            <a:spLocks/>
          </p:cNvSpPr>
          <p:nvPr/>
        </p:nvSpPr>
        <p:spPr>
          <a:xfrm>
            <a:off x="8390727" y="1103025"/>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p>
        </p:txBody>
      </p:sp>
      <p:pic>
        <p:nvPicPr>
          <p:cNvPr id="8" name="図 7" descr="アイコン&#10;&#10;自動的に生成された説明">
            <a:extLst>
              <a:ext uri="{FF2B5EF4-FFF2-40B4-BE49-F238E27FC236}">
                <a16:creationId xmlns:a16="http://schemas.microsoft.com/office/drawing/2014/main" id="{6B90CF53-C12D-4EE6-8C48-109CFF6EBACF}"/>
              </a:ext>
            </a:extLst>
          </p:cNvPr>
          <p:cNvPicPr>
            <a:picLocks noChangeAspect="1"/>
          </p:cNvPicPr>
          <p:nvPr/>
        </p:nvPicPr>
        <p:blipFill>
          <a:blip r:embed="rId16">
            <a:extLst>
              <a:ext uri="{BEBA8EAE-BF5A-486C-A8C5-ECC9F3942E4B}">
                <a14:imgProps xmlns:a14="http://schemas.microsoft.com/office/drawing/2010/main">
                  <a14:imgLayer r:embed="rId17">
                    <a14:imgEffect>
                      <a14:saturation sat="0"/>
                    </a14:imgEffect>
                  </a14:imgLayer>
                </a14:imgProps>
              </a:ext>
              <a:ext uri="{28A0092B-C50C-407E-A947-70E740481C1C}">
                <a14:useLocalDpi xmlns:a14="http://schemas.microsoft.com/office/drawing/2010/main" val="0"/>
              </a:ext>
            </a:extLst>
          </a:blip>
          <a:stretch>
            <a:fillRect/>
          </a:stretch>
        </p:blipFill>
        <p:spPr>
          <a:xfrm>
            <a:off x="394218" y="3005761"/>
            <a:ext cx="4462628" cy="4543439"/>
          </a:xfrm>
          <a:prstGeom prst="rect">
            <a:avLst/>
          </a:prstGeom>
        </p:spPr>
      </p:pic>
      <p:pic>
        <p:nvPicPr>
          <p:cNvPr id="13" name="図 12" descr="アイコン&#10;&#10;自動的に生成された説明">
            <a:extLst>
              <a:ext uri="{FF2B5EF4-FFF2-40B4-BE49-F238E27FC236}">
                <a16:creationId xmlns:a16="http://schemas.microsoft.com/office/drawing/2014/main" id="{A8E9E6A7-B101-4A4A-B130-B3D13DF877EA}"/>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198794" y="131123"/>
            <a:ext cx="8096760" cy="8096760"/>
          </a:xfrm>
          <a:prstGeom prst="rect">
            <a:avLst/>
          </a:prstGeom>
        </p:spPr>
      </p:pic>
      <p:sp>
        <p:nvSpPr>
          <p:cNvPr id="18" name="タイトル 6">
            <a:extLst>
              <a:ext uri="{FF2B5EF4-FFF2-40B4-BE49-F238E27FC236}">
                <a16:creationId xmlns:a16="http://schemas.microsoft.com/office/drawing/2014/main" id="{10F8BBB9-8F2D-40B6-8C0C-4980F6E9D8A4}"/>
              </a:ext>
            </a:extLst>
          </p:cNvPr>
          <p:cNvSpPr txBox="1">
            <a:spLocks/>
          </p:cNvSpPr>
          <p:nvPr/>
        </p:nvSpPr>
        <p:spPr>
          <a:xfrm>
            <a:off x="491196" y="396871"/>
            <a:ext cx="4987077" cy="1316832"/>
          </a:xfrm>
          <a:custGeom>
            <a:avLst/>
            <a:gdLst>
              <a:gd name="connsiteX0" fmla="*/ 0 w 4987077"/>
              <a:gd name="connsiteY0" fmla="*/ 0 h 1316832"/>
              <a:gd name="connsiteX1" fmla="*/ 523643 w 4987077"/>
              <a:gd name="connsiteY1" fmla="*/ 0 h 1316832"/>
              <a:gd name="connsiteX2" fmla="*/ 1097157 w 4987077"/>
              <a:gd name="connsiteY2" fmla="*/ 0 h 1316832"/>
              <a:gd name="connsiteX3" fmla="*/ 1720542 w 4987077"/>
              <a:gd name="connsiteY3" fmla="*/ 0 h 1316832"/>
              <a:gd name="connsiteX4" fmla="*/ 2294055 w 4987077"/>
              <a:gd name="connsiteY4" fmla="*/ 0 h 1316832"/>
              <a:gd name="connsiteX5" fmla="*/ 2817699 w 4987077"/>
              <a:gd name="connsiteY5" fmla="*/ 0 h 1316832"/>
              <a:gd name="connsiteX6" fmla="*/ 3341342 w 4987077"/>
              <a:gd name="connsiteY6" fmla="*/ 0 h 1316832"/>
              <a:gd name="connsiteX7" fmla="*/ 4014597 w 4987077"/>
              <a:gd name="connsiteY7" fmla="*/ 0 h 1316832"/>
              <a:gd name="connsiteX8" fmla="*/ 4987077 w 4987077"/>
              <a:gd name="connsiteY8" fmla="*/ 0 h 1316832"/>
              <a:gd name="connsiteX9" fmla="*/ 4987077 w 4987077"/>
              <a:gd name="connsiteY9" fmla="*/ 645248 h 1316832"/>
              <a:gd name="connsiteX10" fmla="*/ 4987077 w 4987077"/>
              <a:gd name="connsiteY10" fmla="*/ 1316832 h 1316832"/>
              <a:gd name="connsiteX11" fmla="*/ 4313822 w 4987077"/>
              <a:gd name="connsiteY11" fmla="*/ 1316832 h 1316832"/>
              <a:gd name="connsiteX12" fmla="*/ 3740308 w 4987077"/>
              <a:gd name="connsiteY12" fmla="*/ 1316832 h 1316832"/>
              <a:gd name="connsiteX13" fmla="*/ 3116923 w 4987077"/>
              <a:gd name="connsiteY13" fmla="*/ 1316832 h 1316832"/>
              <a:gd name="connsiteX14" fmla="*/ 2443668 w 4987077"/>
              <a:gd name="connsiteY14" fmla="*/ 1316832 h 1316832"/>
              <a:gd name="connsiteX15" fmla="*/ 1820283 w 4987077"/>
              <a:gd name="connsiteY15" fmla="*/ 1316832 h 1316832"/>
              <a:gd name="connsiteX16" fmla="*/ 1296640 w 4987077"/>
              <a:gd name="connsiteY16" fmla="*/ 1316832 h 1316832"/>
              <a:gd name="connsiteX17" fmla="*/ 822868 w 4987077"/>
              <a:gd name="connsiteY17" fmla="*/ 1316832 h 1316832"/>
              <a:gd name="connsiteX18" fmla="*/ 0 w 4987077"/>
              <a:gd name="connsiteY18" fmla="*/ 1316832 h 1316832"/>
              <a:gd name="connsiteX19" fmla="*/ 0 w 4987077"/>
              <a:gd name="connsiteY19" fmla="*/ 697921 h 1316832"/>
              <a:gd name="connsiteX20" fmla="*/ 0 w 4987077"/>
              <a:gd name="connsiteY20" fmla="*/ 0 h 1316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987077" h="1316832" fill="none" extrusionOk="0">
                <a:moveTo>
                  <a:pt x="0" y="0"/>
                </a:moveTo>
                <a:cubicBezTo>
                  <a:pt x="249323" y="-7987"/>
                  <a:pt x="269910" y="-20620"/>
                  <a:pt x="523643" y="0"/>
                </a:cubicBezTo>
                <a:cubicBezTo>
                  <a:pt x="777376" y="20620"/>
                  <a:pt x="926349" y="-13989"/>
                  <a:pt x="1097157" y="0"/>
                </a:cubicBezTo>
                <a:cubicBezTo>
                  <a:pt x="1267965" y="13989"/>
                  <a:pt x="1586137" y="-10726"/>
                  <a:pt x="1720542" y="0"/>
                </a:cubicBezTo>
                <a:cubicBezTo>
                  <a:pt x="1854947" y="10726"/>
                  <a:pt x="2063917" y="-17869"/>
                  <a:pt x="2294055" y="0"/>
                </a:cubicBezTo>
                <a:cubicBezTo>
                  <a:pt x="2524193" y="17869"/>
                  <a:pt x="2600564" y="25796"/>
                  <a:pt x="2817699" y="0"/>
                </a:cubicBezTo>
                <a:cubicBezTo>
                  <a:pt x="3034834" y="-25796"/>
                  <a:pt x="3127423" y="15839"/>
                  <a:pt x="3341342" y="0"/>
                </a:cubicBezTo>
                <a:cubicBezTo>
                  <a:pt x="3555261" y="-15839"/>
                  <a:pt x="3771106" y="-22547"/>
                  <a:pt x="4014597" y="0"/>
                </a:cubicBezTo>
                <a:cubicBezTo>
                  <a:pt x="4258088" y="22547"/>
                  <a:pt x="4742140" y="21255"/>
                  <a:pt x="4987077" y="0"/>
                </a:cubicBezTo>
                <a:cubicBezTo>
                  <a:pt x="5011028" y="177458"/>
                  <a:pt x="4961704" y="338033"/>
                  <a:pt x="4987077" y="645248"/>
                </a:cubicBezTo>
                <a:cubicBezTo>
                  <a:pt x="5012450" y="952463"/>
                  <a:pt x="4970997" y="1047905"/>
                  <a:pt x="4987077" y="1316832"/>
                </a:cubicBezTo>
                <a:cubicBezTo>
                  <a:pt x="4791411" y="1343441"/>
                  <a:pt x="4458618" y="1307680"/>
                  <a:pt x="4313822" y="1316832"/>
                </a:cubicBezTo>
                <a:cubicBezTo>
                  <a:pt x="4169027" y="1325984"/>
                  <a:pt x="3875862" y="1322794"/>
                  <a:pt x="3740308" y="1316832"/>
                </a:cubicBezTo>
                <a:cubicBezTo>
                  <a:pt x="3604754" y="1310870"/>
                  <a:pt x="3426485" y="1294982"/>
                  <a:pt x="3116923" y="1316832"/>
                </a:cubicBezTo>
                <a:cubicBezTo>
                  <a:pt x="2807361" y="1338682"/>
                  <a:pt x="2625146" y="1303709"/>
                  <a:pt x="2443668" y="1316832"/>
                </a:cubicBezTo>
                <a:cubicBezTo>
                  <a:pt x="2262191" y="1329955"/>
                  <a:pt x="2093873" y="1299601"/>
                  <a:pt x="1820283" y="1316832"/>
                </a:cubicBezTo>
                <a:cubicBezTo>
                  <a:pt x="1546693" y="1334063"/>
                  <a:pt x="1507711" y="1330923"/>
                  <a:pt x="1296640" y="1316832"/>
                </a:cubicBezTo>
                <a:cubicBezTo>
                  <a:pt x="1085569" y="1302741"/>
                  <a:pt x="1017915" y="1294298"/>
                  <a:pt x="822868" y="1316832"/>
                </a:cubicBezTo>
                <a:cubicBezTo>
                  <a:pt x="627821" y="1339366"/>
                  <a:pt x="198371" y="1323374"/>
                  <a:pt x="0" y="1316832"/>
                </a:cubicBezTo>
                <a:cubicBezTo>
                  <a:pt x="-14386" y="1164639"/>
                  <a:pt x="-13174" y="891287"/>
                  <a:pt x="0" y="697921"/>
                </a:cubicBezTo>
                <a:cubicBezTo>
                  <a:pt x="13174" y="504555"/>
                  <a:pt x="31343" y="194904"/>
                  <a:pt x="0" y="0"/>
                </a:cubicBezTo>
                <a:close/>
              </a:path>
              <a:path w="4987077" h="1316832" stroke="0" extrusionOk="0">
                <a:moveTo>
                  <a:pt x="0" y="0"/>
                </a:moveTo>
                <a:cubicBezTo>
                  <a:pt x="214966" y="28521"/>
                  <a:pt x="330649" y="18785"/>
                  <a:pt x="623385" y="0"/>
                </a:cubicBezTo>
                <a:cubicBezTo>
                  <a:pt x="916121" y="-18785"/>
                  <a:pt x="994101" y="-28494"/>
                  <a:pt x="1246769" y="0"/>
                </a:cubicBezTo>
                <a:cubicBezTo>
                  <a:pt x="1499437" y="28494"/>
                  <a:pt x="1731997" y="23784"/>
                  <a:pt x="1920025" y="0"/>
                </a:cubicBezTo>
                <a:cubicBezTo>
                  <a:pt x="2108053" y="-23784"/>
                  <a:pt x="2325363" y="-17702"/>
                  <a:pt x="2593280" y="0"/>
                </a:cubicBezTo>
                <a:cubicBezTo>
                  <a:pt x="2861197" y="17702"/>
                  <a:pt x="2986460" y="14987"/>
                  <a:pt x="3316406" y="0"/>
                </a:cubicBezTo>
                <a:cubicBezTo>
                  <a:pt x="3646352" y="-14987"/>
                  <a:pt x="3848435" y="26428"/>
                  <a:pt x="4039532" y="0"/>
                </a:cubicBezTo>
                <a:cubicBezTo>
                  <a:pt x="4230629" y="-26428"/>
                  <a:pt x="4642801" y="-19138"/>
                  <a:pt x="4987077" y="0"/>
                </a:cubicBezTo>
                <a:cubicBezTo>
                  <a:pt x="5017267" y="294989"/>
                  <a:pt x="5015845" y="385729"/>
                  <a:pt x="4987077" y="618911"/>
                </a:cubicBezTo>
                <a:cubicBezTo>
                  <a:pt x="4958309" y="852093"/>
                  <a:pt x="4953549" y="1176718"/>
                  <a:pt x="4987077" y="1316832"/>
                </a:cubicBezTo>
                <a:cubicBezTo>
                  <a:pt x="4756449" y="1283529"/>
                  <a:pt x="4492420" y="1325055"/>
                  <a:pt x="4313822" y="1316832"/>
                </a:cubicBezTo>
                <a:cubicBezTo>
                  <a:pt x="4135224" y="1308609"/>
                  <a:pt x="3784233" y="1287697"/>
                  <a:pt x="3640566" y="1316832"/>
                </a:cubicBezTo>
                <a:cubicBezTo>
                  <a:pt x="3496899" y="1345967"/>
                  <a:pt x="3231973" y="1336055"/>
                  <a:pt x="3116923" y="1316832"/>
                </a:cubicBezTo>
                <a:cubicBezTo>
                  <a:pt x="3001873" y="1297609"/>
                  <a:pt x="2764660" y="1334316"/>
                  <a:pt x="2543409" y="1316832"/>
                </a:cubicBezTo>
                <a:cubicBezTo>
                  <a:pt x="2322158" y="1299348"/>
                  <a:pt x="2006970" y="1316100"/>
                  <a:pt x="1870154" y="1316832"/>
                </a:cubicBezTo>
                <a:cubicBezTo>
                  <a:pt x="1733338" y="1317564"/>
                  <a:pt x="1417557" y="1340944"/>
                  <a:pt x="1196898" y="1316832"/>
                </a:cubicBezTo>
                <a:cubicBezTo>
                  <a:pt x="976239" y="1292720"/>
                  <a:pt x="345386" y="1349076"/>
                  <a:pt x="0" y="1316832"/>
                </a:cubicBezTo>
                <a:cubicBezTo>
                  <a:pt x="27922" y="1037838"/>
                  <a:pt x="12205" y="921189"/>
                  <a:pt x="0" y="645248"/>
                </a:cubicBezTo>
                <a:cubicBezTo>
                  <a:pt x="-12205" y="369307"/>
                  <a:pt x="19221" y="173019"/>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dist"/>
            <a:r>
              <a:rPr lang="en-US" altLang="ja-JP" sz="6000" dirty="0">
                <a:solidFill>
                  <a:srgbClr val="71A0C0"/>
                </a:solidFill>
                <a:latin typeface="HGｺﾞｼｯｸE" panose="020B0909000000000000" pitchFamily="49" charset="-128"/>
                <a:ea typeface="HGｺﾞｼｯｸE" panose="020B0909000000000000" pitchFamily="49" charset="-128"/>
              </a:rPr>
              <a:t>Q</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a:t>
            </a:r>
            <a:r>
              <a:rPr lang="en-US" altLang="ja-JP" dirty="0">
                <a:solidFill>
                  <a:schemeClr val="bg2">
                    <a:lumMod val="25000"/>
                  </a:schemeClr>
                </a:solidFill>
                <a:latin typeface="HGｺﾞｼｯｸE" panose="020B0909000000000000" pitchFamily="49" charset="-128"/>
                <a:ea typeface="HGｺﾞｼｯｸE" panose="020B0909000000000000" pitchFamily="49" charset="-128"/>
              </a:rPr>
              <a:t>A</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ルーム</a:t>
            </a:r>
          </a:p>
        </p:txBody>
      </p:sp>
      <p:sp>
        <p:nvSpPr>
          <p:cNvPr id="20" name="テキスト ボックス 19">
            <a:extLst>
              <a:ext uri="{FF2B5EF4-FFF2-40B4-BE49-F238E27FC236}">
                <a16:creationId xmlns:a16="http://schemas.microsoft.com/office/drawing/2014/main" id="{4AA610A6-607F-4364-B9E6-E1996FFE41C6}"/>
              </a:ext>
            </a:extLst>
          </p:cNvPr>
          <p:cNvSpPr txBox="1"/>
          <p:nvPr/>
        </p:nvSpPr>
        <p:spPr>
          <a:xfrm>
            <a:off x="358579" y="2012173"/>
            <a:ext cx="7149038" cy="1815882"/>
          </a:xfrm>
          <a:prstGeom prst="rect">
            <a:avLst/>
          </a:prstGeom>
          <a:noFill/>
        </p:spPr>
        <p:txBody>
          <a:bodyPr wrap="square">
            <a:spAutoFit/>
          </a:bodyPr>
          <a:lstStyle/>
          <a:p>
            <a:r>
              <a:rPr lang="ja-JP" altLang="en-US"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掲示板を</a:t>
            </a:r>
            <a:r>
              <a:rPr lang="ja-JP" altLang="en-US" sz="2800" kern="50" dirty="0">
                <a:solidFill>
                  <a:schemeClr val="bg2">
                    <a:lumMod val="25000"/>
                  </a:schemeClr>
                </a:solidFill>
                <a:latin typeface="HGｺﾞｼｯｸE" panose="020B0909000000000000" pitchFamily="49" charset="-128"/>
                <a:ea typeface="HGｺﾞｼｯｸE" panose="020B0909000000000000" pitchFamily="49" charset="-128"/>
                <a:cs typeface="Mangal" panose="02040503050203030202" pitchFamily="18" charset="0"/>
              </a:rPr>
              <a:t>通して</a:t>
            </a:r>
            <a:r>
              <a:rPr lang="en-US" altLang="ja-JP" sz="2800" kern="50" dirty="0">
                <a:solidFill>
                  <a:schemeClr val="bg2">
                    <a:lumMod val="25000"/>
                  </a:schemeClr>
                </a:solidFill>
                <a:latin typeface="HGｺﾞｼｯｸE" panose="020B0909000000000000" pitchFamily="49" charset="-128"/>
                <a:ea typeface="HGｺﾞｼｯｸE" panose="020B0909000000000000" pitchFamily="49" charset="-128"/>
                <a:cs typeface="Mangal" panose="02040503050203030202" pitchFamily="18" charset="0"/>
              </a:rPr>
              <a:t>…</a:t>
            </a:r>
            <a:endParaRPr lang="en-US"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endParaRPr>
          </a:p>
          <a:p>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訪問者同士が教えあうことが可能で</a:t>
            </a:r>
            <a:r>
              <a:rPr lang="ja-JP" altLang="en-US" sz="2800" kern="50" dirty="0">
                <a:solidFill>
                  <a:schemeClr val="bg2">
                    <a:lumMod val="25000"/>
                  </a:schemeClr>
                </a:solidFill>
                <a:latin typeface="HGｺﾞｼｯｸE" panose="020B0909000000000000" pitchFamily="49" charset="-128"/>
                <a:ea typeface="HGｺﾞｼｯｸE" panose="020B0909000000000000" pitchFamily="49" charset="-128"/>
                <a:cs typeface="Mangal" panose="02040503050203030202" pitchFamily="18" charset="0"/>
              </a:rPr>
              <a:t>す◎</a:t>
            </a:r>
            <a:endParaRPr lang="en-US"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endParaRPr>
          </a:p>
          <a:p>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回答する人は</a:t>
            </a:r>
            <a:r>
              <a:rPr lang="ja-JP" altLang="ja-JP" sz="2800" kern="50" dirty="0">
                <a:solidFill>
                  <a:schemeClr val="accent1">
                    <a:lumMod val="7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理解度テスト</a:t>
            </a:r>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の</a:t>
            </a:r>
            <a:r>
              <a:rPr lang="ja-JP" altLang="en-US"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ランク</a:t>
            </a:r>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が</a:t>
            </a:r>
            <a:endParaRPr lang="en-US"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endParaRPr>
          </a:p>
          <a:p>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表示され</a:t>
            </a:r>
            <a:r>
              <a:rPr lang="ja-JP" altLang="en-US"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ます</a:t>
            </a:r>
            <a:endPar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endParaRPr>
          </a:p>
        </p:txBody>
      </p:sp>
    </p:spTree>
    <p:extLst>
      <p:ext uri="{BB962C8B-B14F-4D97-AF65-F5344CB8AC3E}">
        <p14:creationId xmlns:p14="http://schemas.microsoft.com/office/powerpoint/2010/main" val="351238713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図 4" descr="ロゴ&#10;&#10;自動的に生成された説明">
            <a:extLst>
              <a:ext uri="{FF2B5EF4-FFF2-40B4-BE49-F238E27FC236}">
                <a16:creationId xmlns:a16="http://schemas.microsoft.com/office/drawing/2014/main" id="{ED3B5EB2-6396-4614-AF4F-D0C066C59F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260" y="2452875"/>
            <a:ext cx="4892040" cy="4892040"/>
          </a:xfrm>
          <a:prstGeom prst="rect">
            <a:avLst/>
          </a:prstGeom>
        </p:spPr>
      </p:pic>
      <p:pic>
        <p:nvPicPr>
          <p:cNvPr id="11" name="図 10" descr="グラフィカル ユーザー インターフェイス が含まれている画像&#10;&#10;自動的に生成された説明">
            <a:extLst>
              <a:ext uri="{FF2B5EF4-FFF2-40B4-BE49-F238E27FC236}">
                <a16:creationId xmlns:a16="http://schemas.microsoft.com/office/drawing/2014/main" id="{3CC32D3C-DFB9-458C-A569-C157DA0E999E}"/>
              </a:ext>
            </a:extLst>
          </p:cNvPr>
          <p:cNvPicPr>
            <a:picLocks noChangeAspect="1"/>
          </p:cNvPicPr>
          <p:nvPr/>
        </p:nvPicPr>
        <p:blipFill rotWithShape="1">
          <a:blip r:embed="rId3">
            <a:extLst>
              <a:ext uri="{28A0092B-C50C-407E-A947-70E740481C1C}">
                <a14:useLocalDpi xmlns:a14="http://schemas.microsoft.com/office/drawing/2010/main" val="0"/>
              </a:ext>
            </a:extLst>
          </a:blip>
          <a:srcRect l="27099" t="13185" r="26490" b="54066"/>
          <a:stretch/>
        </p:blipFill>
        <p:spPr>
          <a:xfrm>
            <a:off x="1597007" y="3962895"/>
            <a:ext cx="2592890" cy="1508174"/>
          </a:xfrm>
          <a:prstGeom prst="rect">
            <a:avLst/>
          </a:prstGeom>
        </p:spPr>
      </p:pic>
      <p:pic>
        <p:nvPicPr>
          <p:cNvPr id="15" name="図 14" descr="アイコン&#10;&#10;自動的に生成された説明">
            <a:extLst>
              <a:ext uri="{FF2B5EF4-FFF2-40B4-BE49-F238E27FC236}">
                <a16:creationId xmlns:a16="http://schemas.microsoft.com/office/drawing/2014/main" id="{B6C40122-690C-4181-9D9D-21FE6D45E634}"/>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flipH="1">
            <a:off x="9051220" y="3937384"/>
            <a:ext cx="2830286" cy="2830286"/>
          </a:xfrm>
          <a:prstGeom prst="rect">
            <a:avLst/>
          </a:prstGeom>
        </p:spPr>
      </p:pic>
      <p:sp>
        <p:nvSpPr>
          <p:cNvPr id="16" name="タイトル 6">
            <a:extLst>
              <a:ext uri="{FF2B5EF4-FFF2-40B4-BE49-F238E27FC236}">
                <a16:creationId xmlns:a16="http://schemas.microsoft.com/office/drawing/2014/main" id="{3CA06AF7-4D22-46A4-9350-8019BC0AAB0B}"/>
              </a:ext>
            </a:extLst>
          </p:cNvPr>
          <p:cNvSpPr txBox="1">
            <a:spLocks/>
          </p:cNvSpPr>
          <p:nvPr/>
        </p:nvSpPr>
        <p:spPr>
          <a:xfrm>
            <a:off x="606939" y="208024"/>
            <a:ext cx="4734682" cy="1100271"/>
          </a:xfrm>
          <a:custGeom>
            <a:avLst/>
            <a:gdLst>
              <a:gd name="connsiteX0" fmla="*/ 0 w 4734682"/>
              <a:gd name="connsiteY0" fmla="*/ 0 h 1100271"/>
              <a:gd name="connsiteX1" fmla="*/ 723730 w 4734682"/>
              <a:gd name="connsiteY1" fmla="*/ 0 h 1100271"/>
              <a:gd name="connsiteX2" fmla="*/ 1494807 w 4734682"/>
              <a:gd name="connsiteY2" fmla="*/ 0 h 1100271"/>
              <a:gd name="connsiteX3" fmla="*/ 2123843 w 4734682"/>
              <a:gd name="connsiteY3" fmla="*/ 0 h 1100271"/>
              <a:gd name="connsiteX4" fmla="*/ 2800226 w 4734682"/>
              <a:gd name="connsiteY4" fmla="*/ 0 h 1100271"/>
              <a:gd name="connsiteX5" fmla="*/ 3429263 w 4734682"/>
              <a:gd name="connsiteY5" fmla="*/ 0 h 1100271"/>
              <a:gd name="connsiteX6" fmla="*/ 4010952 w 4734682"/>
              <a:gd name="connsiteY6" fmla="*/ 0 h 1100271"/>
              <a:gd name="connsiteX7" fmla="*/ 4734682 w 4734682"/>
              <a:gd name="connsiteY7" fmla="*/ 0 h 1100271"/>
              <a:gd name="connsiteX8" fmla="*/ 4734682 w 4734682"/>
              <a:gd name="connsiteY8" fmla="*/ 561138 h 1100271"/>
              <a:gd name="connsiteX9" fmla="*/ 4734682 w 4734682"/>
              <a:gd name="connsiteY9" fmla="*/ 1100271 h 1100271"/>
              <a:gd name="connsiteX10" fmla="*/ 4058299 w 4734682"/>
              <a:gd name="connsiteY10" fmla="*/ 1100271 h 1100271"/>
              <a:gd name="connsiteX11" fmla="*/ 3381916 w 4734682"/>
              <a:gd name="connsiteY11" fmla="*/ 1100271 h 1100271"/>
              <a:gd name="connsiteX12" fmla="*/ 2752879 w 4734682"/>
              <a:gd name="connsiteY12" fmla="*/ 1100271 h 1100271"/>
              <a:gd name="connsiteX13" fmla="*/ 2123843 w 4734682"/>
              <a:gd name="connsiteY13" fmla="*/ 1100271 h 1100271"/>
              <a:gd name="connsiteX14" fmla="*/ 1447460 w 4734682"/>
              <a:gd name="connsiteY14" fmla="*/ 1100271 h 1100271"/>
              <a:gd name="connsiteX15" fmla="*/ 723730 w 4734682"/>
              <a:gd name="connsiteY15" fmla="*/ 1100271 h 1100271"/>
              <a:gd name="connsiteX16" fmla="*/ 0 w 4734682"/>
              <a:gd name="connsiteY16" fmla="*/ 1100271 h 1100271"/>
              <a:gd name="connsiteX17" fmla="*/ 0 w 4734682"/>
              <a:gd name="connsiteY17" fmla="*/ 572141 h 1100271"/>
              <a:gd name="connsiteX18" fmla="*/ 0 w 4734682"/>
              <a:gd name="connsiteY18" fmla="*/ 0 h 110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734682" h="1100271" fill="none" extrusionOk="0">
                <a:moveTo>
                  <a:pt x="0" y="0"/>
                </a:moveTo>
                <a:cubicBezTo>
                  <a:pt x="331574" y="17468"/>
                  <a:pt x="447804" y="-34952"/>
                  <a:pt x="723730" y="0"/>
                </a:cubicBezTo>
                <a:cubicBezTo>
                  <a:pt x="999656" y="34952"/>
                  <a:pt x="1156832" y="30979"/>
                  <a:pt x="1494807" y="0"/>
                </a:cubicBezTo>
                <a:cubicBezTo>
                  <a:pt x="1832782" y="-30979"/>
                  <a:pt x="1993486" y="-16974"/>
                  <a:pt x="2123843" y="0"/>
                </a:cubicBezTo>
                <a:cubicBezTo>
                  <a:pt x="2254200" y="16974"/>
                  <a:pt x="2503524" y="-9971"/>
                  <a:pt x="2800226" y="0"/>
                </a:cubicBezTo>
                <a:cubicBezTo>
                  <a:pt x="3096928" y="9971"/>
                  <a:pt x="3228039" y="-29552"/>
                  <a:pt x="3429263" y="0"/>
                </a:cubicBezTo>
                <a:cubicBezTo>
                  <a:pt x="3630487" y="29552"/>
                  <a:pt x="3761045" y="28333"/>
                  <a:pt x="4010952" y="0"/>
                </a:cubicBezTo>
                <a:cubicBezTo>
                  <a:pt x="4260859" y="-28333"/>
                  <a:pt x="4417476" y="768"/>
                  <a:pt x="4734682" y="0"/>
                </a:cubicBezTo>
                <a:cubicBezTo>
                  <a:pt x="4741303" y="171383"/>
                  <a:pt x="4721040" y="328808"/>
                  <a:pt x="4734682" y="561138"/>
                </a:cubicBezTo>
                <a:cubicBezTo>
                  <a:pt x="4748324" y="793468"/>
                  <a:pt x="4733242" y="944009"/>
                  <a:pt x="4734682" y="1100271"/>
                </a:cubicBezTo>
                <a:cubicBezTo>
                  <a:pt x="4473545" y="1115215"/>
                  <a:pt x="4223842" y="1095931"/>
                  <a:pt x="4058299" y="1100271"/>
                </a:cubicBezTo>
                <a:cubicBezTo>
                  <a:pt x="3892756" y="1104611"/>
                  <a:pt x="3605766" y="1112896"/>
                  <a:pt x="3381916" y="1100271"/>
                </a:cubicBezTo>
                <a:cubicBezTo>
                  <a:pt x="3158066" y="1087646"/>
                  <a:pt x="2898899" y="1125574"/>
                  <a:pt x="2752879" y="1100271"/>
                </a:cubicBezTo>
                <a:cubicBezTo>
                  <a:pt x="2606859" y="1074968"/>
                  <a:pt x="2258784" y="1101470"/>
                  <a:pt x="2123843" y="1100271"/>
                </a:cubicBezTo>
                <a:cubicBezTo>
                  <a:pt x="1988902" y="1099072"/>
                  <a:pt x="1776045" y="1116279"/>
                  <a:pt x="1447460" y="1100271"/>
                </a:cubicBezTo>
                <a:cubicBezTo>
                  <a:pt x="1118875" y="1084263"/>
                  <a:pt x="932505" y="1067088"/>
                  <a:pt x="723730" y="1100271"/>
                </a:cubicBezTo>
                <a:cubicBezTo>
                  <a:pt x="514955" y="1133455"/>
                  <a:pt x="186640" y="1076700"/>
                  <a:pt x="0" y="1100271"/>
                </a:cubicBezTo>
                <a:cubicBezTo>
                  <a:pt x="17836" y="865987"/>
                  <a:pt x="-16327" y="827626"/>
                  <a:pt x="0" y="572141"/>
                </a:cubicBezTo>
                <a:cubicBezTo>
                  <a:pt x="16327" y="316656"/>
                  <a:pt x="-4311" y="227734"/>
                  <a:pt x="0" y="0"/>
                </a:cubicBezTo>
                <a:close/>
              </a:path>
              <a:path w="4734682" h="1100271" stroke="0" extrusionOk="0">
                <a:moveTo>
                  <a:pt x="0" y="0"/>
                </a:moveTo>
                <a:cubicBezTo>
                  <a:pt x="273376" y="-30531"/>
                  <a:pt x="449628" y="-21053"/>
                  <a:pt x="676383" y="0"/>
                </a:cubicBezTo>
                <a:cubicBezTo>
                  <a:pt x="903138" y="21053"/>
                  <a:pt x="1214850" y="-16378"/>
                  <a:pt x="1352766" y="0"/>
                </a:cubicBezTo>
                <a:cubicBezTo>
                  <a:pt x="1490682" y="16378"/>
                  <a:pt x="1783936" y="-4455"/>
                  <a:pt x="2076496" y="0"/>
                </a:cubicBezTo>
                <a:cubicBezTo>
                  <a:pt x="2369056" y="4455"/>
                  <a:pt x="2558404" y="16146"/>
                  <a:pt x="2800226" y="0"/>
                </a:cubicBezTo>
                <a:cubicBezTo>
                  <a:pt x="3042048" y="-16146"/>
                  <a:pt x="3209951" y="1669"/>
                  <a:pt x="3571303" y="0"/>
                </a:cubicBezTo>
                <a:cubicBezTo>
                  <a:pt x="3932655" y="-1669"/>
                  <a:pt x="4190537" y="8449"/>
                  <a:pt x="4734682" y="0"/>
                </a:cubicBezTo>
                <a:cubicBezTo>
                  <a:pt x="4719478" y="205845"/>
                  <a:pt x="4731760" y="356224"/>
                  <a:pt x="4734682" y="550136"/>
                </a:cubicBezTo>
                <a:cubicBezTo>
                  <a:pt x="4737604" y="744048"/>
                  <a:pt x="4729421" y="949953"/>
                  <a:pt x="4734682" y="1100271"/>
                </a:cubicBezTo>
                <a:cubicBezTo>
                  <a:pt x="4499850" y="1080380"/>
                  <a:pt x="4309626" y="1094284"/>
                  <a:pt x="3963605" y="1100271"/>
                </a:cubicBezTo>
                <a:cubicBezTo>
                  <a:pt x="3617584" y="1106258"/>
                  <a:pt x="3471814" y="1080858"/>
                  <a:pt x="3334569" y="1100271"/>
                </a:cubicBezTo>
                <a:cubicBezTo>
                  <a:pt x="3197324" y="1119684"/>
                  <a:pt x="2967000" y="1076232"/>
                  <a:pt x="2610839" y="1100271"/>
                </a:cubicBezTo>
                <a:cubicBezTo>
                  <a:pt x="2254678" y="1124311"/>
                  <a:pt x="2283154" y="1079534"/>
                  <a:pt x="2029149" y="1100271"/>
                </a:cubicBezTo>
                <a:cubicBezTo>
                  <a:pt x="1775144" y="1121009"/>
                  <a:pt x="1610208" y="1108128"/>
                  <a:pt x="1400113" y="1100271"/>
                </a:cubicBezTo>
                <a:cubicBezTo>
                  <a:pt x="1190018" y="1092414"/>
                  <a:pt x="874129" y="1078810"/>
                  <a:pt x="676383" y="1100271"/>
                </a:cubicBezTo>
                <a:cubicBezTo>
                  <a:pt x="478637" y="1121733"/>
                  <a:pt x="253875" y="1084226"/>
                  <a:pt x="0" y="1100271"/>
                </a:cubicBezTo>
                <a:cubicBezTo>
                  <a:pt x="10975" y="948150"/>
                  <a:pt x="28001" y="763912"/>
                  <a:pt x="0" y="528130"/>
                </a:cubicBezTo>
                <a:cubicBezTo>
                  <a:pt x="-28001" y="292348"/>
                  <a:pt x="-12587" y="156967"/>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dist"/>
            <a:r>
              <a:rPr lang="ja-JP" altLang="en-US" dirty="0">
                <a:solidFill>
                  <a:srgbClr val="ECDC6C"/>
                </a:solidFill>
                <a:latin typeface="HGｺﾞｼｯｸE" panose="020B0909000000000000" pitchFamily="49" charset="-128"/>
                <a:ea typeface="HGｺﾞｼｯｸE" panose="020B0909000000000000" pitchFamily="49" charset="-128"/>
              </a:rPr>
              <a:t>理</a:t>
            </a:r>
            <a:r>
              <a:rPr lang="ja-JP" altLang="en-US" sz="4400" dirty="0">
                <a:solidFill>
                  <a:schemeClr val="bg2">
                    <a:lumMod val="25000"/>
                  </a:schemeClr>
                </a:solidFill>
                <a:latin typeface="HGｺﾞｼｯｸE" panose="020B0909000000000000" pitchFamily="49" charset="-128"/>
                <a:ea typeface="HGｺﾞｼｯｸE" panose="020B0909000000000000" pitchFamily="49" charset="-128"/>
              </a:rPr>
              <a:t>解度テスト</a:t>
            </a:r>
          </a:p>
        </p:txBody>
      </p:sp>
      <p:sp>
        <p:nvSpPr>
          <p:cNvPr id="23" name="テキスト ボックス 22">
            <a:extLst>
              <a:ext uri="{FF2B5EF4-FFF2-40B4-BE49-F238E27FC236}">
                <a16:creationId xmlns:a16="http://schemas.microsoft.com/office/drawing/2014/main" id="{069F0DD9-4350-4472-A927-1A33BE3DAA00}"/>
              </a:ext>
            </a:extLst>
          </p:cNvPr>
          <p:cNvSpPr txBox="1"/>
          <p:nvPr/>
        </p:nvSpPr>
        <p:spPr>
          <a:xfrm>
            <a:off x="9614969" y="3937384"/>
            <a:ext cx="2048771" cy="936000"/>
          </a:xfrm>
          <a:prstGeom prst="rect">
            <a:avLst/>
          </a:prstGeom>
          <a:noFill/>
        </p:spPr>
        <p:txBody>
          <a:bodyPr wrap="square" rtlCol="0">
            <a:prstTxWarp prst="textArchUp">
              <a:avLst/>
            </a:prstTxWarp>
            <a:spAutoFit/>
          </a:bodyPr>
          <a:lstStyle/>
          <a:p>
            <a:r>
              <a:rPr kumimoji="1" lang="ja-JP" altLang="en-US" sz="2000" dirty="0">
                <a:latin typeface="HGPｺﾞｼｯｸE" panose="020B0900000000000000" pitchFamily="50" charset="-128"/>
                <a:ea typeface="HGPｺﾞｼｯｸE" panose="020B0900000000000000" pitchFamily="50" charset="-128"/>
              </a:rPr>
              <a:t>わかった！</a:t>
            </a:r>
          </a:p>
        </p:txBody>
      </p:sp>
      <p:pic>
        <p:nvPicPr>
          <p:cNvPr id="33" name="図 32" descr="図形&#10;&#10;自動的に生成された説明">
            <a:extLst>
              <a:ext uri="{FF2B5EF4-FFF2-40B4-BE49-F238E27FC236}">
                <a16:creationId xmlns:a16="http://schemas.microsoft.com/office/drawing/2014/main" id="{4706094B-0DE8-4875-B706-FD6DC9F276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4569143" y="1159934"/>
            <a:ext cx="5820576" cy="3557048"/>
          </a:xfrm>
          <a:custGeom>
            <a:avLst/>
            <a:gdLst>
              <a:gd name="connsiteX0" fmla="*/ 0 w 5820576"/>
              <a:gd name="connsiteY0" fmla="*/ 0 h 3557048"/>
              <a:gd name="connsiteX1" fmla="*/ 472113 w 5820576"/>
              <a:gd name="connsiteY1" fmla="*/ 0 h 3557048"/>
              <a:gd name="connsiteX2" fmla="*/ 1177050 w 5820576"/>
              <a:gd name="connsiteY2" fmla="*/ 0 h 3557048"/>
              <a:gd name="connsiteX3" fmla="*/ 1765575 w 5820576"/>
              <a:gd name="connsiteY3" fmla="*/ 0 h 3557048"/>
              <a:gd name="connsiteX4" fmla="*/ 2412305 w 5820576"/>
              <a:gd name="connsiteY4" fmla="*/ 0 h 3557048"/>
              <a:gd name="connsiteX5" fmla="*/ 3175448 w 5820576"/>
              <a:gd name="connsiteY5" fmla="*/ 0 h 3557048"/>
              <a:gd name="connsiteX6" fmla="*/ 3705767 w 5820576"/>
              <a:gd name="connsiteY6" fmla="*/ 0 h 3557048"/>
              <a:gd name="connsiteX7" fmla="*/ 4410703 w 5820576"/>
              <a:gd name="connsiteY7" fmla="*/ 0 h 3557048"/>
              <a:gd name="connsiteX8" fmla="*/ 4941022 w 5820576"/>
              <a:gd name="connsiteY8" fmla="*/ 0 h 3557048"/>
              <a:gd name="connsiteX9" fmla="*/ 5820576 w 5820576"/>
              <a:gd name="connsiteY9" fmla="*/ 0 h 3557048"/>
              <a:gd name="connsiteX10" fmla="*/ 5820576 w 5820576"/>
              <a:gd name="connsiteY10" fmla="*/ 628412 h 3557048"/>
              <a:gd name="connsiteX11" fmla="*/ 5820576 w 5820576"/>
              <a:gd name="connsiteY11" fmla="*/ 1150112 h 3557048"/>
              <a:gd name="connsiteX12" fmla="*/ 5820576 w 5820576"/>
              <a:gd name="connsiteY12" fmla="*/ 1814094 h 3557048"/>
              <a:gd name="connsiteX13" fmla="*/ 5820576 w 5820576"/>
              <a:gd name="connsiteY13" fmla="*/ 2406936 h 3557048"/>
              <a:gd name="connsiteX14" fmla="*/ 5820576 w 5820576"/>
              <a:gd name="connsiteY14" fmla="*/ 3557048 h 3557048"/>
              <a:gd name="connsiteX15" fmla="*/ 5115640 w 5820576"/>
              <a:gd name="connsiteY15" fmla="*/ 3557048 h 3557048"/>
              <a:gd name="connsiteX16" fmla="*/ 4468909 w 5820576"/>
              <a:gd name="connsiteY16" fmla="*/ 3557048 h 3557048"/>
              <a:gd name="connsiteX17" fmla="*/ 3880384 w 5820576"/>
              <a:gd name="connsiteY17" fmla="*/ 3557048 h 3557048"/>
              <a:gd name="connsiteX18" fmla="*/ 3175448 w 5820576"/>
              <a:gd name="connsiteY18" fmla="*/ 3557048 h 3557048"/>
              <a:gd name="connsiteX19" fmla="*/ 2528717 w 5820576"/>
              <a:gd name="connsiteY19" fmla="*/ 3557048 h 3557048"/>
              <a:gd name="connsiteX20" fmla="*/ 1765575 w 5820576"/>
              <a:gd name="connsiteY20" fmla="*/ 3557048 h 3557048"/>
              <a:gd name="connsiteX21" fmla="*/ 1002433 w 5820576"/>
              <a:gd name="connsiteY21" fmla="*/ 3557048 h 3557048"/>
              <a:gd name="connsiteX22" fmla="*/ 0 w 5820576"/>
              <a:gd name="connsiteY22" fmla="*/ 3557048 h 3557048"/>
              <a:gd name="connsiteX23" fmla="*/ 0 w 5820576"/>
              <a:gd name="connsiteY23" fmla="*/ 2928636 h 3557048"/>
              <a:gd name="connsiteX24" fmla="*/ 0 w 5820576"/>
              <a:gd name="connsiteY24" fmla="*/ 2300224 h 3557048"/>
              <a:gd name="connsiteX25" fmla="*/ 0 w 5820576"/>
              <a:gd name="connsiteY25" fmla="*/ 1707383 h 3557048"/>
              <a:gd name="connsiteX26" fmla="*/ 0 w 5820576"/>
              <a:gd name="connsiteY26" fmla="*/ 1114542 h 3557048"/>
              <a:gd name="connsiteX27" fmla="*/ 0 w 5820576"/>
              <a:gd name="connsiteY27" fmla="*/ 521700 h 3557048"/>
              <a:gd name="connsiteX28" fmla="*/ 0 w 5820576"/>
              <a:gd name="connsiteY28" fmla="*/ 0 h 3557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20576" h="3557048" fill="none" extrusionOk="0">
                <a:moveTo>
                  <a:pt x="0" y="0"/>
                </a:moveTo>
                <a:cubicBezTo>
                  <a:pt x="130241" y="-9503"/>
                  <a:pt x="368100" y="-11990"/>
                  <a:pt x="472113" y="0"/>
                </a:cubicBezTo>
                <a:cubicBezTo>
                  <a:pt x="576126" y="11990"/>
                  <a:pt x="976394" y="1104"/>
                  <a:pt x="1177050" y="0"/>
                </a:cubicBezTo>
                <a:cubicBezTo>
                  <a:pt x="1377706" y="-1104"/>
                  <a:pt x="1523352" y="3664"/>
                  <a:pt x="1765575" y="0"/>
                </a:cubicBezTo>
                <a:cubicBezTo>
                  <a:pt x="2007799" y="-3664"/>
                  <a:pt x="2186245" y="-726"/>
                  <a:pt x="2412305" y="0"/>
                </a:cubicBezTo>
                <a:cubicBezTo>
                  <a:pt x="2638365" y="726"/>
                  <a:pt x="3017790" y="27051"/>
                  <a:pt x="3175448" y="0"/>
                </a:cubicBezTo>
                <a:cubicBezTo>
                  <a:pt x="3333106" y="-27051"/>
                  <a:pt x="3589158" y="6421"/>
                  <a:pt x="3705767" y="0"/>
                </a:cubicBezTo>
                <a:cubicBezTo>
                  <a:pt x="3822376" y="-6421"/>
                  <a:pt x="4256861" y="10498"/>
                  <a:pt x="4410703" y="0"/>
                </a:cubicBezTo>
                <a:cubicBezTo>
                  <a:pt x="4564545" y="-10498"/>
                  <a:pt x="4737690" y="15292"/>
                  <a:pt x="4941022" y="0"/>
                </a:cubicBezTo>
                <a:cubicBezTo>
                  <a:pt x="5144354" y="-15292"/>
                  <a:pt x="5562340" y="34777"/>
                  <a:pt x="5820576" y="0"/>
                </a:cubicBezTo>
                <a:cubicBezTo>
                  <a:pt x="5796015" y="163944"/>
                  <a:pt x="5800760" y="324248"/>
                  <a:pt x="5820576" y="628412"/>
                </a:cubicBezTo>
                <a:cubicBezTo>
                  <a:pt x="5840392" y="932576"/>
                  <a:pt x="5805258" y="929114"/>
                  <a:pt x="5820576" y="1150112"/>
                </a:cubicBezTo>
                <a:cubicBezTo>
                  <a:pt x="5835894" y="1371110"/>
                  <a:pt x="5806369" y="1646184"/>
                  <a:pt x="5820576" y="1814094"/>
                </a:cubicBezTo>
                <a:cubicBezTo>
                  <a:pt x="5834783" y="1982004"/>
                  <a:pt x="5819786" y="2206152"/>
                  <a:pt x="5820576" y="2406936"/>
                </a:cubicBezTo>
                <a:cubicBezTo>
                  <a:pt x="5821366" y="2607720"/>
                  <a:pt x="5808205" y="3025478"/>
                  <a:pt x="5820576" y="3557048"/>
                </a:cubicBezTo>
                <a:cubicBezTo>
                  <a:pt x="5612868" y="3583105"/>
                  <a:pt x="5382661" y="3537391"/>
                  <a:pt x="5115640" y="3557048"/>
                </a:cubicBezTo>
                <a:cubicBezTo>
                  <a:pt x="4848619" y="3576705"/>
                  <a:pt x="4642303" y="3561026"/>
                  <a:pt x="4468909" y="3557048"/>
                </a:cubicBezTo>
                <a:cubicBezTo>
                  <a:pt x="4295515" y="3553070"/>
                  <a:pt x="4049652" y="3550499"/>
                  <a:pt x="3880384" y="3557048"/>
                </a:cubicBezTo>
                <a:cubicBezTo>
                  <a:pt x="3711117" y="3563597"/>
                  <a:pt x="3516879" y="3554629"/>
                  <a:pt x="3175448" y="3557048"/>
                </a:cubicBezTo>
                <a:cubicBezTo>
                  <a:pt x="2834017" y="3559467"/>
                  <a:pt x="2670735" y="3571609"/>
                  <a:pt x="2528717" y="3557048"/>
                </a:cubicBezTo>
                <a:cubicBezTo>
                  <a:pt x="2386699" y="3542487"/>
                  <a:pt x="2146587" y="3570557"/>
                  <a:pt x="1765575" y="3557048"/>
                </a:cubicBezTo>
                <a:cubicBezTo>
                  <a:pt x="1384563" y="3543539"/>
                  <a:pt x="1284703" y="3586950"/>
                  <a:pt x="1002433" y="3557048"/>
                </a:cubicBezTo>
                <a:cubicBezTo>
                  <a:pt x="720163" y="3527146"/>
                  <a:pt x="382603" y="3513491"/>
                  <a:pt x="0" y="3557048"/>
                </a:cubicBezTo>
                <a:cubicBezTo>
                  <a:pt x="-25792" y="3416567"/>
                  <a:pt x="20309" y="3178934"/>
                  <a:pt x="0" y="2928636"/>
                </a:cubicBezTo>
                <a:cubicBezTo>
                  <a:pt x="-20309" y="2678338"/>
                  <a:pt x="26146" y="2559035"/>
                  <a:pt x="0" y="2300224"/>
                </a:cubicBezTo>
                <a:cubicBezTo>
                  <a:pt x="-26146" y="2041413"/>
                  <a:pt x="-20442" y="1982701"/>
                  <a:pt x="0" y="1707383"/>
                </a:cubicBezTo>
                <a:cubicBezTo>
                  <a:pt x="20442" y="1432065"/>
                  <a:pt x="-12789" y="1304646"/>
                  <a:pt x="0" y="1114542"/>
                </a:cubicBezTo>
                <a:cubicBezTo>
                  <a:pt x="12789" y="924438"/>
                  <a:pt x="11508" y="709187"/>
                  <a:pt x="0" y="521700"/>
                </a:cubicBezTo>
                <a:cubicBezTo>
                  <a:pt x="-11508" y="334213"/>
                  <a:pt x="16448" y="128627"/>
                  <a:pt x="0" y="0"/>
                </a:cubicBezTo>
                <a:close/>
              </a:path>
              <a:path w="5820576" h="3557048" stroke="0" extrusionOk="0">
                <a:moveTo>
                  <a:pt x="0" y="0"/>
                </a:moveTo>
                <a:cubicBezTo>
                  <a:pt x="127431" y="-5859"/>
                  <a:pt x="305064" y="1896"/>
                  <a:pt x="588525" y="0"/>
                </a:cubicBezTo>
                <a:cubicBezTo>
                  <a:pt x="871987" y="-1896"/>
                  <a:pt x="881019" y="-2917"/>
                  <a:pt x="1060638" y="0"/>
                </a:cubicBezTo>
                <a:cubicBezTo>
                  <a:pt x="1240257" y="2917"/>
                  <a:pt x="1669643" y="8763"/>
                  <a:pt x="1823780" y="0"/>
                </a:cubicBezTo>
                <a:cubicBezTo>
                  <a:pt x="1977917" y="-8763"/>
                  <a:pt x="2203880" y="8084"/>
                  <a:pt x="2412305" y="0"/>
                </a:cubicBezTo>
                <a:cubicBezTo>
                  <a:pt x="2620730" y="-8084"/>
                  <a:pt x="2869724" y="639"/>
                  <a:pt x="3000830" y="0"/>
                </a:cubicBezTo>
                <a:cubicBezTo>
                  <a:pt x="3131937" y="-639"/>
                  <a:pt x="3469089" y="28008"/>
                  <a:pt x="3763972" y="0"/>
                </a:cubicBezTo>
                <a:cubicBezTo>
                  <a:pt x="4058855" y="-28008"/>
                  <a:pt x="4051560" y="-11449"/>
                  <a:pt x="4294292" y="0"/>
                </a:cubicBezTo>
                <a:cubicBezTo>
                  <a:pt x="4537024" y="11449"/>
                  <a:pt x="4729664" y="-1256"/>
                  <a:pt x="5057434" y="0"/>
                </a:cubicBezTo>
                <a:cubicBezTo>
                  <a:pt x="5385204" y="1256"/>
                  <a:pt x="5474624" y="2466"/>
                  <a:pt x="5820576" y="0"/>
                </a:cubicBezTo>
                <a:cubicBezTo>
                  <a:pt x="5830125" y="122458"/>
                  <a:pt x="5847479" y="311912"/>
                  <a:pt x="5820576" y="592841"/>
                </a:cubicBezTo>
                <a:cubicBezTo>
                  <a:pt x="5793673" y="873770"/>
                  <a:pt x="5792014" y="1056757"/>
                  <a:pt x="5820576" y="1185683"/>
                </a:cubicBezTo>
                <a:cubicBezTo>
                  <a:pt x="5849138" y="1314609"/>
                  <a:pt x="5789211" y="1649553"/>
                  <a:pt x="5820576" y="1814094"/>
                </a:cubicBezTo>
                <a:cubicBezTo>
                  <a:pt x="5851941" y="1978635"/>
                  <a:pt x="5800099" y="2078177"/>
                  <a:pt x="5820576" y="2300224"/>
                </a:cubicBezTo>
                <a:cubicBezTo>
                  <a:pt x="5841054" y="2522271"/>
                  <a:pt x="5834223" y="2747249"/>
                  <a:pt x="5820576" y="2893066"/>
                </a:cubicBezTo>
                <a:cubicBezTo>
                  <a:pt x="5806929" y="3038883"/>
                  <a:pt x="5845963" y="3349982"/>
                  <a:pt x="5820576" y="3557048"/>
                </a:cubicBezTo>
                <a:cubicBezTo>
                  <a:pt x="5549477" y="3563467"/>
                  <a:pt x="5314679" y="3536702"/>
                  <a:pt x="5173845" y="3557048"/>
                </a:cubicBezTo>
                <a:cubicBezTo>
                  <a:pt x="5033011" y="3577394"/>
                  <a:pt x="4711172" y="3594667"/>
                  <a:pt x="4410703" y="3557048"/>
                </a:cubicBezTo>
                <a:cubicBezTo>
                  <a:pt x="4110234" y="3519429"/>
                  <a:pt x="3976536" y="3555743"/>
                  <a:pt x="3763972" y="3557048"/>
                </a:cubicBezTo>
                <a:cubicBezTo>
                  <a:pt x="3551408" y="3558353"/>
                  <a:pt x="3405268" y="3562628"/>
                  <a:pt x="3291859" y="3557048"/>
                </a:cubicBezTo>
                <a:cubicBezTo>
                  <a:pt x="3178450" y="3551468"/>
                  <a:pt x="2930323" y="3572915"/>
                  <a:pt x="2761540" y="3557048"/>
                </a:cubicBezTo>
                <a:cubicBezTo>
                  <a:pt x="2592757" y="3541181"/>
                  <a:pt x="2357477" y="3595097"/>
                  <a:pt x="1998398" y="3557048"/>
                </a:cubicBezTo>
                <a:cubicBezTo>
                  <a:pt x="1639319" y="3518999"/>
                  <a:pt x="1636805" y="3565689"/>
                  <a:pt x="1351667" y="3557048"/>
                </a:cubicBezTo>
                <a:cubicBezTo>
                  <a:pt x="1066529" y="3548407"/>
                  <a:pt x="1051504" y="3539903"/>
                  <a:pt x="821348" y="3557048"/>
                </a:cubicBezTo>
                <a:cubicBezTo>
                  <a:pt x="591192" y="3574193"/>
                  <a:pt x="206530" y="3548305"/>
                  <a:pt x="0" y="3557048"/>
                </a:cubicBezTo>
                <a:cubicBezTo>
                  <a:pt x="-16795" y="3426715"/>
                  <a:pt x="-5029" y="3312899"/>
                  <a:pt x="0" y="3070918"/>
                </a:cubicBezTo>
                <a:cubicBezTo>
                  <a:pt x="5029" y="2828937"/>
                  <a:pt x="-12152" y="2728854"/>
                  <a:pt x="0" y="2584788"/>
                </a:cubicBezTo>
                <a:cubicBezTo>
                  <a:pt x="12152" y="2440722"/>
                  <a:pt x="-22362" y="2131349"/>
                  <a:pt x="0" y="1956376"/>
                </a:cubicBezTo>
                <a:cubicBezTo>
                  <a:pt x="22362" y="1781403"/>
                  <a:pt x="-21231" y="1582526"/>
                  <a:pt x="0" y="1434676"/>
                </a:cubicBezTo>
                <a:cubicBezTo>
                  <a:pt x="21231" y="1286826"/>
                  <a:pt x="-14093" y="997900"/>
                  <a:pt x="0" y="770694"/>
                </a:cubicBezTo>
                <a:cubicBezTo>
                  <a:pt x="14093" y="543488"/>
                  <a:pt x="-32193" y="262581"/>
                  <a:pt x="0" y="0"/>
                </a:cubicBezTo>
                <a:close/>
              </a:path>
            </a:pathLst>
          </a:custGeom>
          <a:ln>
            <a:solidFill>
              <a:schemeClr val="bg1">
                <a:lumMod val="65000"/>
              </a:schemeClr>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pic>
      <p:sp>
        <p:nvSpPr>
          <p:cNvPr id="8" name="テキスト ボックス 7">
            <a:extLst>
              <a:ext uri="{FF2B5EF4-FFF2-40B4-BE49-F238E27FC236}">
                <a16:creationId xmlns:a16="http://schemas.microsoft.com/office/drawing/2014/main" id="{8218E37F-4FB5-431F-A818-D229E113BDEF}"/>
              </a:ext>
            </a:extLst>
          </p:cNvPr>
          <p:cNvSpPr txBox="1"/>
          <p:nvPr/>
        </p:nvSpPr>
        <p:spPr>
          <a:xfrm>
            <a:off x="5558086" y="2211057"/>
            <a:ext cx="5574908" cy="954107"/>
          </a:xfrm>
          <a:prstGeom prst="rect">
            <a:avLst/>
          </a:prstGeom>
          <a:noFill/>
        </p:spPr>
        <p:txBody>
          <a:bodyPr wrap="square" rtlCol="0">
            <a:spAutoFit/>
          </a:bodyPr>
          <a:lstStyle/>
          <a:p>
            <a:r>
              <a:rPr kumimoji="1" lang="ja-JP" altLang="en-US" sz="2800" dirty="0">
                <a:latin typeface="HGPｺﾞｼｯｸE" panose="020B0900000000000000" pitchFamily="50" charset="-128"/>
                <a:ea typeface="HGPｺﾞｼｯｸE" panose="020B0900000000000000" pitchFamily="50" charset="-128"/>
              </a:rPr>
              <a:t>２０問</a:t>
            </a:r>
            <a:r>
              <a:rPr kumimoji="1" lang="en-US" altLang="ja-JP" sz="2800" dirty="0">
                <a:latin typeface="HGPｺﾞｼｯｸE" panose="020B0900000000000000" pitchFamily="50" charset="-128"/>
                <a:ea typeface="HGPｺﾞｼｯｸE" panose="020B0900000000000000" pitchFamily="50" charset="-128"/>
              </a:rPr>
              <a:t>×</a:t>
            </a:r>
            <a:r>
              <a:rPr kumimoji="1" lang="ja-JP" altLang="en-US" sz="2800" dirty="0">
                <a:latin typeface="HGPｺﾞｼｯｸE" panose="020B0900000000000000" pitchFamily="50" charset="-128"/>
                <a:ea typeface="HGPｺﾞｼｯｸE" panose="020B0900000000000000" pitchFamily="50" charset="-128"/>
              </a:rPr>
              <a:t>６分野のテスト問題</a:t>
            </a:r>
          </a:p>
          <a:p>
            <a:r>
              <a:rPr kumimoji="1" lang="ja-JP" altLang="en-US" sz="2800" dirty="0">
                <a:latin typeface="HGPｺﾞｼｯｸE" panose="020B0900000000000000" pitchFamily="50" charset="-128"/>
                <a:ea typeface="HGPｺﾞｼｯｸE" panose="020B0900000000000000" pitchFamily="50" charset="-128"/>
              </a:rPr>
              <a:t>理解度の向上を図る</a:t>
            </a:r>
          </a:p>
        </p:txBody>
      </p:sp>
    </p:spTree>
    <p:extLst>
      <p:ext uri="{BB962C8B-B14F-4D97-AF65-F5344CB8AC3E}">
        <p14:creationId xmlns:p14="http://schemas.microsoft.com/office/powerpoint/2010/main" val="440883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274304"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03</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49284535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91000"/>
                    </a14:imgEffect>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04</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227554121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140FD315-0C8E-4945-9F81-185711E5C962}"/>
              </a:ext>
            </a:extLst>
          </p:cNvPr>
          <p:cNvSpPr>
            <a:spLocks noGrp="1"/>
          </p:cNvSpPr>
          <p:nvPr>
            <p:ph idx="1"/>
          </p:nvPr>
        </p:nvSpPr>
        <p:spPr>
          <a:xfrm>
            <a:off x="226169" y="271831"/>
            <a:ext cx="6765473" cy="439354"/>
          </a:xfrm>
        </p:spPr>
        <p:txBody>
          <a:bodyPr>
            <a:noAutofit/>
          </a:bodyPr>
          <a:lstStyle/>
          <a:p>
            <a:pPr marL="0" indent="0">
              <a:buNone/>
            </a:pPr>
            <a:r>
              <a:rPr kumimoji="1" lang="ja-JP" altLang="en-US" u="sng" dirty="0">
                <a:solidFill>
                  <a:schemeClr val="tx1">
                    <a:lumMod val="75000"/>
                    <a:lumOff val="25000"/>
                  </a:schemeClr>
                </a:solidFill>
                <a:latin typeface="HGｺﾞｼｯｸE" panose="020B0909000000000000" pitchFamily="49" charset="-128"/>
                <a:ea typeface="HGｺﾞｼｯｸE" panose="020B0909000000000000" pitchFamily="49" charset="-128"/>
              </a:rPr>
              <a:t>Ｑ</a:t>
            </a:r>
            <a:r>
              <a:rPr kumimoji="1" lang="en-US" altLang="ja-JP" u="sng" dirty="0">
                <a:solidFill>
                  <a:schemeClr val="tx1">
                    <a:lumMod val="75000"/>
                    <a:lumOff val="25000"/>
                  </a:schemeClr>
                </a:solidFill>
                <a:latin typeface="HGｺﾞｼｯｸE" panose="020B0909000000000000" pitchFamily="49" charset="-128"/>
                <a:ea typeface="HGｺﾞｼｯｸE" panose="020B0909000000000000" pitchFamily="49" charset="-128"/>
              </a:rPr>
              <a:t>.</a:t>
            </a:r>
            <a:r>
              <a:rPr kumimoji="1" lang="ja-JP" altLang="en-US" u="sng" dirty="0">
                <a:solidFill>
                  <a:schemeClr val="tx1">
                    <a:lumMod val="75000"/>
                    <a:lumOff val="25000"/>
                  </a:schemeClr>
                </a:solidFill>
                <a:latin typeface="HGｺﾞｼｯｸE" panose="020B0909000000000000" pitchFamily="49" charset="-128"/>
                <a:ea typeface="HGｺﾞｼｯｸE" panose="020B0909000000000000" pitchFamily="49" charset="-128"/>
              </a:rPr>
              <a:t>特に力をいれたことはなんですか？</a:t>
            </a:r>
          </a:p>
        </p:txBody>
      </p:sp>
      <p:pic>
        <p:nvPicPr>
          <p:cNvPr id="21" name="図 20" descr="座る, 暗い, 明かり, テーブル が含まれている画像&#10;&#10;自動的に生成された説明">
            <a:extLst>
              <a:ext uri="{FF2B5EF4-FFF2-40B4-BE49-F238E27FC236}">
                <a16:creationId xmlns:a16="http://schemas.microsoft.com/office/drawing/2014/main" id="{30832EE2-3592-4CF6-ADA6-8124A8639FC9}"/>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6100"/>
                    </a14:imgEffect>
                  </a14:imgLayer>
                </a14:imgProps>
              </a:ext>
              <a:ext uri="{28A0092B-C50C-407E-A947-70E740481C1C}">
                <a14:useLocalDpi xmlns:a14="http://schemas.microsoft.com/office/drawing/2010/main" val="0"/>
              </a:ext>
            </a:extLst>
          </a:blip>
          <a:srcRect l="8200" r="19001"/>
          <a:stretch/>
        </p:blipFill>
        <p:spPr>
          <a:xfrm>
            <a:off x="7226647" y="491508"/>
            <a:ext cx="4992560" cy="6857990"/>
          </a:xfrm>
          <a:prstGeom prst="rect">
            <a:avLst/>
          </a:prstGeom>
          <a:effectLst/>
        </p:spPr>
      </p:pic>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93" y="875474"/>
            <a:ext cx="7107601" cy="1431161"/>
          </a:xfrm>
          <a:custGeom>
            <a:avLst/>
            <a:gdLst>
              <a:gd name="connsiteX0" fmla="*/ 0 w 7107601"/>
              <a:gd name="connsiteY0" fmla="*/ 0 h 1431161"/>
              <a:gd name="connsiteX1" fmla="*/ 575070 w 7107601"/>
              <a:gd name="connsiteY1" fmla="*/ 0 h 1431161"/>
              <a:gd name="connsiteX2" fmla="*/ 1007987 w 7107601"/>
              <a:gd name="connsiteY2" fmla="*/ 0 h 1431161"/>
              <a:gd name="connsiteX3" fmla="*/ 1583057 w 7107601"/>
              <a:gd name="connsiteY3" fmla="*/ 0 h 1431161"/>
              <a:gd name="connsiteX4" fmla="*/ 2300278 w 7107601"/>
              <a:gd name="connsiteY4" fmla="*/ 0 h 1431161"/>
              <a:gd name="connsiteX5" fmla="*/ 3088576 w 7107601"/>
              <a:gd name="connsiteY5" fmla="*/ 0 h 1431161"/>
              <a:gd name="connsiteX6" fmla="*/ 3876873 w 7107601"/>
              <a:gd name="connsiteY6" fmla="*/ 0 h 1431161"/>
              <a:gd name="connsiteX7" fmla="*/ 4665171 w 7107601"/>
              <a:gd name="connsiteY7" fmla="*/ 0 h 1431161"/>
              <a:gd name="connsiteX8" fmla="*/ 5453468 w 7107601"/>
              <a:gd name="connsiteY8" fmla="*/ 0 h 1431161"/>
              <a:gd name="connsiteX9" fmla="*/ 5886386 w 7107601"/>
              <a:gd name="connsiteY9" fmla="*/ 0 h 1431161"/>
              <a:gd name="connsiteX10" fmla="*/ 7107601 w 7107601"/>
              <a:gd name="connsiteY10" fmla="*/ 0 h 1431161"/>
              <a:gd name="connsiteX11" fmla="*/ 7107601 w 7107601"/>
              <a:gd name="connsiteY11" fmla="*/ 477054 h 1431161"/>
              <a:gd name="connsiteX12" fmla="*/ 7107601 w 7107601"/>
              <a:gd name="connsiteY12" fmla="*/ 982731 h 1431161"/>
              <a:gd name="connsiteX13" fmla="*/ 7107601 w 7107601"/>
              <a:gd name="connsiteY13" fmla="*/ 1431161 h 1431161"/>
              <a:gd name="connsiteX14" fmla="*/ 6319303 w 7107601"/>
              <a:gd name="connsiteY14" fmla="*/ 1431161 h 1431161"/>
              <a:gd name="connsiteX15" fmla="*/ 5673158 w 7107601"/>
              <a:gd name="connsiteY15" fmla="*/ 1431161 h 1431161"/>
              <a:gd name="connsiteX16" fmla="*/ 5169164 w 7107601"/>
              <a:gd name="connsiteY16" fmla="*/ 1431161 h 1431161"/>
              <a:gd name="connsiteX17" fmla="*/ 4380867 w 7107601"/>
              <a:gd name="connsiteY17" fmla="*/ 1431161 h 1431161"/>
              <a:gd name="connsiteX18" fmla="*/ 3734721 w 7107601"/>
              <a:gd name="connsiteY18" fmla="*/ 1431161 h 1431161"/>
              <a:gd name="connsiteX19" fmla="*/ 3159652 w 7107601"/>
              <a:gd name="connsiteY19" fmla="*/ 1431161 h 1431161"/>
              <a:gd name="connsiteX20" fmla="*/ 2371354 w 7107601"/>
              <a:gd name="connsiteY20" fmla="*/ 1431161 h 1431161"/>
              <a:gd name="connsiteX21" fmla="*/ 1796285 w 7107601"/>
              <a:gd name="connsiteY21" fmla="*/ 1431161 h 1431161"/>
              <a:gd name="connsiteX22" fmla="*/ 1007987 w 7107601"/>
              <a:gd name="connsiteY22" fmla="*/ 1431161 h 1431161"/>
              <a:gd name="connsiteX23" fmla="*/ 0 w 7107601"/>
              <a:gd name="connsiteY23" fmla="*/ 1431161 h 1431161"/>
              <a:gd name="connsiteX24" fmla="*/ 0 w 7107601"/>
              <a:gd name="connsiteY24" fmla="*/ 925484 h 1431161"/>
              <a:gd name="connsiteX25" fmla="*/ 0 w 7107601"/>
              <a:gd name="connsiteY25" fmla="*/ 462742 h 1431161"/>
              <a:gd name="connsiteX26" fmla="*/ 0 w 7107601"/>
              <a:gd name="connsiteY26"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431161" fill="none" extrusionOk="0">
                <a:moveTo>
                  <a:pt x="0" y="0"/>
                </a:moveTo>
                <a:cubicBezTo>
                  <a:pt x="144586" y="-25327"/>
                  <a:pt x="446082" y="18375"/>
                  <a:pt x="575070" y="0"/>
                </a:cubicBezTo>
                <a:cubicBezTo>
                  <a:pt x="704058" y="-18375"/>
                  <a:pt x="852026" y="-2720"/>
                  <a:pt x="1007987" y="0"/>
                </a:cubicBezTo>
                <a:cubicBezTo>
                  <a:pt x="1163948" y="2720"/>
                  <a:pt x="1428095" y="3536"/>
                  <a:pt x="1583057" y="0"/>
                </a:cubicBezTo>
                <a:cubicBezTo>
                  <a:pt x="1738019" y="-3536"/>
                  <a:pt x="1973869" y="32653"/>
                  <a:pt x="2300278" y="0"/>
                </a:cubicBezTo>
                <a:cubicBezTo>
                  <a:pt x="2626687" y="-32653"/>
                  <a:pt x="2929585" y="9033"/>
                  <a:pt x="3088576" y="0"/>
                </a:cubicBezTo>
                <a:cubicBezTo>
                  <a:pt x="3247567" y="-9033"/>
                  <a:pt x="3712862" y="20892"/>
                  <a:pt x="3876873" y="0"/>
                </a:cubicBezTo>
                <a:cubicBezTo>
                  <a:pt x="4040884" y="-20892"/>
                  <a:pt x="4381546" y="28652"/>
                  <a:pt x="4665171" y="0"/>
                </a:cubicBezTo>
                <a:cubicBezTo>
                  <a:pt x="4948796" y="-28652"/>
                  <a:pt x="5120875" y="19588"/>
                  <a:pt x="5453468" y="0"/>
                </a:cubicBezTo>
                <a:cubicBezTo>
                  <a:pt x="5786061" y="-19588"/>
                  <a:pt x="5780341" y="21287"/>
                  <a:pt x="5886386" y="0"/>
                </a:cubicBezTo>
                <a:cubicBezTo>
                  <a:pt x="5992431" y="-21287"/>
                  <a:pt x="6596239" y="7344"/>
                  <a:pt x="7107601" y="0"/>
                </a:cubicBezTo>
                <a:cubicBezTo>
                  <a:pt x="7083963" y="193013"/>
                  <a:pt x="7123279" y="238613"/>
                  <a:pt x="7107601" y="477054"/>
                </a:cubicBezTo>
                <a:cubicBezTo>
                  <a:pt x="7091923" y="715495"/>
                  <a:pt x="7089897" y="836065"/>
                  <a:pt x="7107601" y="982731"/>
                </a:cubicBezTo>
                <a:cubicBezTo>
                  <a:pt x="7125305" y="1129397"/>
                  <a:pt x="7089351" y="1235608"/>
                  <a:pt x="7107601" y="1431161"/>
                </a:cubicBezTo>
                <a:cubicBezTo>
                  <a:pt x="6818857" y="1435097"/>
                  <a:pt x="6479101" y="1464348"/>
                  <a:pt x="6319303" y="1431161"/>
                </a:cubicBezTo>
                <a:cubicBezTo>
                  <a:pt x="6159505" y="1397974"/>
                  <a:pt x="5975110" y="1407583"/>
                  <a:pt x="5673158" y="1431161"/>
                </a:cubicBezTo>
                <a:cubicBezTo>
                  <a:pt x="5371207" y="1454739"/>
                  <a:pt x="5413223" y="1438518"/>
                  <a:pt x="5169164" y="1431161"/>
                </a:cubicBezTo>
                <a:cubicBezTo>
                  <a:pt x="4925105" y="1423804"/>
                  <a:pt x="4568391" y="1440100"/>
                  <a:pt x="4380867" y="1431161"/>
                </a:cubicBezTo>
                <a:cubicBezTo>
                  <a:pt x="4193343" y="1422222"/>
                  <a:pt x="3962084" y="1433314"/>
                  <a:pt x="3734721" y="1431161"/>
                </a:cubicBezTo>
                <a:cubicBezTo>
                  <a:pt x="3507358" y="1429008"/>
                  <a:pt x="3439670" y="1436959"/>
                  <a:pt x="3159652" y="1431161"/>
                </a:cubicBezTo>
                <a:cubicBezTo>
                  <a:pt x="2879634" y="1425363"/>
                  <a:pt x="2695008" y="1417682"/>
                  <a:pt x="2371354" y="1431161"/>
                </a:cubicBezTo>
                <a:cubicBezTo>
                  <a:pt x="2047700" y="1444640"/>
                  <a:pt x="1983961" y="1407006"/>
                  <a:pt x="1796285" y="1431161"/>
                </a:cubicBezTo>
                <a:cubicBezTo>
                  <a:pt x="1608609" y="1455316"/>
                  <a:pt x="1192714" y="1421481"/>
                  <a:pt x="1007987" y="1431161"/>
                </a:cubicBezTo>
                <a:cubicBezTo>
                  <a:pt x="823260" y="1440841"/>
                  <a:pt x="315397" y="1465573"/>
                  <a:pt x="0" y="1431161"/>
                </a:cubicBezTo>
                <a:cubicBezTo>
                  <a:pt x="-17422" y="1214845"/>
                  <a:pt x="25085" y="1098923"/>
                  <a:pt x="0" y="925484"/>
                </a:cubicBezTo>
                <a:cubicBezTo>
                  <a:pt x="-25085" y="752045"/>
                  <a:pt x="-14130" y="629320"/>
                  <a:pt x="0" y="462742"/>
                </a:cubicBezTo>
                <a:cubicBezTo>
                  <a:pt x="14130" y="296164"/>
                  <a:pt x="5028" y="209602"/>
                  <a:pt x="0" y="0"/>
                </a:cubicBezTo>
                <a:close/>
              </a:path>
              <a:path w="7107601" h="1431161" stroke="0" extrusionOk="0">
                <a:moveTo>
                  <a:pt x="0" y="0"/>
                </a:moveTo>
                <a:cubicBezTo>
                  <a:pt x="274899" y="20256"/>
                  <a:pt x="515623" y="-4820"/>
                  <a:pt x="646146" y="0"/>
                </a:cubicBezTo>
                <a:cubicBezTo>
                  <a:pt x="776669" y="4820"/>
                  <a:pt x="1212180" y="9404"/>
                  <a:pt x="1363367" y="0"/>
                </a:cubicBezTo>
                <a:cubicBezTo>
                  <a:pt x="1514554" y="-9404"/>
                  <a:pt x="1829782" y="5507"/>
                  <a:pt x="2080589" y="0"/>
                </a:cubicBezTo>
                <a:cubicBezTo>
                  <a:pt x="2331396" y="-5507"/>
                  <a:pt x="2349523" y="-6339"/>
                  <a:pt x="2513506" y="0"/>
                </a:cubicBezTo>
                <a:cubicBezTo>
                  <a:pt x="2677489" y="6339"/>
                  <a:pt x="2860070" y="-25033"/>
                  <a:pt x="3017500" y="0"/>
                </a:cubicBezTo>
                <a:cubicBezTo>
                  <a:pt x="3174930" y="25033"/>
                  <a:pt x="3463140" y="21900"/>
                  <a:pt x="3663645" y="0"/>
                </a:cubicBezTo>
                <a:cubicBezTo>
                  <a:pt x="3864150" y="-21900"/>
                  <a:pt x="3959711" y="15126"/>
                  <a:pt x="4096563" y="0"/>
                </a:cubicBezTo>
                <a:cubicBezTo>
                  <a:pt x="4233415" y="-15126"/>
                  <a:pt x="4419377" y="-3502"/>
                  <a:pt x="4529480" y="0"/>
                </a:cubicBezTo>
                <a:cubicBezTo>
                  <a:pt x="4639583" y="3502"/>
                  <a:pt x="5066171" y="-19889"/>
                  <a:pt x="5246702" y="0"/>
                </a:cubicBezTo>
                <a:cubicBezTo>
                  <a:pt x="5427233" y="19889"/>
                  <a:pt x="5584398" y="16056"/>
                  <a:pt x="5679619" y="0"/>
                </a:cubicBezTo>
                <a:cubicBezTo>
                  <a:pt x="5774840" y="-16056"/>
                  <a:pt x="5917381" y="-19008"/>
                  <a:pt x="6112537" y="0"/>
                </a:cubicBezTo>
                <a:cubicBezTo>
                  <a:pt x="6307693" y="19008"/>
                  <a:pt x="6616218" y="45190"/>
                  <a:pt x="7107601" y="0"/>
                </a:cubicBezTo>
                <a:cubicBezTo>
                  <a:pt x="7090887" y="182431"/>
                  <a:pt x="7109527" y="281211"/>
                  <a:pt x="7107601" y="477054"/>
                </a:cubicBezTo>
                <a:cubicBezTo>
                  <a:pt x="7105675" y="672897"/>
                  <a:pt x="7083361" y="799389"/>
                  <a:pt x="7107601" y="968419"/>
                </a:cubicBezTo>
                <a:cubicBezTo>
                  <a:pt x="7131841" y="1137450"/>
                  <a:pt x="7116944" y="1219369"/>
                  <a:pt x="7107601" y="1431161"/>
                </a:cubicBezTo>
                <a:cubicBezTo>
                  <a:pt x="6725939" y="1467025"/>
                  <a:pt x="6535454" y="1428981"/>
                  <a:pt x="6319303" y="1431161"/>
                </a:cubicBezTo>
                <a:cubicBezTo>
                  <a:pt x="6103152" y="1433341"/>
                  <a:pt x="5923645" y="1416476"/>
                  <a:pt x="5531006" y="1431161"/>
                </a:cubicBezTo>
                <a:cubicBezTo>
                  <a:pt x="5138367" y="1445846"/>
                  <a:pt x="5223020" y="1415331"/>
                  <a:pt x="5098088" y="1431161"/>
                </a:cubicBezTo>
                <a:cubicBezTo>
                  <a:pt x="4973156" y="1446991"/>
                  <a:pt x="4646524" y="1452720"/>
                  <a:pt x="4380867" y="1431161"/>
                </a:cubicBezTo>
                <a:cubicBezTo>
                  <a:pt x="4115210" y="1409602"/>
                  <a:pt x="4120500" y="1442267"/>
                  <a:pt x="3947949" y="1431161"/>
                </a:cubicBezTo>
                <a:cubicBezTo>
                  <a:pt x="3775398" y="1420055"/>
                  <a:pt x="3622934" y="1431484"/>
                  <a:pt x="3372880" y="1431161"/>
                </a:cubicBezTo>
                <a:cubicBezTo>
                  <a:pt x="3122826" y="1430838"/>
                  <a:pt x="2960640" y="1417989"/>
                  <a:pt x="2655658" y="1431161"/>
                </a:cubicBezTo>
                <a:cubicBezTo>
                  <a:pt x="2350676" y="1444333"/>
                  <a:pt x="2317453" y="1454945"/>
                  <a:pt x="2151665" y="1431161"/>
                </a:cubicBezTo>
                <a:cubicBezTo>
                  <a:pt x="1985877" y="1407377"/>
                  <a:pt x="1876497" y="1444113"/>
                  <a:pt x="1718747" y="1431161"/>
                </a:cubicBezTo>
                <a:cubicBezTo>
                  <a:pt x="1560997" y="1418209"/>
                  <a:pt x="1423977" y="1443220"/>
                  <a:pt x="1214754" y="1431161"/>
                </a:cubicBezTo>
                <a:cubicBezTo>
                  <a:pt x="1005531" y="1419102"/>
                  <a:pt x="861211" y="1449022"/>
                  <a:pt x="710760" y="1431161"/>
                </a:cubicBezTo>
                <a:cubicBezTo>
                  <a:pt x="560309" y="1413300"/>
                  <a:pt x="146431" y="1422672"/>
                  <a:pt x="0" y="1431161"/>
                </a:cubicBezTo>
                <a:cubicBezTo>
                  <a:pt x="2918" y="1209618"/>
                  <a:pt x="-22955" y="1191958"/>
                  <a:pt x="0" y="968419"/>
                </a:cubicBezTo>
                <a:cubicBezTo>
                  <a:pt x="22955" y="744880"/>
                  <a:pt x="-5796" y="660445"/>
                  <a:pt x="0" y="534300"/>
                </a:cubicBezTo>
                <a:cubicBezTo>
                  <a:pt x="5796" y="408155"/>
                  <a:pt x="1969" y="237850"/>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a:spcAft>
                <a:spcPts val="600"/>
              </a:spcAft>
            </a:pPr>
            <a:endParaRPr lang="en-US" altLang="ja-JP" dirty="0"/>
          </a:p>
          <a:p>
            <a:pPr>
              <a:spcAft>
                <a:spcPts val="600"/>
              </a:spcAft>
            </a:pPr>
            <a:endParaRPr lang="en-US" altLang="ja-JP" dirty="0"/>
          </a:p>
          <a:p>
            <a:pPr>
              <a:spcAft>
                <a:spcPts val="600"/>
              </a:spcAft>
            </a:pPr>
            <a:endParaRPr lang="en-US" altLang="ja-JP" dirty="0"/>
          </a:p>
          <a:p>
            <a:pPr>
              <a:spcAft>
                <a:spcPts val="600"/>
              </a:spcAft>
            </a:pPr>
            <a:endParaRPr lang="en-US" altLang="ja-JP" dirty="0"/>
          </a:p>
        </p:txBody>
      </p:sp>
      <p:sp>
        <p:nvSpPr>
          <p:cNvPr id="8" name="テキスト ボックス 7">
            <a:extLst>
              <a:ext uri="{FF2B5EF4-FFF2-40B4-BE49-F238E27FC236}">
                <a16:creationId xmlns:a16="http://schemas.microsoft.com/office/drawing/2014/main" id="{E3EB4CEC-A283-4078-A5A6-E102A2840450}"/>
              </a:ext>
            </a:extLst>
          </p:cNvPr>
          <p:cNvSpPr txBox="1"/>
          <p:nvPr/>
        </p:nvSpPr>
        <p:spPr>
          <a:xfrm>
            <a:off x="226170" y="2333037"/>
            <a:ext cx="8416965" cy="523220"/>
          </a:xfrm>
          <a:prstGeom prst="rect">
            <a:avLst/>
          </a:prstGeom>
          <a:noFill/>
        </p:spPr>
        <p:txBody>
          <a:bodyPr wrap="square" rtlCol="0">
            <a:spAutoFit/>
          </a:bodyPr>
          <a:lstStyle/>
          <a:p>
            <a:pPr>
              <a:spcAft>
                <a:spcPts val="600"/>
              </a:spcAft>
            </a:pPr>
            <a:r>
              <a:rPr kumimoji="1" lang="ja-JP" altLang="en-US" sz="2800" u="sng" dirty="0">
                <a:solidFill>
                  <a:schemeClr val="tx1">
                    <a:lumMod val="75000"/>
                    <a:lumOff val="25000"/>
                  </a:schemeClr>
                </a:solidFill>
                <a:latin typeface="HGｺﾞｼｯｸE" panose="020B0909000000000000" pitchFamily="49" charset="-128"/>
                <a:ea typeface="HGｺﾞｼｯｸE" panose="020B0909000000000000" pitchFamily="49" charset="-128"/>
              </a:rPr>
              <a:t>Ｑ</a:t>
            </a:r>
            <a:r>
              <a:rPr kumimoji="1" lang="en-US" altLang="ja-JP" sz="2800" u="sng" dirty="0">
                <a:solidFill>
                  <a:schemeClr val="tx1">
                    <a:lumMod val="75000"/>
                    <a:lumOff val="25000"/>
                  </a:schemeClr>
                </a:solidFill>
                <a:latin typeface="HGｺﾞｼｯｸE" panose="020B0909000000000000" pitchFamily="49" charset="-128"/>
                <a:ea typeface="HGｺﾞｼｯｸE" panose="020B0909000000000000" pitchFamily="49" charset="-128"/>
              </a:rPr>
              <a:t>.</a:t>
            </a:r>
            <a:r>
              <a:rPr kumimoji="1" lang="ja-JP" altLang="en-US" sz="2800" u="sng" dirty="0">
                <a:solidFill>
                  <a:schemeClr val="bg2">
                    <a:lumMod val="25000"/>
                  </a:schemeClr>
                </a:solidFill>
                <a:latin typeface="HGｺﾞｼｯｸE" panose="020B0909000000000000" pitchFamily="49" charset="-128"/>
                <a:ea typeface="HGｺﾞｼｯｸE" panose="020B0909000000000000" pitchFamily="49" charset="-128"/>
              </a:rPr>
              <a:t>成果</a:t>
            </a:r>
            <a:r>
              <a:rPr lang="ja-JP" altLang="en-US" sz="2800" u="sng" dirty="0">
                <a:solidFill>
                  <a:schemeClr val="bg2">
                    <a:lumMod val="25000"/>
                  </a:schemeClr>
                </a:solidFill>
                <a:latin typeface="HGｺﾞｼｯｸE" panose="020B0909000000000000" pitchFamily="49" charset="-128"/>
                <a:ea typeface="HGｺﾞｼｯｸE" panose="020B0909000000000000" pitchFamily="49" charset="-128"/>
              </a:rPr>
              <a:t>を教えてください</a:t>
            </a:r>
            <a:endParaRPr kumimoji="1" lang="ja-JP" altLang="en-US" sz="2800" u="sng" dirty="0">
              <a:solidFill>
                <a:schemeClr val="bg2">
                  <a:lumMod val="25000"/>
                </a:schemeClr>
              </a:solidFill>
              <a:latin typeface="HGｺﾞｼｯｸE" panose="020B0909000000000000" pitchFamily="49" charset="-128"/>
              <a:ea typeface="HGｺﾞｼｯｸE" panose="020B0909000000000000" pitchFamily="49" charset="-128"/>
            </a:endParaRP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92" y="2894101"/>
            <a:ext cx="7107601" cy="1431161"/>
          </a:xfrm>
          <a:custGeom>
            <a:avLst/>
            <a:gdLst>
              <a:gd name="connsiteX0" fmla="*/ 0 w 7107601"/>
              <a:gd name="connsiteY0" fmla="*/ 0 h 1431161"/>
              <a:gd name="connsiteX1" fmla="*/ 717222 w 7107601"/>
              <a:gd name="connsiteY1" fmla="*/ 0 h 1431161"/>
              <a:gd name="connsiteX2" fmla="*/ 1434443 w 7107601"/>
              <a:gd name="connsiteY2" fmla="*/ 0 h 1431161"/>
              <a:gd name="connsiteX3" fmla="*/ 2151665 w 7107601"/>
              <a:gd name="connsiteY3" fmla="*/ 0 h 1431161"/>
              <a:gd name="connsiteX4" fmla="*/ 2868886 w 7107601"/>
              <a:gd name="connsiteY4" fmla="*/ 0 h 1431161"/>
              <a:gd name="connsiteX5" fmla="*/ 3443956 w 7107601"/>
              <a:gd name="connsiteY5" fmla="*/ 0 h 1431161"/>
              <a:gd name="connsiteX6" fmla="*/ 4232253 w 7107601"/>
              <a:gd name="connsiteY6" fmla="*/ 0 h 1431161"/>
              <a:gd name="connsiteX7" fmla="*/ 5020551 w 7107601"/>
              <a:gd name="connsiteY7" fmla="*/ 0 h 1431161"/>
              <a:gd name="connsiteX8" fmla="*/ 5666696 w 7107601"/>
              <a:gd name="connsiteY8" fmla="*/ 0 h 1431161"/>
              <a:gd name="connsiteX9" fmla="*/ 6383918 w 7107601"/>
              <a:gd name="connsiteY9" fmla="*/ 0 h 1431161"/>
              <a:gd name="connsiteX10" fmla="*/ 7107601 w 7107601"/>
              <a:gd name="connsiteY10" fmla="*/ 0 h 1431161"/>
              <a:gd name="connsiteX11" fmla="*/ 7107601 w 7107601"/>
              <a:gd name="connsiteY11" fmla="*/ 491365 h 1431161"/>
              <a:gd name="connsiteX12" fmla="*/ 7107601 w 7107601"/>
              <a:gd name="connsiteY12" fmla="*/ 925484 h 1431161"/>
              <a:gd name="connsiteX13" fmla="*/ 7107601 w 7107601"/>
              <a:gd name="connsiteY13" fmla="*/ 1431161 h 1431161"/>
              <a:gd name="connsiteX14" fmla="*/ 6461455 w 7107601"/>
              <a:gd name="connsiteY14" fmla="*/ 1431161 h 1431161"/>
              <a:gd name="connsiteX15" fmla="*/ 6028538 w 7107601"/>
              <a:gd name="connsiteY15" fmla="*/ 1431161 h 1431161"/>
              <a:gd name="connsiteX16" fmla="*/ 5524544 w 7107601"/>
              <a:gd name="connsiteY16" fmla="*/ 1431161 h 1431161"/>
              <a:gd name="connsiteX17" fmla="*/ 4807323 w 7107601"/>
              <a:gd name="connsiteY17" fmla="*/ 1431161 h 1431161"/>
              <a:gd name="connsiteX18" fmla="*/ 4303329 w 7107601"/>
              <a:gd name="connsiteY18" fmla="*/ 1431161 h 1431161"/>
              <a:gd name="connsiteX19" fmla="*/ 3870412 w 7107601"/>
              <a:gd name="connsiteY19" fmla="*/ 1431161 h 1431161"/>
              <a:gd name="connsiteX20" fmla="*/ 3153190 w 7107601"/>
              <a:gd name="connsiteY20" fmla="*/ 1431161 h 1431161"/>
              <a:gd name="connsiteX21" fmla="*/ 2578121 w 7107601"/>
              <a:gd name="connsiteY21" fmla="*/ 1431161 h 1431161"/>
              <a:gd name="connsiteX22" fmla="*/ 2145203 w 7107601"/>
              <a:gd name="connsiteY22" fmla="*/ 1431161 h 1431161"/>
              <a:gd name="connsiteX23" fmla="*/ 1427982 w 7107601"/>
              <a:gd name="connsiteY23" fmla="*/ 1431161 h 1431161"/>
              <a:gd name="connsiteX24" fmla="*/ 710760 w 7107601"/>
              <a:gd name="connsiteY24" fmla="*/ 1431161 h 1431161"/>
              <a:gd name="connsiteX25" fmla="*/ 0 w 7107601"/>
              <a:gd name="connsiteY25" fmla="*/ 1431161 h 1431161"/>
              <a:gd name="connsiteX26" fmla="*/ 0 w 7107601"/>
              <a:gd name="connsiteY26" fmla="*/ 968419 h 1431161"/>
              <a:gd name="connsiteX27" fmla="*/ 0 w 7107601"/>
              <a:gd name="connsiteY27" fmla="*/ 505677 h 1431161"/>
              <a:gd name="connsiteX28" fmla="*/ 0 w 7107601"/>
              <a:gd name="connsiteY28"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31161"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7159" y="197809"/>
                  <a:pt x="7087787" y="289742"/>
                  <a:pt x="7107601" y="491365"/>
                </a:cubicBezTo>
                <a:cubicBezTo>
                  <a:pt x="7127415" y="692989"/>
                  <a:pt x="7128368" y="821495"/>
                  <a:pt x="7107601" y="925484"/>
                </a:cubicBezTo>
                <a:cubicBezTo>
                  <a:pt x="7086834" y="1029473"/>
                  <a:pt x="7104028" y="1215399"/>
                  <a:pt x="7107601" y="1431161"/>
                </a:cubicBezTo>
                <a:cubicBezTo>
                  <a:pt x="6907771" y="1414692"/>
                  <a:pt x="6623285" y="1463284"/>
                  <a:pt x="6461455" y="1431161"/>
                </a:cubicBezTo>
                <a:cubicBezTo>
                  <a:pt x="6299625" y="1399038"/>
                  <a:pt x="6147634" y="1444123"/>
                  <a:pt x="6028538" y="1431161"/>
                </a:cubicBezTo>
                <a:cubicBezTo>
                  <a:pt x="5909442" y="1418199"/>
                  <a:pt x="5711996" y="1409628"/>
                  <a:pt x="5524544" y="1431161"/>
                </a:cubicBezTo>
                <a:cubicBezTo>
                  <a:pt x="5337092" y="1452694"/>
                  <a:pt x="5135135" y="1442294"/>
                  <a:pt x="4807323" y="1431161"/>
                </a:cubicBezTo>
                <a:cubicBezTo>
                  <a:pt x="4479511" y="1420028"/>
                  <a:pt x="4422305" y="1435137"/>
                  <a:pt x="4303329" y="1431161"/>
                </a:cubicBezTo>
                <a:cubicBezTo>
                  <a:pt x="4184353" y="1427185"/>
                  <a:pt x="4068690" y="1429186"/>
                  <a:pt x="3870412" y="1431161"/>
                </a:cubicBezTo>
                <a:cubicBezTo>
                  <a:pt x="3672134" y="1433136"/>
                  <a:pt x="3474514" y="1400814"/>
                  <a:pt x="3153190" y="1431161"/>
                </a:cubicBezTo>
                <a:cubicBezTo>
                  <a:pt x="2831866" y="1461508"/>
                  <a:pt x="2702911" y="1438838"/>
                  <a:pt x="2578121" y="1431161"/>
                </a:cubicBezTo>
                <a:cubicBezTo>
                  <a:pt x="2453331" y="1423484"/>
                  <a:pt x="2361109" y="1430670"/>
                  <a:pt x="2145203" y="1431161"/>
                </a:cubicBezTo>
                <a:cubicBezTo>
                  <a:pt x="1929297" y="1431652"/>
                  <a:pt x="1744281" y="1414014"/>
                  <a:pt x="1427982" y="1431161"/>
                </a:cubicBezTo>
                <a:cubicBezTo>
                  <a:pt x="1111683" y="1448308"/>
                  <a:pt x="1056267" y="1431913"/>
                  <a:pt x="710760" y="1431161"/>
                </a:cubicBezTo>
                <a:cubicBezTo>
                  <a:pt x="365253" y="1430409"/>
                  <a:pt x="232981" y="1464832"/>
                  <a:pt x="0" y="1431161"/>
                </a:cubicBezTo>
                <a:cubicBezTo>
                  <a:pt x="4096" y="1331320"/>
                  <a:pt x="14289" y="1089272"/>
                  <a:pt x="0" y="968419"/>
                </a:cubicBezTo>
                <a:cubicBezTo>
                  <a:pt x="-14289" y="847566"/>
                  <a:pt x="-3505" y="662393"/>
                  <a:pt x="0" y="505677"/>
                </a:cubicBezTo>
                <a:cubicBezTo>
                  <a:pt x="3505" y="348961"/>
                  <a:pt x="-24419" y="166734"/>
                  <a:pt x="0" y="0"/>
                </a:cubicBezTo>
                <a:close/>
              </a:path>
              <a:path w="7107601" h="143116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24407" y="176532"/>
                  <a:pt x="7088344" y="345790"/>
                  <a:pt x="7107601" y="462742"/>
                </a:cubicBezTo>
                <a:cubicBezTo>
                  <a:pt x="7126858" y="579694"/>
                  <a:pt x="7122722" y="694356"/>
                  <a:pt x="7107601" y="925484"/>
                </a:cubicBezTo>
                <a:cubicBezTo>
                  <a:pt x="7092480" y="1156612"/>
                  <a:pt x="7105054" y="1202335"/>
                  <a:pt x="7107601" y="1431161"/>
                </a:cubicBezTo>
                <a:cubicBezTo>
                  <a:pt x="6892955" y="1452607"/>
                  <a:pt x="6782897" y="1449126"/>
                  <a:pt x="6603607" y="1431161"/>
                </a:cubicBezTo>
                <a:cubicBezTo>
                  <a:pt x="6424317" y="1413196"/>
                  <a:pt x="6236889" y="1417430"/>
                  <a:pt x="6099614" y="1431161"/>
                </a:cubicBezTo>
                <a:cubicBezTo>
                  <a:pt x="5962339" y="1444892"/>
                  <a:pt x="5779414" y="1409861"/>
                  <a:pt x="5595620" y="1431161"/>
                </a:cubicBezTo>
                <a:cubicBezTo>
                  <a:pt x="5411826" y="1452461"/>
                  <a:pt x="5175673" y="1419534"/>
                  <a:pt x="4949475" y="1431161"/>
                </a:cubicBezTo>
                <a:cubicBezTo>
                  <a:pt x="4723277" y="1442788"/>
                  <a:pt x="4526333" y="1457395"/>
                  <a:pt x="4232253" y="1431161"/>
                </a:cubicBezTo>
                <a:cubicBezTo>
                  <a:pt x="3938173" y="1404927"/>
                  <a:pt x="3923438" y="1419619"/>
                  <a:pt x="3728260" y="1431161"/>
                </a:cubicBezTo>
                <a:cubicBezTo>
                  <a:pt x="3533082" y="1442703"/>
                  <a:pt x="3305368" y="1443747"/>
                  <a:pt x="3082114" y="1431161"/>
                </a:cubicBezTo>
                <a:cubicBezTo>
                  <a:pt x="2858860" y="1418575"/>
                  <a:pt x="2501248" y="1462350"/>
                  <a:pt x="2293817" y="1431161"/>
                </a:cubicBezTo>
                <a:cubicBezTo>
                  <a:pt x="2086386" y="1399972"/>
                  <a:pt x="1977058" y="1410828"/>
                  <a:pt x="1718747" y="1431161"/>
                </a:cubicBezTo>
                <a:cubicBezTo>
                  <a:pt x="1460436" y="1451495"/>
                  <a:pt x="1295697" y="1418267"/>
                  <a:pt x="1072602" y="1431161"/>
                </a:cubicBezTo>
                <a:cubicBezTo>
                  <a:pt x="849508" y="1444055"/>
                  <a:pt x="848446" y="1409953"/>
                  <a:pt x="639684" y="1431161"/>
                </a:cubicBezTo>
                <a:cubicBezTo>
                  <a:pt x="430922" y="1452369"/>
                  <a:pt x="213616" y="1448454"/>
                  <a:pt x="0" y="1431161"/>
                </a:cubicBezTo>
                <a:cubicBezTo>
                  <a:pt x="4976" y="1268189"/>
                  <a:pt x="-19489" y="1106984"/>
                  <a:pt x="0" y="982731"/>
                </a:cubicBezTo>
                <a:cubicBezTo>
                  <a:pt x="19489" y="858478"/>
                  <a:pt x="3463" y="627036"/>
                  <a:pt x="0" y="491365"/>
                </a:cubicBezTo>
                <a:cubicBezTo>
                  <a:pt x="-3463" y="355694"/>
                  <a:pt x="8183" y="20686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a:spcAft>
                <a:spcPts val="600"/>
              </a:spcAft>
            </a:pPr>
            <a:r>
              <a:rPr lang="ja-JP" altLang="en-US" dirty="0"/>
              <a:t>あ</a:t>
            </a:r>
            <a:endParaRPr lang="en-US" altLang="ja-JP" dirty="0"/>
          </a:p>
          <a:p>
            <a:pPr>
              <a:spcAft>
                <a:spcPts val="600"/>
              </a:spcAft>
            </a:pPr>
            <a:endParaRPr kumimoji="1" lang="en-US" altLang="ja-JP" dirty="0"/>
          </a:p>
          <a:p>
            <a:pPr>
              <a:spcAft>
                <a:spcPts val="600"/>
              </a:spcAft>
            </a:pPr>
            <a:endParaRPr lang="en-US" altLang="ja-JP" dirty="0"/>
          </a:p>
          <a:p>
            <a:pPr>
              <a:spcAft>
                <a:spcPts val="600"/>
              </a:spcAft>
            </a:pPr>
            <a:endParaRPr kumimoji="1" lang="ja-JP" altLang="en-US" dirty="0"/>
          </a:p>
        </p:txBody>
      </p:sp>
      <p:sp>
        <p:nvSpPr>
          <p:cNvPr id="18" name="テキスト ボックス 17">
            <a:extLst>
              <a:ext uri="{FF2B5EF4-FFF2-40B4-BE49-F238E27FC236}">
                <a16:creationId xmlns:a16="http://schemas.microsoft.com/office/drawing/2014/main" id="{3662982F-67FF-47A1-BCC2-1C09B779617C}"/>
              </a:ext>
            </a:extLst>
          </p:cNvPr>
          <p:cNvSpPr txBox="1"/>
          <p:nvPr/>
        </p:nvSpPr>
        <p:spPr>
          <a:xfrm>
            <a:off x="226170" y="4362175"/>
            <a:ext cx="5832157" cy="523220"/>
          </a:xfrm>
          <a:prstGeom prst="rect">
            <a:avLst/>
          </a:prstGeom>
          <a:noFill/>
        </p:spPr>
        <p:txBody>
          <a:bodyPr wrap="square" rtlCol="0">
            <a:spAutoFit/>
          </a:bodyPr>
          <a:lstStyle/>
          <a:p>
            <a:pPr>
              <a:spcAft>
                <a:spcPts val="600"/>
              </a:spcAft>
            </a:pPr>
            <a:r>
              <a:rPr kumimoji="1" lang="ja-JP" altLang="en-US" sz="2800" u="sng" dirty="0">
                <a:solidFill>
                  <a:schemeClr val="tx1">
                    <a:lumMod val="75000"/>
                    <a:lumOff val="25000"/>
                  </a:schemeClr>
                </a:solidFill>
                <a:latin typeface="HGｺﾞｼｯｸE" panose="020B0909000000000000" pitchFamily="49" charset="-128"/>
                <a:ea typeface="HGｺﾞｼｯｸE" panose="020B0909000000000000" pitchFamily="49" charset="-128"/>
              </a:rPr>
              <a:t>Ｑ</a:t>
            </a:r>
            <a:r>
              <a:rPr kumimoji="1" lang="en-US" altLang="ja-JP" sz="2800" u="sng" dirty="0">
                <a:solidFill>
                  <a:schemeClr val="tx1">
                    <a:lumMod val="75000"/>
                    <a:lumOff val="25000"/>
                  </a:schemeClr>
                </a:solidFill>
                <a:latin typeface="HGｺﾞｼｯｸE" panose="020B0909000000000000" pitchFamily="49" charset="-128"/>
                <a:ea typeface="HGｺﾞｼｯｸE" panose="020B0909000000000000" pitchFamily="49" charset="-128"/>
              </a:rPr>
              <a:t>.</a:t>
            </a:r>
            <a:r>
              <a:rPr lang="ja-JP" altLang="en-US" sz="2800" u="sng" dirty="0">
                <a:solidFill>
                  <a:schemeClr val="bg2">
                    <a:lumMod val="25000"/>
                  </a:schemeClr>
                </a:solidFill>
                <a:latin typeface="HGｺﾞｼｯｸE" panose="020B0909000000000000" pitchFamily="49" charset="-128"/>
                <a:ea typeface="HGｺﾞｼｯｸE" panose="020B0909000000000000" pitchFamily="49" charset="-128"/>
              </a:rPr>
              <a:t>今後の展望を教えてください</a:t>
            </a:r>
            <a:endParaRPr kumimoji="1" lang="ja-JP" altLang="en-US" sz="2800" u="sng" dirty="0">
              <a:solidFill>
                <a:schemeClr val="bg2">
                  <a:lumMod val="25000"/>
                </a:schemeClr>
              </a:solidFill>
              <a:latin typeface="HGｺﾞｼｯｸE" panose="020B0909000000000000" pitchFamily="49" charset="-128"/>
              <a:ea typeface="HGｺﾞｼｯｸE" panose="020B0909000000000000" pitchFamily="49" charset="-128"/>
            </a:endParaRP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79791" y="4917463"/>
            <a:ext cx="7107601" cy="1431161"/>
          </a:xfrm>
          <a:custGeom>
            <a:avLst/>
            <a:gdLst>
              <a:gd name="connsiteX0" fmla="*/ 0 w 7107601"/>
              <a:gd name="connsiteY0" fmla="*/ 0 h 1431161"/>
              <a:gd name="connsiteX1" fmla="*/ 717222 w 7107601"/>
              <a:gd name="connsiteY1" fmla="*/ 0 h 1431161"/>
              <a:gd name="connsiteX2" fmla="*/ 1434443 w 7107601"/>
              <a:gd name="connsiteY2" fmla="*/ 0 h 1431161"/>
              <a:gd name="connsiteX3" fmla="*/ 2151665 w 7107601"/>
              <a:gd name="connsiteY3" fmla="*/ 0 h 1431161"/>
              <a:gd name="connsiteX4" fmla="*/ 2868886 w 7107601"/>
              <a:gd name="connsiteY4" fmla="*/ 0 h 1431161"/>
              <a:gd name="connsiteX5" fmla="*/ 3443956 w 7107601"/>
              <a:gd name="connsiteY5" fmla="*/ 0 h 1431161"/>
              <a:gd name="connsiteX6" fmla="*/ 4232253 w 7107601"/>
              <a:gd name="connsiteY6" fmla="*/ 0 h 1431161"/>
              <a:gd name="connsiteX7" fmla="*/ 5020551 w 7107601"/>
              <a:gd name="connsiteY7" fmla="*/ 0 h 1431161"/>
              <a:gd name="connsiteX8" fmla="*/ 5666696 w 7107601"/>
              <a:gd name="connsiteY8" fmla="*/ 0 h 1431161"/>
              <a:gd name="connsiteX9" fmla="*/ 6383918 w 7107601"/>
              <a:gd name="connsiteY9" fmla="*/ 0 h 1431161"/>
              <a:gd name="connsiteX10" fmla="*/ 7107601 w 7107601"/>
              <a:gd name="connsiteY10" fmla="*/ 0 h 1431161"/>
              <a:gd name="connsiteX11" fmla="*/ 7107601 w 7107601"/>
              <a:gd name="connsiteY11" fmla="*/ 491365 h 1431161"/>
              <a:gd name="connsiteX12" fmla="*/ 7107601 w 7107601"/>
              <a:gd name="connsiteY12" fmla="*/ 925484 h 1431161"/>
              <a:gd name="connsiteX13" fmla="*/ 7107601 w 7107601"/>
              <a:gd name="connsiteY13" fmla="*/ 1431161 h 1431161"/>
              <a:gd name="connsiteX14" fmla="*/ 6461455 w 7107601"/>
              <a:gd name="connsiteY14" fmla="*/ 1431161 h 1431161"/>
              <a:gd name="connsiteX15" fmla="*/ 6028538 w 7107601"/>
              <a:gd name="connsiteY15" fmla="*/ 1431161 h 1431161"/>
              <a:gd name="connsiteX16" fmla="*/ 5524544 w 7107601"/>
              <a:gd name="connsiteY16" fmla="*/ 1431161 h 1431161"/>
              <a:gd name="connsiteX17" fmla="*/ 4807323 w 7107601"/>
              <a:gd name="connsiteY17" fmla="*/ 1431161 h 1431161"/>
              <a:gd name="connsiteX18" fmla="*/ 4303329 w 7107601"/>
              <a:gd name="connsiteY18" fmla="*/ 1431161 h 1431161"/>
              <a:gd name="connsiteX19" fmla="*/ 3870412 w 7107601"/>
              <a:gd name="connsiteY19" fmla="*/ 1431161 h 1431161"/>
              <a:gd name="connsiteX20" fmla="*/ 3153190 w 7107601"/>
              <a:gd name="connsiteY20" fmla="*/ 1431161 h 1431161"/>
              <a:gd name="connsiteX21" fmla="*/ 2578121 w 7107601"/>
              <a:gd name="connsiteY21" fmla="*/ 1431161 h 1431161"/>
              <a:gd name="connsiteX22" fmla="*/ 2145203 w 7107601"/>
              <a:gd name="connsiteY22" fmla="*/ 1431161 h 1431161"/>
              <a:gd name="connsiteX23" fmla="*/ 1427982 w 7107601"/>
              <a:gd name="connsiteY23" fmla="*/ 1431161 h 1431161"/>
              <a:gd name="connsiteX24" fmla="*/ 710760 w 7107601"/>
              <a:gd name="connsiteY24" fmla="*/ 1431161 h 1431161"/>
              <a:gd name="connsiteX25" fmla="*/ 0 w 7107601"/>
              <a:gd name="connsiteY25" fmla="*/ 1431161 h 1431161"/>
              <a:gd name="connsiteX26" fmla="*/ 0 w 7107601"/>
              <a:gd name="connsiteY26" fmla="*/ 968419 h 1431161"/>
              <a:gd name="connsiteX27" fmla="*/ 0 w 7107601"/>
              <a:gd name="connsiteY27" fmla="*/ 505677 h 1431161"/>
              <a:gd name="connsiteX28" fmla="*/ 0 w 7107601"/>
              <a:gd name="connsiteY28"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31161"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7159" y="197809"/>
                  <a:pt x="7087787" y="289742"/>
                  <a:pt x="7107601" y="491365"/>
                </a:cubicBezTo>
                <a:cubicBezTo>
                  <a:pt x="7127415" y="692989"/>
                  <a:pt x="7128368" y="821495"/>
                  <a:pt x="7107601" y="925484"/>
                </a:cubicBezTo>
                <a:cubicBezTo>
                  <a:pt x="7086834" y="1029473"/>
                  <a:pt x="7104028" y="1215399"/>
                  <a:pt x="7107601" y="1431161"/>
                </a:cubicBezTo>
                <a:cubicBezTo>
                  <a:pt x="6907771" y="1414692"/>
                  <a:pt x="6623285" y="1463284"/>
                  <a:pt x="6461455" y="1431161"/>
                </a:cubicBezTo>
                <a:cubicBezTo>
                  <a:pt x="6299625" y="1399038"/>
                  <a:pt x="6147634" y="1444123"/>
                  <a:pt x="6028538" y="1431161"/>
                </a:cubicBezTo>
                <a:cubicBezTo>
                  <a:pt x="5909442" y="1418199"/>
                  <a:pt x="5711996" y="1409628"/>
                  <a:pt x="5524544" y="1431161"/>
                </a:cubicBezTo>
                <a:cubicBezTo>
                  <a:pt x="5337092" y="1452694"/>
                  <a:pt x="5135135" y="1442294"/>
                  <a:pt x="4807323" y="1431161"/>
                </a:cubicBezTo>
                <a:cubicBezTo>
                  <a:pt x="4479511" y="1420028"/>
                  <a:pt x="4422305" y="1435137"/>
                  <a:pt x="4303329" y="1431161"/>
                </a:cubicBezTo>
                <a:cubicBezTo>
                  <a:pt x="4184353" y="1427185"/>
                  <a:pt x="4068690" y="1429186"/>
                  <a:pt x="3870412" y="1431161"/>
                </a:cubicBezTo>
                <a:cubicBezTo>
                  <a:pt x="3672134" y="1433136"/>
                  <a:pt x="3474514" y="1400814"/>
                  <a:pt x="3153190" y="1431161"/>
                </a:cubicBezTo>
                <a:cubicBezTo>
                  <a:pt x="2831866" y="1461508"/>
                  <a:pt x="2702911" y="1438838"/>
                  <a:pt x="2578121" y="1431161"/>
                </a:cubicBezTo>
                <a:cubicBezTo>
                  <a:pt x="2453331" y="1423484"/>
                  <a:pt x="2361109" y="1430670"/>
                  <a:pt x="2145203" y="1431161"/>
                </a:cubicBezTo>
                <a:cubicBezTo>
                  <a:pt x="1929297" y="1431652"/>
                  <a:pt x="1744281" y="1414014"/>
                  <a:pt x="1427982" y="1431161"/>
                </a:cubicBezTo>
                <a:cubicBezTo>
                  <a:pt x="1111683" y="1448308"/>
                  <a:pt x="1056267" y="1431913"/>
                  <a:pt x="710760" y="1431161"/>
                </a:cubicBezTo>
                <a:cubicBezTo>
                  <a:pt x="365253" y="1430409"/>
                  <a:pt x="232981" y="1464832"/>
                  <a:pt x="0" y="1431161"/>
                </a:cubicBezTo>
                <a:cubicBezTo>
                  <a:pt x="4096" y="1331320"/>
                  <a:pt x="14289" y="1089272"/>
                  <a:pt x="0" y="968419"/>
                </a:cubicBezTo>
                <a:cubicBezTo>
                  <a:pt x="-14289" y="847566"/>
                  <a:pt x="-3505" y="662393"/>
                  <a:pt x="0" y="505677"/>
                </a:cubicBezTo>
                <a:cubicBezTo>
                  <a:pt x="3505" y="348961"/>
                  <a:pt x="-24419" y="166734"/>
                  <a:pt x="0" y="0"/>
                </a:cubicBezTo>
                <a:close/>
              </a:path>
              <a:path w="7107601" h="143116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24407" y="176532"/>
                  <a:pt x="7088344" y="345790"/>
                  <a:pt x="7107601" y="462742"/>
                </a:cubicBezTo>
                <a:cubicBezTo>
                  <a:pt x="7126858" y="579694"/>
                  <a:pt x="7122722" y="694356"/>
                  <a:pt x="7107601" y="925484"/>
                </a:cubicBezTo>
                <a:cubicBezTo>
                  <a:pt x="7092480" y="1156612"/>
                  <a:pt x="7105054" y="1202335"/>
                  <a:pt x="7107601" y="1431161"/>
                </a:cubicBezTo>
                <a:cubicBezTo>
                  <a:pt x="6892955" y="1452607"/>
                  <a:pt x="6782897" y="1449126"/>
                  <a:pt x="6603607" y="1431161"/>
                </a:cubicBezTo>
                <a:cubicBezTo>
                  <a:pt x="6424317" y="1413196"/>
                  <a:pt x="6236889" y="1417430"/>
                  <a:pt x="6099614" y="1431161"/>
                </a:cubicBezTo>
                <a:cubicBezTo>
                  <a:pt x="5962339" y="1444892"/>
                  <a:pt x="5779414" y="1409861"/>
                  <a:pt x="5595620" y="1431161"/>
                </a:cubicBezTo>
                <a:cubicBezTo>
                  <a:pt x="5411826" y="1452461"/>
                  <a:pt x="5175673" y="1419534"/>
                  <a:pt x="4949475" y="1431161"/>
                </a:cubicBezTo>
                <a:cubicBezTo>
                  <a:pt x="4723277" y="1442788"/>
                  <a:pt x="4526333" y="1457395"/>
                  <a:pt x="4232253" y="1431161"/>
                </a:cubicBezTo>
                <a:cubicBezTo>
                  <a:pt x="3938173" y="1404927"/>
                  <a:pt x="3923438" y="1419619"/>
                  <a:pt x="3728260" y="1431161"/>
                </a:cubicBezTo>
                <a:cubicBezTo>
                  <a:pt x="3533082" y="1442703"/>
                  <a:pt x="3305368" y="1443747"/>
                  <a:pt x="3082114" y="1431161"/>
                </a:cubicBezTo>
                <a:cubicBezTo>
                  <a:pt x="2858860" y="1418575"/>
                  <a:pt x="2501248" y="1462350"/>
                  <a:pt x="2293817" y="1431161"/>
                </a:cubicBezTo>
                <a:cubicBezTo>
                  <a:pt x="2086386" y="1399972"/>
                  <a:pt x="1977058" y="1410828"/>
                  <a:pt x="1718747" y="1431161"/>
                </a:cubicBezTo>
                <a:cubicBezTo>
                  <a:pt x="1460436" y="1451495"/>
                  <a:pt x="1295697" y="1418267"/>
                  <a:pt x="1072602" y="1431161"/>
                </a:cubicBezTo>
                <a:cubicBezTo>
                  <a:pt x="849508" y="1444055"/>
                  <a:pt x="848446" y="1409953"/>
                  <a:pt x="639684" y="1431161"/>
                </a:cubicBezTo>
                <a:cubicBezTo>
                  <a:pt x="430922" y="1452369"/>
                  <a:pt x="213616" y="1448454"/>
                  <a:pt x="0" y="1431161"/>
                </a:cubicBezTo>
                <a:cubicBezTo>
                  <a:pt x="4976" y="1268189"/>
                  <a:pt x="-19489" y="1106984"/>
                  <a:pt x="0" y="982731"/>
                </a:cubicBezTo>
                <a:cubicBezTo>
                  <a:pt x="19489" y="858478"/>
                  <a:pt x="3463" y="627036"/>
                  <a:pt x="0" y="491365"/>
                </a:cubicBezTo>
                <a:cubicBezTo>
                  <a:pt x="-3463" y="355694"/>
                  <a:pt x="8183" y="20686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a:spcAft>
                <a:spcPts val="600"/>
              </a:spcAft>
            </a:pPr>
            <a:r>
              <a:rPr lang="ja-JP" altLang="en-US"/>
              <a:t>あ</a:t>
            </a:r>
            <a:endParaRPr lang="en-US" altLang="ja-JP"/>
          </a:p>
          <a:p>
            <a:pPr>
              <a:spcAft>
                <a:spcPts val="600"/>
              </a:spcAft>
            </a:pPr>
            <a:endParaRPr kumimoji="1" lang="en-US" altLang="ja-JP"/>
          </a:p>
          <a:p>
            <a:pPr>
              <a:spcAft>
                <a:spcPts val="600"/>
              </a:spcAft>
            </a:pPr>
            <a:endParaRPr lang="en-US" altLang="ja-JP"/>
          </a:p>
          <a:p>
            <a:pPr>
              <a:spcAft>
                <a:spcPts val="600"/>
              </a:spcAft>
            </a:pPr>
            <a:endParaRPr kumimoji="1" lang="ja-JP" altLang="en-US"/>
          </a:p>
        </p:txBody>
      </p:sp>
      <p:sp>
        <p:nvSpPr>
          <p:cNvPr id="25" name="テキスト ボックス 24">
            <a:extLst>
              <a:ext uri="{FF2B5EF4-FFF2-40B4-BE49-F238E27FC236}">
                <a16:creationId xmlns:a16="http://schemas.microsoft.com/office/drawing/2014/main" id="{88FFF30E-899A-4B53-92E7-90D9E28F3F54}"/>
              </a:ext>
            </a:extLst>
          </p:cNvPr>
          <p:cNvSpPr txBox="1"/>
          <p:nvPr/>
        </p:nvSpPr>
        <p:spPr>
          <a:xfrm>
            <a:off x="8840459" y="5950059"/>
            <a:ext cx="2695425" cy="907941"/>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algn="ctr">
              <a:spcAft>
                <a:spcPts val="600"/>
              </a:spcAft>
            </a:pPr>
            <a:r>
              <a:rPr kumimoji="1" lang="ja-JP" altLang="en-US" sz="2400" dirty="0">
                <a:solidFill>
                  <a:schemeClr val="tx1">
                    <a:lumMod val="85000"/>
                    <a:lumOff val="15000"/>
                  </a:schemeClr>
                </a:solidFill>
                <a:latin typeface="HGｺﾞｼｯｸE" panose="020B0909000000000000" pitchFamily="49" charset="-128"/>
                <a:ea typeface="HGｺﾞｼｯｸE" panose="020B0909000000000000" pitchFamily="49" charset="-128"/>
              </a:rPr>
              <a:t>データベース担当</a:t>
            </a:r>
            <a:endParaRPr kumimoji="1" lang="en-US" altLang="ja-JP" sz="2400" dirty="0">
              <a:solidFill>
                <a:schemeClr val="tx1">
                  <a:lumMod val="85000"/>
                  <a:lumOff val="15000"/>
                </a:schemeClr>
              </a:solidFill>
              <a:latin typeface="HGｺﾞｼｯｸE" panose="020B0909000000000000" pitchFamily="49" charset="-128"/>
              <a:ea typeface="HGｺﾞｼｯｸE" panose="020B0909000000000000" pitchFamily="49" charset="-128"/>
            </a:endParaRPr>
          </a:p>
          <a:p>
            <a:pPr algn="ctr">
              <a:spcAft>
                <a:spcPts val="600"/>
              </a:spcAft>
            </a:pPr>
            <a:r>
              <a:rPr lang="ja-JP" altLang="en-US" sz="2400" dirty="0">
                <a:solidFill>
                  <a:schemeClr val="tx1">
                    <a:lumMod val="85000"/>
                    <a:lumOff val="15000"/>
                  </a:schemeClr>
                </a:solidFill>
                <a:latin typeface="HGｺﾞｼｯｸE" panose="020B0909000000000000" pitchFamily="49" charset="-128"/>
                <a:ea typeface="HGｺﾞｼｯｸE" panose="020B0909000000000000" pitchFamily="49" charset="-128"/>
              </a:rPr>
              <a:t>有我祐哉</a:t>
            </a:r>
            <a:endParaRPr kumimoji="1" lang="en-US" altLang="ja-JP" sz="2400" dirty="0">
              <a:solidFill>
                <a:schemeClr val="tx1">
                  <a:lumMod val="85000"/>
                  <a:lumOff val="15000"/>
                </a:schemeClr>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305570885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140FD315-0C8E-4945-9F81-185711E5C962}"/>
              </a:ext>
            </a:extLst>
          </p:cNvPr>
          <p:cNvSpPr>
            <a:spLocks noGrp="1"/>
          </p:cNvSpPr>
          <p:nvPr>
            <p:ph idx="1"/>
          </p:nvPr>
        </p:nvSpPr>
        <p:spPr>
          <a:xfrm>
            <a:off x="226170" y="278539"/>
            <a:ext cx="6568525" cy="481261"/>
          </a:xfrm>
        </p:spPr>
        <p:txBody>
          <a:bodyPr>
            <a:noAutofit/>
          </a:bodyPr>
          <a:lstStyle/>
          <a:p>
            <a:pPr marL="0" indent="0">
              <a:buNone/>
            </a:pPr>
            <a:r>
              <a:rPr kumimoji="1" lang="ja-JP" altLang="en-US" u="sng" dirty="0">
                <a:solidFill>
                  <a:schemeClr val="tx1">
                    <a:lumMod val="75000"/>
                    <a:lumOff val="25000"/>
                  </a:schemeClr>
                </a:solidFill>
                <a:latin typeface="HGｺﾞｼｯｸE" panose="020B0909000000000000" pitchFamily="49" charset="-128"/>
                <a:ea typeface="HGｺﾞｼｯｸE" panose="020B0909000000000000" pitchFamily="49" charset="-128"/>
              </a:rPr>
              <a:t>Ｑ</a:t>
            </a:r>
            <a:r>
              <a:rPr kumimoji="1" lang="en-US" altLang="ja-JP" u="sng" dirty="0">
                <a:solidFill>
                  <a:schemeClr val="tx1">
                    <a:lumMod val="75000"/>
                    <a:lumOff val="25000"/>
                  </a:schemeClr>
                </a:solidFill>
                <a:latin typeface="HGｺﾞｼｯｸE" panose="020B0909000000000000" pitchFamily="49" charset="-128"/>
                <a:ea typeface="HGｺﾞｼｯｸE" panose="020B0909000000000000" pitchFamily="49" charset="-128"/>
              </a:rPr>
              <a:t>.</a:t>
            </a:r>
            <a:r>
              <a:rPr kumimoji="1" lang="ja-JP" altLang="en-US" u="sng" dirty="0">
                <a:solidFill>
                  <a:schemeClr val="tx1">
                    <a:lumMod val="75000"/>
                    <a:lumOff val="25000"/>
                  </a:schemeClr>
                </a:solidFill>
                <a:latin typeface="HGｺﾞｼｯｸE" panose="020B0909000000000000" pitchFamily="49" charset="-128"/>
                <a:ea typeface="HGｺﾞｼｯｸE" panose="020B0909000000000000" pitchFamily="49" charset="-128"/>
              </a:rPr>
              <a:t>特に力をいれたことはなんですか？</a:t>
            </a:r>
          </a:p>
        </p:txBody>
      </p:sp>
      <p:pic>
        <p:nvPicPr>
          <p:cNvPr id="6" name="図 5" descr="座る, ネックレス が含まれている画像&#10;&#10;自動的に生成された説明">
            <a:extLst>
              <a:ext uri="{FF2B5EF4-FFF2-40B4-BE49-F238E27FC236}">
                <a16:creationId xmlns:a16="http://schemas.microsoft.com/office/drawing/2014/main" id="{D81DD44F-2BDD-419D-ADA9-3C71C576B1ED}"/>
              </a:ext>
            </a:extLst>
          </p:cNvPr>
          <p:cNvPicPr>
            <a:picLocks noChangeAspect="1"/>
          </p:cNvPicPr>
          <p:nvPr/>
        </p:nvPicPr>
        <p:blipFill rotWithShape="1">
          <a:blip r:embed="rId2">
            <a:extLst>
              <a:ext uri="{28A0092B-C50C-407E-A947-70E740481C1C}">
                <a14:useLocalDpi xmlns:a14="http://schemas.microsoft.com/office/drawing/2010/main" val="0"/>
              </a:ext>
            </a:extLst>
          </a:blip>
          <a:srcRect l="30419" r="20868" b="-1"/>
          <a:stretch/>
        </p:blipFill>
        <p:spPr>
          <a:xfrm>
            <a:off x="7226647" y="759800"/>
            <a:ext cx="4992560" cy="6857990"/>
          </a:xfrm>
          <a:prstGeom prst="rect">
            <a:avLst/>
          </a:prstGeom>
          <a:effectLst/>
        </p:spPr>
      </p:pic>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93" y="875474"/>
            <a:ext cx="7107601" cy="1431161"/>
          </a:xfrm>
          <a:custGeom>
            <a:avLst/>
            <a:gdLst>
              <a:gd name="connsiteX0" fmla="*/ 0 w 7107601"/>
              <a:gd name="connsiteY0" fmla="*/ 0 h 1431161"/>
              <a:gd name="connsiteX1" fmla="*/ 575070 w 7107601"/>
              <a:gd name="connsiteY1" fmla="*/ 0 h 1431161"/>
              <a:gd name="connsiteX2" fmla="*/ 1007987 w 7107601"/>
              <a:gd name="connsiteY2" fmla="*/ 0 h 1431161"/>
              <a:gd name="connsiteX3" fmla="*/ 1583057 w 7107601"/>
              <a:gd name="connsiteY3" fmla="*/ 0 h 1431161"/>
              <a:gd name="connsiteX4" fmla="*/ 2300278 w 7107601"/>
              <a:gd name="connsiteY4" fmla="*/ 0 h 1431161"/>
              <a:gd name="connsiteX5" fmla="*/ 3088576 w 7107601"/>
              <a:gd name="connsiteY5" fmla="*/ 0 h 1431161"/>
              <a:gd name="connsiteX6" fmla="*/ 3876873 w 7107601"/>
              <a:gd name="connsiteY6" fmla="*/ 0 h 1431161"/>
              <a:gd name="connsiteX7" fmla="*/ 4665171 w 7107601"/>
              <a:gd name="connsiteY7" fmla="*/ 0 h 1431161"/>
              <a:gd name="connsiteX8" fmla="*/ 5453468 w 7107601"/>
              <a:gd name="connsiteY8" fmla="*/ 0 h 1431161"/>
              <a:gd name="connsiteX9" fmla="*/ 5886386 w 7107601"/>
              <a:gd name="connsiteY9" fmla="*/ 0 h 1431161"/>
              <a:gd name="connsiteX10" fmla="*/ 7107601 w 7107601"/>
              <a:gd name="connsiteY10" fmla="*/ 0 h 1431161"/>
              <a:gd name="connsiteX11" fmla="*/ 7107601 w 7107601"/>
              <a:gd name="connsiteY11" fmla="*/ 477054 h 1431161"/>
              <a:gd name="connsiteX12" fmla="*/ 7107601 w 7107601"/>
              <a:gd name="connsiteY12" fmla="*/ 982731 h 1431161"/>
              <a:gd name="connsiteX13" fmla="*/ 7107601 w 7107601"/>
              <a:gd name="connsiteY13" fmla="*/ 1431161 h 1431161"/>
              <a:gd name="connsiteX14" fmla="*/ 6319303 w 7107601"/>
              <a:gd name="connsiteY14" fmla="*/ 1431161 h 1431161"/>
              <a:gd name="connsiteX15" fmla="*/ 5673158 w 7107601"/>
              <a:gd name="connsiteY15" fmla="*/ 1431161 h 1431161"/>
              <a:gd name="connsiteX16" fmla="*/ 5169164 w 7107601"/>
              <a:gd name="connsiteY16" fmla="*/ 1431161 h 1431161"/>
              <a:gd name="connsiteX17" fmla="*/ 4380867 w 7107601"/>
              <a:gd name="connsiteY17" fmla="*/ 1431161 h 1431161"/>
              <a:gd name="connsiteX18" fmla="*/ 3734721 w 7107601"/>
              <a:gd name="connsiteY18" fmla="*/ 1431161 h 1431161"/>
              <a:gd name="connsiteX19" fmla="*/ 3159652 w 7107601"/>
              <a:gd name="connsiteY19" fmla="*/ 1431161 h 1431161"/>
              <a:gd name="connsiteX20" fmla="*/ 2371354 w 7107601"/>
              <a:gd name="connsiteY20" fmla="*/ 1431161 h 1431161"/>
              <a:gd name="connsiteX21" fmla="*/ 1796285 w 7107601"/>
              <a:gd name="connsiteY21" fmla="*/ 1431161 h 1431161"/>
              <a:gd name="connsiteX22" fmla="*/ 1007987 w 7107601"/>
              <a:gd name="connsiteY22" fmla="*/ 1431161 h 1431161"/>
              <a:gd name="connsiteX23" fmla="*/ 0 w 7107601"/>
              <a:gd name="connsiteY23" fmla="*/ 1431161 h 1431161"/>
              <a:gd name="connsiteX24" fmla="*/ 0 w 7107601"/>
              <a:gd name="connsiteY24" fmla="*/ 925484 h 1431161"/>
              <a:gd name="connsiteX25" fmla="*/ 0 w 7107601"/>
              <a:gd name="connsiteY25" fmla="*/ 462742 h 1431161"/>
              <a:gd name="connsiteX26" fmla="*/ 0 w 7107601"/>
              <a:gd name="connsiteY26"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431161" fill="none" extrusionOk="0">
                <a:moveTo>
                  <a:pt x="0" y="0"/>
                </a:moveTo>
                <a:cubicBezTo>
                  <a:pt x="144586" y="-25327"/>
                  <a:pt x="446082" y="18375"/>
                  <a:pt x="575070" y="0"/>
                </a:cubicBezTo>
                <a:cubicBezTo>
                  <a:pt x="704058" y="-18375"/>
                  <a:pt x="852026" y="-2720"/>
                  <a:pt x="1007987" y="0"/>
                </a:cubicBezTo>
                <a:cubicBezTo>
                  <a:pt x="1163948" y="2720"/>
                  <a:pt x="1428095" y="3536"/>
                  <a:pt x="1583057" y="0"/>
                </a:cubicBezTo>
                <a:cubicBezTo>
                  <a:pt x="1738019" y="-3536"/>
                  <a:pt x="1973869" y="32653"/>
                  <a:pt x="2300278" y="0"/>
                </a:cubicBezTo>
                <a:cubicBezTo>
                  <a:pt x="2626687" y="-32653"/>
                  <a:pt x="2929585" y="9033"/>
                  <a:pt x="3088576" y="0"/>
                </a:cubicBezTo>
                <a:cubicBezTo>
                  <a:pt x="3247567" y="-9033"/>
                  <a:pt x="3712862" y="20892"/>
                  <a:pt x="3876873" y="0"/>
                </a:cubicBezTo>
                <a:cubicBezTo>
                  <a:pt x="4040884" y="-20892"/>
                  <a:pt x="4381546" y="28652"/>
                  <a:pt x="4665171" y="0"/>
                </a:cubicBezTo>
                <a:cubicBezTo>
                  <a:pt x="4948796" y="-28652"/>
                  <a:pt x="5120875" y="19588"/>
                  <a:pt x="5453468" y="0"/>
                </a:cubicBezTo>
                <a:cubicBezTo>
                  <a:pt x="5786061" y="-19588"/>
                  <a:pt x="5780341" y="21287"/>
                  <a:pt x="5886386" y="0"/>
                </a:cubicBezTo>
                <a:cubicBezTo>
                  <a:pt x="5992431" y="-21287"/>
                  <a:pt x="6596239" y="7344"/>
                  <a:pt x="7107601" y="0"/>
                </a:cubicBezTo>
                <a:cubicBezTo>
                  <a:pt x="7083963" y="193013"/>
                  <a:pt x="7123279" y="238613"/>
                  <a:pt x="7107601" y="477054"/>
                </a:cubicBezTo>
                <a:cubicBezTo>
                  <a:pt x="7091923" y="715495"/>
                  <a:pt x="7089897" y="836065"/>
                  <a:pt x="7107601" y="982731"/>
                </a:cubicBezTo>
                <a:cubicBezTo>
                  <a:pt x="7125305" y="1129397"/>
                  <a:pt x="7089351" y="1235608"/>
                  <a:pt x="7107601" y="1431161"/>
                </a:cubicBezTo>
                <a:cubicBezTo>
                  <a:pt x="6818857" y="1435097"/>
                  <a:pt x="6479101" y="1464348"/>
                  <a:pt x="6319303" y="1431161"/>
                </a:cubicBezTo>
                <a:cubicBezTo>
                  <a:pt x="6159505" y="1397974"/>
                  <a:pt x="5975110" y="1407583"/>
                  <a:pt x="5673158" y="1431161"/>
                </a:cubicBezTo>
                <a:cubicBezTo>
                  <a:pt x="5371207" y="1454739"/>
                  <a:pt x="5413223" y="1438518"/>
                  <a:pt x="5169164" y="1431161"/>
                </a:cubicBezTo>
                <a:cubicBezTo>
                  <a:pt x="4925105" y="1423804"/>
                  <a:pt x="4568391" y="1440100"/>
                  <a:pt x="4380867" y="1431161"/>
                </a:cubicBezTo>
                <a:cubicBezTo>
                  <a:pt x="4193343" y="1422222"/>
                  <a:pt x="3962084" y="1433314"/>
                  <a:pt x="3734721" y="1431161"/>
                </a:cubicBezTo>
                <a:cubicBezTo>
                  <a:pt x="3507358" y="1429008"/>
                  <a:pt x="3439670" y="1436959"/>
                  <a:pt x="3159652" y="1431161"/>
                </a:cubicBezTo>
                <a:cubicBezTo>
                  <a:pt x="2879634" y="1425363"/>
                  <a:pt x="2695008" y="1417682"/>
                  <a:pt x="2371354" y="1431161"/>
                </a:cubicBezTo>
                <a:cubicBezTo>
                  <a:pt x="2047700" y="1444640"/>
                  <a:pt x="1983961" y="1407006"/>
                  <a:pt x="1796285" y="1431161"/>
                </a:cubicBezTo>
                <a:cubicBezTo>
                  <a:pt x="1608609" y="1455316"/>
                  <a:pt x="1192714" y="1421481"/>
                  <a:pt x="1007987" y="1431161"/>
                </a:cubicBezTo>
                <a:cubicBezTo>
                  <a:pt x="823260" y="1440841"/>
                  <a:pt x="315397" y="1465573"/>
                  <a:pt x="0" y="1431161"/>
                </a:cubicBezTo>
                <a:cubicBezTo>
                  <a:pt x="-17422" y="1214845"/>
                  <a:pt x="25085" y="1098923"/>
                  <a:pt x="0" y="925484"/>
                </a:cubicBezTo>
                <a:cubicBezTo>
                  <a:pt x="-25085" y="752045"/>
                  <a:pt x="-14130" y="629320"/>
                  <a:pt x="0" y="462742"/>
                </a:cubicBezTo>
                <a:cubicBezTo>
                  <a:pt x="14130" y="296164"/>
                  <a:pt x="5028" y="209602"/>
                  <a:pt x="0" y="0"/>
                </a:cubicBezTo>
                <a:close/>
              </a:path>
              <a:path w="7107601" h="1431161" stroke="0" extrusionOk="0">
                <a:moveTo>
                  <a:pt x="0" y="0"/>
                </a:moveTo>
                <a:cubicBezTo>
                  <a:pt x="274899" y="20256"/>
                  <a:pt x="515623" y="-4820"/>
                  <a:pt x="646146" y="0"/>
                </a:cubicBezTo>
                <a:cubicBezTo>
                  <a:pt x="776669" y="4820"/>
                  <a:pt x="1212180" y="9404"/>
                  <a:pt x="1363367" y="0"/>
                </a:cubicBezTo>
                <a:cubicBezTo>
                  <a:pt x="1514554" y="-9404"/>
                  <a:pt x="1829782" y="5507"/>
                  <a:pt x="2080589" y="0"/>
                </a:cubicBezTo>
                <a:cubicBezTo>
                  <a:pt x="2331396" y="-5507"/>
                  <a:pt x="2349523" y="-6339"/>
                  <a:pt x="2513506" y="0"/>
                </a:cubicBezTo>
                <a:cubicBezTo>
                  <a:pt x="2677489" y="6339"/>
                  <a:pt x="2860070" y="-25033"/>
                  <a:pt x="3017500" y="0"/>
                </a:cubicBezTo>
                <a:cubicBezTo>
                  <a:pt x="3174930" y="25033"/>
                  <a:pt x="3463140" y="21900"/>
                  <a:pt x="3663645" y="0"/>
                </a:cubicBezTo>
                <a:cubicBezTo>
                  <a:pt x="3864150" y="-21900"/>
                  <a:pt x="3959711" y="15126"/>
                  <a:pt x="4096563" y="0"/>
                </a:cubicBezTo>
                <a:cubicBezTo>
                  <a:pt x="4233415" y="-15126"/>
                  <a:pt x="4419377" y="-3502"/>
                  <a:pt x="4529480" y="0"/>
                </a:cubicBezTo>
                <a:cubicBezTo>
                  <a:pt x="4639583" y="3502"/>
                  <a:pt x="5066171" y="-19889"/>
                  <a:pt x="5246702" y="0"/>
                </a:cubicBezTo>
                <a:cubicBezTo>
                  <a:pt x="5427233" y="19889"/>
                  <a:pt x="5584398" y="16056"/>
                  <a:pt x="5679619" y="0"/>
                </a:cubicBezTo>
                <a:cubicBezTo>
                  <a:pt x="5774840" y="-16056"/>
                  <a:pt x="5917381" y="-19008"/>
                  <a:pt x="6112537" y="0"/>
                </a:cubicBezTo>
                <a:cubicBezTo>
                  <a:pt x="6307693" y="19008"/>
                  <a:pt x="6616218" y="45190"/>
                  <a:pt x="7107601" y="0"/>
                </a:cubicBezTo>
                <a:cubicBezTo>
                  <a:pt x="7090887" y="182431"/>
                  <a:pt x="7109527" y="281211"/>
                  <a:pt x="7107601" y="477054"/>
                </a:cubicBezTo>
                <a:cubicBezTo>
                  <a:pt x="7105675" y="672897"/>
                  <a:pt x="7083361" y="799389"/>
                  <a:pt x="7107601" y="968419"/>
                </a:cubicBezTo>
                <a:cubicBezTo>
                  <a:pt x="7131841" y="1137450"/>
                  <a:pt x="7116944" y="1219369"/>
                  <a:pt x="7107601" y="1431161"/>
                </a:cubicBezTo>
                <a:cubicBezTo>
                  <a:pt x="6725939" y="1467025"/>
                  <a:pt x="6535454" y="1428981"/>
                  <a:pt x="6319303" y="1431161"/>
                </a:cubicBezTo>
                <a:cubicBezTo>
                  <a:pt x="6103152" y="1433341"/>
                  <a:pt x="5923645" y="1416476"/>
                  <a:pt x="5531006" y="1431161"/>
                </a:cubicBezTo>
                <a:cubicBezTo>
                  <a:pt x="5138367" y="1445846"/>
                  <a:pt x="5223020" y="1415331"/>
                  <a:pt x="5098088" y="1431161"/>
                </a:cubicBezTo>
                <a:cubicBezTo>
                  <a:pt x="4973156" y="1446991"/>
                  <a:pt x="4646524" y="1452720"/>
                  <a:pt x="4380867" y="1431161"/>
                </a:cubicBezTo>
                <a:cubicBezTo>
                  <a:pt x="4115210" y="1409602"/>
                  <a:pt x="4120500" y="1442267"/>
                  <a:pt x="3947949" y="1431161"/>
                </a:cubicBezTo>
                <a:cubicBezTo>
                  <a:pt x="3775398" y="1420055"/>
                  <a:pt x="3622934" y="1431484"/>
                  <a:pt x="3372880" y="1431161"/>
                </a:cubicBezTo>
                <a:cubicBezTo>
                  <a:pt x="3122826" y="1430838"/>
                  <a:pt x="2960640" y="1417989"/>
                  <a:pt x="2655658" y="1431161"/>
                </a:cubicBezTo>
                <a:cubicBezTo>
                  <a:pt x="2350676" y="1444333"/>
                  <a:pt x="2317453" y="1454945"/>
                  <a:pt x="2151665" y="1431161"/>
                </a:cubicBezTo>
                <a:cubicBezTo>
                  <a:pt x="1985877" y="1407377"/>
                  <a:pt x="1876497" y="1444113"/>
                  <a:pt x="1718747" y="1431161"/>
                </a:cubicBezTo>
                <a:cubicBezTo>
                  <a:pt x="1560997" y="1418209"/>
                  <a:pt x="1423977" y="1443220"/>
                  <a:pt x="1214754" y="1431161"/>
                </a:cubicBezTo>
                <a:cubicBezTo>
                  <a:pt x="1005531" y="1419102"/>
                  <a:pt x="861211" y="1449022"/>
                  <a:pt x="710760" y="1431161"/>
                </a:cubicBezTo>
                <a:cubicBezTo>
                  <a:pt x="560309" y="1413300"/>
                  <a:pt x="146431" y="1422672"/>
                  <a:pt x="0" y="1431161"/>
                </a:cubicBezTo>
                <a:cubicBezTo>
                  <a:pt x="2918" y="1209618"/>
                  <a:pt x="-22955" y="1191958"/>
                  <a:pt x="0" y="968419"/>
                </a:cubicBezTo>
                <a:cubicBezTo>
                  <a:pt x="22955" y="744880"/>
                  <a:pt x="-5796" y="660445"/>
                  <a:pt x="0" y="534300"/>
                </a:cubicBezTo>
                <a:cubicBezTo>
                  <a:pt x="5796" y="408155"/>
                  <a:pt x="1969" y="237850"/>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8" name="テキスト ボックス 7">
            <a:extLst>
              <a:ext uri="{FF2B5EF4-FFF2-40B4-BE49-F238E27FC236}">
                <a16:creationId xmlns:a16="http://schemas.microsoft.com/office/drawing/2014/main" id="{E3EB4CEC-A283-4078-A5A6-E102A2840450}"/>
              </a:ext>
            </a:extLst>
          </p:cNvPr>
          <p:cNvSpPr txBox="1"/>
          <p:nvPr/>
        </p:nvSpPr>
        <p:spPr>
          <a:xfrm>
            <a:off x="226170" y="2322040"/>
            <a:ext cx="8416965" cy="523220"/>
          </a:xfrm>
          <a:prstGeom prst="rect">
            <a:avLst/>
          </a:prstGeom>
          <a:no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u="sng"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成果を教えてください</a:t>
            </a: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92" y="2894101"/>
            <a:ext cx="7107601" cy="1431161"/>
          </a:xfrm>
          <a:custGeom>
            <a:avLst/>
            <a:gdLst>
              <a:gd name="connsiteX0" fmla="*/ 0 w 7107601"/>
              <a:gd name="connsiteY0" fmla="*/ 0 h 1431161"/>
              <a:gd name="connsiteX1" fmla="*/ 717222 w 7107601"/>
              <a:gd name="connsiteY1" fmla="*/ 0 h 1431161"/>
              <a:gd name="connsiteX2" fmla="*/ 1434443 w 7107601"/>
              <a:gd name="connsiteY2" fmla="*/ 0 h 1431161"/>
              <a:gd name="connsiteX3" fmla="*/ 2151665 w 7107601"/>
              <a:gd name="connsiteY3" fmla="*/ 0 h 1431161"/>
              <a:gd name="connsiteX4" fmla="*/ 2868886 w 7107601"/>
              <a:gd name="connsiteY4" fmla="*/ 0 h 1431161"/>
              <a:gd name="connsiteX5" fmla="*/ 3443956 w 7107601"/>
              <a:gd name="connsiteY5" fmla="*/ 0 h 1431161"/>
              <a:gd name="connsiteX6" fmla="*/ 4232253 w 7107601"/>
              <a:gd name="connsiteY6" fmla="*/ 0 h 1431161"/>
              <a:gd name="connsiteX7" fmla="*/ 5020551 w 7107601"/>
              <a:gd name="connsiteY7" fmla="*/ 0 h 1431161"/>
              <a:gd name="connsiteX8" fmla="*/ 5666696 w 7107601"/>
              <a:gd name="connsiteY8" fmla="*/ 0 h 1431161"/>
              <a:gd name="connsiteX9" fmla="*/ 6383918 w 7107601"/>
              <a:gd name="connsiteY9" fmla="*/ 0 h 1431161"/>
              <a:gd name="connsiteX10" fmla="*/ 7107601 w 7107601"/>
              <a:gd name="connsiteY10" fmla="*/ 0 h 1431161"/>
              <a:gd name="connsiteX11" fmla="*/ 7107601 w 7107601"/>
              <a:gd name="connsiteY11" fmla="*/ 491365 h 1431161"/>
              <a:gd name="connsiteX12" fmla="*/ 7107601 w 7107601"/>
              <a:gd name="connsiteY12" fmla="*/ 925484 h 1431161"/>
              <a:gd name="connsiteX13" fmla="*/ 7107601 w 7107601"/>
              <a:gd name="connsiteY13" fmla="*/ 1431161 h 1431161"/>
              <a:gd name="connsiteX14" fmla="*/ 6461455 w 7107601"/>
              <a:gd name="connsiteY14" fmla="*/ 1431161 h 1431161"/>
              <a:gd name="connsiteX15" fmla="*/ 6028538 w 7107601"/>
              <a:gd name="connsiteY15" fmla="*/ 1431161 h 1431161"/>
              <a:gd name="connsiteX16" fmla="*/ 5524544 w 7107601"/>
              <a:gd name="connsiteY16" fmla="*/ 1431161 h 1431161"/>
              <a:gd name="connsiteX17" fmla="*/ 4807323 w 7107601"/>
              <a:gd name="connsiteY17" fmla="*/ 1431161 h 1431161"/>
              <a:gd name="connsiteX18" fmla="*/ 4303329 w 7107601"/>
              <a:gd name="connsiteY18" fmla="*/ 1431161 h 1431161"/>
              <a:gd name="connsiteX19" fmla="*/ 3870412 w 7107601"/>
              <a:gd name="connsiteY19" fmla="*/ 1431161 h 1431161"/>
              <a:gd name="connsiteX20" fmla="*/ 3153190 w 7107601"/>
              <a:gd name="connsiteY20" fmla="*/ 1431161 h 1431161"/>
              <a:gd name="connsiteX21" fmla="*/ 2578121 w 7107601"/>
              <a:gd name="connsiteY21" fmla="*/ 1431161 h 1431161"/>
              <a:gd name="connsiteX22" fmla="*/ 2145203 w 7107601"/>
              <a:gd name="connsiteY22" fmla="*/ 1431161 h 1431161"/>
              <a:gd name="connsiteX23" fmla="*/ 1427982 w 7107601"/>
              <a:gd name="connsiteY23" fmla="*/ 1431161 h 1431161"/>
              <a:gd name="connsiteX24" fmla="*/ 710760 w 7107601"/>
              <a:gd name="connsiteY24" fmla="*/ 1431161 h 1431161"/>
              <a:gd name="connsiteX25" fmla="*/ 0 w 7107601"/>
              <a:gd name="connsiteY25" fmla="*/ 1431161 h 1431161"/>
              <a:gd name="connsiteX26" fmla="*/ 0 w 7107601"/>
              <a:gd name="connsiteY26" fmla="*/ 968419 h 1431161"/>
              <a:gd name="connsiteX27" fmla="*/ 0 w 7107601"/>
              <a:gd name="connsiteY27" fmla="*/ 505677 h 1431161"/>
              <a:gd name="connsiteX28" fmla="*/ 0 w 7107601"/>
              <a:gd name="connsiteY28"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31161"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7159" y="197809"/>
                  <a:pt x="7087787" y="289742"/>
                  <a:pt x="7107601" y="491365"/>
                </a:cubicBezTo>
                <a:cubicBezTo>
                  <a:pt x="7127415" y="692989"/>
                  <a:pt x="7128368" y="821495"/>
                  <a:pt x="7107601" y="925484"/>
                </a:cubicBezTo>
                <a:cubicBezTo>
                  <a:pt x="7086834" y="1029473"/>
                  <a:pt x="7104028" y="1215399"/>
                  <a:pt x="7107601" y="1431161"/>
                </a:cubicBezTo>
                <a:cubicBezTo>
                  <a:pt x="6907771" y="1414692"/>
                  <a:pt x="6623285" y="1463284"/>
                  <a:pt x="6461455" y="1431161"/>
                </a:cubicBezTo>
                <a:cubicBezTo>
                  <a:pt x="6299625" y="1399038"/>
                  <a:pt x="6147634" y="1444123"/>
                  <a:pt x="6028538" y="1431161"/>
                </a:cubicBezTo>
                <a:cubicBezTo>
                  <a:pt x="5909442" y="1418199"/>
                  <a:pt x="5711996" y="1409628"/>
                  <a:pt x="5524544" y="1431161"/>
                </a:cubicBezTo>
                <a:cubicBezTo>
                  <a:pt x="5337092" y="1452694"/>
                  <a:pt x="5135135" y="1442294"/>
                  <a:pt x="4807323" y="1431161"/>
                </a:cubicBezTo>
                <a:cubicBezTo>
                  <a:pt x="4479511" y="1420028"/>
                  <a:pt x="4422305" y="1435137"/>
                  <a:pt x="4303329" y="1431161"/>
                </a:cubicBezTo>
                <a:cubicBezTo>
                  <a:pt x="4184353" y="1427185"/>
                  <a:pt x="4068690" y="1429186"/>
                  <a:pt x="3870412" y="1431161"/>
                </a:cubicBezTo>
                <a:cubicBezTo>
                  <a:pt x="3672134" y="1433136"/>
                  <a:pt x="3474514" y="1400814"/>
                  <a:pt x="3153190" y="1431161"/>
                </a:cubicBezTo>
                <a:cubicBezTo>
                  <a:pt x="2831866" y="1461508"/>
                  <a:pt x="2702911" y="1438838"/>
                  <a:pt x="2578121" y="1431161"/>
                </a:cubicBezTo>
                <a:cubicBezTo>
                  <a:pt x="2453331" y="1423484"/>
                  <a:pt x="2361109" y="1430670"/>
                  <a:pt x="2145203" y="1431161"/>
                </a:cubicBezTo>
                <a:cubicBezTo>
                  <a:pt x="1929297" y="1431652"/>
                  <a:pt x="1744281" y="1414014"/>
                  <a:pt x="1427982" y="1431161"/>
                </a:cubicBezTo>
                <a:cubicBezTo>
                  <a:pt x="1111683" y="1448308"/>
                  <a:pt x="1056267" y="1431913"/>
                  <a:pt x="710760" y="1431161"/>
                </a:cubicBezTo>
                <a:cubicBezTo>
                  <a:pt x="365253" y="1430409"/>
                  <a:pt x="232981" y="1464832"/>
                  <a:pt x="0" y="1431161"/>
                </a:cubicBezTo>
                <a:cubicBezTo>
                  <a:pt x="4096" y="1331320"/>
                  <a:pt x="14289" y="1089272"/>
                  <a:pt x="0" y="968419"/>
                </a:cubicBezTo>
                <a:cubicBezTo>
                  <a:pt x="-14289" y="847566"/>
                  <a:pt x="-3505" y="662393"/>
                  <a:pt x="0" y="505677"/>
                </a:cubicBezTo>
                <a:cubicBezTo>
                  <a:pt x="3505" y="348961"/>
                  <a:pt x="-24419" y="166734"/>
                  <a:pt x="0" y="0"/>
                </a:cubicBezTo>
                <a:close/>
              </a:path>
              <a:path w="7107601" h="143116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24407" y="176532"/>
                  <a:pt x="7088344" y="345790"/>
                  <a:pt x="7107601" y="462742"/>
                </a:cubicBezTo>
                <a:cubicBezTo>
                  <a:pt x="7126858" y="579694"/>
                  <a:pt x="7122722" y="694356"/>
                  <a:pt x="7107601" y="925484"/>
                </a:cubicBezTo>
                <a:cubicBezTo>
                  <a:pt x="7092480" y="1156612"/>
                  <a:pt x="7105054" y="1202335"/>
                  <a:pt x="7107601" y="1431161"/>
                </a:cubicBezTo>
                <a:cubicBezTo>
                  <a:pt x="6892955" y="1452607"/>
                  <a:pt x="6782897" y="1449126"/>
                  <a:pt x="6603607" y="1431161"/>
                </a:cubicBezTo>
                <a:cubicBezTo>
                  <a:pt x="6424317" y="1413196"/>
                  <a:pt x="6236889" y="1417430"/>
                  <a:pt x="6099614" y="1431161"/>
                </a:cubicBezTo>
                <a:cubicBezTo>
                  <a:pt x="5962339" y="1444892"/>
                  <a:pt x="5779414" y="1409861"/>
                  <a:pt x="5595620" y="1431161"/>
                </a:cubicBezTo>
                <a:cubicBezTo>
                  <a:pt x="5411826" y="1452461"/>
                  <a:pt x="5175673" y="1419534"/>
                  <a:pt x="4949475" y="1431161"/>
                </a:cubicBezTo>
                <a:cubicBezTo>
                  <a:pt x="4723277" y="1442788"/>
                  <a:pt x="4526333" y="1457395"/>
                  <a:pt x="4232253" y="1431161"/>
                </a:cubicBezTo>
                <a:cubicBezTo>
                  <a:pt x="3938173" y="1404927"/>
                  <a:pt x="3923438" y="1419619"/>
                  <a:pt x="3728260" y="1431161"/>
                </a:cubicBezTo>
                <a:cubicBezTo>
                  <a:pt x="3533082" y="1442703"/>
                  <a:pt x="3305368" y="1443747"/>
                  <a:pt x="3082114" y="1431161"/>
                </a:cubicBezTo>
                <a:cubicBezTo>
                  <a:pt x="2858860" y="1418575"/>
                  <a:pt x="2501248" y="1462350"/>
                  <a:pt x="2293817" y="1431161"/>
                </a:cubicBezTo>
                <a:cubicBezTo>
                  <a:pt x="2086386" y="1399972"/>
                  <a:pt x="1977058" y="1410828"/>
                  <a:pt x="1718747" y="1431161"/>
                </a:cubicBezTo>
                <a:cubicBezTo>
                  <a:pt x="1460436" y="1451495"/>
                  <a:pt x="1295697" y="1418267"/>
                  <a:pt x="1072602" y="1431161"/>
                </a:cubicBezTo>
                <a:cubicBezTo>
                  <a:pt x="849508" y="1444055"/>
                  <a:pt x="848446" y="1409953"/>
                  <a:pt x="639684" y="1431161"/>
                </a:cubicBezTo>
                <a:cubicBezTo>
                  <a:pt x="430922" y="1452369"/>
                  <a:pt x="213616" y="1448454"/>
                  <a:pt x="0" y="1431161"/>
                </a:cubicBezTo>
                <a:cubicBezTo>
                  <a:pt x="4976" y="1268189"/>
                  <a:pt x="-19489" y="1106984"/>
                  <a:pt x="0" y="982731"/>
                </a:cubicBezTo>
                <a:cubicBezTo>
                  <a:pt x="19489" y="858478"/>
                  <a:pt x="3463" y="627036"/>
                  <a:pt x="0" y="491365"/>
                </a:cubicBezTo>
                <a:cubicBezTo>
                  <a:pt x="-3463" y="355694"/>
                  <a:pt x="8183" y="20686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あ</a:t>
            </a: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ja-JP" altLang="en-US"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8" name="テキスト ボックス 17">
            <a:extLst>
              <a:ext uri="{FF2B5EF4-FFF2-40B4-BE49-F238E27FC236}">
                <a16:creationId xmlns:a16="http://schemas.microsoft.com/office/drawing/2014/main" id="{3662982F-67FF-47A1-BCC2-1C09B779617C}"/>
              </a:ext>
            </a:extLst>
          </p:cNvPr>
          <p:cNvSpPr txBox="1"/>
          <p:nvPr/>
        </p:nvSpPr>
        <p:spPr>
          <a:xfrm>
            <a:off x="226170" y="4362175"/>
            <a:ext cx="5832157" cy="523220"/>
          </a:xfrm>
          <a:prstGeom prst="rect">
            <a:avLst/>
          </a:prstGeom>
          <a:no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u="sng"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今後の展望を教えてください</a:t>
            </a:r>
            <a:endParaRPr kumimoji="1" lang="ja-JP" altLang="en-US" sz="2800" b="0" i="0" u="sng" strike="noStrike" kern="1200" cap="none" spc="0" normalizeH="0" baseline="0" noProof="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endParaRP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79791" y="4917463"/>
            <a:ext cx="7107601" cy="1431161"/>
          </a:xfrm>
          <a:custGeom>
            <a:avLst/>
            <a:gdLst>
              <a:gd name="connsiteX0" fmla="*/ 0 w 7107601"/>
              <a:gd name="connsiteY0" fmla="*/ 0 h 1431161"/>
              <a:gd name="connsiteX1" fmla="*/ 717222 w 7107601"/>
              <a:gd name="connsiteY1" fmla="*/ 0 h 1431161"/>
              <a:gd name="connsiteX2" fmla="*/ 1434443 w 7107601"/>
              <a:gd name="connsiteY2" fmla="*/ 0 h 1431161"/>
              <a:gd name="connsiteX3" fmla="*/ 2151665 w 7107601"/>
              <a:gd name="connsiteY3" fmla="*/ 0 h 1431161"/>
              <a:gd name="connsiteX4" fmla="*/ 2868886 w 7107601"/>
              <a:gd name="connsiteY4" fmla="*/ 0 h 1431161"/>
              <a:gd name="connsiteX5" fmla="*/ 3443956 w 7107601"/>
              <a:gd name="connsiteY5" fmla="*/ 0 h 1431161"/>
              <a:gd name="connsiteX6" fmla="*/ 4232253 w 7107601"/>
              <a:gd name="connsiteY6" fmla="*/ 0 h 1431161"/>
              <a:gd name="connsiteX7" fmla="*/ 5020551 w 7107601"/>
              <a:gd name="connsiteY7" fmla="*/ 0 h 1431161"/>
              <a:gd name="connsiteX8" fmla="*/ 5666696 w 7107601"/>
              <a:gd name="connsiteY8" fmla="*/ 0 h 1431161"/>
              <a:gd name="connsiteX9" fmla="*/ 6383918 w 7107601"/>
              <a:gd name="connsiteY9" fmla="*/ 0 h 1431161"/>
              <a:gd name="connsiteX10" fmla="*/ 7107601 w 7107601"/>
              <a:gd name="connsiteY10" fmla="*/ 0 h 1431161"/>
              <a:gd name="connsiteX11" fmla="*/ 7107601 w 7107601"/>
              <a:gd name="connsiteY11" fmla="*/ 491365 h 1431161"/>
              <a:gd name="connsiteX12" fmla="*/ 7107601 w 7107601"/>
              <a:gd name="connsiteY12" fmla="*/ 925484 h 1431161"/>
              <a:gd name="connsiteX13" fmla="*/ 7107601 w 7107601"/>
              <a:gd name="connsiteY13" fmla="*/ 1431161 h 1431161"/>
              <a:gd name="connsiteX14" fmla="*/ 6461455 w 7107601"/>
              <a:gd name="connsiteY14" fmla="*/ 1431161 h 1431161"/>
              <a:gd name="connsiteX15" fmla="*/ 6028538 w 7107601"/>
              <a:gd name="connsiteY15" fmla="*/ 1431161 h 1431161"/>
              <a:gd name="connsiteX16" fmla="*/ 5524544 w 7107601"/>
              <a:gd name="connsiteY16" fmla="*/ 1431161 h 1431161"/>
              <a:gd name="connsiteX17" fmla="*/ 4807323 w 7107601"/>
              <a:gd name="connsiteY17" fmla="*/ 1431161 h 1431161"/>
              <a:gd name="connsiteX18" fmla="*/ 4303329 w 7107601"/>
              <a:gd name="connsiteY18" fmla="*/ 1431161 h 1431161"/>
              <a:gd name="connsiteX19" fmla="*/ 3870412 w 7107601"/>
              <a:gd name="connsiteY19" fmla="*/ 1431161 h 1431161"/>
              <a:gd name="connsiteX20" fmla="*/ 3153190 w 7107601"/>
              <a:gd name="connsiteY20" fmla="*/ 1431161 h 1431161"/>
              <a:gd name="connsiteX21" fmla="*/ 2578121 w 7107601"/>
              <a:gd name="connsiteY21" fmla="*/ 1431161 h 1431161"/>
              <a:gd name="connsiteX22" fmla="*/ 2145203 w 7107601"/>
              <a:gd name="connsiteY22" fmla="*/ 1431161 h 1431161"/>
              <a:gd name="connsiteX23" fmla="*/ 1427982 w 7107601"/>
              <a:gd name="connsiteY23" fmla="*/ 1431161 h 1431161"/>
              <a:gd name="connsiteX24" fmla="*/ 710760 w 7107601"/>
              <a:gd name="connsiteY24" fmla="*/ 1431161 h 1431161"/>
              <a:gd name="connsiteX25" fmla="*/ 0 w 7107601"/>
              <a:gd name="connsiteY25" fmla="*/ 1431161 h 1431161"/>
              <a:gd name="connsiteX26" fmla="*/ 0 w 7107601"/>
              <a:gd name="connsiteY26" fmla="*/ 968419 h 1431161"/>
              <a:gd name="connsiteX27" fmla="*/ 0 w 7107601"/>
              <a:gd name="connsiteY27" fmla="*/ 505677 h 1431161"/>
              <a:gd name="connsiteX28" fmla="*/ 0 w 7107601"/>
              <a:gd name="connsiteY28"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31161"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7159" y="197809"/>
                  <a:pt x="7087787" y="289742"/>
                  <a:pt x="7107601" y="491365"/>
                </a:cubicBezTo>
                <a:cubicBezTo>
                  <a:pt x="7127415" y="692989"/>
                  <a:pt x="7128368" y="821495"/>
                  <a:pt x="7107601" y="925484"/>
                </a:cubicBezTo>
                <a:cubicBezTo>
                  <a:pt x="7086834" y="1029473"/>
                  <a:pt x="7104028" y="1215399"/>
                  <a:pt x="7107601" y="1431161"/>
                </a:cubicBezTo>
                <a:cubicBezTo>
                  <a:pt x="6907771" y="1414692"/>
                  <a:pt x="6623285" y="1463284"/>
                  <a:pt x="6461455" y="1431161"/>
                </a:cubicBezTo>
                <a:cubicBezTo>
                  <a:pt x="6299625" y="1399038"/>
                  <a:pt x="6147634" y="1444123"/>
                  <a:pt x="6028538" y="1431161"/>
                </a:cubicBezTo>
                <a:cubicBezTo>
                  <a:pt x="5909442" y="1418199"/>
                  <a:pt x="5711996" y="1409628"/>
                  <a:pt x="5524544" y="1431161"/>
                </a:cubicBezTo>
                <a:cubicBezTo>
                  <a:pt x="5337092" y="1452694"/>
                  <a:pt x="5135135" y="1442294"/>
                  <a:pt x="4807323" y="1431161"/>
                </a:cubicBezTo>
                <a:cubicBezTo>
                  <a:pt x="4479511" y="1420028"/>
                  <a:pt x="4422305" y="1435137"/>
                  <a:pt x="4303329" y="1431161"/>
                </a:cubicBezTo>
                <a:cubicBezTo>
                  <a:pt x="4184353" y="1427185"/>
                  <a:pt x="4068690" y="1429186"/>
                  <a:pt x="3870412" y="1431161"/>
                </a:cubicBezTo>
                <a:cubicBezTo>
                  <a:pt x="3672134" y="1433136"/>
                  <a:pt x="3474514" y="1400814"/>
                  <a:pt x="3153190" y="1431161"/>
                </a:cubicBezTo>
                <a:cubicBezTo>
                  <a:pt x="2831866" y="1461508"/>
                  <a:pt x="2702911" y="1438838"/>
                  <a:pt x="2578121" y="1431161"/>
                </a:cubicBezTo>
                <a:cubicBezTo>
                  <a:pt x="2453331" y="1423484"/>
                  <a:pt x="2361109" y="1430670"/>
                  <a:pt x="2145203" y="1431161"/>
                </a:cubicBezTo>
                <a:cubicBezTo>
                  <a:pt x="1929297" y="1431652"/>
                  <a:pt x="1744281" y="1414014"/>
                  <a:pt x="1427982" y="1431161"/>
                </a:cubicBezTo>
                <a:cubicBezTo>
                  <a:pt x="1111683" y="1448308"/>
                  <a:pt x="1056267" y="1431913"/>
                  <a:pt x="710760" y="1431161"/>
                </a:cubicBezTo>
                <a:cubicBezTo>
                  <a:pt x="365253" y="1430409"/>
                  <a:pt x="232981" y="1464832"/>
                  <a:pt x="0" y="1431161"/>
                </a:cubicBezTo>
                <a:cubicBezTo>
                  <a:pt x="4096" y="1331320"/>
                  <a:pt x="14289" y="1089272"/>
                  <a:pt x="0" y="968419"/>
                </a:cubicBezTo>
                <a:cubicBezTo>
                  <a:pt x="-14289" y="847566"/>
                  <a:pt x="-3505" y="662393"/>
                  <a:pt x="0" y="505677"/>
                </a:cubicBezTo>
                <a:cubicBezTo>
                  <a:pt x="3505" y="348961"/>
                  <a:pt x="-24419" y="166734"/>
                  <a:pt x="0" y="0"/>
                </a:cubicBezTo>
                <a:close/>
              </a:path>
              <a:path w="7107601" h="143116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24407" y="176532"/>
                  <a:pt x="7088344" y="345790"/>
                  <a:pt x="7107601" y="462742"/>
                </a:cubicBezTo>
                <a:cubicBezTo>
                  <a:pt x="7126858" y="579694"/>
                  <a:pt x="7122722" y="694356"/>
                  <a:pt x="7107601" y="925484"/>
                </a:cubicBezTo>
                <a:cubicBezTo>
                  <a:pt x="7092480" y="1156612"/>
                  <a:pt x="7105054" y="1202335"/>
                  <a:pt x="7107601" y="1431161"/>
                </a:cubicBezTo>
                <a:cubicBezTo>
                  <a:pt x="6892955" y="1452607"/>
                  <a:pt x="6782897" y="1449126"/>
                  <a:pt x="6603607" y="1431161"/>
                </a:cubicBezTo>
                <a:cubicBezTo>
                  <a:pt x="6424317" y="1413196"/>
                  <a:pt x="6236889" y="1417430"/>
                  <a:pt x="6099614" y="1431161"/>
                </a:cubicBezTo>
                <a:cubicBezTo>
                  <a:pt x="5962339" y="1444892"/>
                  <a:pt x="5779414" y="1409861"/>
                  <a:pt x="5595620" y="1431161"/>
                </a:cubicBezTo>
                <a:cubicBezTo>
                  <a:pt x="5411826" y="1452461"/>
                  <a:pt x="5175673" y="1419534"/>
                  <a:pt x="4949475" y="1431161"/>
                </a:cubicBezTo>
                <a:cubicBezTo>
                  <a:pt x="4723277" y="1442788"/>
                  <a:pt x="4526333" y="1457395"/>
                  <a:pt x="4232253" y="1431161"/>
                </a:cubicBezTo>
                <a:cubicBezTo>
                  <a:pt x="3938173" y="1404927"/>
                  <a:pt x="3923438" y="1419619"/>
                  <a:pt x="3728260" y="1431161"/>
                </a:cubicBezTo>
                <a:cubicBezTo>
                  <a:pt x="3533082" y="1442703"/>
                  <a:pt x="3305368" y="1443747"/>
                  <a:pt x="3082114" y="1431161"/>
                </a:cubicBezTo>
                <a:cubicBezTo>
                  <a:pt x="2858860" y="1418575"/>
                  <a:pt x="2501248" y="1462350"/>
                  <a:pt x="2293817" y="1431161"/>
                </a:cubicBezTo>
                <a:cubicBezTo>
                  <a:pt x="2086386" y="1399972"/>
                  <a:pt x="1977058" y="1410828"/>
                  <a:pt x="1718747" y="1431161"/>
                </a:cubicBezTo>
                <a:cubicBezTo>
                  <a:pt x="1460436" y="1451495"/>
                  <a:pt x="1295697" y="1418267"/>
                  <a:pt x="1072602" y="1431161"/>
                </a:cubicBezTo>
                <a:cubicBezTo>
                  <a:pt x="849508" y="1444055"/>
                  <a:pt x="848446" y="1409953"/>
                  <a:pt x="639684" y="1431161"/>
                </a:cubicBezTo>
                <a:cubicBezTo>
                  <a:pt x="430922" y="1452369"/>
                  <a:pt x="213616" y="1448454"/>
                  <a:pt x="0" y="1431161"/>
                </a:cubicBezTo>
                <a:cubicBezTo>
                  <a:pt x="4976" y="1268189"/>
                  <a:pt x="-19489" y="1106984"/>
                  <a:pt x="0" y="982731"/>
                </a:cubicBezTo>
                <a:cubicBezTo>
                  <a:pt x="19489" y="858478"/>
                  <a:pt x="3463" y="627036"/>
                  <a:pt x="0" y="491365"/>
                </a:cubicBezTo>
                <a:cubicBezTo>
                  <a:pt x="-3463" y="355694"/>
                  <a:pt x="8183" y="20686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あ</a:t>
            </a: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ja-JP" altLang="en-US"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5" name="テキスト ボックス 24">
            <a:extLst>
              <a:ext uri="{FF2B5EF4-FFF2-40B4-BE49-F238E27FC236}">
                <a16:creationId xmlns:a16="http://schemas.microsoft.com/office/drawing/2014/main" id="{88FFF30E-899A-4B53-92E7-90D9E28F3F54}"/>
              </a:ext>
            </a:extLst>
          </p:cNvPr>
          <p:cNvSpPr txBox="1"/>
          <p:nvPr/>
        </p:nvSpPr>
        <p:spPr>
          <a:xfrm>
            <a:off x="8840459" y="5894653"/>
            <a:ext cx="2695425" cy="907941"/>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チームリーダー</a:t>
            </a:r>
            <a:endParaRPr lang="en-US" altLang="ja-JP" sz="2400" dirty="0">
              <a:solidFill>
                <a:prstClr val="black">
                  <a:lumMod val="85000"/>
                  <a:lumOff val="15000"/>
                </a:prstClr>
              </a:solidFill>
              <a:latin typeface="HGｺﾞｼｯｸE" panose="020B0909000000000000" pitchFamily="49" charset="-128"/>
              <a:ea typeface="HGｺﾞｼｯｸE" panose="020B0909000000000000" pitchFamily="49" charset="-128"/>
            </a:endParaRPr>
          </a:p>
          <a:p>
            <a:pPr marL="0" marR="0" lvl="0" indent="0" algn="ctr" defTabSz="914400" rtl="0" eaLnBrk="1" fontAlgn="auto" latinLnBrk="0" hangingPunct="1">
              <a:spcBef>
                <a:spcPts val="0"/>
              </a:spcBef>
              <a:spcAft>
                <a:spcPts val="600"/>
              </a:spcAft>
              <a:buClrTx/>
              <a:buSzTx/>
              <a:buFontTx/>
              <a:buNone/>
              <a:tabLst/>
              <a:defRPr/>
            </a:pPr>
            <a:r>
              <a:rPr kumimoji="1" lang="ja-JP" altLang="en-US"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rPr>
              <a:t>栗山謙</a:t>
            </a:r>
            <a:endParaRPr kumimoji="1" lang="en-US" altLang="ja-JP"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p:txBody>
      </p:sp>
    </p:spTree>
    <p:extLst>
      <p:ext uri="{BB962C8B-B14F-4D97-AF65-F5344CB8AC3E}">
        <p14:creationId xmlns:p14="http://schemas.microsoft.com/office/powerpoint/2010/main" val="411177292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140FD315-0C8E-4945-9F81-185711E5C962}"/>
              </a:ext>
            </a:extLst>
          </p:cNvPr>
          <p:cNvSpPr>
            <a:spLocks noGrp="1"/>
          </p:cNvSpPr>
          <p:nvPr>
            <p:ph idx="1"/>
          </p:nvPr>
        </p:nvSpPr>
        <p:spPr>
          <a:xfrm>
            <a:off x="226170" y="277901"/>
            <a:ext cx="6610728" cy="523220"/>
          </a:xfrm>
        </p:spPr>
        <p:txBody>
          <a:bodyPr>
            <a:noAutofit/>
          </a:bodyPr>
          <a:lstStyle/>
          <a:p>
            <a:pPr marL="0" indent="0">
              <a:buNone/>
            </a:pPr>
            <a:r>
              <a:rPr kumimoji="1" lang="ja-JP" altLang="en-US" u="sng" dirty="0">
                <a:solidFill>
                  <a:schemeClr val="tx1">
                    <a:lumMod val="75000"/>
                    <a:lumOff val="25000"/>
                  </a:schemeClr>
                </a:solidFill>
                <a:latin typeface="HGｺﾞｼｯｸE" panose="020B0909000000000000" pitchFamily="49" charset="-128"/>
                <a:ea typeface="HGｺﾞｼｯｸE" panose="020B0909000000000000" pitchFamily="49" charset="-128"/>
              </a:rPr>
              <a:t>Ｑ</a:t>
            </a:r>
            <a:r>
              <a:rPr kumimoji="1" lang="en-US" altLang="ja-JP" u="sng" dirty="0">
                <a:solidFill>
                  <a:schemeClr val="tx1">
                    <a:lumMod val="75000"/>
                    <a:lumOff val="25000"/>
                  </a:schemeClr>
                </a:solidFill>
                <a:latin typeface="HGｺﾞｼｯｸE" panose="020B0909000000000000" pitchFamily="49" charset="-128"/>
                <a:ea typeface="HGｺﾞｼｯｸE" panose="020B0909000000000000" pitchFamily="49" charset="-128"/>
              </a:rPr>
              <a:t>.</a:t>
            </a:r>
            <a:r>
              <a:rPr kumimoji="1" lang="ja-JP" altLang="en-US" u="sng" dirty="0">
                <a:solidFill>
                  <a:schemeClr val="tx1">
                    <a:lumMod val="75000"/>
                    <a:lumOff val="25000"/>
                  </a:schemeClr>
                </a:solidFill>
                <a:latin typeface="HGｺﾞｼｯｸE" panose="020B0909000000000000" pitchFamily="49" charset="-128"/>
                <a:ea typeface="HGｺﾞｼｯｸE" panose="020B0909000000000000" pitchFamily="49" charset="-128"/>
              </a:rPr>
              <a:t>特に力をいれたことはなんですか？</a:t>
            </a:r>
          </a:p>
        </p:txBody>
      </p:sp>
      <p:pic>
        <p:nvPicPr>
          <p:cNvPr id="4" name="図 3" descr="スーツを着た人のcg&#10;&#10;中程度の精度で自動的に生成された説明">
            <a:extLst>
              <a:ext uri="{FF2B5EF4-FFF2-40B4-BE49-F238E27FC236}">
                <a16:creationId xmlns:a16="http://schemas.microsoft.com/office/drawing/2014/main" id="{4FF82420-5452-46A0-82B3-C05E29918E61}"/>
              </a:ext>
            </a:extLst>
          </p:cNvPr>
          <p:cNvPicPr>
            <a:picLocks noChangeAspect="1"/>
          </p:cNvPicPr>
          <p:nvPr/>
        </p:nvPicPr>
        <p:blipFill rotWithShape="1">
          <a:blip r:embed="rId2">
            <a:extLst>
              <a:ext uri="{28A0092B-C50C-407E-A947-70E740481C1C}">
                <a14:useLocalDpi xmlns:a14="http://schemas.microsoft.com/office/drawing/2010/main" val="0"/>
              </a:ext>
            </a:extLst>
          </a:blip>
          <a:srcRect l="13466" r="13734" b="-1"/>
          <a:stretch/>
        </p:blipFill>
        <p:spPr>
          <a:xfrm>
            <a:off x="7138118" y="10"/>
            <a:ext cx="4992560" cy="6857990"/>
          </a:xfrm>
          <a:prstGeom prst="rect">
            <a:avLst/>
          </a:prstGeom>
          <a:effectLst/>
        </p:spPr>
      </p:pic>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89" y="872580"/>
            <a:ext cx="7107601" cy="1431161"/>
          </a:xfrm>
          <a:custGeom>
            <a:avLst/>
            <a:gdLst>
              <a:gd name="connsiteX0" fmla="*/ 0 w 7107601"/>
              <a:gd name="connsiteY0" fmla="*/ 0 h 1431161"/>
              <a:gd name="connsiteX1" fmla="*/ 575070 w 7107601"/>
              <a:gd name="connsiteY1" fmla="*/ 0 h 1431161"/>
              <a:gd name="connsiteX2" fmla="*/ 1007987 w 7107601"/>
              <a:gd name="connsiteY2" fmla="*/ 0 h 1431161"/>
              <a:gd name="connsiteX3" fmla="*/ 1583057 w 7107601"/>
              <a:gd name="connsiteY3" fmla="*/ 0 h 1431161"/>
              <a:gd name="connsiteX4" fmla="*/ 2300278 w 7107601"/>
              <a:gd name="connsiteY4" fmla="*/ 0 h 1431161"/>
              <a:gd name="connsiteX5" fmla="*/ 3088576 w 7107601"/>
              <a:gd name="connsiteY5" fmla="*/ 0 h 1431161"/>
              <a:gd name="connsiteX6" fmla="*/ 3876873 w 7107601"/>
              <a:gd name="connsiteY6" fmla="*/ 0 h 1431161"/>
              <a:gd name="connsiteX7" fmla="*/ 4665171 w 7107601"/>
              <a:gd name="connsiteY7" fmla="*/ 0 h 1431161"/>
              <a:gd name="connsiteX8" fmla="*/ 5453468 w 7107601"/>
              <a:gd name="connsiteY8" fmla="*/ 0 h 1431161"/>
              <a:gd name="connsiteX9" fmla="*/ 5886386 w 7107601"/>
              <a:gd name="connsiteY9" fmla="*/ 0 h 1431161"/>
              <a:gd name="connsiteX10" fmla="*/ 7107601 w 7107601"/>
              <a:gd name="connsiteY10" fmla="*/ 0 h 1431161"/>
              <a:gd name="connsiteX11" fmla="*/ 7107601 w 7107601"/>
              <a:gd name="connsiteY11" fmla="*/ 477054 h 1431161"/>
              <a:gd name="connsiteX12" fmla="*/ 7107601 w 7107601"/>
              <a:gd name="connsiteY12" fmla="*/ 982731 h 1431161"/>
              <a:gd name="connsiteX13" fmla="*/ 7107601 w 7107601"/>
              <a:gd name="connsiteY13" fmla="*/ 1431161 h 1431161"/>
              <a:gd name="connsiteX14" fmla="*/ 6319303 w 7107601"/>
              <a:gd name="connsiteY14" fmla="*/ 1431161 h 1431161"/>
              <a:gd name="connsiteX15" fmla="*/ 5673158 w 7107601"/>
              <a:gd name="connsiteY15" fmla="*/ 1431161 h 1431161"/>
              <a:gd name="connsiteX16" fmla="*/ 5169164 w 7107601"/>
              <a:gd name="connsiteY16" fmla="*/ 1431161 h 1431161"/>
              <a:gd name="connsiteX17" fmla="*/ 4380867 w 7107601"/>
              <a:gd name="connsiteY17" fmla="*/ 1431161 h 1431161"/>
              <a:gd name="connsiteX18" fmla="*/ 3734721 w 7107601"/>
              <a:gd name="connsiteY18" fmla="*/ 1431161 h 1431161"/>
              <a:gd name="connsiteX19" fmla="*/ 3159652 w 7107601"/>
              <a:gd name="connsiteY19" fmla="*/ 1431161 h 1431161"/>
              <a:gd name="connsiteX20" fmla="*/ 2371354 w 7107601"/>
              <a:gd name="connsiteY20" fmla="*/ 1431161 h 1431161"/>
              <a:gd name="connsiteX21" fmla="*/ 1796285 w 7107601"/>
              <a:gd name="connsiteY21" fmla="*/ 1431161 h 1431161"/>
              <a:gd name="connsiteX22" fmla="*/ 1007987 w 7107601"/>
              <a:gd name="connsiteY22" fmla="*/ 1431161 h 1431161"/>
              <a:gd name="connsiteX23" fmla="*/ 0 w 7107601"/>
              <a:gd name="connsiteY23" fmla="*/ 1431161 h 1431161"/>
              <a:gd name="connsiteX24" fmla="*/ 0 w 7107601"/>
              <a:gd name="connsiteY24" fmla="*/ 925484 h 1431161"/>
              <a:gd name="connsiteX25" fmla="*/ 0 w 7107601"/>
              <a:gd name="connsiteY25" fmla="*/ 462742 h 1431161"/>
              <a:gd name="connsiteX26" fmla="*/ 0 w 7107601"/>
              <a:gd name="connsiteY26"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431161" fill="none" extrusionOk="0">
                <a:moveTo>
                  <a:pt x="0" y="0"/>
                </a:moveTo>
                <a:cubicBezTo>
                  <a:pt x="144586" y="-25327"/>
                  <a:pt x="446082" y="18375"/>
                  <a:pt x="575070" y="0"/>
                </a:cubicBezTo>
                <a:cubicBezTo>
                  <a:pt x="704058" y="-18375"/>
                  <a:pt x="852026" y="-2720"/>
                  <a:pt x="1007987" y="0"/>
                </a:cubicBezTo>
                <a:cubicBezTo>
                  <a:pt x="1163948" y="2720"/>
                  <a:pt x="1428095" y="3536"/>
                  <a:pt x="1583057" y="0"/>
                </a:cubicBezTo>
                <a:cubicBezTo>
                  <a:pt x="1738019" y="-3536"/>
                  <a:pt x="1973869" y="32653"/>
                  <a:pt x="2300278" y="0"/>
                </a:cubicBezTo>
                <a:cubicBezTo>
                  <a:pt x="2626687" y="-32653"/>
                  <a:pt x="2929585" y="9033"/>
                  <a:pt x="3088576" y="0"/>
                </a:cubicBezTo>
                <a:cubicBezTo>
                  <a:pt x="3247567" y="-9033"/>
                  <a:pt x="3712862" y="20892"/>
                  <a:pt x="3876873" y="0"/>
                </a:cubicBezTo>
                <a:cubicBezTo>
                  <a:pt x="4040884" y="-20892"/>
                  <a:pt x="4381546" y="28652"/>
                  <a:pt x="4665171" y="0"/>
                </a:cubicBezTo>
                <a:cubicBezTo>
                  <a:pt x="4948796" y="-28652"/>
                  <a:pt x="5120875" y="19588"/>
                  <a:pt x="5453468" y="0"/>
                </a:cubicBezTo>
                <a:cubicBezTo>
                  <a:pt x="5786061" y="-19588"/>
                  <a:pt x="5780341" y="21287"/>
                  <a:pt x="5886386" y="0"/>
                </a:cubicBezTo>
                <a:cubicBezTo>
                  <a:pt x="5992431" y="-21287"/>
                  <a:pt x="6596239" y="7344"/>
                  <a:pt x="7107601" y="0"/>
                </a:cubicBezTo>
                <a:cubicBezTo>
                  <a:pt x="7083963" y="193013"/>
                  <a:pt x="7123279" y="238613"/>
                  <a:pt x="7107601" y="477054"/>
                </a:cubicBezTo>
                <a:cubicBezTo>
                  <a:pt x="7091923" y="715495"/>
                  <a:pt x="7089897" y="836065"/>
                  <a:pt x="7107601" y="982731"/>
                </a:cubicBezTo>
                <a:cubicBezTo>
                  <a:pt x="7125305" y="1129397"/>
                  <a:pt x="7089351" y="1235608"/>
                  <a:pt x="7107601" y="1431161"/>
                </a:cubicBezTo>
                <a:cubicBezTo>
                  <a:pt x="6818857" y="1435097"/>
                  <a:pt x="6479101" y="1464348"/>
                  <a:pt x="6319303" y="1431161"/>
                </a:cubicBezTo>
                <a:cubicBezTo>
                  <a:pt x="6159505" y="1397974"/>
                  <a:pt x="5975110" y="1407583"/>
                  <a:pt x="5673158" y="1431161"/>
                </a:cubicBezTo>
                <a:cubicBezTo>
                  <a:pt x="5371207" y="1454739"/>
                  <a:pt x="5413223" y="1438518"/>
                  <a:pt x="5169164" y="1431161"/>
                </a:cubicBezTo>
                <a:cubicBezTo>
                  <a:pt x="4925105" y="1423804"/>
                  <a:pt x="4568391" y="1440100"/>
                  <a:pt x="4380867" y="1431161"/>
                </a:cubicBezTo>
                <a:cubicBezTo>
                  <a:pt x="4193343" y="1422222"/>
                  <a:pt x="3962084" y="1433314"/>
                  <a:pt x="3734721" y="1431161"/>
                </a:cubicBezTo>
                <a:cubicBezTo>
                  <a:pt x="3507358" y="1429008"/>
                  <a:pt x="3439670" y="1436959"/>
                  <a:pt x="3159652" y="1431161"/>
                </a:cubicBezTo>
                <a:cubicBezTo>
                  <a:pt x="2879634" y="1425363"/>
                  <a:pt x="2695008" y="1417682"/>
                  <a:pt x="2371354" y="1431161"/>
                </a:cubicBezTo>
                <a:cubicBezTo>
                  <a:pt x="2047700" y="1444640"/>
                  <a:pt x="1983961" y="1407006"/>
                  <a:pt x="1796285" y="1431161"/>
                </a:cubicBezTo>
                <a:cubicBezTo>
                  <a:pt x="1608609" y="1455316"/>
                  <a:pt x="1192714" y="1421481"/>
                  <a:pt x="1007987" y="1431161"/>
                </a:cubicBezTo>
                <a:cubicBezTo>
                  <a:pt x="823260" y="1440841"/>
                  <a:pt x="315397" y="1465573"/>
                  <a:pt x="0" y="1431161"/>
                </a:cubicBezTo>
                <a:cubicBezTo>
                  <a:pt x="-17422" y="1214845"/>
                  <a:pt x="25085" y="1098923"/>
                  <a:pt x="0" y="925484"/>
                </a:cubicBezTo>
                <a:cubicBezTo>
                  <a:pt x="-25085" y="752045"/>
                  <a:pt x="-14130" y="629320"/>
                  <a:pt x="0" y="462742"/>
                </a:cubicBezTo>
                <a:cubicBezTo>
                  <a:pt x="14130" y="296164"/>
                  <a:pt x="5028" y="209602"/>
                  <a:pt x="0" y="0"/>
                </a:cubicBezTo>
                <a:close/>
              </a:path>
              <a:path w="7107601" h="1431161" stroke="0" extrusionOk="0">
                <a:moveTo>
                  <a:pt x="0" y="0"/>
                </a:moveTo>
                <a:cubicBezTo>
                  <a:pt x="274899" y="20256"/>
                  <a:pt x="515623" y="-4820"/>
                  <a:pt x="646146" y="0"/>
                </a:cubicBezTo>
                <a:cubicBezTo>
                  <a:pt x="776669" y="4820"/>
                  <a:pt x="1212180" y="9404"/>
                  <a:pt x="1363367" y="0"/>
                </a:cubicBezTo>
                <a:cubicBezTo>
                  <a:pt x="1514554" y="-9404"/>
                  <a:pt x="1829782" y="5507"/>
                  <a:pt x="2080589" y="0"/>
                </a:cubicBezTo>
                <a:cubicBezTo>
                  <a:pt x="2331396" y="-5507"/>
                  <a:pt x="2349523" y="-6339"/>
                  <a:pt x="2513506" y="0"/>
                </a:cubicBezTo>
                <a:cubicBezTo>
                  <a:pt x="2677489" y="6339"/>
                  <a:pt x="2860070" y="-25033"/>
                  <a:pt x="3017500" y="0"/>
                </a:cubicBezTo>
                <a:cubicBezTo>
                  <a:pt x="3174930" y="25033"/>
                  <a:pt x="3463140" y="21900"/>
                  <a:pt x="3663645" y="0"/>
                </a:cubicBezTo>
                <a:cubicBezTo>
                  <a:pt x="3864150" y="-21900"/>
                  <a:pt x="3959711" y="15126"/>
                  <a:pt x="4096563" y="0"/>
                </a:cubicBezTo>
                <a:cubicBezTo>
                  <a:pt x="4233415" y="-15126"/>
                  <a:pt x="4419377" y="-3502"/>
                  <a:pt x="4529480" y="0"/>
                </a:cubicBezTo>
                <a:cubicBezTo>
                  <a:pt x="4639583" y="3502"/>
                  <a:pt x="5066171" y="-19889"/>
                  <a:pt x="5246702" y="0"/>
                </a:cubicBezTo>
                <a:cubicBezTo>
                  <a:pt x="5427233" y="19889"/>
                  <a:pt x="5584398" y="16056"/>
                  <a:pt x="5679619" y="0"/>
                </a:cubicBezTo>
                <a:cubicBezTo>
                  <a:pt x="5774840" y="-16056"/>
                  <a:pt x="5917381" y="-19008"/>
                  <a:pt x="6112537" y="0"/>
                </a:cubicBezTo>
                <a:cubicBezTo>
                  <a:pt x="6307693" y="19008"/>
                  <a:pt x="6616218" y="45190"/>
                  <a:pt x="7107601" y="0"/>
                </a:cubicBezTo>
                <a:cubicBezTo>
                  <a:pt x="7090887" y="182431"/>
                  <a:pt x="7109527" y="281211"/>
                  <a:pt x="7107601" y="477054"/>
                </a:cubicBezTo>
                <a:cubicBezTo>
                  <a:pt x="7105675" y="672897"/>
                  <a:pt x="7083361" y="799389"/>
                  <a:pt x="7107601" y="968419"/>
                </a:cubicBezTo>
                <a:cubicBezTo>
                  <a:pt x="7131841" y="1137450"/>
                  <a:pt x="7116944" y="1219369"/>
                  <a:pt x="7107601" y="1431161"/>
                </a:cubicBezTo>
                <a:cubicBezTo>
                  <a:pt x="6725939" y="1467025"/>
                  <a:pt x="6535454" y="1428981"/>
                  <a:pt x="6319303" y="1431161"/>
                </a:cubicBezTo>
                <a:cubicBezTo>
                  <a:pt x="6103152" y="1433341"/>
                  <a:pt x="5923645" y="1416476"/>
                  <a:pt x="5531006" y="1431161"/>
                </a:cubicBezTo>
                <a:cubicBezTo>
                  <a:pt x="5138367" y="1445846"/>
                  <a:pt x="5223020" y="1415331"/>
                  <a:pt x="5098088" y="1431161"/>
                </a:cubicBezTo>
                <a:cubicBezTo>
                  <a:pt x="4973156" y="1446991"/>
                  <a:pt x="4646524" y="1452720"/>
                  <a:pt x="4380867" y="1431161"/>
                </a:cubicBezTo>
                <a:cubicBezTo>
                  <a:pt x="4115210" y="1409602"/>
                  <a:pt x="4120500" y="1442267"/>
                  <a:pt x="3947949" y="1431161"/>
                </a:cubicBezTo>
                <a:cubicBezTo>
                  <a:pt x="3775398" y="1420055"/>
                  <a:pt x="3622934" y="1431484"/>
                  <a:pt x="3372880" y="1431161"/>
                </a:cubicBezTo>
                <a:cubicBezTo>
                  <a:pt x="3122826" y="1430838"/>
                  <a:pt x="2960640" y="1417989"/>
                  <a:pt x="2655658" y="1431161"/>
                </a:cubicBezTo>
                <a:cubicBezTo>
                  <a:pt x="2350676" y="1444333"/>
                  <a:pt x="2317453" y="1454945"/>
                  <a:pt x="2151665" y="1431161"/>
                </a:cubicBezTo>
                <a:cubicBezTo>
                  <a:pt x="1985877" y="1407377"/>
                  <a:pt x="1876497" y="1444113"/>
                  <a:pt x="1718747" y="1431161"/>
                </a:cubicBezTo>
                <a:cubicBezTo>
                  <a:pt x="1560997" y="1418209"/>
                  <a:pt x="1423977" y="1443220"/>
                  <a:pt x="1214754" y="1431161"/>
                </a:cubicBezTo>
                <a:cubicBezTo>
                  <a:pt x="1005531" y="1419102"/>
                  <a:pt x="861211" y="1449022"/>
                  <a:pt x="710760" y="1431161"/>
                </a:cubicBezTo>
                <a:cubicBezTo>
                  <a:pt x="560309" y="1413300"/>
                  <a:pt x="146431" y="1422672"/>
                  <a:pt x="0" y="1431161"/>
                </a:cubicBezTo>
                <a:cubicBezTo>
                  <a:pt x="2918" y="1209618"/>
                  <a:pt x="-22955" y="1191958"/>
                  <a:pt x="0" y="968419"/>
                </a:cubicBezTo>
                <a:cubicBezTo>
                  <a:pt x="22955" y="744880"/>
                  <a:pt x="-5796" y="660445"/>
                  <a:pt x="0" y="534300"/>
                </a:cubicBezTo>
                <a:cubicBezTo>
                  <a:pt x="5796" y="408155"/>
                  <a:pt x="1969" y="237850"/>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8" name="テキスト ボックス 7">
            <a:extLst>
              <a:ext uri="{FF2B5EF4-FFF2-40B4-BE49-F238E27FC236}">
                <a16:creationId xmlns:a16="http://schemas.microsoft.com/office/drawing/2014/main" id="{E3EB4CEC-A283-4078-A5A6-E102A2840450}"/>
              </a:ext>
            </a:extLst>
          </p:cNvPr>
          <p:cNvSpPr txBox="1"/>
          <p:nvPr/>
        </p:nvSpPr>
        <p:spPr>
          <a:xfrm>
            <a:off x="226170" y="2320038"/>
            <a:ext cx="8416965" cy="523220"/>
          </a:xfrm>
          <a:prstGeom prst="rect">
            <a:avLst/>
          </a:prstGeom>
          <a:no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u="sng"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成果を教えてください</a:t>
            </a: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89" y="2887136"/>
            <a:ext cx="7107601" cy="1431161"/>
          </a:xfrm>
          <a:custGeom>
            <a:avLst/>
            <a:gdLst>
              <a:gd name="connsiteX0" fmla="*/ 0 w 7107601"/>
              <a:gd name="connsiteY0" fmla="*/ 0 h 1431161"/>
              <a:gd name="connsiteX1" fmla="*/ 717222 w 7107601"/>
              <a:gd name="connsiteY1" fmla="*/ 0 h 1431161"/>
              <a:gd name="connsiteX2" fmla="*/ 1434443 w 7107601"/>
              <a:gd name="connsiteY2" fmla="*/ 0 h 1431161"/>
              <a:gd name="connsiteX3" fmla="*/ 2151665 w 7107601"/>
              <a:gd name="connsiteY3" fmla="*/ 0 h 1431161"/>
              <a:gd name="connsiteX4" fmla="*/ 2868886 w 7107601"/>
              <a:gd name="connsiteY4" fmla="*/ 0 h 1431161"/>
              <a:gd name="connsiteX5" fmla="*/ 3443956 w 7107601"/>
              <a:gd name="connsiteY5" fmla="*/ 0 h 1431161"/>
              <a:gd name="connsiteX6" fmla="*/ 4232253 w 7107601"/>
              <a:gd name="connsiteY6" fmla="*/ 0 h 1431161"/>
              <a:gd name="connsiteX7" fmla="*/ 5020551 w 7107601"/>
              <a:gd name="connsiteY7" fmla="*/ 0 h 1431161"/>
              <a:gd name="connsiteX8" fmla="*/ 5666696 w 7107601"/>
              <a:gd name="connsiteY8" fmla="*/ 0 h 1431161"/>
              <a:gd name="connsiteX9" fmla="*/ 6383918 w 7107601"/>
              <a:gd name="connsiteY9" fmla="*/ 0 h 1431161"/>
              <a:gd name="connsiteX10" fmla="*/ 7107601 w 7107601"/>
              <a:gd name="connsiteY10" fmla="*/ 0 h 1431161"/>
              <a:gd name="connsiteX11" fmla="*/ 7107601 w 7107601"/>
              <a:gd name="connsiteY11" fmla="*/ 491365 h 1431161"/>
              <a:gd name="connsiteX12" fmla="*/ 7107601 w 7107601"/>
              <a:gd name="connsiteY12" fmla="*/ 925484 h 1431161"/>
              <a:gd name="connsiteX13" fmla="*/ 7107601 w 7107601"/>
              <a:gd name="connsiteY13" fmla="*/ 1431161 h 1431161"/>
              <a:gd name="connsiteX14" fmla="*/ 6461455 w 7107601"/>
              <a:gd name="connsiteY14" fmla="*/ 1431161 h 1431161"/>
              <a:gd name="connsiteX15" fmla="*/ 6028538 w 7107601"/>
              <a:gd name="connsiteY15" fmla="*/ 1431161 h 1431161"/>
              <a:gd name="connsiteX16" fmla="*/ 5524544 w 7107601"/>
              <a:gd name="connsiteY16" fmla="*/ 1431161 h 1431161"/>
              <a:gd name="connsiteX17" fmla="*/ 4807323 w 7107601"/>
              <a:gd name="connsiteY17" fmla="*/ 1431161 h 1431161"/>
              <a:gd name="connsiteX18" fmla="*/ 4303329 w 7107601"/>
              <a:gd name="connsiteY18" fmla="*/ 1431161 h 1431161"/>
              <a:gd name="connsiteX19" fmla="*/ 3870412 w 7107601"/>
              <a:gd name="connsiteY19" fmla="*/ 1431161 h 1431161"/>
              <a:gd name="connsiteX20" fmla="*/ 3153190 w 7107601"/>
              <a:gd name="connsiteY20" fmla="*/ 1431161 h 1431161"/>
              <a:gd name="connsiteX21" fmla="*/ 2578121 w 7107601"/>
              <a:gd name="connsiteY21" fmla="*/ 1431161 h 1431161"/>
              <a:gd name="connsiteX22" fmla="*/ 2145203 w 7107601"/>
              <a:gd name="connsiteY22" fmla="*/ 1431161 h 1431161"/>
              <a:gd name="connsiteX23" fmla="*/ 1427982 w 7107601"/>
              <a:gd name="connsiteY23" fmla="*/ 1431161 h 1431161"/>
              <a:gd name="connsiteX24" fmla="*/ 710760 w 7107601"/>
              <a:gd name="connsiteY24" fmla="*/ 1431161 h 1431161"/>
              <a:gd name="connsiteX25" fmla="*/ 0 w 7107601"/>
              <a:gd name="connsiteY25" fmla="*/ 1431161 h 1431161"/>
              <a:gd name="connsiteX26" fmla="*/ 0 w 7107601"/>
              <a:gd name="connsiteY26" fmla="*/ 968419 h 1431161"/>
              <a:gd name="connsiteX27" fmla="*/ 0 w 7107601"/>
              <a:gd name="connsiteY27" fmla="*/ 505677 h 1431161"/>
              <a:gd name="connsiteX28" fmla="*/ 0 w 7107601"/>
              <a:gd name="connsiteY28"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31161"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7159" y="197809"/>
                  <a:pt x="7087787" y="289742"/>
                  <a:pt x="7107601" y="491365"/>
                </a:cubicBezTo>
                <a:cubicBezTo>
                  <a:pt x="7127415" y="692989"/>
                  <a:pt x="7128368" y="821495"/>
                  <a:pt x="7107601" y="925484"/>
                </a:cubicBezTo>
                <a:cubicBezTo>
                  <a:pt x="7086834" y="1029473"/>
                  <a:pt x="7104028" y="1215399"/>
                  <a:pt x="7107601" y="1431161"/>
                </a:cubicBezTo>
                <a:cubicBezTo>
                  <a:pt x="6907771" y="1414692"/>
                  <a:pt x="6623285" y="1463284"/>
                  <a:pt x="6461455" y="1431161"/>
                </a:cubicBezTo>
                <a:cubicBezTo>
                  <a:pt x="6299625" y="1399038"/>
                  <a:pt x="6147634" y="1444123"/>
                  <a:pt x="6028538" y="1431161"/>
                </a:cubicBezTo>
                <a:cubicBezTo>
                  <a:pt x="5909442" y="1418199"/>
                  <a:pt x="5711996" y="1409628"/>
                  <a:pt x="5524544" y="1431161"/>
                </a:cubicBezTo>
                <a:cubicBezTo>
                  <a:pt x="5337092" y="1452694"/>
                  <a:pt x="5135135" y="1442294"/>
                  <a:pt x="4807323" y="1431161"/>
                </a:cubicBezTo>
                <a:cubicBezTo>
                  <a:pt x="4479511" y="1420028"/>
                  <a:pt x="4422305" y="1435137"/>
                  <a:pt x="4303329" y="1431161"/>
                </a:cubicBezTo>
                <a:cubicBezTo>
                  <a:pt x="4184353" y="1427185"/>
                  <a:pt x="4068690" y="1429186"/>
                  <a:pt x="3870412" y="1431161"/>
                </a:cubicBezTo>
                <a:cubicBezTo>
                  <a:pt x="3672134" y="1433136"/>
                  <a:pt x="3474514" y="1400814"/>
                  <a:pt x="3153190" y="1431161"/>
                </a:cubicBezTo>
                <a:cubicBezTo>
                  <a:pt x="2831866" y="1461508"/>
                  <a:pt x="2702911" y="1438838"/>
                  <a:pt x="2578121" y="1431161"/>
                </a:cubicBezTo>
                <a:cubicBezTo>
                  <a:pt x="2453331" y="1423484"/>
                  <a:pt x="2361109" y="1430670"/>
                  <a:pt x="2145203" y="1431161"/>
                </a:cubicBezTo>
                <a:cubicBezTo>
                  <a:pt x="1929297" y="1431652"/>
                  <a:pt x="1744281" y="1414014"/>
                  <a:pt x="1427982" y="1431161"/>
                </a:cubicBezTo>
                <a:cubicBezTo>
                  <a:pt x="1111683" y="1448308"/>
                  <a:pt x="1056267" y="1431913"/>
                  <a:pt x="710760" y="1431161"/>
                </a:cubicBezTo>
                <a:cubicBezTo>
                  <a:pt x="365253" y="1430409"/>
                  <a:pt x="232981" y="1464832"/>
                  <a:pt x="0" y="1431161"/>
                </a:cubicBezTo>
                <a:cubicBezTo>
                  <a:pt x="4096" y="1331320"/>
                  <a:pt x="14289" y="1089272"/>
                  <a:pt x="0" y="968419"/>
                </a:cubicBezTo>
                <a:cubicBezTo>
                  <a:pt x="-14289" y="847566"/>
                  <a:pt x="-3505" y="662393"/>
                  <a:pt x="0" y="505677"/>
                </a:cubicBezTo>
                <a:cubicBezTo>
                  <a:pt x="3505" y="348961"/>
                  <a:pt x="-24419" y="166734"/>
                  <a:pt x="0" y="0"/>
                </a:cubicBezTo>
                <a:close/>
              </a:path>
              <a:path w="7107601" h="143116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24407" y="176532"/>
                  <a:pt x="7088344" y="345790"/>
                  <a:pt x="7107601" y="462742"/>
                </a:cubicBezTo>
                <a:cubicBezTo>
                  <a:pt x="7126858" y="579694"/>
                  <a:pt x="7122722" y="694356"/>
                  <a:pt x="7107601" y="925484"/>
                </a:cubicBezTo>
                <a:cubicBezTo>
                  <a:pt x="7092480" y="1156612"/>
                  <a:pt x="7105054" y="1202335"/>
                  <a:pt x="7107601" y="1431161"/>
                </a:cubicBezTo>
                <a:cubicBezTo>
                  <a:pt x="6892955" y="1452607"/>
                  <a:pt x="6782897" y="1449126"/>
                  <a:pt x="6603607" y="1431161"/>
                </a:cubicBezTo>
                <a:cubicBezTo>
                  <a:pt x="6424317" y="1413196"/>
                  <a:pt x="6236889" y="1417430"/>
                  <a:pt x="6099614" y="1431161"/>
                </a:cubicBezTo>
                <a:cubicBezTo>
                  <a:pt x="5962339" y="1444892"/>
                  <a:pt x="5779414" y="1409861"/>
                  <a:pt x="5595620" y="1431161"/>
                </a:cubicBezTo>
                <a:cubicBezTo>
                  <a:pt x="5411826" y="1452461"/>
                  <a:pt x="5175673" y="1419534"/>
                  <a:pt x="4949475" y="1431161"/>
                </a:cubicBezTo>
                <a:cubicBezTo>
                  <a:pt x="4723277" y="1442788"/>
                  <a:pt x="4526333" y="1457395"/>
                  <a:pt x="4232253" y="1431161"/>
                </a:cubicBezTo>
                <a:cubicBezTo>
                  <a:pt x="3938173" y="1404927"/>
                  <a:pt x="3923438" y="1419619"/>
                  <a:pt x="3728260" y="1431161"/>
                </a:cubicBezTo>
                <a:cubicBezTo>
                  <a:pt x="3533082" y="1442703"/>
                  <a:pt x="3305368" y="1443747"/>
                  <a:pt x="3082114" y="1431161"/>
                </a:cubicBezTo>
                <a:cubicBezTo>
                  <a:pt x="2858860" y="1418575"/>
                  <a:pt x="2501248" y="1462350"/>
                  <a:pt x="2293817" y="1431161"/>
                </a:cubicBezTo>
                <a:cubicBezTo>
                  <a:pt x="2086386" y="1399972"/>
                  <a:pt x="1977058" y="1410828"/>
                  <a:pt x="1718747" y="1431161"/>
                </a:cubicBezTo>
                <a:cubicBezTo>
                  <a:pt x="1460436" y="1451495"/>
                  <a:pt x="1295697" y="1418267"/>
                  <a:pt x="1072602" y="1431161"/>
                </a:cubicBezTo>
                <a:cubicBezTo>
                  <a:pt x="849508" y="1444055"/>
                  <a:pt x="848446" y="1409953"/>
                  <a:pt x="639684" y="1431161"/>
                </a:cubicBezTo>
                <a:cubicBezTo>
                  <a:pt x="430922" y="1452369"/>
                  <a:pt x="213616" y="1448454"/>
                  <a:pt x="0" y="1431161"/>
                </a:cubicBezTo>
                <a:cubicBezTo>
                  <a:pt x="4976" y="1268189"/>
                  <a:pt x="-19489" y="1106984"/>
                  <a:pt x="0" y="982731"/>
                </a:cubicBezTo>
                <a:cubicBezTo>
                  <a:pt x="19489" y="858478"/>
                  <a:pt x="3463" y="627036"/>
                  <a:pt x="0" y="491365"/>
                </a:cubicBezTo>
                <a:cubicBezTo>
                  <a:pt x="-3463" y="355694"/>
                  <a:pt x="8183" y="20686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lang="en-US" altLang="ja-JP" dirty="0">
              <a:solidFill>
                <a:prstClr val="black"/>
              </a:solidFill>
              <a:latin typeface="游ゴシック" panose="020F0502020204030204"/>
              <a:ea typeface="游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lang="en-US" altLang="ja-JP" dirty="0">
              <a:solidFill>
                <a:prstClr val="black"/>
              </a:solidFill>
              <a:latin typeface="游ゴシック" panose="020F0502020204030204"/>
              <a:ea typeface="游ゴシック" panose="020B0400000000000000" pitchFamily="50" charset="-128"/>
            </a:endParaRPr>
          </a:p>
        </p:txBody>
      </p:sp>
      <p:sp>
        <p:nvSpPr>
          <p:cNvPr id="18" name="テキスト ボックス 17">
            <a:extLst>
              <a:ext uri="{FF2B5EF4-FFF2-40B4-BE49-F238E27FC236}">
                <a16:creationId xmlns:a16="http://schemas.microsoft.com/office/drawing/2014/main" id="{3662982F-67FF-47A1-BCC2-1C09B779617C}"/>
              </a:ext>
            </a:extLst>
          </p:cNvPr>
          <p:cNvSpPr txBox="1"/>
          <p:nvPr/>
        </p:nvSpPr>
        <p:spPr>
          <a:xfrm>
            <a:off x="226170" y="4362175"/>
            <a:ext cx="5832157" cy="523220"/>
          </a:xfrm>
          <a:prstGeom prst="rect">
            <a:avLst/>
          </a:prstGeom>
          <a:no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u="sng"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今後の展望を教えてください</a:t>
            </a:r>
            <a:endParaRPr kumimoji="1" lang="ja-JP" altLang="en-US" sz="2800" b="0" i="0" u="sng" strike="noStrike" kern="1200" cap="none" spc="0" normalizeH="0" baseline="0" noProof="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endParaRP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79791" y="4917463"/>
            <a:ext cx="7107601" cy="1431161"/>
          </a:xfrm>
          <a:custGeom>
            <a:avLst/>
            <a:gdLst>
              <a:gd name="connsiteX0" fmla="*/ 0 w 7107601"/>
              <a:gd name="connsiteY0" fmla="*/ 0 h 1431161"/>
              <a:gd name="connsiteX1" fmla="*/ 717222 w 7107601"/>
              <a:gd name="connsiteY1" fmla="*/ 0 h 1431161"/>
              <a:gd name="connsiteX2" fmla="*/ 1434443 w 7107601"/>
              <a:gd name="connsiteY2" fmla="*/ 0 h 1431161"/>
              <a:gd name="connsiteX3" fmla="*/ 2151665 w 7107601"/>
              <a:gd name="connsiteY3" fmla="*/ 0 h 1431161"/>
              <a:gd name="connsiteX4" fmla="*/ 2868886 w 7107601"/>
              <a:gd name="connsiteY4" fmla="*/ 0 h 1431161"/>
              <a:gd name="connsiteX5" fmla="*/ 3443956 w 7107601"/>
              <a:gd name="connsiteY5" fmla="*/ 0 h 1431161"/>
              <a:gd name="connsiteX6" fmla="*/ 4232253 w 7107601"/>
              <a:gd name="connsiteY6" fmla="*/ 0 h 1431161"/>
              <a:gd name="connsiteX7" fmla="*/ 5020551 w 7107601"/>
              <a:gd name="connsiteY7" fmla="*/ 0 h 1431161"/>
              <a:gd name="connsiteX8" fmla="*/ 5666696 w 7107601"/>
              <a:gd name="connsiteY8" fmla="*/ 0 h 1431161"/>
              <a:gd name="connsiteX9" fmla="*/ 6383918 w 7107601"/>
              <a:gd name="connsiteY9" fmla="*/ 0 h 1431161"/>
              <a:gd name="connsiteX10" fmla="*/ 7107601 w 7107601"/>
              <a:gd name="connsiteY10" fmla="*/ 0 h 1431161"/>
              <a:gd name="connsiteX11" fmla="*/ 7107601 w 7107601"/>
              <a:gd name="connsiteY11" fmla="*/ 491365 h 1431161"/>
              <a:gd name="connsiteX12" fmla="*/ 7107601 w 7107601"/>
              <a:gd name="connsiteY12" fmla="*/ 925484 h 1431161"/>
              <a:gd name="connsiteX13" fmla="*/ 7107601 w 7107601"/>
              <a:gd name="connsiteY13" fmla="*/ 1431161 h 1431161"/>
              <a:gd name="connsiteX14" fmla="*/ 6461455 w 7107601"/>
              <a:gd name="connsiteY14" fmla="*/ 1431161 h 1431161"/>
              <a:gd name="connsiteX15" fmla="*/ 6028538 w 7107601"/>
              <a:gd name="connsiteY15" fmla="*/ 1431161 h 1431161"/>
              <a:gd name="connsiteX16" fmla="*/ 5524544 w 7107601"/>
              <a:gd name="connsiteY16" fmla="*/ 1431161 h 1431161"/>
              <a:gd name="connsiteX17" fmla="*/ 4807323 w 7107601"/>
              <a:gd name="connsiteY17" fmla="*/ 1431161 h 1431161"/>
              <a:gd name="connsiteX18" fmla="*/ 4303329 w 7107601"/>
              <a:gd name="connsiteY18" fmla="*/ 1431161 h 1431161"/>
              <a:gd name="connsiteX19" fmla="*/ 3870412 w 7107601"/>
              <a:gd name="connsiteY19" fmla="*/ 1431161 h 1431161"/>
              <a:gd name="connsiteX20" fmla="*/ 3153190 w 7107601"/>
              <a:gd name="connsiteY20" fmla="*/ 1431161 h 1431161"/>
              <a:gd name="connsiteX21" fmla="*/ 2578121 w 7107601"/>
              <a:gd name="connsiteY21" fmla="*/ 1431161 h 1431161"/>
              <a:gd name="connsiteX22" fmla="*/ 2145203 w 7107601"/>
              <a:gd name="connsiteY22" fmla="*/ 1431161 h 1431161"/>
              <a:gd name="connsiteX23" fmla="*/ 1427982 w 7107601"/>
              <a:gd name="connsiteY23" fmla="*/ 1431161 h 1431161"/>
              <a:gd name="connsiteX24" fmla="*/ 710760 w 7107601"/>
              <a:gd name="connsiteY24" fmla="*/ 1431161 h 1431161"/>
              <a:gd name="connsiteX25" fmla="*/ 0 w 7107601"/>
              <a:gd name="connsiteY25" fmla="*/ 1431161 h 1431161"/>
              <a:gd name="connsiteX26" fmla="*/ 0 w 7107601"/>
              <a:gd name="connsiteY26" fmla="*/ 968419 h 1431161"/>
              <a:gd name="connsiteX27" fmla="*/ 0 w 7107601"/>
              <a:gd name="connsiteY27" fmla="*/ 505677 h 1431161"/>
              <a:gd name="connsiteX28" fmla="*/ 0 w 7107601"/>
              <a:gd name="connsiteY28"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31161"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7159" y="197809"/>
                  <a:pt x="7087787" y="289742"/>
                  <a:pt x="7107601" y="491365"/>
                </a:cubicBezTo>
                <a:cubicBezTo>
                  <a:pt x="7127415" y="692989"/>
                  <a:pt x="7128368" y="821495"/>
                  <a:pt x="7107601" y="925484"/>
                </a:cubicBezTo>
                <a:cubicBezTo>
                  <a:pt x="7086834" y="1029473"/>
                  <a:pt x="7104028" y="1215399"/>
                  <a:pt x="7107601" y="1431161"/>
                </a:cubicBezTo>
                <a:cubicBezTo>
                  <a:pt x="6907771" y="1414692"/>
                  <a:pt x="6623285" y="1463284"/>
                  <a:pt x="6461455" y="1431161"/>
                </a:cubicBezTo>
                <a:cubicBezTo>
                  <a:pt x="6299625" y="1399038"/>
                  <a:pt x="6147634" y="1444123"/>
                  <a:pt x="6028538" y="1431161"/>
                </a:cubicBezTo>
                <a:cubicBezTo>
                  <a:pt x="5909442" y="1418199"/>
                  <a:pt x="5711996" y="1409628"/>
                  <a:pt x="5524544" y="1431161"/>
                </a:cubicBezTo>
                <a:cubicBezTo>
                  <a:pt x="5337092" y="1452694"/>
                  <a:pt x="5135135" y="1442294"/>
                  <a:pt x="4807323" y="1431161"/>
                </a:cubicBezTo>
                <a:cubicBezTo>
                  <a:pt x="4479511" y="1420028"/>
                  <a:pt x="4422305" y="1435137"/>
                  <a:pt x="4303329" y="1431161"/>
                </a:cubicBezTo>
                <a:cubicBezTo>
                  <a:pt x="4184353" y="1427185"/>
                  <a:pt x="4068690" y="1429186"/>
                  <a:pt x="3870412" y="1431161"/>
                </a:cubicBezTo>
                <a:cubicBezTo>
                  <a:pt x="3672134" y="1433136"/>
                  <a:pt x="3474514" y="1400814"/>
                  <a:pt x="3153190" y="1431161"/>
                </a:cubicBezTo>
                <a:cubicBezTo>
                  <a:pt x="2831866" y="1461508"/>
                  <a:pt x="2702911" y="1438838"/>
                  <a:pt x="2578121" y="1431161"/>
                </a:cubicBezTo>
                <a:cubicBezTo>
                  <a:pt x="2453331" y="1423484"/>
                  <a:pt x="2361109" y="1430670"/>
                  <a:pt x="2145203" y="1431161"/>
                </a:cubicBezTo>
                <a:cubicBezTo>
                  <a:pt x="1929297" y="1431652"/>
                  <a:pt x="1744281" y="1414014"/>
                  <a:pt x="1427982" y="1431161"/>
                </a:cubicBezTo>
                <a:cubicBezTo>
                  <a:pt x="1111683" y="1448308"/>
                  <a:pt x="1056267" y="1431913"/>
                  <a:pt x="710760" y="1431161"/>
                </a:cubicBezTo>
                <a:cubicBezTo>
                  <a:pt x="365253" y="1430409"/>
                  <a:pt x="232981" y="1464832"/>
                  <a:pt x="0" y="1431161"/>
                </a:cubicBezTo>
                <a:cubicBezTo>
                  <a:pt x="4096" y="1331320"/>
                  <a:pt x="14289" y="1089272"/>
                  <a:pt x="0" y="968419"/>
                </a:cubicBezTo>
                <a:cubicBezTo>
                  <a:pt x="-14289" y="847566"/>
                  <a:pt x="-3505" y="662393"/>
                  <a:pt x="0" y="505677"/>
                </a:cubicBezTo>
                <a:cubicBezTo>
                  <a:pt x="3505" y="348961"/>
                  <a:pt x="-24419" y="166734"/>
                  <a:pt x="0" y="0"/>
                </a:cubicBezTo>
                <a:close/>
              </a:path>
              <a:path w="7107601" h="143116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24407" y="176532"/>
                  <a:pt x="7088344" y="345790"/>
                  <a:pt x="7107601" y="462742"/>
                </a:cubicBezTo>
                <a:cubicBezTo>
                  <a:pt x="7126858" y="579694"/>
                  <a:pt x="7122722" y="694356"/>
                  <a:pt x="7107601" y="925484"/>
                </a:cubicBezTo>
                <a:cubicBezTo>
                  <a:pt x="7092480" y="1156612"/>
                  <a:pt x="7105054" y="1202335"/>
                  <a:pt x="7107601" y="1431161"/>
                </a:cubicBezTo>
                <a:cubicBezTo>
                  <a:pt x="6892955" y="1452607"/>
                  <a:pt x="6782897" y="1449126"/>
                  <a:pt x="6603607" y="1431161"/>
                </a:cubicBezTo>
                <a:cubicBezTo>
                  <a:pt x="6424317" y="1413196"/>
                  <a:pt x="6236889" y="1417430"/>
                  <a:pt x="6099614" y="1431161"/>
                </a:cubicBezTo>
                <a:cubicBezTo>
                  <a:pt x="5962339" y="1444892"/>
                  <a:pt x="5779414" y="1409861"/>
                  <a:pt x="5595620" y="1431161"/>
                </a:cubicBezTo>
                <a:cubicBezTo>
                  <a:pt x="5411826" y="1452461"/>
                  <a:pt x="5175673" y="1419534"/>
                  <a:pt x="4949475" y="1431161"/>
                </a:cubicBezTo>
                <a:cubicBezTo>
                  <a:pt x="4723277" y="1442788"/>
                  <a:pt x="4526333" y="1457395"/>
                  <a:pt x="4232253" y="1431161"/>
                </a:cubicBezTo>
                <a:cubicBezTo>
                  <a:pt x="3938173" y="1404927"/>
                  <a:pt x="3923438" y="1419619"/>
                  <a:pt x="3728260" y="1431161"/>
                </a:cubicBezTo>
                <a:cubicBezTo>
                  <a:pt x="3533082" y="1442703"/>
                  <a:pt x="3305368" y="1443747"/>
                  <a:pt x="3082114" y="1431161"/>
                </a:cubicBezTo>
                <a:cubicBezTo>
                  <a:pt x="2858860" y="1418575"/>
                  <a:pt x="2501248" y="1462350"/>
                  <a:pt x="2293817" y="1431161"/>
                </a:cubicBezTo>
                <a:cubicBezTo>
                  <a:pt x="2086386" y="1399972"/>
                  <a:pt x="1977058" y="1410828"/>
                  <a:pt x="1718747" y="1431161"/>
                </a:cubicBezTo>
                <a:cubicBezTo>
                  <a:pt x="1460436" y="1451495"/>
                  <a:pt x="1295697" y="1418267"/>
                  <a:pt x="1072602" y="1431161"/>
                </a:cubicBezTo>
                <a:cubicBezTo>
                  <a:pt x="849508" y="1444055"/>
                  <a:pt x="848446" y="1409953"/>
                  <a:pt x="639684" y="1431161"/>
                </a:cubicBezTo>
                <a:cubicBezTo>
                  <a:pt x="430922" y="1452369"/>
                  <a:pt x="213616" y="1448454"/>
                  <a:pt x="0" y="1431161"/>
                </a:cubicBezTo>
                <a:cubicBezTo>
                  <a:pt x="4976" y="1268189"/>
                  <a:pt x="-19489" y="1106984"/>
                  <a:pt x="0" y="982731"/>
                </a:cubicBezTo>
                <a:cubicBezTo>
                  <a:pt x="19489" y="858478"/>
                  <a:pt x="3463" y="627036"/>
                  <a:pt x="0" y="491365"/>
                </a:cubicBezTo>
                <a:cubicBezTo>
                  <a:pt x="-3463" y="355694"/>
                  <a:pt x="8183" y="20686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あ</a:t>
            </a: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ja-JP" altLang="en-US"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5" name="テキスト ボックス 24">
            <a:extLst>
              <a:ext uri="{FF2B5EF4-FFF2-40B4-BE49-F238E27FC236}">
                <a16:creationId xmlns:a16="http://schemas.microsoft.com/office/drawing/2014/main" id="{88FFF30E-899A-4B53-92E7-90D9E28F3F54}"/>
              </a:ext>
            </a:extLst>
          </p:cNvPr>
          <p:cNvSpPr txBox="1"/>
          <p:nvPr/>
        </p:nvSpPr>
        <p:spPr>
          <a:xfrm>
            <a:off x="8416784" y="5950049"/>
            <a:ext cx="2695425" cy="907941"/>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構成管理担当 </a:t>
            </a:r>
            <a:endParaRPr kumimoji="1" lang="en-US" altLang="ja-JP"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小野田陽樹</a:t>
            </a:r>
            <a:endParaRPr kumimoji="1" lang="en-US" altLang="ja-JP"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p:txBody>
      </p:sp>
    </p:spTree>
    <p:extLst>
      <p:ext uri="{BB962C8B-B14F-4D97-AF65-F5344CB8AC3E}">
        <p14:creationId xmlns:p14="http://schemas.microsoft.com/office/powerpoint/2010/main" val="2692571894"/>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図形&#10;&#10;中程度の精度で自動的に生成された説明">
            <a:extLst>
              <a:ext uri="{FF2B5EF4-FFF2-40B4-BE49-F238E27FC236}">
                <a16:creationId xmlns:a16="http://schemas.microsoft.com/office/drawing/2014/main" id="{90695D9D-E96B-4E6F-87E4-D20358DE59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9481" y="1110642"/>
            <a:ext cx="4195570" cy="5747358"/>
          </a:xfrm>
          <a:prstGeom prst="rect">
            <a:avLst/>
          </a:prstGeom>
        </p:spPr>
      </p:pic>
      <p:sp>
        <p:nvSpPr>
          <p:cNvPr id="3" name="コンテンツ プレースホルダー 2">
            <a:extLst>
              <a:ext uri="{FF2B5EF4-FFF2-40B4-BE49-F238E27FC236}">
                <a16:creationId xmlns:a16="http://schemas.microsoft.com/office/drawing/2014/main" id="{140FD315-0C8E-4945-9F81-185711E5C962}"/>
              </a:ext>
            </a:extLst>
          </p:cNvPr>
          <p:cNvSpPr>
            <a:spLocks noGrp="1"/>
          </p:cNvSpPr>
          <p:nvPr>
            <p:ph idx="1"/>
          </p:nvPr>
        </p:nvSpPr>
        <p:spPr>
          <a:xfrm>
            <a:off x="226170" y="277901"/>
            <a:ext cx="6610728" cy="523220"/>
          </a:xfrm>
        </p:spPr>
        <p:txBody>
          <a:bodyPr>
            <a:noAutofit/>
          </a:bodyPr>
          <a:lstStyle/>
          <a:p>
            <a:pPr marL="0" indent="0">
              <a:buNone/>
            </a:pPr>
            <a:r>
              <a:rPr kumimoji="1" lang="ja-JP" altLang="en-US" u="sng" dirty="0">
                <a:solidFill>
                  <a:schemeClr val="tx1">
                    <a:lumMod val="75000"/>
                    <a:lumOff val="25000"/>
                  </a:schemeClr>
                </a:solidFill>
                <a:latin typeface="HGｺﾞｼｯｸE" panose="020B0909000000000000" pitchFamily="49" charset="-128"/>
                <a:ea typeface="HGｺﾞｼｯｸE" panose="020B0909000000000000" pitchFamily="49" charset="-128"/>
              </a:rPr>
              <a:t>Ｑ</a:t>
            </a:r>
            <a:r>
              <a:rPr kumimoji="1" lang="en-US" altLang="ja-JP" u="sng" dirty="0">
                <a:solidFill>
                  <a:schemeClr val="tx1">
                    <a:lumMod val="75000"/>
                    <a:lumOff val="25000"/>
                  </a:schemeClr>
                </a:solidFill>
                <a:latin typeface="HGｺﾞｼｯｸE" panose="020B0909000000000000" pitchFamily="49" charset="-128"/>
                <a:ea typeface="HGｺﾞｼｯｸE" panose="020B0909000000000000" pitchFamily="49" charset="-128"/>
              </a:rPr>
              <a:t>.</a:t>
            </a:r>
            <a:r>
              <a:rPr kumimoji="1" lang="ja-JP" altLang="en-US" u="sng" dirty="0">
                <a:solidFill>
                  <a:schemeClr val="tx1">
                    <a:lumMod val="75000"/>
                    <a:lumOff val="25000"/>
                  </a:schemeClr>
                </a:solidFill>
                <a:latin typeface="HGｺﾞｼｯｸE" panose="020B0909000000000000" pitchFamily="49" charset="-128"/>
                <a:ea typeface="HGｺﾞｼｯｸE" panose="020B0909000000000000" pitchFamily="49" charset="-128"/>
              </a:rPr>
              <a:t>特に力をいれたことはなんですか？</a:t>
            </a:r>
          </a:p>
        </p:txBody>
      </p:sp>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89" y="872580"/>
            <a:ext cx="7107601" cy="1431161"/>
          </a:xfrm>
          <a:custGeom>
            <a:avLst/>
            <a:gdLst>
              <a:gd name="connsiteX0" fmla="*/ 0 w 7107601"/>
              <a:gd name="connsiteY0" fmla="*/ 0 h 1431161"/>
              <a:gd name="connsiteX1" fmla="*/ 575070 w 7107601"/>
              <a:gd name="connsiteY1" fmla="*/ 0 h 1431161"/>
              <a:gd name="connsiteX2" fmla="*/ 1007987 w 7107601"/>
              <a:gd name="connsiteY2" fmla="*/ 0 h 1431161"/>
              <a:gd name="connsiteX3" fmla="*/ 1583057 w 7107601"/>
              <a:gd name="connsiteY3" fmla="*/ 0 h 1431161"/>
              <a:gd name="connsiteX4" fmla="*/ 2300278 w 7107601"/>
              <a:gd name="connsiteY4" fmla="*/ 0 h 1431161"/>
              <a:gd name="connsiteX5" fmla="*/ 3088576 w 7107601"/>
              <a:gd name="connsiteY5" fmla="*/ 0 h 1431161"/>
              <a:gd name="connsiteX6" fmla="*/ 3876873 w 7107601"/>
              <a:gd name="connsiteY6" fmla="*/ 0 h 1431161"/>
              <a:gd name="connsiteX7" fmla="*/ 4665171 w 7107601"/>
              <a:gd name="connsiteY7" fmla="*/ 0 h 1431161"/>
              <a:gd name="connsiteX8" fmla="*/ 5453468 w 7107601"/>
              <a:gd name="connsiteY8" fmla="*/ 0 h 1431161"/>
              <a:gd name="connsiteX9" fmla="*/ 5886386 w 7107601"/>
              <a:gd name="connsiteY9" fmla="*/ 0 h 1431161"/>
              <a:gd name="connsiteX10" fmla="*/ 7107601 w 7107601"/>
              <a:gd name="connsiteY10" fmla="*/ 0 h 1431161"/>
              <a:gd name="connsiteX11" fmla="*/ 7107601 w 7107601"/>
              <a:gd name="connsiteY11" fmla="*/ 477054 h 1431161"/>
              <a:gd name="connsiteX12" fmla="*/ 7107601 w 7107601"/>
              <a:gd name="connsiteY12" fmla="*/ 982731 h 1431161"/>
              <a:gd name="connsiteX13" fmla="*/ 7107601 w 7107601"/>
              <a:gd name="connsiteY13" fmla="*/ 1431161 h 1431161"/>
              <a:gd name="connsiteX14" fmla="*/ 6319303 w 7107601"/>
              <a:gd name="connsiteY14" fmla="*/ 1431161 h 1431161"/>
              <a:gd name="connsiteX15" fmla="*/ 5673158 w 7107601"/>
              <a:gd name="connsiteY15" fmla="*/ 1431161 h 1431161"/>
              <a:gd name="connsiteX16" fmla="*/ 5169164 w 7107601"/>
              <a:gd name="connsiteY16" fmla="*/ 1431161 h 1431161"/>
              <a:gd name="connsiteX17" fmla="*/ 4380867 w 7107601"/>
              <a:gd name="connsiteY17" fmla="*/ 1431161 h 1431161"/>
              <a:gd name="connsiteX18" fmla="*/ 3734721 w 7107601"/>
              <a:gd name="connsiteY18" fmla="*/ 1431161 h 1431161"/>
              <a:gd name="connsiteX19" fmla="*/ 3159652 w 7107601"/>
              <a:gd name="connsiteY19" fmla="*/ 1431161 h 1431161"/>
              <a:gd name="connsiteX20" fmla="*/ 2371354 w 7107601"/>
              <a:gd name="connsiteY20" fmla="*/ 1431161 h 1431161"/>
              <a:gd name="connsiteX21" fmla="*/ 1796285 w 7107601"/>
              <a:gd name="connsiteY21" fmla="*/ 1431161 h 1431161"/>
              <a:gd name="connsiteX22" fmla="*/ 1007987 w 7107601"/>
              <a:gd name="connsiteY22" fmla="*/ 1431161 h 1431161"/>
              <a:gd name="connsiteX23" fmla="*/ 0 w 7107601"/>
              <a:gd name="connsiteY23" fmla="*/ 1431161 h 1431161"/>
              <a:gd name="connsiteX24" fmla="*/ 0 w 7107601"/>
              <a:gd name="connsiteY24" fmla="*/ 925484 h 1431161"/>
              <a:gd name="connsiteX25" fmla="*/ 0 w 7107601"/>
              <a:gd name="connsiteY25" fmla="*/ 462742 h 1431161"/>
              <a:gd name="connsiteX26" fmla="*/ 0 w 7107601"/>
              <a:gd name="connsiteY26"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431161" fill="none" extrusionOk="0">
                <a:moveTo>
                  <a:pt x="0" y="0"/>
                </a:moveTo>
                <a:cubicBezTo>
                  <a:pt x="144586" y="-25327"/>
                  <a:pt x="446082" y="18375"/>
                  <a:pt x="575070" y="0"/>
                </a:cubicBezTo>
                <a:cubicBezTo>
                  <a:pt x="704058" y="-18375"/>
                  <a:pt x="852026" y="-2720"/>
                  <a:pt x="1007987" y="0"/>
                </a:cubicBezTo>
                <a:cubicBezTo>
                  <a:pt x="1163948" y="2720"/>
                  <a:pt x="1428095" y="3536"/>
                  <a:pt x="1583057" y="0"/>
                </a:cubicBezTo>
                <a:cubicBezTo>
                  <a:pt x="1738019" y="-3536"/>
                  <a:pt x="1973869" y="32653"/>
                  <a:pt x="2300278" y="0"/>
                </a:cubicBezTo>
                <a:cubicBezTo>
                  <a:pt x="2626687" y="-32653"/>
                  <a:pt x="2929585" y="9033"/>
                  <a:pt x="3088576" y="0"/>
                </a:cubicBezTo>
                <a:cubicBezTo>
                  <a:pt x="3247567" y="-9033"/>
                  <a:pt x="3712862" y="20892"/>
                  <a:pt x="3876873" y="0"/>
                </a:cubicBezTo>
                <a:cubicBezTo>
                  <a:pt x="4040884" y="-20892"/>
                  <a:pt x="4381546" y="28652"/>
                  <a:pt x="4665171" y="0"/>
                </a:cubicBezTo>
                <a:cubicBezTo>
                  <a:pt x="4948796" y="-28652"/>
                  <a:pt x="5120875" y="19588"/>
                  <a:pt x="5453468" y="0"/>
                </a:cubicBezTo>
                <a:cubicBezTo>
                  <a:pt x="5786061" y="-19588"/>
                  <a:pt x="5780341" y="21287"/>
                  <a:pt x="5886386" y="0"/>
                </a:cubicBezTo>
                <a:cubicBezTo>
                  <a:pt x="5992431" y="-21287"/>
                  <a:pt x="6596239" y="7344"/>
                  <a:pt x="7107601" y="0"/>
                </a:cubicBezTo>
                <a:cubicBezTo>
                  <a:pt x="7083963" y="193013"/>
                  <a:pt x="7123279" y="238613"/>
                  <a:pt x="7107601" y="477054"/>
                </a:cubicBezTo>
                <a:cubicBezTo>
                  <a:pt x="7091923" y="715495"/>
                  <a:pt x="7089897" y="836065"/>
                  <a:pt x="7107601" y="982731"/>
                </a:cubicBezTo>
                <a:cubicBezTo>
                  <a:pt x="7125305" y="1129397"/>
                  <a:pt x="7089351" y="1235608"/>
                  <a:pt x="7107601" y="1431161"/>
                </a:cubicBezTo>
                <a:cubicBezTo>
                  <a:pt x="6818857" y="1435097"/>
                  <a:pt x="6479101" y="1464348"/>
                  <a:pt x="6319303" y="1431161"/>
                </a:cubicBezTo>
                <a:cubicBezTo>
                  <a:pt x="6159505" y="1397974"/>
                  <a:pt x="5975110" y="1407583"/>
                  <a:pt x="5673158" y="1431161"/>
                </a:cubicBezTo>
                <a:cubicBezTo>
                  <a:pt x="5371207" y="1454739"/>
                  <a:pt x="5413223" y="1438518"/>
                  <a:pt x="5169164" y="1431161"/>
                </a:cubicBezTo>
                <a:cubicBezTo>
                  <a:pt x="4925105" y="1423804"/>
                  <a:pt x="4568391" y="1440100"/>
                  <a:pt x="4380867" y="1431161"/>
                </a:cubicBezTo>
                <a:cubicBezTo>
                  <a:pt x="4193343" y="1422222"/>
                  <a:pt x="3962084" y="1433314"/>
                  <a:pt x="3734721" y="1431161"/>
                </a:cubicBezTo>
                <a:cubicBezTo>
                  <a:pt x="3507358" y="1429008"/>
                  <a:pt x="3439670" y="1436959"/>
                  <a:pt x="3159652" y="1431161"/>
                </a:cubicBezTo>
                <a:cubicBezTo>
                  <a:pt x="2879634" y="1425363"/>
                  <a:pt x="2695008" y="1417682"/>
                  <a:pt x="2371354" y="1431161"/>
                </a:cubicBezTo>
                <a:cubicBezTo>
                  <a:pt x="2047700" y="1444640"/>
                  <a:pt x="1983961" y="1407006"/>
                  <a:pt x="1796285" y="1431161"/>
                </a:cubicBezTo>
                <a:cubicBezTo>
                  <a:pt x="1608609" y="1455316"/>
                  <a:pt x="1192714" y="1421481"/>
                  <a:pt x="1007987" y="1431161"/>
                </a:cubicBezTo>
                <a:cubicBezTo>
                  <a:pt x="823260" y="1440841"/>
                  <a:pt x="315397" y="1465573"/>
                  <a:pt x="0" y="1431161"/>
                </a:cubicBezTo>
                <a:cubicBezTo>
                  <a:pt x="-17422" y="1214845"/>
                  <a:pt x="25085" y="1098923"/>
                  <a:pt x="0" y="925484"/>
                </a:cubicBezTo>
                <a:cubicBezTo>
                  <a:pt x="-25085" y="752045"/>
                  <a:pt x="-14130" y="629320"/>
                  <a:pt x="0" y="462742"/>
                </a:cubicBezTo>
                <a:cubicBezTo>
                  <a:pt x="14130" y="296164"/>
                  <a:pt x="5028" y="209602"/>
                  <a:pt x="0" y="0"/>
                </a:cubicBezTo>
                <a:close/>
              </a:path>
              <a:path w="7107601" h="1431161" stroke="0" extrusionOk="0">
                <a:moveTo>
                  <a:pt x="0" y="0"/>
                </a:moveTo>
                <a:cubicBezTo>
                  <a:pt x="274899" y="20256"/>
                  <a:pt x="515623" y="-4820"/>
                  <a:pt x="646146" y="0"/>
                </a:cubicBezTo>
                <a:cubicBezTo>
                  <a:pt x="776669" y="4820"/>
                  <a:pt x="1212180" y="9404"/>
                  <a:pt x="1363367" y="0"/>
                </a:cubicBezTo>
                <a:cubicBezTo>
                  <a:pt x="1514554" y="-9404"/>
                  <a:pt x="1829782" y="5507"/>
                  <a:pt x="2080589" y="0"/>
                </a:cubicBezTo>
                <a:cubicBezTo>
                  <a:pt x="2331396" y="-5507"/>
                  <a:pt x="2349523" y="-6339"/>
                  <a:pt x="2513506" y="0"/>
                </a:cubicBezTo>
                <a:cubicBezTo>
                  <a:pt x="2677489" y="6339"/>
                  <a:pt x="2860070" y="-25033"/>
                  <a:pt x="3017500" y="0"/>
                </a:cubicBezTo>
                <a:cubicBezTo>
                  <a:pt x="3174930" y="25033"/>
                  <a:pt x="3463140" y="21900"/>
                  <a:pt x="3663645" y="0"/>
                </a:cubicBezTo>
                <a:cubicBezTo>
                  <a:pt x="3864150" y="-21900"/>
                  <a:pt x="3959711" y="15126"/>
                  <a:pt x="4096563" y="0"/>
                </a:cubicBezTo>
                <a:cubicBezTo>
                  <a:pt x="4233415" y="-15126"/>
                  <a:pt x="4419377" y="-3502"/>
                  <a:pt x="4529480" y="0"/>
                </a:cubicBezTo>
                <a:cubicBezTo>
                  <a:pt x="4639583" y="3502"/>
                  <a:pt x="5066171" y="-19889"/>
                  <a:pt x="5246702" y="0"/>
                </a:cubicBezTo>
                <a:cubicBezTo>
                  <a:pt x="5427233" y="19889"/>
                  <a:pt x="5584398" y="16056"/>
                  <a:pt x="5679619" y="0"/>
                </a:cubicBezTo>
                <a:cubicBezTo>
                  <a:pt x="5774840" y="-16056"/>
                  <a:pt x="5917381" y="-19008"/>
                  <a:pt x="6112537" y="0"/>
                </a:cubicBezTo>
                <a:cubicBezTo>
                  <a:pt x="6307693" y="19008"/>
                  <a:pt x="6616218" y="45190"/>
                  <a:pt x="7107601" y="0"/>
                </a:cubicBezTo>
                <a:cubicBezTo>
                  <a:pt x="7090887" y="182431"/>
                  <a:pt x="7109527" y="281211"/>
                  <a:pt x="7107601" y="477054"/>
                </a:cubicBezTo>
                <a:cubicBezTo>
                  <a:pt x="7105675" y="672897"/>
                  <a:pt x="7083361" y="799389"/>
                  <a:pt x="7107601" y="968419"/>
                </a:cubicBezTo>
                <a:cubicBezTo>
                  <a:pt x="7131841" y="1137450"/>
                  <a:pt x="7116944" y="1219369"/>
                  <a:pt x="7107601" y="1431161"/>
                </a:cubicBezTo>
                <a:cubicBezTo>
                  <a:pt x="6725939" y="1467025"/>
                  <a:pt x="6535454" y="1428981"/>
                  <a:pt x="6319303" y="1431161"/>
                </a:cubicBezTo>
                <a:cubicBezTo>
                  <a:pt x="6103152" y="1433341"/>
                  <a:pt x="5923645" y="1416476"/>
                  <a:pt x="5531006" y="1431161"/>
                </a:cubicBezTo>
                <a:cubicBezTo>
                  <a:pt x="5138367" y="1445846"/>
                  <a:pt x="5223020" y="1415331"/>
                  <a:pt x="5098088" y="1431161"/>
                </a:cubicBezTo>
                <a:cubicBezTo>
                  <a:pt x="4973156" y="1446991"/>
                  <a:pt x="4646524" y="1452720"/>
                  <a:pt x="4380867" y="1431161"/>
                </a:cubicBezTo>
                <a:cubicBezTo>
                  <a:pt x="4115210" y="1409602"/>
                  <a:pt x="4120500" y="1442267"/>
                  <a:pt x="3947949" y="1431161"/>
                </a:cubicBezTo>
                <a:cubicBezTo>
                  <a:pt x="3775398" y="1420055"/>
                  <a:pt x="3622934" y="1431484"/>
                  <a:pt x="3372880" y="1431161"/>
                </a:cubicBezTo>
                <a:cubicBezTo>
                  <a:pt x="3122826" y="1430838"/>
                  <a:pt x="2960640" y="1417989"/>
                  <a:pt x="2655658" y="1431161"/>
                </a:cubicBezTo>
                <a:cubicBezTo>
                  <a:pt x="2350676" y="1444333"/>
                  <a:pt x="2317453" y="1454945"/>
                  <a:pt x="2151665" y="1431161"/>
                </a:cubicBezTo>
                <a:cubicBezTo>
                  <a:pt x="1985877" y="1407377"/>
                  <a:pt x="1876497" y="1444113"/>
                  <a:pt x="1718747" y="1431161"/>
                </a:cubicBezTo>
                <a:cubicBezTo>
                  <a:pt x="1560997" y="1418209"/>
                  <a:pt x="1423977" y="1443220"/>
                  <a:pt x="1214754" y="1431161"/>
                </a:cubicBezTo>
                <a:cubicBezTo>
                  <a:pt x="1005531" y="1419102"/>
                  <a:pt x="861211" y="1449022"/>
                  <a:pt x="710760" y="1431161"/>
                </a:cubicBezTo>
                <a:cubicBezTo>
                  <a:pt x="560309" y="1413300"/>
                  <a:pt x="146431" y="1422672"/>
                  <a:pt x="0" y="1431161"/>
                </a:cubicBezTo>
                <a:cubicBezTo>
                  <a:pt x="2918" y="1209618"/>
                  <a:pt x="-22955" y="1191958"/>
                  <a:pt x="0" y="968419"/>
                </a:cubicBezTo>
                <a:cubicBezTo>
                  <a:pt x="22955" y="744880"/>
                  <a:pt x="-5796" y="660445"/>
                  <a:pt x="0" y="534300"/>
                </a:cubicBezTo>
                <a:cubicBezTo>
                  <a:pt x="5796" y="408155"/>
                  <a:pt x="1969" y="237850"/>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8" name="テキスト ボックス 7">
            <a:extLst>
              <a:ext uri="{FF2B5EF4-FFF2-40B4-BE49-F238E27FC236}">
                <a16:creationId xmlns:a16="http://schemas.microsoft.com/office/drawing/2014/main" id="{E3EB4CEC-A283-4078-A5A6-E102A2840450}"/>
              </a:ext>
            </a:extLst>
          </p:cNvPr>
          <p:cNvSpPr txBox="1"/>
          <p:nvPr/>
        </p:nvSpPr>
        <p:spPr>
          <a:xfrm>
            <a:off x="226170" y="2320038"/>
            <a:ext cx="8416965" cy="523220"/>
          </a:xfrm>
          <a:prstGeom prst="rect">
            <a:avLst/>
          </a:prstGeom>
          <a:no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u="sng"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成果を教えてください</a:t>
            </a: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89" y="2887136"/>
            <a:ext cx="7107601" cy="1431161"/>
          </a:xfrm>
          <a:custGeom>
            <a:avLst/>
            <a:gdLst>
              <a:gd name="connsiteX0" fmla="*/ 0 w 7107601"/>
              <a:gd name="connsiteY0" fmla="*/ 0 h 1431161"/>
              <a:gd name="connsiteX1" fmla="*/ 717222 w 7107601"/>
              <a:gd name="connsiteY1" fmla="*/ 0 h 1431161"/>
              <a:gd name="connsiteX2" fmla="*/ 1434443 w 7107601"/>
              <a:gd name="connsiteY2" fmla="*/ 0 h 1431161"/>
              <a:gd name="connsiteX3" fmla="*/ 2151665 w 7107601"/>
              <a:gd name="connsiteY3" fmla="*/ 0 h 1431161"/>
              <a:gd name="connsiteX4" fmla="*/ 2868886 w 7107601"/>
              <a:gd name="connsiteY4" fmla="*/ 0 h 1431161"/>
              <a:gd name="connsiteX5" fmla="*/ 3443956 w 7107601"/>
              <a:gd name="connsiteY5" fmla="*/ 0 h 1431161"/>
              <a:gd name="connsiteX6" fmla="*/ 4232253 w 7107601"/>
              <a:gd name="connsiteY6" fmla="*/ 0 h 1431161"/>
              <a:gd name="connsiteX7" fmla="*/ 5020551 w 7107601"/>
              <a:gd name="connsiteY7" fmla="*/ 0 h 1431161"/>
              <a:gd name="connsiteX8" fmla="*/ 5666696 w 7107601"/>
              <a:gd name="connsiteY8" fmla="*/ 0 h 1431161"/>
              <a:gd name="connsiteX9" fmla="*/ 6383918 w 7107601"/>
              <a:gd name="connsiteY9" fmla="*/ 0 h 1431161"/>
              <a:gd name="connsiteX10" fmla="*/ 7107601 w 7107601"/>
              <a:gd name="connsiteY10" fmla="*/ 0 h 1431161"/>
              <a:gd name="connsiteX11" fmla="*/ 7107601 w 7107601"/>
              <a:gd name="connsiteY11" fmla="*/ 491365 h 1431161"/>
              <a:gd name="connsiteX12" fmla="*/ 7107601 w 7107601"/>
              <a:gd name="connsiteY12" fmla="*/ 925484 h 1431161"/>
              <a:gd name="connsiteX13" fmla="*/ 7107601 w 7107601"/>
              <a:gd name="connsiteY13" fmla="*/ 1431161 h 1431161"/>
              <a:gd name="connsiteX14" fmla="*/ 6461455 w 7107601"/>
              <a:gd name="connsiteY14" fmla="*/ 1431161 h 1431161"/>
              <a:gd name="connsiteX15" fmla="*/ 6028538 w 7107601"/>
              <a:gd name="connsiteY15" fmla="*/ 1431161 h 1431161"/>
              <a:gd name="connsiteX16" fmla="*/ 5524544 w 7107601"/>
              <a:gd name="connsiteY16" fmla="*/ 1431161 h 1431161"/>
              <a:gd name="connsiteX17" fmla="*/ 4807323 w 7107601"/>
              <a:gd name="connsiteY17" fmla="*/ 1431161 h 1431161"/>
              <a:gd name="connsiteX18" fmla="*/ 4303329 w 7107601"/>
              <a:gd name="connsiteY18" fmla="*/ 1431161 h 1431161"/>
              <a:gd name="connsiteX19" fmla="*/ 3870412 w 7107601"/>
              <a:gd name="connsiteY19" fmla="*/ 1431161 h 1431161"/>
              <a:gd name="connsiteX20" fmla="*/ 3153190 w 7107601"/>
              <a:gd name="connsiteY20" fmla="*/ 1431161 h 1431161"/>
              <a:gd name="connsiteX21" fmla="*/ 2578121 w 7107601"/>
              <a:gd name="connsiteY21" fmla="*/ 1431161 h 1431161"/>
              <a:gd name="connsiteX22" fmla="*/ 2145203 w 7107601"/>
              <a:gd name="connsiteY22" fmla="*/ 1431161 h 1431161"/>
              <a:gd name="connsiteX23" fmla="*/ 1427982 w 7107601"/>
              <a:gd name="connsiteY23" fmla="*/ 1431161 h 1431161"/>
              <a:gd name="connsiteX24" fmla="*/ 710760 w 7107601"/>
              <a:gd name="connsiteY24" fmla="*/ 1431161 h 1431161"/>
              <a:gd name="connsiteX25" fmla="*/ 0 w 7107601"/>
              <a:gd name="connsiteY25" fmla="*/ 1431161 h 1431161"/>
              <a:gd name="connsiteX26" fmla="*/ 0 w 7107601"/>
              <a:gd name="connsiteY26" fmla="*/ 968419 h 1431161"/>
              <a:gd name="connsiteX27" fmla="*/ 0 w 7107601"/>
              <a:gd name="connsiteY27" fmla="*/ 505677 h 1431161"/>
              <a:gd name="connsiteX28" fmla="*/ 0 w 7107601"/>
              <a:gd name="connsiteY28"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31161"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7159" y="197809"/>
                  <a:pt x="7087787" y="289742"/>
                  <a:pt x="7107601" y="491365"/>
                </a:cubicBezTo>
                <a:cubicBezTo>
                  <a:pt x="7127415" y="692989"/>
                  <a:pt x="7128368" y="821495"/>
                  <a:pt x="7107601" y="925484"/>
                </a:cubicBezTo>
                <a:cubicBezTo>
                  <a:pt x="7086834" y="1029473"/>
                  <a:pt x="7104028" y="1215399"/>
                  <a:pt x="7107601" y="1431161"/>
                </a:cubicBezTo>
                <a:cubicBezTo>
                  <a:pt x="6907771" y="1414692"/>
                  <a:pt x="6623285" y="1463284"/>
                  <a:pt x="6461455" y="1431161"/>
                </a:cubicBezTo>
                <a:cubicBezTo>
                  <a:pt x="6299625" y="1399038"/>
                  <a:pt x="6147634" y="1444123"/>
                  <a:pt x="6028538" y="1431161"/>
                </a:cubicBezTo>
                <a:cubicBezTo>
                  <a:pt x="5909442" y="1418199"/>
                  <a:pt x="5711996" y="1409628"/>
                  <a:pt x="5524544" y="1431161"/>
                </a:cubicBezTo>
                <a:cubicBezTo>
                  <a:pt x="5337092" y="1452694"/>
                  <a:pt x="5135135" y="1442294"/>
                  <a:pt x="4807323" y="1431161"/>
                </a:cubicBezTo>
                <a:cubicBezTo>
                  <a:pt x="4479511" y="1420028"/>
                  <a:pt x="4422305" y="1435137"/>
                  <a:pt x="4303329" y="1431161"/>
                </a:cubicBezTo>
                <a:cubicBezTo>
                  <a:pt x="4184353" y="1427185"/>
                  <a:pt x="4068690" y="1429186"/>
                  <a:pt x="3870412" y="1431161"/>
                </a:cubicBezTo>
                <a:cubicBezTo>
                  <a:pt x="3672134" y="1433136"/>
                  <a:pt x="3474514" y="1400814"/>
                  <a:pt x="3153190" y="1431161"/>
                </a:cubicBezTo>
                <a:cubicBezTo>
                  <a:pt x="2831866" y="1461508"/>
                  <a:pt x="2702911" y="1438838"/>
                  <a:pt x="2578121" y="1431161"/>
                </a:cubicBezTo>
                <a:cubicBezTo>
                  <a:pt x="2453331" y="1423484"/>
                  <a:pt x="2361109" y="1430670"/>
                  <a:pt x="2145203" y="1431161"/>
                </a:cubicBezTo>
                <a:cubicBezTo>
                  <a:pt x="1929297" y="1431652"/>
                  <a:pt x="1744281" y="1414014"/>
                  <a:pt x="1427982" y="1431161"/>
                </a:cubicBezTo>
                <a:cubicBezTo>
                  <a:pt x="1111683" y="1448308"/>
                  <a:pt x="1056267" y="1431913"/>
                  <a:pt x="710760" y="1431161"/>
                </a:cubicBezTo>
                <a:cubicBezTo>
                  <a:pt x="365253" y="1430409"/>
                  <a:pt x="232981" y="1464832"/>
                  <a:pt x="0" y="1431161"/>
                </a:cubicBezTo>
                <a:cubicBezTo>
                  <a:pt x="4096" y="1331320"/>
                  <a:pt x="14289" y="1089272"/>
                  <a:pt x="0" y="968419"/>
                </a:cubicBezTo>
                <a:cubicBezTo>
                  <a:pt x="-14289" y="847566"/>
                  <a:pt x="-3505" y="662393"/>
                  <a:pt x="0" y="505677"/>
                </a:cubicBezTo>
                <a:cubicBezTo>
                  <a:pt x="3505" y="348961"/>
                  <a:pt x="-24419" y="166734"/>
                  <a:pt x="0" y="0"/>
                </a:cubicBezTo>
                <a:close/>
              </a:path>
              <a:path w="7107601" h="143116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24407" y="176532"/>
                  <a:pt x="7088344" y="345790"/>
                  <a:pt x="7107601" y="462742"/>
                </a:cubicBezTo>
                <a:cubicBezTo>
                  <a:pt x="7126858" y="579694"/>
                  <a:pt x="7122722" y="694356"/>
                  <a:pt x="7107601" y="925484"/>
                </a:cubicBezTo>
                <a:cubicBezTo>
                  <a:pt x="7092480" y="1156612"/>
                  <a:pt x="7105054" y="1202335"/>
                  <a:pt x="7107601" y="1431161"/>
                </a:cubicBezTo>
                <a:cubicBezTo>
                  <a:pt x="6892955" y="1452607"/>
                  <a:pt x="6782897" y="1449126"/>
                  <a:pt x="6603607" y="1431161"/>
                </a:cubicBezTo>
                <a:cubicBezTo>
                  <a:pt x="6424317" y="1413196"/>
                  <a:pt x="6236889" y="1417430"/>
                  <a:pt x="6099614" y="1431161"/>
                </a:cubicBezTo>
                <a:cubicBezTo>
                  <a:pt x="5962339" y="1444892"/>
                  <a:pt x="5779414" y="1409861"/>
                  <a:pt x="5595620" y="1431161"/>
                </a:cubicBezTo>
                <a:cubicBezTo>
                  <a:pt x="5411826" y="1452461"/>
                  <a:pt x="5175673" y="1419534"/>
                  <a:pt x="4949475" y="1431161"/>
                </a:cubicBezTo>
                <a:cubicBezTo>
                  <a:pt x="4723277" y="1442788"/>
                  <a:pt x="4526333" y="1457395"/>
                  <a:pt x="4232253" y="1431161"/>
                </a:cubicBezTo>
                <a:cubicBezTo>
                  <a:pt x="3938173" y="1404927"/>
                  <a:pt x="3923438" y="1419619"/>
                  <a:pt x="3728260" y="1431161"/>
                </a:cubicBezTo>
                <a:cubicBezTo>
                  <a:pt x="3533082" y="1442703"/>
                  <a:pt x="3305368" y="1443747"/>
                  <a:pt x="3082114" y="1431161"/>
                </a:cubicBezTo>
                <a:cubicBezTo>
                  <a:pt x="2858860" y="1418575"/>
                  <a:pt x="2501248" y="1462350"/>
                  <a:pt x="2293817" y="1431161"/>
                </a:cubicBezTo>
                <a:cubicBezTo>
                  <a:pt x="2086386" y="1399972"/>
                  <a:pt x="1977058" y="1410828"/>
                  <a:pt x="1718747" y="1431161"/>
                </a:cubicBezTo>
                <a:cubicBezTo>
                  <a:pt x="1460436" y="1451495"/>
                  <a:pt x="1295697" y="1418267"/>
                  <a:pt x="1072602" y="1431161"/>
                </a:cubicBezTo>
                <a:cubicBezTo>
                  <a:pt x="849508" y="1444055"/>
                  <a:pt x="848446" y="1409953"/>
                  <a:pt x="639684" y="1431161"/>
                </a:cubicBezTo>
                <a:cubicBezTo>
                  <a:pt x="430922" y="1452369"/>
                  <a:pt x="213616" y="1448454"/>
                  <a:pt x="0" y="1431161"/>
                </a:cubicBezTo>
                <a:cubicBezTo>
                  <a:pt x="4976" y="1268189"/>
                  <a:pt x="-19489" y="1106984"/>
                  <a:pt x="0" y="982731"/>
                </a:cubicBezTo>
                <a:cubicBezTo>
                  <a:pt x="19489" y="858478"/>
                  <a:pt x="3463" y="627036"/>
                  <a:pt x="0" y="491365"/>
                </a:cubicBezTo>
                <a:cubicBezTo>
                  <a:pt x="-3463" y="355694"/>
                  <a:pt x="8183" y="20686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lang="en-US" altLang="ja-JP" dirty="0">
              <a:solidFill>
                <a:prstClr val="black"/>
              </a:solidFill>
              <a:latin typeface="游ゴシック" panose="020F0502020204030204"/>
              <a:ea typeface="游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lang="en-US" altLang="ja-JP" dirty="0">
              <a:solidFill>
                <a:prstClr val="black"/>
              </a:solidFill>
              <a:latin typeface="游ゴシック" panose="020F0502020204030204"/>
              <a:ea typeface="游ゴシック" panose="020B0400000000000000" pitchFamily="50" charset="-128"/>
            </a:endParaRPr>
          </a:p>
        </p:txBody>
      </p:sp>
      <p:sp>
        <p:nvSpPr>
          <p:cNvPr id="18" name="テキスト ボックス 17">
            <a:extLst>
              <a:ext uri="{FF2B5EF4-FFF2-40B4-BE49-F238E27FC236}">
                <a16:creationId xmlns:a16="http://schemas.microsoft.com/office/drawing/2014/main" id="{3662982F-67FF-47A1-BCC2-1C09B779617C}"/>
              </a:ext>
            </a:extLst>
          </p:cNvPr>
          <p:cNvSpPr txBox="1"/>
          <p:nvPr/>
        </p:nvSpPr>
        <p:spPr>
          <a:xfrm>
            <a:off x="226170" y="4362175"/>
            <a:ext cx="5832157" cy="523220"/>
          </a:xfrm>
          <a:prstGeom prst="rect">
            <a:avLst/>
          </a:prstGeom>
          <a:no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u="sng"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今後の展望を教えてください</a:t>
            </a:r>
            <a:endParaRPr kumimoji="1" lang="ja-JP" altLang="en-US" sz="2800" b="0" i="0" u="sng" strike="noStrike" kern="1200" cap="none" spc="0" normalizeH="0" baseline="0" noProof="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endParaRP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79791" y="4917463"/>
            <a:ext cx="7107601" cy="1431161"/>
          </a:xfrm>
          <a:custGeom>
            <a:avLst/>
            <a:gdLst>
              <a:gd name="connsiteX0" fmla="*/ 0 w 7107601"/>
              <a:gd name="connsiteY0" fmla="*/ 0 h 1431161"/>
              <a:gd name="connsiteX1" fmla="*/ 717222 w 7107601"/>
              <a:gd name="connsiteY1" fmla="*/ 0 h 1431161"/>
              <a:gd name="connsiteX2" fmla="*/ 1434443 w 7107601"/>
              <a:gd name="connsiteY2" fmla="*/ 0 h 1431161"/>
              <a:gd name="connsiteX3" fmla="*/ 2151665 w 7107601"/>
              <a:gd name="connsiteY3" fmla="*/ 0 h 1431161"/>
              <a:gd name="connsiteX4" fmla="*/ 2868886 w 7107601"/>
              <a:gd name="connsiteY4" fmla="*/ 0 h 1431161"/>
              <a:gd name="connsiteX5" fmla="*/ 3443956 w 7107601"/>
              <a:gd name="connsiteY5" fmla="*/ 0 h 1431161"/>
              <a:gd name="connsiteX6" fmla="*/ 4232253 w 7107601"/>
              <a:gd name="connsiteY6" fmla="*/ 0 h 1431161"/>
              <a:gd name="connsiteX7" fmla="*/ 5020551 w 7107601"/>
              <a:gd name="connsiteY7" fmla="*/ 0 h 1431161"/>
              <a:gd name="connsiteX8" fmla="*/ 5666696 w 7107601"/>
              <a:gd name="connsiteY8" fmla="*/ 0 h 1431161"/>
              <a:gd name="connsiteX9" fmla="*/ 6383918 w 7107601"/>
              <a:gd name="connsiteY9" fmla="*/ 0 h 1431161"/>
              <a:gd name="connsiteX10" fmla="*/ 7107601 w 7107601"/>
              <a:gd name="connsiteY10" fmla="*/ 0 h 1431161"/>
              <a:gd name="connsiteX11" fmla="*/ 7107601 w 7107601"/>
              <a:gd name="connsiteY11" fmla="*/ 491365 h 1431161"/>
              <a:gd name="connsiteX12" fmla="*/ 7107601 w 7107601"/>
              <a:gd name="connsiteY12" fmla="*/ 925484 h 1431161"/>
              <a:gd name="connsiteX13" fmla="*/ 7107601 w 7107601"/>
              <a:gd name="connsiteY13" fmla="*/ 1431161 h 1431161"/>
              <a:gd name="connsiteX14" fmla="*/ 6461455 w 7107601"/>
              <a:gd name="connsiteY14" fmla="*/ 1431161 h 1431161"/>
              <a:gd name="connsiteX15" fmla="*/ 6028538 w 7107601"/>
              <a:gd name="connsiteY15" fmla="*/ 1431161 h 1431161"/>
              <a:gd name="connsiteX16" fmla="*/ 5524544 w 7107601"/>
              <a:gd name="connsiteY16" fmla="*/ 1431161 h 1431161"/>
              <a:gd name="connsiteX17" fmla="*/ 4807323 w 7107601"/>
              <a:gd name="connsiteY17" fmla="*/ 1431161 h 1431161"/>
              <a:gd name="connsiteX18" fmla="*/ 4303329 w 7107601"/>
              <a:gd name="connsiteY18" fmla="*/ 1431161 h 1431161"/>
              <a:gd name="connsiteX19" fmla="*/ 3870412 w 7107601"/>
              <a:gd name="connsiteY19" fmla="*/ 1431161 h 1431161"/>
              <a:gd name="connsiteX20" fmla="*/ 3153190 w 7107601"/>
              <a:gd name="connsiteY20" fmla="*/ 1431161 h 1431161"/>
              <a:gd name="connsiteX21" fmla="*/ 2578121 w 7107601"/>
              <a:gd name="connsiteY21" fmla="*/ 1431161 h 1431161"/>
              <a:gd name="connsiteX22" fmla="*/ 2145203 w 7107601"/>
              <a:gd name="connsiteY22" fmla="*/ 1431161 h 1431161"/>
              <a:gd name="connsiteX23" fmla="*/ 1427982 w 7107601"/>
              <a:gd name="connsiteY23" fmla="*/ 1431161 h 1431161"/>
              <a:gd name="connsiteX24" fmla="*/ 710760 w 7107601"/>
              <a:gd name="connsiteY24" fmla="*/ 1431161 h 1431161"/>
              <a:gd name="connsiteX25" fmla="*/ 0 w 7107601"/>
              <a:gd name="connsiteY25" fmla="*/ 1431161 h 1431161"/>
              <a:gd name="connsiteX26" fmla="*/ 0 w 7107601"/>
              <a:gd name="connsiteY26" fmla="*/ 968419 h 1431161"/>
              <a:gd name="connsiteX27" fmla="*/ 0 w 7107601"/>
              <a:gd name="connsiteY27" fmla="*/ 505677 h 1431161"/>
              <a:gd name="connsiteX28" fmla="*/ 0 w 7107601"/>
              <a:gd name="connsiteY28"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31161"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7159" y="197809"/>
                  <a:pt x="7087787" y="289742"/>
                  <a:pt x="7107601" y="491365"/>
                </a:cubicBezTo>
                <a:cubicBezTo>
                  <a:pt x="7127415" y="692989"/>
                  <a:pt x="7128368" y="821495"/>
                  <a:pt x="7107601" y="925484"/>
                </a:cubicBezTo>
                <a:cubicBezTo>
                  <a:pt x="7086834" y="1029473"/>
                  <a:pt x="7104028" y="1215399"/>
                  <a:pt x="7107601" y="1431161"/>
                </a:cubicBezTo>
                <a:cubicBezTo>
                  <a:pt x="6907771" y="1414692"/>
                  <a:pt x="6623285" y="1463284"/>
                  <a:pt x="6461455" y="1431161"/>
                </a:cubicBezTo>
                <a:cubicBezTo>
                  <a:pt x="6299625" y="1399038"/>
                  <a:pt x="6147634" y="1444123"/>
                  <a:pt x="6028538" y="1431161"/>
                </a:cubicBezTo>
                <a:cubicBezTo>
                  <a:pt x="5909442" y="1418199"/>
                  <a:pt x="5711996" y="1409628"/>
                  <a:pt x="5524544" y="1431161"/>
                </a:cubicBezTo>
                <a:cubicBezTo>
                  <a:pt x="5337092" y="1452694"/>
                  <a:pt x="5135135" y="1442294"/>
                  <a:pt x="4807323" y="1431161"/>
                </a:cubicBezTo>
                <a:cubicBezTo>
                  <a:pt x="4479511" y="1420028"/>
                  <a:pt x="4422305" y="1435137"/>
                  <a:pt x="4303329" y="1431161"/>
                </a:cubicBezTo>
                <a:cubicBezTo>
                  <a:pt x="4184353" y="1427185"/>
                  <a:pt x="4068690" y="1429186"/>
                  <a:pt x="3870412" y="1431161"/>
                </a:cubicBezTo>
                <a:cubicBezTo>
                  <a:pt x="3672134" y="1433136"/>
                  <a:pt x="3474514" y="1400814"/>
                  <a:pt x="3153190" y="1431161"/>
                </a:cubicBezTo>
                <a:cubicBezTo>
                  <a:pt x="2831866" y="1461508"/>
                  <a:pt x="2702911" y="1438838"/>
                  <a:pt x="2578121" y="1431161"/>
                </a:cubicBezTo>
                <a:cubicBezTo>
                  <a:pt x="2453331" y="1423484"/>
                  <a:pt x="2361109" y="1430670"/>
                  <a:pt x="2145203" y="1431161"/>
                </a:cubicBezTo>
                <a:cubicBezTo>
                  <a:pt x="1929297" y="1431652"/>
                  <a:pt x="1744281" y="1414014"/>
                  <a:pt x="1427982" y="1431161"/>
                </a:cubicBezTo>
                <a:cubicBezTo>
                  <a:pt x="1111683" y="1448308"/>
                  <a:pt x="1056267" y="1431913"/>
                  <a:pt x="710760" y="1431161"/>
                </a:cubicBezTo>
                <a:cubicBezTo>
                  <a:pt x="365253" y="1430409"/>
                  <a:pt x="232981" y="1464832"/>
                  <a:pt x="0" y="1431161"/>
                </a:cubicBezTo>
                <a:cubicBezTo>
                  <a:pt x="4096" y="1331320"/>
                  <a:pt x="14289" y="1089272"/>
                  <a:pt x="0" y="968419"/>
                </a:cubicBezTo>
                <a:cubicBezTo>
                  <a:pt x="-14289" y="847566"/>
                  <a:pt x="-3505" y="662393"/>
                  <a:pt x="0" y="505677"/>
                </a:cubicBezTo>
                <a:cubicBezTo>
                  <a:pt x="3505" y="348961"/>
                  <a:pt x="-24419" y="166734"/>
                  <a:pt x="0" y="0"/>
                </a:cubicBezTo>
                <a:close/>
              </a:path>
              <a:path w="7107601" h="143116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24407" y="176532"/>
                  <a:pt x="7088344" y="345790"/>
                  <a:pt x="7107601" y="462742"/>
                </a:cubicBezTo>
                <a:cubicBezTo>
                  <a:pt x="7126858" y="579694"/>
                  <a:pt x="7122722" y="694356"/>
                  <a:pt x="7107601" y="925484"/>
                </a:cubicBezTo>
                <a:cubicBezTo>
                  <a:pt x="7092480" y="1156612"/>
                  <a:pt x="7105054" y="1202335"/>
                  <a:pt x="7107601" y="1431161"/>
                </a:cubicBezTo>
                <a:cubicBezTo>
                  <a:pt x="6892955" y="1452607"/>
                  <a:pt x="6782897" y="1449126"/>
                  <a:pt x="6603607" y="1431161"/>
                </a:cubicBezTo>
                <a:cubicBezTo>
                  <a:pt x="6424317" y="1413196"/>
                  <a:pt x="6236889" y="1417430"/>
                  <a:pt x="6099614" y="1431161"/>
                </a:cubicBezTo>
                <a:cubicBezTo>
                  <a:pt x="5962339" y="1444892"/>
                  <a:pt x="5779414" y="1409861"/>
                  <a:pt x="5595620" y="1431161"/>
                </a:cubicBezTo>
                <a:cubicBezTo>
                  <a:pt x="5411826" y="1452461"/>
                  <a:pt x="5175673" y="1419534"/>
                  <a:pt x="4949475" y="1431161"/>
                </a:cubicBezTo>
                <a:cubicBezTo>
                  <a:pt x="4723277" y="1442788"/>
                  <a:pt x="4526333" y="1457395"/>
                  <a:pt x="4232253" y="1431161"/>
                </a:cubicBezTo>
                <a:cubicBezTo>
                  <a:pt x="3938173" y="1404927"/>
                  <a:pt x="3923438" y="1419619"/>
                  <a:pt x="3728260" y="1431161"/>
                </a:cubicBezTo>
                <a:cubicBezTo>
                  <a:pt x="3533082" y="1442703"/>
                  <a:pt x="3305368" y="1443747"/>
                  <a:pt x="3082114" y="1431161"/>
                </a:cubicBezTo>
                <a:cubicBezTo>
                  <a:pt x="2858860" y="1418575"/>
                  <a:pt x="2501248" y="1462350"/>
                  <a:pt x="2293817" y="1431161"/>
                </a:cubicBezTo>
                <a:cubicBezTo>
                  <a:pt x="2086386" y="1399972"/>
                  <a:pt x="1977058" y="1410828"/>
                  <a:pt x="1718747" y="1431161"/>
                </a:cubicBezTo>
                <a:cubicBezTo>
                  <a:pt x="1460436" y="1451495"/>
                  <a:pt x="1295697" y="1418267"/>
                  <a:pt x="1072602" y="1431161"/>
                </a:cubicBezTo>
                <a:cubicBezTo>
                  <a:pt x="849508" y="1444055"/>
                  <a:pt x="848446" y="1409953"/>
                  <a:pt x="639684" y="1431161"/>
                </a:cubicBezTo>
                <a:cubicBezTo>
                  <a:pt x="430922" y="1452369"/>
                  <a:pt x="213616" y="1448454"/>
                  <a:pt x="0" y="1431161"/>
                </a:cubicBezTo>
                <a:cubicBezTo>
                  <a:pt x="4976" y="1268189"/>
                  <a:pt x="-19489" y="1106984"/>
                  <a:pt x="0" y="982731"/>
                </a:cubicBezTo>
                <a:cubicBezTo>
                  <a:pt x="19489" y="858478"/>
                  <a:pt x="3463" y="627036"/>
                  <a:pt x="0" y="491365"/>
                </a:cubicBezTo>
                <a:cubicBezTo>
                  <a:pt x="-3463" y="355694"/>
                  <a:pt x="8183" y="20686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あ</a:t>
            </a: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ja-JP" altLang="en-US"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2" name="テキスト ボックス 11">
            <a:extLst>
              <a:ext uri="{FF2B5EF4-FFF2-40B4-BE49-F238E27FC236}">
                <a16:creationId xmlns:a16="http://schemas.microsoft.com/office/drawing/2014/main" id="{57204BC8-9927-4CD9-9D01-B07CD7D017A2}"/>
              </a:ext>
            </a:extLst>
          </p:cNvPr>
          <p:cNvSpPr txBox="1"/>
          <p:nvPr/>
        </p:nvSpPr>
        <p:spPr>
          <a:xfrm>
            <a:off x="9239482" y="5894653"/>
            <a:ext cx="2695425" cy="907941"/>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発表</a:t>
            </a:r>
            <a:r>
              <a:rPr kumimoji="1" lang="ja-JP" altLang="en-US"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rPr>
              <a:t>担当 </a:t>
            </a:r>
            <a:endParaRPr kumimoji="1" lang="en-US" altLang="ja-JP" sz="2400" b="0" i="0" u="none" strike="noStrike" kern="1200" cap="none" spc="0" normalizeH="0" baseline="0" noProof="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中垣内咲希</a:t>
            </a:r>
            <a:endParaRPr kumimoji="1" lang="en-US" altLang="ja-JP" sz="2400" b="0" i="0" u="none" strike="noStrike" kern="1200" cap="none" spc="0" normalizeH="0" baseline="0" noProof="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p:txBody>
      </p:sp>
    </p:spTree>
    <p:extLst>
      <p:ext uri="{BB962C8B-B14F-4D97-AF65-F5344CB8AC3E}">
        <p14:creationId xmlns:p14="http://schemas.microsoft.com/office/powerpoint/2010/main" val="327960303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01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02</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03</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04</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05</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06</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0"/>
              <a:solidFill>
                <a:schemeClr val="accent1"/>
              </a:solidFill>
              <a:effectLst>
                <a:outerShdw blurRad="38100" dist="25400" dir="5400000" algn="ctr" rotWithShape="0">
                  <a:srgbClr val="6E747A">
                    <a:alpha val="43000"/>
                  </a:srgbClr>
                </a:outerShdw>
              </a:effectLst>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0"/>
              <a:solidFill>
                <a:schemeClr val="accent1"/>
              </a:solidFill>
              <a:effectLst>
                <a:outerShdw blurRad="38100" dist="25400" dir="5400000" algn="ctr" rotWithShape="0">
                  <a:srgbClr val="6E747A">
                    <a:alpha val="43000"/>
                  </a:srgbClr>
                </a:outerShdw>
              </a:effectLst>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algn="ctr"/>
            <a:r>
              <a:rPr kumimoji="1" lang="en-US" altLang="ja-JP" sz="2400" dirty="0">
                <a:solidFill>
                  <a:schemeClr val="bg1"/>
                </a:solidFill>
              </a:rPr>
              <a:t>6</a:t>
            </a:r>
            <a:r>
              <a:rPr kumimoji="1" lang="ja-JP" altLang="en-US" sz="2400" dirty="0">
                <a:solidFill>
                  <a:schemeClr val="bg1"/>
                </a:solidFill>
              </a:rPr>
              <a:t>月</a:t>
            </a:r>
            <a:r>
              <a:rPr kumimoji="1" lang="en-US" altLang="ja-JP" sz="2400" dirty="0">
                <a:solidFill>
                  <a:schemeClr val="bg1"/>
                </a:solidFill>
              </a:rPr>
              <a:t>30</a:t>
            </a:r>
            <a:r>
              <a:rPr kumimoji="1" lang="ja-JP" altLang="en-US" sz="2400" dirty="0">
                <a:solidFill>
                  <a:schemeClr val="bg1"/>
                </a:solidFill>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r>
              <a:rPr kumimoji="1" lang="ja-JP" altLang="en-US" sz="2400" dirty="0">
                <a:solidFill>
                  <a:schemeClr val="bg1"/>
                </a:solidFill>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r>
              <a:rPr kumimoji="1" lang="ja-JP" altLang="en-US" sz="2400" dirty="0">
                <a:solidFill>
                  <a:schemeClr val="bg1"/>
                </a:solidFill>
              </a:rPr>
              <a:t>栗山謙</a:t>
            </a:r>
          </a:p>
        </p:txBody>
      </p:sp>
    </p:spTree>
    <p:extLst>
      <p:ext uri="{BB962C8B-B14F-4D97-AF65-F5344CB8AC3E}">
        <p14:creationId xmlns:p14="http://schemas.microsoft.com/office/powerpoint/2010/main" val="293440065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descr="座る, 暗い, 電話, 男 が含まれている画像&#10;&#10;自動的に生成された説明">
            <a:extLst>
              <a:ext uri="{FF2B5EF4-FFF2-40B4-BE49-F238E27FC236}">
                <a16:creationId xmlns:a16="http://schemas.microsoft.com/office/drawing/2014/main" id="{673E2F0A-9F12-4E70-AEF5-A233E180BD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7845285" y="1563757"/>
            <a:ext cx="4346713" cy="5294243"/>
          </a:xfrm>
          <a:prstGeom prst="rect">
            <a:avLst/>
          </a:prstGeom>
        </p:spPr>
      </p:pic>
      <p:sp>
        <p:nvSpPr>
          <p:cNvPr id="3" name="コンテンツ プレースホルダー 2">
            <a:extLst>
              <a:ext uri="{FF2B5EF4-FFF2-40B4-BE49-F238E27FC236}">
                <a16:creationId xmlns:a16="http://schemas.microsoft.com/office/drawing/2014/main" id="{140FD315-0C8E-4945-9F81-185711E5C962}"/>
              </a:ext>
            </a:extLst>
          </p:cNvPr>
          <p:cNvSpPr>
            <a:spLocks noGrp="1"/>
          </p:cNvSpPr>
          <p:nvPr>
            <p:ph idx="1"/>
          </p:nvPr>
        </p:nvSpPr>
        <p:spPr>
          <a:xfrm>
            <a:off x="226170" y="277901"/>
            <a:ext cx="6610728" cy="523220"/>
          </a:xfrm>
        </p:spPr>
        <p:txBody>
          <a:bodyPr>
            <a:noAutofit/>
          </a:bodyPr>
          <a:lstStyle/>
          <a:p>
            <a:pPr marL="0" indent="0">
              <a:buNone/>
            </a:pPr>
            <a:r>
              <a:rPr kumimoji="1" lang="ja-JP" altLang="en-US" u="sng" dirty="0">
                <a:solidFill>
                  <a:schemeClr val="tx1">
                    <a:lumMod val="75000"/>
                    <a:lumOff val="25000"/>
                  </a:schemeClr>
                </a:solidFill>
                <a:latin typeface="HGｺﾞｼｯｸE" panose="020B0909000000000000" pitchFamily="49" charset="-128"/>
                <a:ea typeface="HGｺﾞｼｯｸE" panose="020B0909000000000000" pitchFamily="49" charset="-128"/>
              </a:rPr>
              <a:t>Ｑ</a:t>
            </a:r>
            <a:r>
              <a:rPr kumimoji="1" lang="en-US" altLang="ja-JP" u="sng" dirty="0">
                <a:solidFill>
                  <a:schemeClr val="tx1">
                    <a:lumMod val="75000"/>
                    <a:lumOff val="25000"/>
                  </a:schemeClr>
                </a:solidFill>
                <a:latin typeface="HGｺﾞｼｯｸE" panose="020B0909000000000000" pitchFamily="49" charset="-128"/>
                <a:ea typeface="HGｺﾞｼｯｸE" panose="020B0909000000000000" pitchFamily="49" charset="-128"/>
              </a:rPr>
              <a:t>.</a:t>
            </a:r>
            <a:r>
              <a:rPr kumimoji="1" lang="ja-JP" altLang="en-US" u="sng" dirty="0">
                <a:solidFill>
                  <a:schemeClr val="tx1">
                    <a:lumMod val="75000"/>
                    <a:lumOff val="25000"/>
                  </a:schemeClr>
                </a:solidFill>
                <a:latin typeface="HGｺﾞｼｯｸE" panose="020B0909000000000000" pitchFamily="49" charset="-128"/>
                <a:ea typeface="HGｺﾞｼｯｸE" panose="020B0909000000000000" pitchFamily="49" charset="-128"/>
              </a:rPr>
              <a:t>特に力をいれたことはなんですか？</a:t>
            </a:r>
          </a:p>
        </p:txBody>
      </p:sp>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89" y="872580"/>
            <a:ext cx="7107601" cy="1431161"/>
          </a:xfrm>
          <a:custGeom>
            <a:avLst/>
            <a:gdLst>
              <a:gd name="connsiteX0" fmla="*/ 0 w 7107601"/>
              <a:gd name="connsiteY0" fmla="*/ 0 h 1431161"/>
              <a:gd name="connsiteX1" fmla="*/ 575070 w 7107601"/>
              <a:gd name="connsiteY1" fmla="*/ 0 h 1431161"/>
              <a:gd name="connsiteX2" fmla="*/ 1007987 w 7107601"/>
              <a:gd name="connsiteY2" fmla="*/ 0 h 1431161"/>
              <a:gd name="connsiteX3" fmla="*/ 1583057 w 7107601"/>
              <a:gd name="connsiteY3" fmla="*/ 0 h 1431161"/>
              <a:gd name="connsiteX4" fmla="*/ 2300278 w 7107601"/>
              <a:gd name="connsiteY4" fmla="*/ 0 h 1431161"/>
              <a:gd name="connsiteX5" fmla="*/ 3088576 w 7107601"/>
              <a:gd name="connsiteY5" fmla="*/ 0 h 1431161"/>
              <a:gd name="connsiteX6" fmla="*/ 3876873 w 7107601"/>
              <a:gd name="connsiteY6" fmla="*/ 0 h 1431161"/>
              <a:gd name="connsiteX7" fmla="*/ 4665171 w 7107601"/>
              <a:gd name="connsiteY7" fmla="*/ 0 h 1431161"/>
              <a:gd name="connsiteX8" fmla="*/ 5453468 w 7107601"/>
              <a:gd name="connsiteY8" fmla="*/ 0 h 1431161"/>
              <a:gd name="connsiteX9" fmla="*/ 5886386 w 7107601"/>
              <a:gd name="connsiteY9" fmla="*/ 0 h 1431161"/>
              <a:gd name="connsiteX10" fmla="*/ 7107601 w 7107601"/>
              <a:gd name="connsiteY10" fmla="*/ 0 h 1431161"/>
              <a:gd name="connsiteX11" fmla="*/ 7107601 w 7107601"/>
              <a:gd name="connsiteY11" fmla="*/ 477054 h 1431161"/>
              <a:gd name="connsiteX12" fmla="*/ 7107601 w 7107601"/>
              <a:gd name="connsiteY12" fmla="*/ 982731 h 1431161"/>
              <a:gd name="connsiteX13" fmla="*/ 7107601 w 7107601"/>
              <a:gd name="connsiteY13" fmla="*/ 1431161 h 1431161"/>
              <a:gd name="connsiteX14" fmla="*/ 6319303 w 7107601"/>
              <a:gd name="connsiteY14" fmla="*/ 1431161 h 1431161"/>
              <a:gd name="connsiteX15" fmla="*/ 5673158 w 7107601"/>
              <a:gd name="connsiteY15" fmla="*/ 1431161 h 1431161"/>
              <a:gd name="connsiteX16" fmla="*/ 5169164 w 7107601"/>
              <a:gd name="connsiteY16" fmla="*/ 1431161 h 1431161"/>
              <a:gd name="connsiteX17" fmla="*/ 4380867 w 7107601"/>
              <a:gd name="connsiteY17" fmla="*/ 1431161 h 1431161"/>
              <a:gd name="connsiteX18" fmla="*/ 3734721 w 7107601"/>
              <a:gd name="connsiteY18" fmla="*/ 1431161 h 1431161"/>
              <a:gd name="connsiteX19" fmla="*/ 3159652 w 7107601"/>
              <a:gd name="connsiteY19" fmla="*/ 1431161 h 1431161"/>
              <a:gd name="connsiteX20" fmla="*/ 2371354 w 7107601"/>
              <a:gd name="connsiteY20" fmla="*/ 1431161 h 1431161"/>
              <a:gd name="connsiteX21" fmla="*/ 1796285 w 7107601"/>
              <a:gd name="connsiteY21" fmla="*/ 1431161 h 1431161"/>
              <a:gd name="connsiteX22" fmla="*/ 1007987 w 7107601"/>
              <a:gd name="connsiteY22" fmla="*/ 1431161 h 1431161"/>
              <a:gd name="connsiteX23" fmla="*/ 0 w 7107601"/>
              <a:gd name="connsiteY23" fmla="*/ 1431161 h 1431161"/>
              <a:gd name="connsiteX24" fmla="*/ 0 w 7107601"/>
              <a:gd name="connsiteY24" fmla="*/ 925484 h 1431161"/>
              <a:gd name="connsiteX25" fmla="*/ 0 w 7107601"/>
              <a:gd name="connsiteY25" fmla="*/ 462742 h 1431161"/>
              <a:gd name="connsiteX26" fmla="*/ 0 w 7107601"/>
              <a:gd name="connsiteY26"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431161" fill="none" extrusionOk="0">
                <a:moveTo>
                  <a:pt x="0" y="0"/>
                </a:moveTo>
                <a:cubicBezTo>
                  <a:pt x="144586" y="-25327"/>
                  <a:pt x="446082" y="18375"/>
                  <a:pt x="575070" y="0"/>
                </a:cubicBezTo>
                <a:cubicBezTo>
                  <a:pt x="704058" y="-18375"/>
                  <a:pt x="852026" y="-2720"/>
                  <a:pt x="1007987" y="0"/>
                </a:cubicBezTo>
                <a:cubicBezTo>
                  <a:pt x="1163948" y="2720"/>
                  <a:pt x="1428095" y="3536"/>
                  <a:pt x="1583057" y="0"/>
                </a:cubicBezTo>
                <a:cubicBezTo>
                  <a:pt x="1738019" y="-3536"/>
                  <a:pt x="1973869" y="32653"/>
                  <a:pt x="2300278" y="0"/>
                </a:cubicBezTo>
                <a:cubicBezTo>
                  <a:pt x="2626687" y="-32653"/>
                  <a:pt x="2929585" y="9033"/>
                  <a:pt x="3088576" y="0"/>
                </a:cubicBezTo>
                <a:cubicBezTo>
                  <a:pt x="3247567" y="-9033"/>
                  <a:pt x="3712862" y="20892"/>
                  <a:pt x="3876873" y="0"/>
                </a:cubicBezTo>
                <a:cubicBezTo>
                  <a:pt x="4040884" y="-20892"/>
                  <a:pt x="4381546" y="28652"/>
                  <a:pt x="4665171" y="0"/>
                </a:cubicBezTo>
                <a:cubicBezTo>
                  <a:pt x="4948796" y="-28652"/>
                  <a:pt x="5120875" y="19588"/>
                  <a:pt x="5453468" y="0"/>
                </a:cubicBezTo>
                <a:cubicBezTo>
                  <a:pt x="5786061" y="-19588"/>
                  <a:pt x="5780341" y="21287"/>
                  <a:pt x="5886386" y="0"/>
                </a:cubicBezTo>
                <a:cubicBezTo>
                  <a:pt x="5992431" y="-21287"/>
                  <a:pt x="6596239" y="7344"/>
                  <a:pt x="7107601" y="0"/>
                </a:cubicBezTo>
                <a:cubicBezTo>
                  <a:pt x="7083963" y="193013"/>
                  <a:pt x="7123279" y="238613"/>
                  <a:pt x="7107601" y="477054"/>
                </a:cubicBezTo>
                <a:cubicBezTo>
                  <a:pt x="7091923" y="715495"/>
                  <a:pt x="7089897" y="836065"/>
                  <a:pt x="7107601" y="982731"/>
                </a:cubicBezTo>
                <a:cubicBezTo>
                  <a:pt x="7125305" y="1129397"/>
                  <a:pt x="7089351" y="1235608"/>
                  <a:pt x="7107601" y="1431161"/>
                </a:cubicBezTo>
                <a:cubicBezTo>
                  <a:pt x="6818857" y="1435097"/>
                  <a:pt x="6479101" y="1464348"/>
                  <a:pt x="6319303" y="1431161"/>
                </a:cubicBezTo>
                <a:cubicBezTo>
                  <a:pt x="6159505" y="1397974"/>
                  <a:pt x="5975110" y="1407583"/>
                  <a:pt x="5673158" y="1431161"/>
                </a:cubicBezTo>
                <a:cubicBezTo>
                  <a:pt x="5371207" y="1454739"/>
                  <a:pt x="5413223" y="1438518"/>
                  <a:pt x="5169164" y="1431161"/>
                </a:cubicBezTo>
                <a:cubicBezTo>
                  <a:pt x="4925105" y="1423804"/>
                  <a:pt x="4568391" y="1440100"/>
                  <a:pt x="4380867" y="1431161"/>
                </a:cubicBezTo>
                <a:cubicBezTo>
                  <a:pt x="4193343" y="1422222"/>
                  <a:pt x="3962084" y="1433314"/>
                  <a:pt x="3734721" y="1431161"/>
                </a:cubicBezTo>
                <a:cubicBezTo>
                  <a:pt x="3507358" y="1429008"/>
                  <a:pt x="3439670" y="1436959"/>
                  <a:pt x="3159652" y="1431161"/>
                </a:cubicBezTo>
                <a:cubicBezTo>
                  <a:pt x="2879634" y="1425363"/>
                  <a:pt x="2695008" y="1417682"/>
                  <a:pt x="2371354" y="1431161"/>
                </a:cubicBezTo>
                <a:cubicBezTo>
                  <a:pt x="2047700" y="1444640"/>
                  <a:pt x="1983961" y="1407006"/>
                  <a:pt x="1796285" y="1431161"/>
                </a:cubicBezTo>
                <a:cubicBezTo>
                  <a:pt x="1608609" y="1455316"/>
                  <a:pt x="1192714" y="1421481"/>
                  <a:pt x="1007987" y="1431161"/>
                </a:cubicBezTo>
                <a:cubicBezTo>
                  <a:pt x="823260" y="1440841"/>
                  <a:pt x="315397" y="1465573"/>
                  <a:pt x="0" y="1431161"/>
                </a:cubicBezTo>
                <a:cubicBezTo>
                  <a:pt x="-17422" y="1214845"/>
                  <a:pt x="25085" y="1098923"/>
                  <a:pt x="0" y="925484"/>
                </a:cubicBezTo>
                <a:cubicBezTo>
                  <a:pt x="-25085" y="752045"/>
                  <a:pt x="-14130" y="629320"/>
                  <a:pt x="0" y="462742"/>
                </a:cubicBezTo>
                <a:cubicBezTo>
                  <a:pt x="14130" y="296164"/>
                  <a:pt x="5028" y="209602"/>
                  <a:pt x="0" y="0"/>
                </a:cubicBezTo>
                <a:close/>
              </a:path>
              <a:path w="7107601" h="1431161" stroke="0" extrusionOk="0">
                <a:moveTo>
                  <a:pt x="0" y="0"/>
                </a:moveTo>
                <a:cubicBezTo>
                  <a:pt x="274899" y="20256"/>
                  <a:pt x="515623" y="-4820"/>
                  <a:pt x="646146" y="0"/>
                </a:cubicBezTo>
                <a:cubicBezTo>
                  <a:pt x="776669" y="4820"/>
                  <a:pt x="1212180" y="9404"/>
                  <a:pt x="1363367" y="0"/>
                </a:cubicBezTo>
                <a:cubicBezTo>
                  <a:pt x="1514554" y="-9404"/>
                  <a:pt x="1829782" y="5507"/>
                  <a:pt x="2080589" y="0"/>
                </a:cubicBezTo>
                <a:cubicBezTo>
                  <a:pt x="2331396" y="-5507"/>
                  <a:pt x="2349523" y="-6339"/>
                  <a:pt x="2513506" y="0"/>
                </a:cubicBezTo>
                <a:cubicBezTo>
                  <a:pt x="2677489" y="6339"/>
                  <a:pt x="2860070" y="-25033"/>
                  <a:pt x="3017500" y="0"/>
                </a:cubicBezTo>
                <a:cubicBezTo>
                  <a:pt x="3174930" y="25033"/>
                  <a:pt x="3463140" y="21900"/>
                  <a:pt x="3663645" y="0"/>
                </a:cubicBezTo>
                <a:cubicBezTo>
                  <a:pt x="3864150" y="-21900"/>
                  <a:pt x="3959711" y="15126"/>
                  <a:pt x="4096563" y="0"/>
                </a:cubicBezTo>
                <a:cubicBezTo>
                  <a:pt x="4233415" y="-15126"/>
                  <a:pt x="4419377" y="-3502"/>
                  <a:pt x="4529480" y="0"/>
                </a:cubicBezTo>
                <a:cubicBezTo>
                  <a:pt x="4639583" y="3502"/>
                  <a:pt x="5066171" y="-19889"/>
                  <a:pt x="5246702" y="0"/>
                </a:cubicBezTo>
                <a:cubicBezTo>
                  <a:pt x="5427233" y="19889"/>
                  <a:pt x="5584398" y="16056"/>
                  <a:pt x="5679619" y="0"/>
                </a:cubicBezTo>
                <a:cubicBezTo>
                  <a:pt x="5774840" y="-16056"/>
                  <a:pt x="5917381" y="-19008"/>
                  <a:pt x="6112537" y="0"/>
                </a:cubicBezTo>
                <a:cubicBezTo>
                  <a:pt x="6307693" y="19008"/>
                  <a:pt x="6616218" y="45190"/>
                  <a:pt x="7107601" y="0"/>
                </a:cubicBezTo>
                <a:cubicBezTo>
                  <a:pt x="7090887" y="182431"/>
                  <a:pt x="7109527" y="281211"/>
                  <a:pt x="7107601" y="477054"/>
                </a:cubicBezTo>
                <a:cubicBezTo>
                  <a:pt x="7105675" y="672897"/>
                  <a:pt x="7083361" y="799389"/>
                  <a:pt x="7107601" y="968419"/>
                </a:cubicBezTo>
                <a:cubicBezTo>
                  <a:pt x="7131841" y="1137450"/>
                  <a:pt x="7116944" y="1219369"/>
                  <a:pt x="7107601" y="1431161"/>
                </a:cubicBezTo>
                <a:cubicBezTo>
                  <a:pt x="6725939" y="1467025"/>
                  <a:pt x="6535454" y="1428981"/>
                  <a:pt x="6319303" y="1431161"/>
                </a:cubicBezTo>
                <a:cubicBezTo>
                  <a:pt x="6103152" y="1433341"/>
                  <a:pt x="5923645" y="1416476"/>
                  <a:pt x="5531006" y="1431161"/>
                </a:cubicBezTo>
                <a:cubicBezTo>
                  <a:pt x="5138367" y="1445846"/>
                  <a:pt x="5223020" y="1415331"/>
                  <a:pt x="5098088" y="1431161"/>
                </a:cubicBezTo>
                <a:cubicBezTo>
                  <a:pt x="4973156" y="1446991"/>
                  <a:pt x="4646524" y="1452720"/>
                  <a:pt x="4380867" y="1431161"/>
                </a:cubicBezTo>
                <a:cubicBezTo>
                  <a:pt x="4115210" y="1409602"/>
                  <a:pt x="4120500" y="1442267"/>
                  <a:pt x="3947949" y="1431161"/>
                </a:cubicBezTo>
                <a:cubicBezTo>
                  <a:pt x="3775398" y="1420055"/>
                  <a:pt x="3622934" y="1431484"/>
                  <a:pt x="3372880" y="1431161"/>
                </a:cubicBezTo>
                <a:cubicBezTo>
                  <a:pt x="3122826" y="1430838"/>
                  <a:pt x="2960640" y="1417989"/>
                  <a:pt x="2655658" y="1431161"/>
                </a:cubicBezTo>
                <a:cubicBezTo>
                  <a:pt x="2350676" y="1444333"/>
                  <a:pt x="2317453" y="1454945"/>
                  <a:pt x="2151665" y="1431161"/>
                </a:cubicBezTo>
                <a:cubicBezTo>
                  <a:pt x="1985877" y="1407377"/>
                  <a:pt x="1876497" y="1444113"/>
                  <a:pt x="1718747" y="1431161"/>
                </a:cubicBezTo>
                <a:cubicBezTo>
                  <a:pt x="1560997" y="1418209"/>
                  <a:pt x="1423977" y="1443220"/>
                  <a:pt x="1214754" y="1431161"/>
                </a:cubicBezTo>
                <a:cubicBezTo>
                  <a:pt x="1005531" y="1419102"/>
                  <a:pt x="861211" y="1449022"/>
                  <a:pt x="710760" y="1431161"/>
                </a:cubicBezTo>
                <a:cubicBezTo>
                  <a:pt x="560309" y="1413300"/>
                  <a:pt x="146431" y="1422672"/>
                  <a:pt x="0" y="1431161"/>
                </a:cubicBezTo>
                <a:cubicBezTo>
                  <a:pt x="2918" y="1209618"/>
                  <a:pt x="-22955" y="1191958"/>
                  <a:pt x="0" y="968419"/>
                </a:cubicBezTo>
                <a:cubicBezTo>
                  <a:pt x="22955" y="744880"/>
                  <a:pt x="-5796" y="660445"/>
                  <a:pt x="0" y="534300"/>
                </a:cubicBezTo>
                <a:cubicBezTo>
                  <a:pt x="5796" y="408155"/>
                  <a:pt x="1969" y="237850"/>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8" name="テキスト ボックス 7">
            <a:extLst>
              <a:ext uri="{FF2B5EF4-FFF2-40B4-BE49-F238E27FC236}">
                <a16:creationId xmlns:a16="http://schemas.microsoft.com/office/drawing/2014/main" id="{E3EB4CEC-A283-4078-A5A6-E102A2840450}"/>
              </a:ext>
            </a:extLst>
          </p:cNvPr>
          <p:cNvSpPr txBox="1"/>
          <p:nvPr/>
        </p:nvSpPr>
        <p:spPr>
          <a:xfrm>
            <a:off x="226170" y="2320038"/>
            <a:ext cx="8416965" cy="523220"/>
          </a:xfrm>
          <a:prstGeom prst="rect">
            <a:avLst/>
          </a:prstGeom>
          <a:no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u="sng"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成果を教えてください</a:t>
            </a: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89" y="2887136"/>
            <a:ext cx="7107601" cy="1431161"/>
          </a:xfrm>
          <a:custGeom>
            <a:avLst/>
            <a:gdLst>
              <a:gd name="connsiteX0" fmla="*/ 0 w 7107601"/>
              <a:gd name="connsiteY0" fmla="*/ 0 h 1431161"/>
              <a:gd name="connsiteX1" fmla="*/ 717222 w 7107601"/>
              <a:gd name="connsiteY1" fmla="*/ 0 h 1431161"/>
              <a:gd name="connsiteX2" fmla="*/ 1434443 w 7107601"/>
              <a:gd name="connsiteY2" fmla="*/ 0 h 1431161"/>
              <a:gd name="connsiteX3" fmla="*/ 2151665 w 7107601"/>
              <a:gd name="connsiteY3" fmla="*/ 0 h 1431161"/>
              <a:gd name="connsiteX4" fmla="*/ 2868886 w 7107601"/>
              <a:gd name="connsiteY4" fmla="*/ 0 h 1431161"/>
              <a:gd name="connsiteX5" fmla="*/ 3443956 w 7107601"/>
              <a:gd name="connsiteY5" fmla="*/ 0 h 1431161"/>
              <a:gd name="connsiteX6" fmla="*/ 4232253 w 7107601"/>
              <a:gd name="connsiteY6" fmla="*/ 0 h 1431161"/>
              <a:gd name="connsiteX7" fmla="*/ 5020551 w 7107601"/>
              <a:gd name="connsiteY7" fmla="*/ 0 h 1431161"/>
              <a:gd name="connsiteX8" fmla="*/ 5666696 w 7107601"/>
              <a:gd name="connsiteY8" fmla="*/ 0 h 1431161"/>
              <a:gd name="connsiteX9" fmla="*/ 6383918 w 7107601"/>
              <a:gd name="connsiteY9" fmla="*/ 0 h 1431161"/>
              <a:gd name="connsiteX10" fmla="*/ 7107601 w 7107601"/>
              <a:gd name="connsiteY10" fmla="*/ 0 h 1431161"/>
              <a:gd name="connsiteX11" fmla="*/ 7107601 w 7107601"/>
              <a:gd name="connsiteY11" fmla="*/ 491365 h 1431161"/>
              <a:gd name="connsiteX12" fmla="*/ 7107601 w 7107601"/>
              <a:gd name="connsiteY12" fmla="*/ 925484 h 1431161"/>
              <a:gd name="connsiteX13" fmla="*/ 7107601 w 7107601"/>
              <a:gd name="connsiteY13" fmla="*/ 1431161 h 1431161"/>
              <a:gd name="connsiteX14" fmla="*/ 6461455 w 7107601"/>
              <a:gd name="connsiteY14" fmla="*/ 1431161 h 1431161"/>
              <a:gd name="connsiteX15" fmla="*/ 6028538 w 7107601"/>
              <a:gd name="connsiteY15" fmla="*/ 1431161 h 1431161"/>
              <a:gd name="connsiteX16" fmla="*/ 5524544 w 7107601"/>
              <a:gd name="connsiteY16" fmla="*/ 1431161 h 1431161"/>
              <a:gd name="connsiteX17" fmla="*/ 4807323 w 7107601"/>
              <a:gd name="connsiteY17" fmla="*/ 1431161 h 1431161"/>
              <a:gd name="connsiteX18" fmla="*/ 4303329 w 7107601"/>
              <a:gd name="connsiteY18" fmla="*/ 1431161 h 1431161"/>
              <a:gd name="connsiteX19" fmla="*/ 3870412 w 7107601"/>
              <a:gd name="connsiteY19" fmla="*/ 1431161 h 1431161"/>
              <a:gd name="connsiteX20" fmla="*/ 3153190 w 7107601"/>
              <a:gd name="connsiteY20" fmla="*/ 1431161 h 1431161"/>
              <a:gd name="connsiteX21" fmla="*/ 2578121 w 7107601"/>
              <a:gd name="connsiteY21" fmla="*/ 1431161 h 1431161"/>
              <a:gd name="connsiteX22" fmla="*/ 2145203 w 7107601"/>
              <a:gd name="connsiteY22" fmla="*/ 1431161 h 1431161"/>
              <a:gd name="connsiteX23" fmla="*/ 1427982 w 7107601"/>
              <a:gd name="connsiteY23" fmla="*/ 1431161 h 1431161"/>
              <a:gd name="connsiteX24" fmla="*/ 710760 w 7107601"/>
              <a:gd name="connsiteY24" fmla="*/ 1431161 h 1431161"/>
              <a:gd name="connsiteX25" fmla="*/ 0 w 7107601"/>
              <a:gd name="connsiteY25" fmla="*/ 1431161 h 1431161"/>
              <a:gd name="connsiteX26" fmla="*/ 0 w 7107601"/>
              <a:gd name="connsiteY26" fmla="*/ 968419 h 1431161"/>
              <a:gd name="connsiteX27" fmla="*/ 0 w 7107601"/>
              <a:gd name="connsiteY27" fmla="*/ 505677 h 1431161"/>
              <a:gd name="connsiteX28" fmla="*/ 0 w 7107601"/>
              <a:gd name="connsiteY28"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31161"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7159" y="197809"/>
                  <a:pt x="7087787" y="289742"/>
                  <a:pt x="7107601" y="491365"/>
                </a:cubicBezTo>
                <a:cubicBezTo>
                  <a:pt x="7127415" y="692989"/>
                  <a:pt x="7128368" y="821495"/>
                  <a:pt x="7107601" y="925484"/>
                </a:cubicBezTo>
                <a:cubicBezTo>
                  <a:pt x="7086834" y="1029473"/>
                  <a:pt x="7104028" y="1215399"/>
                  <a:pt x="7107601" y="1431161"/>
                </a:cubicBezTo>
                <a:cubicBezTo>
                  <a:pt x="6907771" y="1414692"/>
                  <a:pt x="6623285" y="1463284"/>
                  <a:pt x="6461455" y="1431161"/>
                </a:cubicBezTo>
                <a:cubicBezTo>
                  <a:pt x="6299625" y="1399038"/>
                  <a:pt x="6147634" y="1444123"/>
                  <a:pt x="6028538" y="1431161"/>
                </a:cubicBezTo>
                <a:cubicBezTo>
                  <a:pt x="5909442" y="1418199"/>
                  <a:pt x="5711996" y="1409628"/>
                  <a:pt x="5524544" y="1431161"/>
                </a:cubicBezTo>
                <a:cubicBezTo>
                  <a:pt x="5337092" y="1452694"/>
                  <a:pt x="5135135" y="1442294"/>
                  <a:pt x="4807323" y="1431161"/>
                </a:cubicBezTo>
                <a:cubicBezTo>
                  <a:pt x="4479511" y="1420028"/>
                  <a:pt x="4422305" y="1435137"/>
                  <a:pt x="4303329" y="1431161"/>
                </a:cubicBezTo>
                <a:cubicBezTo>
                  <a:pt x="4184353" y="1427185"/>
                  <a:pt x="4068690" y="1429186"/>
                  <a:pt x="3870412" y="1431161"/>
                </a:cubicBezTo>
                <a:cubicBezTo>
                  <a:pt x="3672134" y="1433136"/>
                  <a:pt x="3474514" y="1400814"/>
                  <a:pt x="3153190" y="1431161"/>
                </a:cubicBezTo>
                <a:cubicBezTo>
                  <a:pt x="2831866" y="1461508"/>
                  <a:pt x="2702911" y="1438838"/>
                  <a:pt x="2578121" y="1431161"/>
                </a:cubicBezTo>
                <a:cubicBezTo>
                  <a:pt x="2453331" y="1423484"/>
                  <a:pt x="2361109" y="1430670"/>
                  <a:pt x="2145203" y="1431161"/>
                </a:cubicBezTo>
                <a:cubicBezTo>
                  <a:pt x="1929297" y="1431652"/>
                  <a:pt x="1744281" y="1414014"/>
                  <a:pt x="1427982" y="1431161"/>
                </a:cubicBezTo>
                <a:cubicBezTo>
                  <a:pt x="1111683" y="1448308"/>
                  <a:pt x="1056267" y="1431913"/>
                  <a:pt x="710760" y="1431161"/>
                </a:cubicBezTo>
                <a:cubicBezTo>
                  <a:pt x="365253" y="1430409"/>
                  <a:pt x="232981" y="1464832"/>
                  <a:pt x="0" y="1431161"/>
                </a:cubicBezTo>
                <a:cubicBezTo>
                  <a:pt x="4096" y="1331320"/>
                  <a:pt x="14289" y="1089272"/>
                  <a:pt x="0" y="968419"/>
                </a:cubicBezTo>
                <a:cubicBezTo>
                  <a:pt x="-14289" y="847566"/>
                  <a:pt x="-3505" y="662393"/>
                  <a:pt x="0" y="505677"/>
                </a:cubicBezTo>
                <a:cubicBezTo>
                  <a:pt x="3505" y="348961"/>
                  <a:pt x="-24419" y="166734"/>
                  <a:pt x="0" y="0"/>
                </a:cubicBezTo>
                <a:close/>
              </a:path>
              <a:path w="7107601" h="143116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24407" y="176532"/>
                  <a:pt x="7088344" y="345790"/>
                  <a:pt x="7107601" y="462742"/>
                </a:cubicBezTo>
                <a:cubicBezTo>
                  <a:pt x="7126858" y="579694"/>
                  <a:pt x="7122722" y="694356"/>
                  <a:pt x="7107601" y="925484"/>
                </a:cubicBezTo>
                <a:cubicBezTo>
                  <a:pt x="7092480" y="1156612"/>
                  <a:pt x="7105054" y="1202335"/>
                  <a:pt x="7107601" y="1431161"/>
                </a:cubicBezTo>
                <a:cubicBezTo>
                  <a:pt x="6892955" y="1452607"/>
                  <a:pt x="6782897" y="1449126"/>
                  <a:pt x="6603607" y="1431161"/>
                </a:cubicBezTo>
                <a:cubicBezTo>
                  <a:pt x="6424317" y="1413196"/>
                  <a:pt x="6236889" y="1417430"/>
                  <a:pt x="6099614" y="1431161"/>
                </a:cubicBezTo>
                <a:cubicBezTo>
                  <a:pt x="5962339" y="1444892"/>
                  <a:pt x="5779414" y="1409861"/>
                  <a:pt x="5595620" y="1431161"/>
                </a:cubicBezTo>
                <a:cubicBezTo>
                  <a:pt x="5411826" y="1452461"/>
                  <a:pt x="5175673" y="1419534"/>
                  <a:pt x="4949475" y="1431161"/>
                </a:cubicBezTo>
                <a:cubicBezTo>
                  <a:pt x="4723277" y="1442788"/>
                  <a:pt x="4526333" y="1457395"/>
                  <a:pt x="4232253" y="1431161"/>
                </a:cubicBezTo>
                <a:cubicBezTo>
                  <a:pt x="3938173" y="1404927"/>
                  <a:pt x="3923438" y="1419619"/>
                  <a:pt x="3728260" y="1431161"/>
                </a:cubicBezTo>
                <a:cubicBezTo>
                  <a:pt x="3533082" y="1442703"/>
                  <a:pt x="3305368" y="1443747"/>
                  <a:pt x="3082114" y="1431161"/>
                </a:cubicBezTo>
                <a:cubicBezTo>
                  <a:pt x="2858860" y="1418575"/>
                  <a:pt x="2501248" y="1462350"/>
                  <a:pt x="2293817" y="1431161"/>
                </a:cubicBezTo>
                <a:cubicBezTo>
                  <a:pt x="2086386" y="1399972"/>
                  <a:pt x="1977058" y="1410828"/>
                  <a:pt x="1718747" y="1431161"/>
                </a:cubicBezTo>
                <a:cubicBezTo>
                  <a:pt x="1460436" y="1451495"/>
                  <a:pt x="1295697" y="1418267"/>
                  <a:pt x="1072602" y="1431161"/>
                </a:cubicBezTo>
                <a:cubicBezTo>
                  <a:pt x="849508" y="1444055"/>
                  <a:pt x="848446" y="1409953"/>
                  <a:pt x="639684" y="1431161"/>
                </a:cubicBezTo>
                <a:cubicBezTo>
                  <a:pt x="430922" y="1452369"/>
                  <a:pt x="213616" y="1448454"/>
                  <a:pt x="0" y="1431161"/>
                </a:cubicBezTo>
                <a:cubicBezTo>
                  <a:pt x="4976" y="1268189"/>
                  <a:pt x="-19489" y="1106984"/>
                  <a:pt x="0" y="982731"/>
                </a:cubicBezTo>
                <a:cubicBezTo>
                  <a:pt x="19489" y="858478"/>
                  <a:pt x="3463" y="627036"/>
                  <a:pt x="0" y="491365"/>
                </a:cubicBezTo>
                <a:cubicBezTo>
                  <a:pt x="-3463" y="355694"/>
                  <a:pt x="8183" y="20686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lang="en-US" altLang="ja-JP" dirty="0">
              <a:solidFill>
                <a:prstClr val="black"/>
              </a:solidFill>
              <a:latin typeface="游ゴシック" panose="020F0502020204030204"/>
              <a:ea typeface="游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lang="en-US" altLang="ja-JP" dirty="0">
              <a:solidFill>
                <a:prstClr val="black"/>
              </a:solidFill>
              <a:latin typeface="游ゴシック" panose="020F0502020204030204"/>
              <a:ea typeface="游ゴシック" panose="020B0400000000000000" pitchFamily="50" charset="-128"/>
            </a:endParaRPr>
          </a:p>
        </p:txBody>
      </p:sp>
      <p:sp>
        <p:nvSpPr>
          <p:cNvPr id="18" name="テキスト ボックス 17">
            <a:extLst>
              <a:ext uri="{FF2B5EF4-FFF2-40B4-BE49-F238E27FC236}">
                <a16:creationId xmlns:a16="http://schemas.microsoft.com/office/drawing/2014/main" id="{3662982F-67FF-47A1-BCC2-1C09B779617C}"/>
              </a:ext>
            </a:extLst>
          </p:cNvPr>
          <p:cNvSpPr txBox="1"/>
          <p:nvPr/>
        </p:nvSpPr>
        <p:spPr>
          <a:xfrm>
            <a:off x="226170" y="4362175"/>
            <a:ext cx="5832157" cy="523220"/>
          </a:xfrm>
          <a:prstGeom prst="rect">
            <a:avLst/>
          </a:prstGeom>
          <a:no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u="sng"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今後の展望を教えてください</a:t>
            </a:r>
            <a:endParaRPr kumimoji="1" lang="ja-JP" altLang="en-US" sz="2800" b="0" i="0" u="sng" strike="noStrike" kern="1200" cap="none" spc="0" normalizeH="0" baseline="0" noProof="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endParaRP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79791" y="4917463"/>
            <a:ext cx="7107601" cy="1431161"/>
          </a:xfrm>
          <a:custGeom>
            <a:avLst/>
            <a:gdLst>
              <a:gd name="connsiteX0" fmla="*/ 0 w 7107601"/>
              <a:gd name="connsiteY0" fmla="*/ 0 h 1431161"/>
              <a:gd name="connsiteX1" fmla="*/ 717222 w 7107601"/>
              <a:gd name="connsiteY1" fmla="*/ 0 h 1431161"/>
              <a:gd name="connsiteX2" fmla="*/ 1434443 w 7107601"/>
              <a:gd name="connsiteY2" fmla="*/ 0 h 1431161"/>
              <a:gd name="connsiteX3" fmla="*/ 2151665 w 7107601"/>
              <a:gd name="connsiteY3" fmla="*/ 0 h 1431161"/>
              <a:gd name="connsiteX4" fmla="*/ 2868886 w 7107601"/>
              <a:gd name="connsiteY4" fmla="*/ 0 h 1431161"/>
              <a:gd name="connsiteX5" fmla="*/ 3443956 w 7107601"/>
              <a:gd name="connsiteY5" fmla="*/ 0 h 1431161"/>
              <a:gd name="connsiteX6" fmla="*/ 4232253 w 7107601"/>
              <a:gd name="connsiteY6" fmla="*/ 0 h 1431161"/>
              <a:gd name="connsiteX7" fmla="*/ 5020551 w 7107601"/>
              <a:gd name="connsiteY7" fmla="*/ 0 h 1431161"/>
              <a:gd name="connsiteX8" fmla="*/ 5666696 w 7107601"/>
              <a:gd name="connsiteY8" fmla="*/ 0 h 1431161"/>
              <a:gd name="connsiteX9" fmla="*/ 6383918 w 7107601"/>
              <a:gd name="connsiteY9" fmla="*/ 0 h 1431161"/>
              <a:gd name="connsiteX10" fmla="*/ 7107601 w 7107601"/>
              <a:gd name="connsiteY10" fmla="*/ 0 h 1431161"/>
              <a:gd name="connsiteX11" fmla="*/ 7107601 w 7107601"/>
              <a:gd name="connsiteY11" fmla="*/ 491365 h 1431161"/>
              <a:gd name="connsiteX12" fmla="*/ 7107601 w 7107601"/>
              <a:gd name="connsiteY12" fmla="*/ 925484 h 1431161"/>
              <a:gd name="connsiteX13" fmla="*/ 7107601 w 7107601"/>
              <a:gd name="connsiteY13" fmla="*/ 1431161 h 1431161"/>
              <a:gd name="connsiteX14" fmla="*/ 6461455 w 7107601"/>
              <a:gd name="connsiteY14" fmla="*/ 1431161 h 1431161"/>
              <a:gd name="connsiteX15" fmla="*/ 6028538 w 7107601"/>
              <a:gd name="connsiteY15" fmla="*/ 1431161 h 1431161"/>
              <a:gd name="connsiteX16" fmla="*/ 5524544 w 7107601"/>
              <a:gd name="connsiteY16" fmla="*/ 1431161 h 1431161"/>
              <a:gd name="connsiteX17" fmla="*/ 4807323 w 7107601"/>
              <a:gd name="connsiteY17" fmla="*/ 1431161 h 1431161"/>
              <a:gd name="connsiteX18" fmla="*/ 4303329 w 7107601"/>
              <a:gd name="connsiteY18" fmla="*/ 1431161 h 1431161"/>
              <a:gd name="connsiteX19" fmla="*/ 3870412 w 7107601"/>
              <a:gd name="connsiteY19" fmla="*/ 1431161 h 1431161"/>
              <a:gd name="connsiteX20" fmla="*/ 3153190 w 7107601"/>
              <a:gd name="connsiteY20" fmla="*/ 1431161 h 1431161"/>
              <a:gd name="connsiteX21" fmla="*/ 2578121 w 7107601"/>
              <a:gd name="connsiteY21" fmla="*/ 1431161 h 1431161"/>
              <a:gd name="connsiteX22" fmla="*/ 2145203 w 7107601"/>
              <a:gd name="connsiteY22" fmla="*/ 1431161 h 1431161"/>
              <a:gd name="connsiteX23" fmla="*/ 1427982 w 7107601"/>
              <a:gd name="connsiteY23" fmla="*/ 1431161 h 1431161"/>
              <a:gd name="connsiteX24" fmla="*/ 710760 w 7107601"/>
              <a:gd name="connsiteY24" fmla="*/ 1431161 h 1431161"/>
              <a:gd name="connsiteX25" fmla="*/ 0 w 7107601"/>
              <a:gd name="connsiteY25" fmla="*/ 1431161 h 1431161"/>
              <a:gd name="connsiteX26" fmla="*/ 0 w 7107601"/>
              <a:gd name="connsiteY26" fmla="*/ 968419 h 1431161"/>
              <a:gd name="connsiteX27" fmla="*/ 0 w 7107601"/>
              <a:gd name="connsiteY27" fmla="*/ 505677 h 1431161"/>
              <a:gd name="connsiteX28" fmla="*/ 0 w 7107601"/>
              <a:gd name="connsiteY28"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31161"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7159" y="197809"/>
                  <a:pt x="7087787" y="289742"/>
                  <a:pt x="7107601" y="491365"/>
                </a:cubicBezTo>
                <a:cubicBezTo>
                  <a:pt x="7127415" y="692989"/>
                  <a:pt x="7128368" y="821495"/>
                  <a:pt x="7107601" y="925484"/>
                </a:cubicBezTo>
                <a:cubicBezTo>
                  <a:pt x="7086834" y="1029473"/>
                  <a:pt x="7104028" y="1215399"/>
                  <a:pt x="7107601" y="1431161"/>
                </a:cubicBezTo>
                <a:cubicBezTo>
                  <a:pt x="6907771" y="1414692"/>
                  <a:pt x="6623285" y="1463284"/>
                  <a:pt x="6461455" y="1431161"/>
                </a:cubicBezTo>
                <a:cubicBezTo>
                  <a:pt x="6299625" y="1399038"/>
                  <a:pt x="6147634" y="1444123"/>
                  <a:pt x="6028538" y="1431161"/>
                </a:cubicBezTo>
                <a:cubicBezTo>
                  <a:pt x="5909442" y="1418199"/>
                  <a:pt x="5711996" y="1409628"/>
                  <a:pt x="5524544" y="1431161"/>
                </a:cubicBezTo>
                <a:cubicBezTo>
                  <a:pt x="5337092" y="1452694"/>
                  <a:pt x="5135135" y="1442294"/>
                  <a:pt x="4807323" y="1431161"/>
                </a:cubicBezTo>
                <a:cubicBezTo>
                  <a:pt x="4479511" y="1420028"/>
                  <a:pt x="4422305" y="1435137"/>
                  <a:pt x="4303329" y="1431161"/>
                </a:cubicBezTo>
                <a:cubicBezTo>
                  <a:pt x="4184353" y="1427185"/>
                  <a:pt x="4068690" y="1429186"/>
                  <a:pt x="3870412" y="1431161"/>
                </a:cubicBezTo>
                <a:cubicBezTo>
                  <a:pt x="3672134" y="1433136"/>
                  <a:pt x="3474514" y="1400814"/>
                  <a:pt x="3153190" y="1431161"/>
                </a:cubicBezTo>
                <a:cubicBezTo>
                  <a:pt x="2831866" y="1461508"/>
                  <a:pt x="2702911" y="1438838"/>
                  <a:pt x="2578121" y="1431161"/>
                </a:cubicBezTo>
                <a:cubicBezTo>
                  <a:pt x="2453331" y="1423484"/>
                  <a:pt x="2361109" y="1430670"/>
                  <a:pt x="2145203" y="1431161"/>
                </a:cubicBezTo>
                <a:cubicBezTo>
                  <a:pt x="1929297" y="1431652"/>
                  <a:pt x="1744281" y="1414014"/>
                  <a:pt x="1427982" y="1431161"/>
                </a:cubicBezTo>
                <a:cubicBezTo>
                  <a:pt x="1111683" y="1448308"/>
                  <a:pt x="1056267" y="1431913"/>
                  <a:pt x="710760" y="1431161"/>
                </a:cubicBezTo>
                <a:cubicBezTo>
                  <a:pt x="365253" y="1430409"/>
                  <a:pt x="232981" y="1464832"/>
                  <a:pt x="0" y="1431161"/>
                </a:cubicBezTo>
                <a:cubicBezTo>
                  <a:pt x="4096" y="1331320"/>
                  <a:pt x="14289" y="1089272"/>
                  <a:pt x="0" y="968419"/>
                </a:cubicBezTo>
                <a:cubicBezTo>
                  <a:pt x="-14289" y="847566"/>
                  <a:pt x="-3505" y="662393"/>
                  <a:pt x="0" y="505677"/>
                </a:cubicBezTo>
                <a:cubicBezTo>
                  <a:pt x="3505" y="348961"/>
                  <a:pt x="-24419" y="166734"/>
                  <a:pt x="0" y="0"/>
                </a:cubicBezTo>
                <a:close/>
              </a:path>
              <a:path w="7107601" h="143116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24407" y="176532"/>
                  <a:pt x="7088344" y="345790"/>
                  <a:pt x="7107601" y="462742"/>
                </a:cubicBezTo>
                <a:cubicBezTo>
                  <a:pt x="7126858" y="579694"/>
                  <a:pt x="7122722" y="694356"/>
                  <a:pt x="7107601" y="925484"/>
                </a:cubicBezTo>
                <a:cubicBezTo>
                  <a:pt x="7092480" y="1156612"/>
                  <a:pt x="7105054" y="1202335"/>
                  <a:pt x="7107601" y="1431161"/>
                </a:cubicBezTo>
                <a:cubicBezTo>
                  <a:pt x="6892955" y="1452607"/>
                  <a:pt x="6782897" y="1449126"/>
                  <a:pt x="6603607" y="1431161"/>
                </a:cubicBezTo>
                <a:cubicBezTo>
                  <a:pt x="6424317" y="1413196"/>
                  <a:pt x="6236889" y="1417430"/>
                  <a:pt x="6099614" y="1431161"/>
                </a:cubicBezTo>
                <a:cubicBezTo>
                  <a:pt x="5962339" y="1444892"/>
                  <a:pt x="5779414" y="1409861"/>
                  <a:pt x="5595620" y="1431161"/>
                </a:cubicBezTo>
                <a:cubicBezTo>
                  <a:pt x="5411826" y="1452461"/>
                  <a:pt x="5175673" y="1419534"/>
                  <a:pt x="4949475" y="1431161"/>
                </a:cubicBezTo>
                <a:cubicBezTo>
                  <a:pt x="4723277" y="1442788"/>
                  <a:pt x="4526333" y="1457395"/>
                  <a:pt x="4232253" y="1431161"/>
                </a:cubicBezTo>
                <a:cubicBezTo>
                  <a:pt x="3938173" y="1404927"/>
                  <a:pt x="3923438" y="1419619"/>
                  <a:pt x="3728260" y="1431161"/>
                </a:cubicBezTo>
                <a:cubicBezTo>
                  <a:pt x="3533082" y="1442703"/>
                  <a:pt x="3305368" y="1443747"/>
                  <a:pt x="3082114" y="1431161"/>
                </a:cubicBezTo>
                <a:cubicBezTo>
                  <a:pt x="2858860" y="1418575"/>
                  <a:pt x="2501248" y="1462350"/>
                  <a:pt x="2293817" y="1431161"/>
                </a:cubicBezTo>
                <a:cubicBezTo>
                  <a:pt x="2086386" y="1399972"/>
                  <a:pt x="1977058" y="1410828"/>
                  <a:pt x="1718747" y="1431161"/>
                </a:cubicBezTo>
                <a:cubicBezTo>
                  <a:pt x="1460436" y="1451495"/>
                  <a:pt x="1295697" y="1418267"/>
                  <a:pt x="1072602" y="1431161"/>
                </a:cubicBezTo>
                <a:cubicBezTo>
                  <a:pt x="849508" y="1444055"/>
                  <a:pt x="848446" y="1409953"/>
                  <a:pt x="639684" y="1431161"/>
                </a:cubicBezTo>
                <a:cubicBezTo>
                  <a:pt x="430922" y="1452369"/>
                  <a:pt x="213616" y="1448454"/>
                  <a:pt x="0" y="1431161"/>
                </a:cubicBezTo>
                <a:cubicBezTo>
                  <a:pt x="4976" y="1268189"/>
                  <a:pt x="-19489" y="1106984"/>
                  <a:pt x="0" y="982731"/>
                </a:cubicBezTo>
                <a:cubicBezTo>
                  <a:pt x="19489" y="858478"/>
                  <a:pt x="3463" y="627036"/>
                  <a:pt x="0" y="491365"/>
                </a:cubicBezTo>
                <a:cubicBezTo>
                  <a:pt x="-3463" y="355694"/>
                  <a:pt x="8183" y="20686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あ</a:t>
            </a: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ja-JP" altLang="en-US"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4" name="テキスト ボックス 13">
            <a:extLst>
              <a:ext uri="{FF2B5EF4-FFF2-40B4-BE49-F238E27FC236}">
                <a16:creationId xmlns:a16="http://schemas.microsoft.com/office/drawing/2014/main" id="{560333C0-B1DC-497B-BC38-65546F234B6A}"/>
              </a:ext>
            </a:extLst>
          </p:cNvPr>
          <p:cNvSpPr txBox="1"/>
          <p:nvPr/>
        </p:nvSpPr>
        <p:spPr>
          <a:xfrm>
            <a:off x="8389908" y="5673931"/>
            <a:ext cx="3599575" cy="1107996"/>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200" dirty="0">
                <a:solidFill>
                  <a:prstClr val="black">
                    <a:lumMod val="85000"/>
                    <a:lumOff val="15000"/>
                  </a:prstClr>
                </a:solidFill>
                <a:latin typeface="HGｺﾞｼｯｸE" panose="020B0909000000000000" pitchFamily="49" charset="-128"/>
                <a:ea typeface="HGｺﾞｼｯｸE" panose="020B0909000000000000" pitchFamily="49" charset="-128"/>
              </a:rPr>
              <a:t>コミュニケーション管理</a:t>
            </a:r>
            <a:endParaRPr lang="en-US" altLang="ja-JP" sz="2200" dirty="0">
              <a:solidFill>
                <a:prstClr val="black">
                  <a:lumMod val="85000"/>
                  <a:lumOff val="15000"/>
                </a:prstClr>
              </a:solidFill>
              <a:latin typeface="HGｺﾞｼｯｸE" panose="020B0909000000000000" pitchFamily="49" charset="-128"/>
              <a:ea typeface="HGｺﾞｼｯｸE" panose="020B0909000000000000" pitchFamily="49"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200" dirty="0">
                <a:solidFill>
                  <a:prstClr val="black">
                    <a:lumMod val="85000"/>
                    <a:lumOff val="15000"/>
                  </a:prstClr>
                </a:solidFill>
                <a:latin typeface="HGｺﾞｼｯｸE" panose="020B0909000000000000" pitchFamily="49" charset="-128"/>
                <a:ea typeface="HGｺﾞｼｯｸE" panose="020B0909000000000000" pitchFamily="49" charset="-128"/>
              </a:rPr>
              <a:t>品質管理担当</a:t>
            </a:r>
            <a:r>
              <a:rPr kumimoji="1" lang="ja-JP" altLang="en-US" sz="22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rPr>
              <a:t> </a:t>
            </a:r>
            <a:endParaRPr kumimoji="1" lang="en-US" altLang="ja-JP" sz="22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2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rPr>
              <a:t>奥冨乃葵</a:t>
            </a:r>
            <a:endParaRPr kumimoji="1" lang="en-US" altLang="ja-JP" sz="22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p:txBody>
      </p:sp>
    </p:spTree>
    <p:extLst>
      <p:ext uri="{BB962C8B-B14F-4D97-AF65-F5344CB8AC3E}">
        <p14:creationId xmlns:p14="http://schemas.microsoft.com/office/powerpoint/2010/main" val="921056917"/>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05</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3820669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F9DBB4-0131-4679-9B81-AB972FF23C4C}"/>
              </a:ext>
            </a:extLst>
          </p:cNvPr>
          <p:cNvSpPr>
            <a:spLocks noGrp="1"/>
          </p:cNvSpPr>
          <p:nvPr>
            <p:ph type="title"/>
          </p:nvPr>
        </p:nvSpPr>
        <p:spPr/>
        <p:txBody>
          <a:bodyPr/>
          <a:lstStyle/>
          <a:p>
            <a:r>
              <a:rPr kumimoji="1" lang="ja-JP" altLang="en-US" dirty="0"/>
              <a:t>技術的な感想</a:t>
            </a:r>
          </a:p>
        </p:txBody>
      </p:sp>
      <p:sp>
        <p:nvSpPr>
          <p:cNvPr id="3" name="コンテンツ プレースホルダー 2">
            <a:extLst>
              <a:ext uri="{FF2B5EF4-FFF2-40B4-BE49-F238E27FC236}">
                <a16:creationId xmlns:a16="http://schemas.microsoft.com/office/drawing/2014/main" id="{C08ABF13-F37E-4534-84A4-9229D45610CB}"/>
              </a:ext>
            </a:extLst>
          </p:cNvPr>
          <p:cNvSpPr>
            <a:spLocks noGrp="1"/>
          </p:cNvSpPr>
          <p:nvPr>
            <p:ph idx="1"/>
          </p:nvPr>
        </p:nvSpPr>
        <p:spPr>
          <a:xfrm>
            <a:off x="838200" y="1785987"/>
            <a:ext cx="10515600" cy="4667250"/>
          </a:xfrm>
        </p:spPr>
        <p:txBody>
          <a:bodyPr>
            <a:normAutofit fontScale="85000" lnSpcReduction="20000"/>
          </a:bodyPr>
          <a:lstStyle/>
          <a:p>
            <a:pPr marL="0" indent="0">
              <a:buNone/>
            </a:pPr>
            <a:r>
              <a:rPr kumimoji="1" lang="ja-JP" altLang="en-US" dirty="0"/>
              <a:t>（</a:t>
            </a:r>
            <a:r>
              <a:rPr kumimoji="1" lang="en-US" altLang="ja-JP" dirty="0" err="1"/>
              <a:t>github</a:t>
            </a:r>
            <a:r>
              <a:rPr kumimoji="1" lang="ja-JP" altLang="en-US" dirty="0"/>
              <a:t>の使い方がうまくいかないよーーー</a:t>
            </a:r>
          </a:p>
          <a:p>
            <a:pPr marL="0" indent="0">
              <a:buNone/>
            </a:pPr>
            <a:r>
              <a:rPr kumimoji="1" lang="ja-JP" altLang="en-US" dirty="0"/>
              <a:t>間違えて消しちゃったらどうしようーーーー）</a:t>
            </a:r>
            <a:endParaRPr kumimoji="1" lang="en-US" altLang="ja-JP" dirty="0"/>
          </a:p>
          <a:p>
            <a:pPr marL="0" indent="0">
              <a:buNone/>
            </a:pPr>
            <a:r>
              <a:rPr kumimoji="1" lang="ja-JP" altLang="en-US" dirty="0"/>
              <a:t>同じファイルを作業してしまい、競合が発生してパニックになった</a:t>
            </a:r>
          </a:p>
          <a:p>
            <a:pPr marL="0" indent="0">
              <a:buNone/>
            </a:pPr>
            <a:r>
              <a:rPr lang="ja-JP" altLang="en-US" dirty="0"/>
              <a:t>つまづいていたところが一週まわってめちゃくちゃ簡単なところだった</a:t>
            </a:r>
            <a:endParaRPr lang="en-US" altLang="ja-JP" dirty="0"/>
          </a:p>
          <a:p>
            <a:pPr marL="0" indent="0">
              <a:buNone/>
            </a:pPr>
            <a:r>
              <a:rPr lang="ja-JP" altLang="en-US" dirty="0"/>
              <a:t>五月に出てこなかった処理がたくさんあって苦労した</a:t>
            </a:r>
            <a:endParaRPr lang="en-US" altLang="ja-JP" dirty="0"/>
          </a:p>
          <a:p>
            <a:pPr marL="0" indent="0">
              <a:buNone/>
            </a:pPr>
            <a:endParaRPr lang="en-US" altLang="ja-JP" dirty="0"/>
          </a:p>
          <a:p>
            <a:pPr marL="0" indent="0">
              <a:buNone/>
            </a:pPr>
            <a:r>
              <a:rPr lang="ja-JP" altLang="en-US" dirty="0"/>
              <a:t>最初に想像していたものを作り上げることができた喜びが一番うれしい</a:t>
            </a:r>
            <a:endParaRPr lang="en-US" altLang="ja-JP" dirty="0"/>
          </a:p>
          <a:p>
            <a:pPr marL="0" indent="0">
              <a:buNone/>
            </a:pPr>
            <a:r>
              <a:rPr lang="ja-JP" altLang="en-US" dirty="0"/>
              <a:t>一週間早い</a:t>
            </a:r>
            <a:endParaRPr lang="en-US" altLang="ja-JP" dirty="0"/>
          </a:p>
          <a:p>
            <a:pPr marL="0" indent="0">
              <a:buNone/>
            </a:pPr>
            <a:r>
              <a:rPr lang="ja-JP" altLang="en-US" dirty="0"/>
              <a:t>お酒おいしい</a:t>
            </a:r>
            <a:endParaRPr lang="en-US" altLang="ja-JP" dirty="0"/>
          </a:p>
          <a:p>
            <a:pPr marL="0" indent="0">
              <a:buNone/>
            </a:pPr>
            <a:r>
              <a:rPr lang="ja-JP" altLang="en-US" dirty="0"/>
              <a:t>お風呂楽しい</a:t>
            </a:r>
            <a:endParaRPr lang="en-US" altLang="ja-JP" dirty="0"/>
          </a:p>
          <a:p>
            <a:pPr marL="0" indent="0">
              <a:buNone/>
            </a:pPr>
            <a:r>
              <a:rPr lang="ja-JP" altLang="en-US" dirty="0"/>
              <a:t>久しぶりに頭を使った</a:t>
            </a:r>
            <a:endParaRPr lang="en-US" altLang="ja-JP" dirty="0"/>
          </a:p>
          <a:p>
            <a:pPr marL="0" indent="0">
              <a:buNone/>
            </a:pPr>
            <a:r>
              <a:rPr lang="ja-JP" altLang="en-US" dirty="0"/>
              <a:t>→自分のつくるものに筋道を立てて考えることの大変さ</a:t>
            </a:r>
            <a:endParaRPr lang="en-US" altLang="ja-JP" dirty="0"/>
          </a:p>
          <a:p>
            <a:pPr marL="0" indent="0">
              <a:buNone/>
            </a:pPr>
            <a:endParaRPr lang="en-US" altLang="ja-JP" dirty="0"/>
          </a:p>
          <a:p>
            <a:pPr marL="0" indent="0">
              <a:buNone/>
            </a:pPr>
            <a:endParaRPr lang="en-US" altLang="ja-JP" dirty="0"/>
          </a:p>
          <a:p>
            <a:pPr marL="0" indent="0">
              <a:buNone/>
            </a:pP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45438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0B64E8-365F-422A-83D3-EF0E99C1E48C}"/>
              </a:ext>
            </a:extLst>
          </p:cNvPr>
          <p:cNvSpPr>
            <a:spLocks noGrp="1"/>
          </p:cNvSpPr>
          <p:nvPr>
            <p:ph type="title"/>
          </p:nvPr>
        </p:nvSpPr>
        <p:spPr/>
        <p:txBody>
          <a:bodyPr/>
          <a:lstStyle/>
          <a:p>
            <a:r>
              <a:rPr kumimoji="1" lang="ja-JP" altLang="en-US" dirty="0"/>
              <a:t>チーム開発する上での感想</a:t>
            </a:r>
            <a:br>
              <a:rPr kumimoji="1" lang="en-US" altLang="ja-JP" dirty="0"/>
            </a:br>
            <a:endParaRPr kumimoji="1" lang="ja-JP" altLang="en-US" dirty="0"/>
          </a:p>
        </p:txBody>
      </p:sp>
      <p:sp>
        <p:nvSpPr>
          <p:cNvPr id="3" name="コンテンツ プレースホルダー 2">
            <a:extLst>
              <a:ext uri="{FF2B5EF4-FFF2-40B4-BE49-F238E27FC236}">
                <a16:creationId xmlns:a16="http://schemas.microsoft.com/office/drawing/2014/main" id="{042309B8-DBDF-4197-8E6C-DBD7833B3D53}"/>
              </a:ext>
            </a:extLst>
          </p:cNvPr>
          <p:cNvSpPr>
            <a:spLocks noGrp="1"/>
          </p:cNvSpPr>
          <p:nvPr>
            <p:ph idx="1"/>
          </p:nvPr>
        </p:nvSpPr>
        <p:spPr/>
        <p:txBody>
          <a:bodyPr>
            <a:normAutofit fontScale="55000" lnSpcReduction="20000"/>
          </a:bodyPr>
          <a:lstStyle/>
          <a:p>
            <a:pPr marL="0" indent="0">
              <a:buNone/>
            </a:pPr>
            <a:endParaRPr kumimoji="1" lang="en-US" altLang="ja-JP" dirty="0"/>
          </a:p>
          <a:p>
            <a:pPr marL="0" indent="0">
              <a:buNone/>
            </a:pPr>
            <a:r>
              <a:rPr kumimoji="1" lang="ja-JP" altLang="en-US" dirty="0"/>
              <a:t>自分だけうまくいかないけどみんな進んでいるから焦る！！</a:t>
            </a:r>
          </a:p>
          <a:p>
            <a:pPr marL="0" indent="0">
              <a:buNone/>
            </a:pPr>
            <a:r>
              <a:rPr kumimoji="1" lang="ja-JP" altLang="en-US" dirty="0"/>
              <a:t>認識の齟齬が生まれないようにするにはどうしたらいいんだろーー！</a:t>
            </a:r>
            <a:endParaRPr kumimoji="1" lang="en-US" altLang="ja-JP" dirty="0"/>
          </a:p>
          <a:p>
            <a:pPr marL="0" indent="0">
              <a:buNone/>
            </a:pPr>
            <a:r>
              <a:rPr kumimoji="1" lang="ja-JP" altLang="en-US" dirty="0"/>
              <a:t>メンバーが忙しそうだから質問のタイミングがわからない</a:t>
            </a:r>
            <a:endParaRPr kumimoji="1" lang="en-US" altLang="ja-JP" dirty="0"/>
          </a:p>
          <a:p>
            <a:pPr marL="0" indent="0">
              <a:buNone/>
            </a:pPr>
            <a:r>
              <a:rPr lang="ja-JP" altLang="en-US" dirty="0"/>
              <a:t>→一時間に一回の進捗確認</a:t>
            </a:r>
            <a:endParaRPr lang="en-US" altLang="ja-JP" dirty="0"/>
          </a:p>
          <a:p>
            <a:pPr marL="0" indent="0">
              <a:buNone/>
            </a:pPr>
            <a:r>
              <a:rPr lang="ja-JP" altLang="en-US" dirty="0"/>
              <a:t>五月の頃は一人で開発をしていたから、自分だけが理解できていればよかった</a:t>
            </a:r>
            <a:endParaRPr lang="en-US" altLang="ja-JP" dirty="0"/>
          </a:p>
          <a:p>
            <a:pPr marL="0" indent="0">
              <a:buNone/>
            </a:pPr>
            <a:r>
              <a:rPr lang="ja-JP" altLang="en-US" dirty="0"/>
              <a:t>チーム開発では</a:t>
            </a:r>
            <a:endParaRPr lang="en-US" altLang="ja-JP" dirty="0"/>
          </a:p>
          <a:p>
            <a:pPr marL="0" indent="0">
              <a:buNone/>
            </a:pPr>
            <a:r>
              <a:rPr lang="ja-JP" altLang="en-US" dirty="0"/>
              <a:t>自分だけでなくメンバーとの協力が必要なため、確認作業を怠らないようにした。</a:t>
            </a:r>
            <a:endParaRPr lang="en-US" altLang="ja-JP" dirty="0"/>
          </a:p>
          <a:p>
            <a:pPr marL="0" indent="0">
              <a:buNone/>
            </a:pPr>
            <a:r>
              <a:rPr lang="ja-JP" altLang="en-US" dirty="0"/>
              <a:t>作っているものは同じなのに、個人作業が多いため意思疎通が図りにくかった</a:t>
            </a:r>
            <a:endParaRPr lang="en-US" altLang="ja-JP" dirty="0"/>
          </a:p>
          <a:p>
            <a:pPr marL="0" indent="0">
              <a:buNone/>
            </a:pPr>
            <a:r>
              <a:rPr lang="ja-JP" altLang="en-US" dirty="0"/>
              <a:t>齟齬が生まれることがあった</a:t>
            </a:r>
            <a:endParaRPr lang="en-US" altLang="ja-JP" dirty="0"/>
          </a:p>
          <a:p>
            <a:pPr marL="0" indent="0">
              <a:buNone/>
            </a:pPr>
            <a:r>
              <a:rPr kumimoji="1" lang="ja-JP" altLang="en-US" dirty="0"/>
              <a:t>メンバーが忙しそうだから質問のタイミングがわからない</a:t>
            </a:r>
            <a:endParaRPr lang="en-US" altLang="ja-JP" dirty="0"/>
          </a:p>
          <a:p>
            <a:pPr marL="0" indent="0">
              <a:buNone/>
            </a:pPr>
            <a:r>
              <a:rPr lang="ja-JP" altLang="en-US" dirty="0"/>
              <a:t>→　一時間に一回の進捗確認</a:t>
            </a:r>
            <a:endParaRPr lang="en-US" altLang="ja-JP" dirty="0"/>
          </a:p>
          <a:p>
            <a:pPr marL="0" indent="0">
              <a:buNone/>
            </a:pPr>
            <a:endParaRPr lang="en-US" altLang="ja-JP" dirty="0"/>
          </a:p>
          <a:p>
            <a:pPr marL="0" indent="0">
              <a:buNone/>
            </a:pPr>
            <a:r>
              <a:rPr lang="ja-JP" altLang="en-US" dirty="0"/>
              <a:t>思い描いていたものができちゃった喜び</a:t>
            </a:r>
            <a:endParaRPr lang="en-US" altLang="ja-JP" dirty="0"/>
          </a:p>
          <a:p>
            <a:pPr marL="0" indent="0">
              <a:buNone/>
            </a:pP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4206699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06</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3814576828"/>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8EB8C9-3740-485D-9A82-955933C51C64}"/>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A31D22E9-E91C-4341-B49D-7E1F3180531E}"/>
              </a:ext>
            </a:extLst>
          </p:cNvPr>
          <p:cNvSpPr>
            <a:spLocks noGrp="1"/>
          </p:cNvSpPr>
          <p:nvPr>
            <p:ph idx="1"/>
          </p:nvPr>
        </p:nvSpPr>
        <p:spPr/>
        <p:txBody>
          <a:bodyPr/>
          <a:lstStyle/>
          <a:p>
            <a:r>
              <a:rPr kumimoji="1" lang="ja-JP" altLang="en-US" dirty="0"/>
              <a:t>初めてのチーム開発で不安や難しい点もあったが、それ以上にみんなで協力して作り上げるという楽しさを知った。</a:t>
            </a:r>
          </a:p>
          <a:p>
            <a:r>
              <a:rPr kumimoji="1" lang="ja-JP" altLang="en-US" dirty="0"/>
              <a:t>このような姿は私たちが作ったプロジェクトの思い描いてたものであり、私たちのサイトを使った受講者もまた知識を定着させながら交流を深めていただきたいと思う。</a:t>
            </a:r>
          </a:p>
        </p:txBody>
      </p:sp>
    </p:spTree>
    <p:extLst>
      <p:ext uri="{BB962C8B-B14F-4D97-AF65-F5344CB8AC3E}">
        <p14:creationId xmlns:p14="http://schemas.microsoft.com/office/powerpoint/2010/main" val="3681513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2E083E-5E87-4354-ABB3-461C1F027EE6}"/>
              </a:ext>
            </a:extLst>
          </p:cNvPr>
          <p:cNvSpPr>
            <a:spLocks noGrp="1"/>
          </p:cNvSpPr>
          <p:nvPr>
            <p:ph type="title"/>
          </p:nvPr>
        </p:nvSpPr>
        <p:spPr/>
        <p:txBody>
          <a:bodyPr/>
          <a:lstStyle/>
          <a:p>
            <a:r>
              <a:rPr kumimoji="1" lang="ja-JP" altLang="en-US" dirty="0"/>
              <a:t>謝辞</a:t>
            </a:r>
          </a:p>
        </p:txBody>
      </p:sp>
      <p:sp>
        <p:nvSpPr>
          <p:cNvPr id="3" name="コンテンツ プレースホルダー 2">
            <a:extLst>
              <a:ext uri="{FF2B5EF4-FFF2-40B4-BE49-F238E27FC236}">
                <a16:creationId xmlns:a16="http://schemas.microsoft.com/office/drawing/2014/main" id="{B68ADB27-4DD2-482A-B701-96495BF41A84}"/>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50869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01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203373986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図 2" descr="カレンダー が含まれている画像&#10;&#10;自動的に生成された説明">
            <a:extLst>
              <a:ext uri="{FF2B5EF4-FFF2-40B4-BE49-F238E27FC236}">
                <a16:creationId xmlns:a16="http://schemas.microsoft.com/office/drawing/2014/main" id="{8D4C2778-87E2-4321-997F-285C7BE468AB}"/>
              </a:ext>
            </a:extLst>
          </p:cNvPr>
          <p:cNvPicPr>
            <a:picLocks noChangeAspect="1"/>
          </p:cNvPicPr>
          <p:nvPr/>
        </p:nvPicPr>
        <p:blipFill rotWithShape="1">
          <a:blip r:embed="rId2">
            <a:extLst>
              <a:ext uri="{28A0092B-C50C-407E-A947-70E740481C1C}">
                <a14:useLocalDpi xmlns:a14="http://schemas.microsoft.com/office/drawing/2010/main" val="0"/>
              </a:ext>
            </a:extLst>
          </a:blip>
          <a:srcRect t="21070" r="1" b="5329"/>
          <a:stretch/>
        </p:blipFill>
        <p:spPr>
          <a:xfrm>
            <a:off x="118480" y="639"/>
            <a:ext cx="11798300" cy="6512763"/>
          </a:xfrm>
          <a:prstGeom prst="rect">
            <a:avLst/>
          </a:prstGeom>
        </p:spPr>
      </p:pic>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テキスト ボックス 3">
            <a:extLst>
              <a:ext uri="{FF2B5EF4-FFF2-40B4-BE49-F238E27FC236}">
                <a16:creationId xmlns:a16="http://schemas.microsoft.com/office/drawing/2014/main" id="{AB02FB29-CAC2-4BC5-95A9-771BED5C16E5}"/>
              </a:ext>
            </a:extLst>
          </p:cNvPr>
          <p:cNvSpPr txBox="1"/>
          <p:nvPr/>
        </p:nvSpPr>
        <p:spPr>
          <a:xfrm rot="21212654">
            <a:off x="1903283" y="1524184"/>
            <a:ext cx="2148622" cy="707886"/>
          </a:xfrm>
          <a:prstGeom prst="rect">
            <a:avLst/>
          </a:prstGeom>
          <a:solidFill>
            <a:schemeClr val="accent1">
              <a:lumMod val="60000"/>
              <a:lumOff val="40000"/>
            </a:schemeClr>
          </a:solidFill>
        </p:spPr>
        <p:txBody>
          <a:bodyPr wrap="square" rtlCol="0">
            <a:spAutoFit/>
          </a:bodyPr>
          <a:lstStyle/>
          <a:p>
            <a:r>
              <a:rPr kumimoji="1" lang="en-US" altLang="ja-JP" sz="4000" b="1" dirty="0">
                <a:solidFill>
                  <a:schemeClr val="bg1"/>
                </a:solidFill>
                <a:latin typeface="HG丸ｺﾞｼｯｸM-PRO" panose="020F0600000000000000" pitchFamily="50" charset="-128"/>
                <a:ea typeface="HG丸ｺﾞｼｯｸM-PRO" panose="020F0600000000000000" pitchFamily="50" charset="-128"/>
              </a:rPr>
              <a:t>Sky NH</a:t>
            </a:r>
            <a:endParaRPr kumimoji="1" lang="ja-JP" altLang="en-US" sz="4000" b="1" dirty="0">
              <a:solidFill>
                <a:schemeClr val="bg1"/>
              </a:solidFill>
              <a:latin typeface="HG丸ｺﾞｼｯｸM-PRO" panose="020F0600000000000000" pitchFamily="50" charset="-128"/>
              <a:ea typeface="HG丸ｺﾞｼｯｸM-PRO" panose="020F0600000000000000" pitchFamily="50" charset="-128"/>
            </a:endParaRPr>
          </a:p>
        </p:txBody>
      </p:sp>
      <p:sp>
        <p:nvSpPr>
          <p:cNvPr id="5" name="テキスト ボックス 4">
            <a:extLst>
              <a:ext uri="{FF2B5EF4-FFF2-40B4-BE49-F238E27FC236}">
                <a16:creationId xmlns:a16="http://schemas.microsoft.com/office/drawing/2014/main" id="{9AAFDAFA-8212-4CA0-AC51-98C7C2237EE9}"/>
              </a:ext>
            </a:extLst>
          </p:cNvPr>
          <p:cNvSpPr txBox="1"/>
          <p:nvPr/>
        </p:nvSpPr>
        <p:spPr>
          <a:xfrm rot="21173858">
            <a:off x="7624634" y="1544479"/>
            <a:ext cx="2640131" cy="800219"/>
          </a:xfrm>
          <a:prstGeom prst="rect">
            <a:avLst/>
          </a:prstGeom>
          <a:noFill/>
        </p:spPr>
        <p:txBody>
          <a:bodyPr wrap="square" rtlCol="0">
            <a:spAutoFit/>
          </a:bodyPr>
          <a:lstStyle/>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データベース</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algn="ctr"/>
            <a:r>
              <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有我祐哉</a:t>
            </a:r>
            <a:endParaRPr kumimoji="1" lang="en-US" altLang="ja-JP"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23" name="テキスト ボックス 22">
            <a:extLst>
              <a:ext uri="{FF2B5EF4-FFF2-40B4-BE49-F238E27FC236}">
                <a16:creationId xmlns:a16="http://schemas.microsoft.com/office/drawing/2014/main" id="{53D177EE-E4CF-4DC3-8B5E-50B38E229E49}"/>
              </a:ext>
            </a:extLst>
          </p:cNvPr>
          <p:cNvSpPr txBox="1"/>
          <p:nvPr/>
        </p:nvSpPr>
        <p:spPr>
          <a:xfrm rot="343576">
            <a:off x="7642069" y="4219966"/>
            <a:ext cx="2751571" cy="646331"/>
          </a:xfrm>
          <a:prstGeom prst="rect">
            <a:avLst/>
          </a:prstGeom>
          <a:noFill/>
        </p:spPr>
        <p:txBody>
          <a:bodyPr wrap="square" rtlCol="0">
            <a:spAutoFit/>
          </a:bodyPr>
          <a:lstStyle/>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コミュニケーション</a:t>
            </a:r>
            <a:r>
              <a:rPr kumimoji="1"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a:t>
            </a:r>
          </a:p>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品質管理</a:t>
            </a:r>
          </a:p>
        </p:txBody>
      </p:sp>
      <p:sp>
        <p:nvSpPr>
          <p:cNvPr id="24" name="テキスト ボックス 23">
            <a:extLst>
              <a:ext uri="{FF2B5EF4-FFF2-40B4-BE49-F238E27FC236}">
                <a16:creationId xmlns:a16="http://schemas.microsoft.com/office/drawing/2014/main" id="{755868D1-E1C0-46D9-BACF-493E8D063FA7}"/>
              </a:ext>
            </a:extLst>
          </p:cNvPr>
          <p:cNvSpPr txBox="1"/>
          <p:nvPr/>
        </p:nvSpPr>
        <p:spPr>
          <a:xfrm rot="21120488">
            <a:off x="5031571" y="4260915"/>
            <a:ext cx="1972119" cy="800219"/>
          </a:xfrm>
          <a:prstGeom prst="rect">
            <a:avLst/>
          </a:prstGeom>
          <a:noFill/>
        </p:spPr>
        <p:txBody>
          <a:bodyPr wrap="square" rtlCol="0">
            <a:spAutoFit/>
          </a:bodyPr>
          <a:lstStyle/>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発表</a:t>
            </a:r>
            <a:endParaRPr kumimoji="1"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algn="ctr"/>
            <a:r>
              <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中垣内咲希</a:t>
            </a:r>
            <a:endPar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25" name="テキスト ボックス 24">
            <a:extLst>
              <a:ext uri="{FF2B5EF4-FFF2-40B4-BE49-F238E27FC236}">
                <a16:creationId xmlns:a16="http://schemas.microsoft.com/office/drawing/2014/main" id="{0817F7E8-EB03-4E8A-A0E2-9455737FB9BB}"/>
              </a:ext>
            </a:extLst>
          </p:cNvPr>
          <p:cNvSpPr txBox="1"/>
          <p:nvPr/>
        </p:nvSpPr>
        <p:spPr>
          <a:xfrm rot="415854">
            <a:off x="1690683" y="4260008"/>
            <a:ext cx="2241203" cy="800219"/>
          </a:xfrm>
          <a:prstGeom prst="rect">
            <a:avLst/>
          </a:prstGeom>
          <a:noFill/>
        </p:spPr>
        <p:txBody>
          <a:bodyPr wrap="square" rtlCol="0">
            <a:spAutoFit/>
          </a:bodyPr>
          <a:lstStyle/>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品質管理</a:t>
            </a:r>
            <a:endParaRPr kumimoji="1"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algn="ctr"/>
            <a:r>
              <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小野田陽樹</a:t>
            </a:r>
            <a:endPar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26" name="テキスト ボックス 25">
            <a:extLst>
              <a:ext uri="{FF2B5EF4-FFF2-40B4-BE49-F238E27FC236}">
                <a16:creationId xmlns:a16="http://schemas.microsoft.com/office/drawing/2014/main" id="{AF7E912C-3A1B-4706-83E7-831B6E27FC8F}"/>
              </a:ext>
            </a:extLst>
          </p:cNvPr>
          <p:cNvSpPr txBox="1"/>
          <p:nvPr/>
        </p:nvSpPr>
        <p:spPr>
          <a:xfrm rot="343576">
            <a:off x="5014848" y="1462627"/>
            <a:ext cx="1915542" cy="830997"/>
          </a:xfrm>
          <a:prstGeom prst="rect">
            <a:avLst/>
          </a:prstGeom>
          <a:noFill/>
        </p:spPr>
        <p:txBody>
          <a:bodyPr wrap="square" rtlCol="0">
            <a:spAutoFit/>
          </a:bodyPr>
          <a:lstStyle/>
          <a:p>
            <a:pPr algn="ctr"/>
            <a:r>
              <a:rPr lang="ja-JP" altLang="en-US" sz="2000" dirty="0">
                <a:solidFill>
                  <a:schemeClr val="tx1">
                    <a:lumMod val="75000"/>
                    <a:lumOff val="25000"/>
                  </a:schemeClr>
                </a:solidFill>
                <a:latin typeface="HGｺﾞｼｯｸE" panose="020B0909000000000000" pitchFamily="49" charset="-128"/>
                <a:ea typeface="HGｺﾞｼｯｸE" panose="020B0909000000000000" pitchFamily="49" charset="-128"/>
              </a:rPr>
              <a:t>リーダー</a:t>
            </a:r>
            <a:endParaRPr lang="en-US" altLang="ja-JP" sz="20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algn="ctr"/>
            <a:r>
              <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栗山謙</a:t>
            </a:r>
          </a:p>
        </p:txBody>
      </p:sp>
      <p:sp>
        <p:nvSpPr>
          <p:cNvPr id="27" name="テキスト ボックス 26">
            <a:extLst>
              <a:ext uri="{FF2B5EF4-FFF2-40B4-BE49-F238E27FC236}">
                <a16:creationId xmlns:a16="http://schemas.microsoft.com/office/drawing/2014/main" id="{B5DE8FC6-058F-4E80-977E-3F17A246BA59}"/>
              </a:ext>
            </a:extLst>
          </p:cNvPr>
          <p:cNvSpPr txBox="1"/>
          <p:nvPr/>
        </p:nvSpPr>
        <p:spPr>
          <a:xfrm rot="343576">
            <a:off x="7568913" y="4796960"/>
            <a:ext cx="2751571" cy="523220"/>
          </a:xfrm>
          <a:prstGeom prst="rect">
            <a:avLst/>
          </a:prstGeom>
          <a:noFill/>
        </p:spPr>
        <p:txBody>
          <a:bodyPr wrap="square" rtlCol="0">
            <a:spAutoFit/>
          </a:bodyPr>
          <a:lstStyle/>
          <a:p>
            <a:pPr algn="ctr"/>
            <a:r>
              <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奥冨乃葵</a:t>
            </a:r>
          </a:p>
        </p:txBody>
      </p:sp>
      <p:sp>
        <p:nvSpPr>
          <p:cNvPr id="28" name="テキスト ボックス 27">
            <a:extLst>
              <a:ext uri="{FF2B5EF4-FFF2-40B4-BE49-F238E27FC236}">
                <a16:creationId xmlns:a16="http://schemas.microsoft.com/office/drawing/2014/main" id="{16028FD0-161C-4B2D-8916-21473D18D767}"/>
              </a:ext>
            </a:extLst>
          </p:cNvPr>
          <p:cNvSpPr txBox="1"/>
          <p:nvPr/>
        </p:nvSpPr>
        <p:spPr>
          <a:xfrm rot="21159031">
            <a:off x="5250112" y="4912979"/>
            <a:ext cx="2751571" cy="400110"/>
          </a:xfrm>
          <a:prstGeom prst="rect">
            <a:avLst/>
          </a:prstGeom>
          <a:noFill/>
        </p:spPr>
        <p:txBody>
          <a:bodyPr wrap="square" rtlCol="0">
            <a:spAutoFit/>
          </a:bodyPr>
          <a:lstStyle/>
          <a:p>
            <a:pPr algn="ctr"/>
            <a:r>
              <a:rPr kumimoji="1" lang="en-US" altLang="ja-JP" sz="2000" dirty="0">
                <a:solidFill>
                  <a:schemeClr val="accent5"/>
                </a:solidFill>
                <a:latin typeface="HGｺﾞｼｯｸE" panose="020B0909000000000000" pitchFamily="49" charset="-128"/>
                <a:ea typeface="HGｺﾞｼｯｸE" panose="020B0909000000000000" pitchFamily="49" charset="-128"/>
              </a:rPr>
              <a:t>Saki</a:t>
            </a:r>
            <a:endParaRPr kumimoji="1" lang="ja-JP" altLang="en-US" sz="2000" dirty="0">
              <a:solidFill>
                <a:schemeClr val="accent5"/>
              </a:solidFill>
              <a:latin typeface="HGｺﾞｼｯｸE" panose="020B0909000000000000" pitchFamily="49" charset="-128"/>
              <a:ea typeface="HGｺﾞｼｯｸE" panose="020B0909000000000000" pitchFamily="49" charset="-128"/>
            </a:endParaRPr>
          </a:p>
        </p:txBody>
      </p:sp>
      <p:sp>
        <p:nvSpPr>
          <p:cNvPr id="29" name="テキスト ボックス 28">
            <a:extLst>
              <a:ext uri="{FF2B5EF4-FFF2-40B4-BE49-F238E27FC236}">
                <a16:creationId xmlns:a16="http://schemas.microsoft.com/office/drawing/2014/main" id="{524CD720-ACE6-4939-9568-48C6804849EF}"/>
              </a:ext>
            </a:extLst>
          </p:cNvPr>
          <p:cNvSpPr txBox="1"/>
          <p:nvPr/>
        </p:nvSpPr>
        <p:spPr>
          <a:xfrm rot="307403">
            <a:off x="8660626" y="5249087"/>
            <a:ext cx="1119040" cy="400110"/>
          </a:xfrm>
          <a:prstGeom prst="rect">
            <a:avLst/>
          </a:prstGeom>
          <a:noFill/>
        </p:spPr>
        <p:txBody>
          <a:bodyPr wrap="square" rtlCol="0">
            <a:spAutoFit/>
          </a:bodyPr>
          <a:lstStyle/>
          <a:p>
            <a:pPr algn="ctr"/>
            <a:r>
              <a:rPr kumimoji="1" lang="en-US" altLang="ja-JP" sz="2000" dirty="0">
                <a:solidFill>
                  <a:srgbClr val="7030A0"/>
                </a:solidFill>
                <a:latin typeface="HGｺﾞｼｯｸE" panose="020B0909000000000000" pitchFamily="49" charset="-128"/>
                <a:ea typeface="HGｺﾞｼｯｸE" panose="020B0909000000000000" pitchFamily="49" charset="-128"/>
              </a:rPr>
              <a:t>Noa</a:t>
            </a:r>
            <a:endParaRPr kumimoji="1" lang="ja-JP" altLang="en-US" sz="2000" dirty="0">
              <a:solidFill>
                <a:srgbClr val="7030A0"/>
              </a:solidFill>
              <a:latin typeface="HGｺﾞｼｯｸE" panose="020B0909000000000000" pitchFamily="49" charset="-128"/>
              <a:ea typeface="HGｺﾞｼｯｸE" panose="020B0909000000000000" pitchFamily="49" charset="-128"/>
            </a:endParaRPr>
          </a:p>
        </p:txBody>
      </p:sp>
      <p:sp>
        <p:nvSpPr>
          <p:cNvPr id="30" name="テキスト ボックス 29">
            <a:extLst>
              <a:ext uri="{FF2B5EF4-FFF2-40B4-BE49-F238E27FC236}">
                <a16:creationId xmlns:a16="http://schemas.microsoft.com/office/drawing/2014/main" id="{96D1502A-74F8-4764-8E9C-9C3C7A60C4AC}"/>
              </a:ext>
            </a:extLst>
          </p:cNvPr>
          <p:cNvSpPr txBox="1"/>
          <p:nvPr/>
        </p:nvSpPr>
        <p:spPr>
          <a:xfrm rot="21153383">
            <a:off x="8818868" y="2160897"/>
            <a:ext cx="1103189" cy="369332"/>
          </a:xfrm>
          <a:prstGeom prst="rect">
            <a:avLst/>
          </a:prstGeom>
          <a:noFill/>
        </p:spPr>
        <p:txBody>
          <a:bodyPr wrap="square" rtlCol="0">
            <a:spAutoFit/>
          </a:bodyPr>
          <a:lstStyle/>
          <a:p>
            <a:pPr algn="ctr"/>
            <a:r>
              <a:rPr lang="en-US" altLang="ja-JP" dirty="0" err="1">
                <a:solidFill>
                  <a:schemeClr val="accent6"/>
                </a:solidFill>
                <a:latin typeface="HGｺﾞｼｯｸE" panose="020B0909000000000000" pitchFamily="49" charset="-128"/>
                <a:ea typeface="HGｺﾞｼｯｸE" panose="020B0909000000000000" pitchFamily="49" charset="-128"/>
              </a:rPr>
              <a:t>Yuya</a:t>
            </a:r>
            <a:endParaRPr kumimoji="1" lang="ja-JP" altLang="en-US" dirty="0">
              <a:solidFill>
                <a:schemeClr val="accent6"/>
              </a:solidFill>
              <a:latin typeface="HGｺﾞｼｯｸE" panose="020B0909000000000000" pitchFamily="49" charset="-128"/>
              <a:ea typeface="HGｺﾞｼｯｸE" panose="020B0909000000000000" pitchFamily="49" charset="-128"/>
            </a:endParaRPr>
          </a:p>
        </p:txBody>
      </p:sp>
      <p:sp>
        <p:nvSpPr>
          <p:cNvPr id="31" name="テキスト ボックス 30">
            <a:extLst>
              <a:ext uri="{FF2B5EF4-FFF2-40B4-BE49-F238E27FC236}">
                <a16:creationId xmlns:a16="http://schemas.microsoft.com/office/drawing/2014/main" id="{6508FD4B-2294-448D-9FCA-AF0AB5B00D06}"/>
              </a:ext>
            </a:extLst>
          </p:cNvPr>
          <p:cNvSpPr txBox="1"/>
          <p:nvPr/>
        </p:nvSpPr>
        <p:spPr>
          <a:xfrm rot="343576">
            <a:off x="1972420" y="5007862"/>
            <a:ext cx="2751571" cy="369332"/>
          </a:xfrm>
          <a:prstGeom prst="rect">
            <a:avLst/>
          </a:prstGeom>
          <a:noFill/>
        </p:spPr>
        <p:txBody>
          <a:bodyPr wrap="square" rtlCol="0">
            <a:spAutoFit/>
          </a:bodyPr>
          <a:lstStyle/>
          <a:p>
            <a:pPr algn="ctr"/>
            <a:r>
              <a:rPr kumimoji="1" lang="en-US" altLang="ja-JP" dirty="0">
                <a:solidFill>
                  <a:srgbClr val="FF0000"/>
                </a:solidFill>
                <a:latin typeface="HGｺﾞｼｯｸE" panose="020B0909000000000000" pitchFamily="49" charset="-128"/>
                <a:ea typeface="HGｺﾞｼｯｸE" panose="020B0909000000000000" pitchFamily="49" charset="-128"/>
              </a:rPr>
              <a:t>Haruki</a:t>
            </a:r>
            <a:endParaRPr kumimoji="1" lang="ja-JP" altLang="en-US" dirty="0">
              <a:solidFill>
                <a:srgbClr val="FF0000"/>
              </a:solidFill>
              <a:latin typeface="HGｺﾞｼｯｸE" panose="020B0909000000000000" pitchFamily="49" charset="-128"/>
              <a:ea typeface="HGｺﾞｼｯｸE" panose="020B0909000000000000" pitchFamily="49" charset="-128"/>
            </a:endParaRPr>
          </a:p>
        </p:txBody>
      </p:sp>
      <p:sp>
        <p:nvSpPr>
          <p:cNvPr id="32" name="テキスト ボックス 31">
            <a:extLst>
              <a:ext uri="{FF2B5EF4-FFF2-40B4-BE49-F238E27FC236}">
                <a16:creationId xmlns:a16="http://schemas.microsoft.com/office/drawing/2014/main" id="{39AB00C3-4FD4-41D1-9943-A14E5AEDB9AD}"/>
              </a:ext>
            </a:extLst>
          </p:cNvPr>
          <p:cNvSpPr txBox="1"/>
          <p:nvPr/>
        </p:nvSpPr>
        <p:spPr>
          <a:xfrm rot="343576">
            <a:off x="5932234" y="2265412"/>
            <a:ext cx="844120" cy="376620"/>
          </a:xfrm>
          <a:prstGeom prst="rect">
            <a:avLst/>
          </a:prstGeom>
          <a:noFill/>
        </p:spPr>
        <p:txBody>
          <a:bodyPr wrap="square" rtlCol="0">
            <a:spAutoFit/>
          </a:bodyPr>
          <a:lstStyle/>
          <a:p>
            <a:pPr algn="ctr"/>
            <a:r>
              <a:rPr lang="en-US" altLang="ja-JP" dirty="0">
                <a:solidFill>
                  <a:schemeClr val="accent4"/>
                </a:solidFill>
                <a:latin typeface="HGｺﾞｼｯｸE" panose="020B0909000000000000" pitchFamily="49" charset="-128"/>
                <a:ea typeface="HGｺﾞｼｯｸE" panose="020B0909000000000000" pitchFamily="49" charset="-128"/>
              </a:rPr>
              <a:t>Ken</a:t>
            </a:r>
            <a:endParaRPr kumimoji="1" lang="ja-JP" altLang="en-US" dirty="0">
              <a:solidFill>
                <a:schemeClr val="accent4"/>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115159654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6D54F47D-3FFD-4826-BFB0-4A468E12E5EE}"/>
              </a:ext>
            </a:extLst>
          </p:cNvPr>
          <p:cNvSpPr>
            <a:spLocks noGrp="1"/>
          </p:cNvSpPr>
          <p:nvPr>
            <p:ph type="title"/>
          </p:nvPr>
        </p:nvSpPr>
        <p:spPr>
          <a:xfrm>
            <a:off x="1137036" y="829994"/>
            <a:ext cx="9543405" cy="1188720"/>
          </a:xfrm>
        </p:spPr>
        <p:txBody>
          <a:bodyPr>
            <a:normAutofit/>
          </a:bodyPr>
          <a:lstStyle/>
          <a:p>
            <a:r>
              <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チームの中で大事にしていたこと</a:t>
            </a:r>
            <a:r>
              <a:rPr lang="en-US" altLang="ja-JP" sz="2800" dirty="0">
                <a:solidFill>
                  <a:schemeClr val="tx1">
                    <a:lumMod val="75000"/>
                    <a:lumOff val="25000"/>
                  </a:schemeClr>
                </a:solidFill>
                <a:latin typeface="HGｺﾞｼｯｸE" panose="020B0909000000000000" pitchFamily="49" charset="-128"/>
                <a:ea typeface="HGｺﾞｼｯｸE" panose="020B0909000000000000" pitchFamily="49" charset="-128"/>
              </a:rPr>
              <a:t>…</a:t>
            </a:r>
            <a:endPar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21" name="Freeform: Shape 20">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73823943-76A6-4CB5-A0A2-ADB9E55EB62A}"/>
              </a:ext>
            </a:extLst>
          </p:cNvPr>
          <p:cNvSpPr>
            <a:spLocks noGrp="1"/>
          </p:cNvSpPr>
          <p:nvPr>
            <p:ph idx="1"/>
          </p:nvPr>
        </p:nvSpPr>
        <p:spPr>
          <a:xfrm>
            <a:off x="-2" y="2570922"/>
            <a:ext cx="11423376" cy="3123446"/>
          </a:xfrm>
        </p:spPr>
        <p:txBody>
          <a:bodyPr anchor="ctr">
            <a:normAutofit/>
          </a:bodyPr>
          <a:lstStyle/>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探り合うのではなく</a:t>
            </a:r>
            <a:endPar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腹を割った話し合いをしよう</a:t>
            </a:r>
            <a:endPar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p>
          <a:p>
            <a:pPr marL="0" indent="0" algn="ctr">
              <a:buNone/>
            </a:pPr>
            <a:r>
              <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en-US" altLang="ja-JP" sz="3200" dirty="0">
                <a:solidFill>
                  <a:schemeClr val="tx1">
                    <a:lumMod val="75000"/>
                    <a:lumOff val="25000"/>
                  </a:schemeClr>
                </a:solidFill>
                <a:latin typeface="HGｺﾞｼｯｸE" panose="020B0909000000000000" pitchFamily="49" charset="-128"/>
                <a:ea typeface="HGｺﾞｼｯｸE" panose="020B0909000000000000" pitchFamily="49" charset="-128"/>
              </a:rPr>
              <a:t>by</a:t>
            </a:r>
            <a:r>
              <a:rPr lang="ja-JP" altLang="en-US" sz="3200" dirty="0">
                <a:solidFill>
                  <a:schemeClr val="tx1">
                    <a:lumMod val="75000"/>
                    <a:lumOff val="25000"/>
                  </a:schemeClr>
                </a:solidFill>
                <a:latin typeface="HGｺﾞｼｯｸE" panose="020B0909000000000000" pitchFamily="49" charset="-128"/>
                <a:ea typeface="HGｺﾞｼｯｸE" panose="020B0909000000000000" pitchFamily="49" charset="-128"/>
              </a:rPr>
              <a:t>栗山謙</a:t>
            </a:r>
            <a:endParaRPr lang="en-US" altLang="ja-JP" sz="32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115666699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02</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206063752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吹き出し: 折線 10">
            <a:extLst>
              <a:ext uri="{FF2B5EF4-FFF2-40B4-BE49-F238E27FC236}">
                <a16:creationId xmlns:a16="http://schemas.microsoft.com/office/drawing/2014/main" id="{984C5C2C-B482-4830-80B0-D14FC71BBD52}"/>
              </a:ext>
            </a:extLst>
          </p:cNvPr>
          <p:cNvSpPr/>
          <p:nvPr/>
        </p:nvSpPr>
        <p:spPr>
          <a:xfrm>
            <a:off x="4267957" y="1615949"/>
            <a:ext cx="3638286" cy="1041213"/>
          </a:xfrm>
          <a:prstGeom prst="borderCallout2">
            <a:avLst>
              <a:gd name="adj1" fmla="val 49417"/>
              <a:gd name="adj2" fmla="val -165"/>
              <a:gd name="adj3" fmla="val 49417"/>
              <a:gd name="adj4" fmla="val -22204"/>
              <a:gd name="adj5" fmla="val 88802"/>
              <a:gd name="adj6" fmla="val -35599"/>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2">
                    <a:lumMod val="25000"/>
                  </a:schemeClr>
                </a:solidFill>
              </a:rPr>
              <a:t>受講者同士のコミュニケーションが少ない気がする</a:t>
            </a:r>
          </a:p>
        </p:txBody>
      </p:sp>
      <p:sp>
        <p:nvSpPr>
          <p:cNvPr id="13" name="吹き出し: 折線 12">
            <a:extLst>
              <a:ext uri="{FF2B5EF4-FFF2-40B4-BE49-F238E27FC236}">
                <a16:creationId xmlns:a16="http://schemas.microsoft.com/office/drawing/2014/main" id="{B1DBEF79-94AE-4CA9-AA0E-B373C8813502}"/>
              </a:ext>
            </a:extLst>
          </p:cNvPr>
          <p:cNvSpPr/>
          <p:nvPr/>
        </p:nvSpPr>
        <p:spPr>
          <a:xfrm flipH="1">
            <a:off x="2300954" y="4375264"/>
            <a:ext cx="4280703" cy="1041213"/>
          </a:xfrm>
          <a:prstGeom prst="borderCallout2">
            <a:avLst>
              <a:gd name="adj1" fmla="val 43842"/>
              <a:gd name="adj2" fmla="val -196"/>
              <a:gd name="adj3" fmla="val 43842"/>
              <a:gd name="adj4" fmla="val -16667"/>
              <a:gd name="adj5" fmla="val 71929"/>
              <a:gd name="adj6" fmla="val -34544"/>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bg2">
                    <a:lumMod val="25000"/>
                  </a:schemeClr>
                </a:solidFill>
              </a:rPr>
              <a:t>せっかく覚えたのにアウトプット</a:t>
            </a:r>
            <a:endParaRPr lang="en-US" altLang="ja-JP" sz="2000" b="1" dirty="0">
              <a:solidFill>
                <a:schemeClr val="bg2">
                  <a:lumMod val="25000"/>
                </a:schemeClr>
              </a:solidFill>
            </a:endParaRPr>
          </a:p>
          <a:p>
            <a:pPr algn="ctr"/>
            <a:r>
              <a:rPr lang="ja-JP" altLang="en-US" sz="2000" b="1" dirty="0">
                <a:solidFill>
                  <a:schemeClr val="bg2">
                    <a:lumMod val="25000"/>
                  </a:schemeClr>
                </a:solidFill>
              </a:rPr>
              <a:t>する機会が少ない</a:t>
            </a:r>
            <a:r>
              <a:rPr lang="en-US" altLang="ja-JP" sz="2000" b="1" dirty="0">
                <a:solidFill>
                  <a:schemeClr val="bg2">
                    <a:lumMod val="25000"/>
                  </a:schemeClr>
                </a:solidFill>
              </a:rPr>
              <a:t>…</a:t>
            </a:r>
            <a:endParaRPr kumimoji="1" lang="ja-JP" altLang="en-US" sz="2000" b="1" dirty="0">
              <a:solidFill>
                <a:schemeClr val="bg2">
                  <a:lumMod val="25000"/>
                </a:schemeClr>
              </a:solidFill>
            </a:endParaRPr>
          </a:p>
        </p:txBody>
      </p:sp>
      <p:sp>
        <p:nvSpPr>
          <p:cNvPr id="14" name="吹き出し: 折線 13">
            <a:extLst>
              <a:ext uri="{FF2B5EF4-FFF2-40B4-BE49-F238E27FC236}">
                <a16:creationId xmlns:a16="http://schemas.microsoft.com/office/drawing/2014/main" id="{7567B9EB-50C4-49AD-AA1B-2AFF777E082D}"/>
              </a:ext>
            </a:extLst>
          </p:cNvPr>
          <p:cNvSpPr/>
          <p:nvPr/>
        </p:nvSpPr>
        <p:spPr>
          <a:xfrm flipH="1">
            <a:off x="2737947" y="5698186"/>
            <a:ext cx="3767796" cy="908465"/>
          </a:xfrm>
          <a:prstGeom prst="borderCallout2">
            <a:avLst>
              <a:gd name="adj1" fmla="val 18750"/>
              <a:gd name="adj2" fmla="val -243"/>
              <a:gd name="adj3" fmla="val 18750"/>
              <a:gd name="adj4" fmla="val -16667"/>
              <a:gd name="adj5" fmla="val 17760"/>
              <a:gd name="adj6" fmla="val -38283"/>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bg2">
                    <a:lumMod val="25000"/>
                  </a:schemeClr>
                </a:solidFill>
              </a:rPr>
              <a:t>質問待ちが発生してるなあ</a:t>
            </a:r>
            <a:endParaRPr kumimoji="1" lang="ja-JP" altLang="en-US" sz="2000" b="1" dirty="0">
              <a:solidFill>
                <a:schemeClr val="bg2">
                  <a:lumMod val="25000"/>
                </a:schemeClr>
              </a:solidFill>
            </a:endParaRPr>
          </a:p>
        </p:txBody>
      </p:sp>
      <p:sp>
        <p:nvSpPr>
          <p:cNvPr id="17" name="吹き出し: 折線 16">
            <a:extLst>
              <a:ext uri="{FF2B5EF4-FFF2-40B4-BE49-F238E27FC236}">
                <a16:creationId xmlns:a16="http://schemas.microsoft.com/office/drawing/2014/main" id="{773531D9-95A6-4BB0-B4BF-4259979240B9}"/>
              </a:ext>
            </a:extLst>
          </p:cNvPr>
          <p:cNvSpPr/>
          <p:nvPr/>
        </p:nvSpPr>
        <p:spPr>
          <a:xfrm flipH="1">
            <a:off x="4621845" y="2855754"/>
            <a:ext cx="4060297" cy="1041213"/>
          </a:xfrm>
          <a:prstGeom prst="borderCallout2">
            <a:avLst>
              <a:gd name="adj1" fmla="val 18750"/>
              <a:gd name="adj2" fmla="val -177"/>
              <a:gd name="adj3" fmla="val 17356"/>
              <a:gd name="adj4" fmla="val -20957"/>
              <a:gd name="adj5" fmla="val -53799"/>
              <a:gd name="adj6" fmla="val -35425"/>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2">
                    <a:lumMod val="25000"/>
                  </a:schemeClr>
                </a:solidFill>
              </a:rPr>
              <a:t>みんなともっと仲良くなりたい！</a:t>
            </a:r>
          </a:p>
        </p:txBody>
      </p:sp>
      <p:sp>
        <p:nvSpPr>
          <p:cNvPr id="18" name="楕円 17">
            <a:extLst>
              <a:ext uri="{FF2B5EF4-FFF2-40B4-BE49-F238E27FC236}">
                <a16:creationId xmlns:a16="http://schemas.microsoft.com/office/drawing/2014/main" id="{D37BE21E-0BB0-4F75-A769-109DEBEC2B58}"/>
              </a:ext>
            </a:extLst>
          </p:cNvPr>
          <p:cNvSpPr/>
          <p:nvPr/>
        </p:nvSpPr>
        <p:spPr>
          <a:xfrm>
            <a:off x="513155" y="1757995"/>
            <a:ext cx="2509948" cy="2350257"/>
          </a:xfrm>
          <a:custGeom>
            <a:avLst/>
            <a:gdLst>
              <a:gd name="connsiteX0" fmla="*/ 0 w 2509948"/>
              <a:gd name="connsiteY0" fmla="*/ 1175129 h 2350257"/>
              <a:gd name="connsiteX1" fmla="*/ 1254974 w 2509948"/>
              <a:gd name="connsiteY1" fmla="*/ 0 h 2350257"/>
              <a:gd name="connsiteX2" fmla="*/ 2509948 w 2509948"/>
              <a:gd name="connsiteY2" fmla="*/ 1175129 h 2350257"/>
              <a:gd name="connsiteX3" fmla="*/ 1254974 w 2509948"/>
              <a:gd name="connsiteY3" fmla="*/ 2350258 h 2350257"/>
              <a:gd name="connsiteX4" fmla="*/ 0 w 2509948"/>
              <a:gd name="connsiteY4" fmla="*/ 1175129 h 2350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9948" h="2350257" fill="none" extrusionOk="0">
                <a:moveTo>
                  <a:pt x="0" y="1175129"/>
                </a:moveTo>
                <a:cubicBezTo>
                  <a:pt x="94550" y="514012"/>
                  <a:pt x="652178" y="49497"/>
                  <a:pt x="1254974" y="0"/>
                </a:cubicBezTo>
                <a:cubicBezTo>
                  <a:pt x="1875736" y="-19951"/>
                  <a:pt x="2576667" y="541186"/>
                  <a:pt x="2509948" y="1175129"/>
                </a:cubicBezTo>
                <a:cubicBezTo>
                  <a:pt x="2593680" y="1815762"/>
                  <a:pt x="1935770" y="2363318"/>
                  <a:pt x="1254974" y="2350258"/>
                </a:cubicBezTo>
                <a:cubicBezTo>
                  <a:pt x="587982" y="2430519"/>
                  <a:pt x="3654" y="1861399"/>
                  <a:pt x="0" y="1175129"/>
                </a:cubicBezTo>
                <a:close/>
              </a:path>
              <a:path w="2509948" h="2350257" stroke="0" extrusionOk="0">
                <a:moveTo>
                  <a:pt x="0" y="1175129"/>
                </a:moveTo>
                <a:cubicBezTo>
                  <a:pt x="19711" y="508480"/>
                  <a:pt x="471897" y="78295"/>
                  <a:pt x="1254974" y="0"/>
                </a:cubicBezTo>
                <a:cubicBezTo>
                  <a:pt x="1945085" y="-14716"/>
                  <a:pt x="2428043" y="628080"/>
                  <a:pt x="2509948" y="1175129"/>
                </a:cubicBezTo>
                <a:cubicBezTo>
                  <a:pt x="2558005" y="1935742"/>
                  <a:pt x="1950595" y="2270759"/>
                  <a:pt x="1254974" y="2350258"/>
                </a:cubicBezTo>
                <a:cubicBezTo>
                  <a:pt x="550257" y="2443837"/>
                  <a:pt x="-28825" y="1816514"/>
                  <a:pt x="0" y="1175129"/>
                </a:cubicBezTo>
                <a:close/>
              </a:path>
            </a:pathLst>
          </a:custGeom>
          <a:solidFill>
            <a:schemeClr val="bg1">
              <a:lumMod val="95000"/>
              <a:alpha val="50000"/>
            </a:schemeClr>
          </a:solidFill>
          <a:ln>
            <a:solidFill>
              <a:schemeClr val="tx1">
                <a:lumMod val="50000"/>
                <a:lumOff val="50000"/>
              </a:schemeClr>
            </a:solidFill>
            <a:extLst>
              <a:ext uri="{C807C97D-BFC1-408E-A445-0C87EB9F89A2}">
                <ask:lineSketchStyleProps xmlns:ask="http://schemas.microsoft.com/office/drawing/2018/sketchyshapes" sd="2091018771">
                  <a:prstGeom prst="ellipse">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3A46392E-5A4B-4CFA-A1A1-F5773E1115EF}"/>
              </a:ext>
            </a:extLst>
          </p:cNvPr>
          <p:cNvSpPr/>
          <p:nvPr/>
        </p:nvSpPr>
        <p:spPr>
          <a:xfrm>
            <a:off x="9480661" y="101454"/>
            <a:ext cx="2509948" cy="2350257"/>
          </a:xfrm>
          <a:custGeom>
            <a:avLst/>
            <a:gdLst>
              <a:gd name="connsiteX0" fmla="*/ 0 w 2509948"/>
              <a:gd name="connsiteY0" fmla="*/ 1175129 h 2350257"/>
              <a:gd name="connsiteX1" fmla="*/ 1254974 w 2509948"/>
              <a:gd name="connsiteY1" fmla="*/ 0 h 2350257"/>
              <a:gd name="connsiteX2" fmla="*/ 2509948 w 2509948"/>
              <a:gd name="connsiteY2" fmla="*/ 1175129 h 2350257"/>
              <a:gd name="connsiteX3" fmla="*/ 1254974 w 2509948"/>
              <a:gd name="connsiteY3" fmla="*/ 2350258 h 2350257"/>
              <a:gd name="connsiteX4" fmla="*/ 0 w 2509948"/>
              <a:gd name="connsiteY4" fmla="*/ 1175129 h 2350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9948" h="2350257" fill="none" extrusionOk="0">
                <a:moveTo>
                  <a:pt x="0" y="1175129"/>
                </a:moveTo>
                <a:cubicBezTo>
                  <a:pt x="44229" y="563085"/>
                  <a:pt x="477412" y="-105915"/>
                  <a:pt x="1254974" y="0"/>
                </a:cubicBezTo>
                <a:cubicBezTo>
                  <a:pt x="1772630" y="11016"/>
                  <a:pt x="2470133" y="687019"/>
                  <a:pt x="2509948" y="1175129"/>
                </a:cubicBezTo>
                <a:cubicBezTo>
                  <a:pt x="2510436" y="1678618"/>
                  <a:pt x="1784709" y="2406166"/>
                  <a:pt x="1254974" y="2350258"/>
                </a:cubicBezTo>
                <a:cubicBezTo>
                  <a:pt x="465630" y="2225734"/>
                  <a:pt x="107955" y="1763587"/>
                  <a:pt x="0" y="1175129"/>
                </a:cubicBezTo>
                <a:close/>
              </a:path>
              <a:path w="2509948" h="2350257" stroke="0" extrusionOk="0">
                <a:moveTo>
                  <a:pt x="0" y="1175129"/>
                </a:moveTo>
                <a:cubicBezTo>
                  <a:pt x="-38741" y="454683"/>
                  <a:pt x="602882" y="-18289"/>
                  <a:pt x="1254974" y="0"/>
                </a:cubicBezTo>
                <a:cubicBezTo>
                  <a:pt x="2024246" y="161473"/>
                  <a:pt x="2461714" y="548611"/>
                  <a:pt x="2509948" y="1175129"/>
                </a:cubicBezTo>
                <a:cubicBezTo>
                  <a:pt x="2474554" y="1793421"/>
                  <a:pt x="2044915" y="2314267"/>
                  <a:pt x="1254974" y="2350258"/>
                </a:cubicBezTo>
                <a:cubicBezTo>
                  <a:pt x="434317" y="2217314"/>
                  <a:pt x="104710" y="1903479"/>
                  <a:pt x="0" y="1175129"/>
                </a:cubicBezTo>
                <a:close/>
              </a:path>
            </a:pathLst>
          </a:custGeom>
          <a:solidFill>
            <a:schemeClr val="bg1">
              <a:lumMod val="95000"/>
              <a:alpha val="50000"/>
            </a:schemeClr>
          </a:solidFill>
          <a:ln>
            <a:solidFill>
              <a:schemeClr val="tx1">
                <a:lumMod val="50000"/>
                <a:lumOff val="50000"/>
              </a:schemeClr>
            </a:solidFill>
            <a:extLst>
              <a:ext uri="{C807C97D-BFC1-408E-A445-0C87EB9F89A2}">
                <ask:lineSketchStyleProps xmlns:ask="http://schemas.microsoft.com/office/drawing/2018/sketchyshapes" sd="3978248048">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20" name="楕円 19">
            <a:extLst>
              <a:ext uri="{FF2B5EF4-FFF2-40B4-BE49-F238E27FC236}">
                <a16:creationId xmlns:a16="http://schemas.microsoft.com/office/drawing/2014/main" id="{C20F3D56-E94E-46BC-9391-188F429EDF3A}"/>
              </a:ext>
            </a:extLst>
          </p:cNvPr>
          <p:cNvSpPr/>
          <p:nvPr/>
        </p:nvSpPr>
        <p:spPr>
          <a:xfrm>
            <a:off x="7906243" y="4523057"/>
            <a:ext cx="2509948" cy="2350257"/>
          </a:xfrm>
          <a:custGeom>
            <a:avLst/>
            <a:gdLst>
              <a:gd name="connsiteX0" fmla="*/ 0 w 2509948"/>
              <a:gd name="connsiteY0" fmla="*/ 1175129 h 2350257"/>
              <a:gd name="connsiteX1" fmla="*/ 1254974 w 2509948"/>
              <a:gd name="connsiteY1" fmla="*/ 0 h 2350257"/>
              <a:gd name="connsiteX2" fmla="*/ 2509948 w 2509948"/>
              <a:gd name="connsiteY2" fmla="*/ 1175129 h 2350257"/>
              <a:gd name="connsiteX3" fmla="*/ 1254974 w 2509948"/>
              <a:gd name="connsiteY3" fmla="*/ 2350258 h 2350257"/>
              <a:gd name="connsiteX4" fmla="*/ 0 w 2509948"/>
              <a:gd name="connsiteY4" fmla="*/ 1175129 h 2350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9948" h="2350257" fill="none" extrusionOk="0">
                <a:moveTo>
                  <a:pt x="0" y="1175129"/>
                </a:moveTo>
                <a:cubicBezTo>
                  <a:pt x="106926" y="467524"/>
                  <a:pt x="732748" y="-14402"/>
                  <a:pt x="1254974" y="0"/>
                </a:cubicBezTo>
                <a:cubicBezTo>
                  <a:pt x="1873577" y="47199"/>
                  <a:pt x="2566222" y="534511"/>
                  <a:pt x="2509948" y="1175129"/>
                </a:cubicBezTo>
                <a:cubicBezTo>
                  <a:pt x="2545427" y="1785439"/>
                  <a:pt x="1768375" y="2291734"/>
                  <a:pt x="1254974" y="2350258"/>
                </a:cubicBezTo>
                <a:cubicBezTo>
                  <a:pt x="519577" y="2377178"/>
                  <a:pt x="43641" y="1908200"/>
                  <a:pt x="0" y="1175129"/>
                </a:cubicBezTo>
                <a:close/>
              </a:path>
              <a:path w="2509948" h="2350257" stroke="0" extrusionOk="0">
                <a:moveTo>
                  <a:pt x="0" y="1175129"/>
                </a:moveTo>
                <a:cubicBezTo>
                  <a:pt x="122970" y="414204"/>
                  <a:pt x="593926" y="81335"/>
                  <a:pt x="1254974" y="0"/>
                </a:cubicBezTo>
                <a:cubicBezTo>
                  <a:pt x="1884366" y="-35237"/>
                  <a:pt x="2414669" y="558016"/>
                  <a:pt x="2509948" y="1175129"/>
                </a:cubicBezTo>
                <a:cubicBezTo>
                  <a:pt x="2695619" y="1892770"/>
                  <a:pt x="1918661" y="2387527"/>
                  <a:pt x="1254974" y="2350258"/>
                </a:cubicBezTo>
                <a:cubicBezTo>
                  <a:pt x="655085" y="2423660"/>
                  <a:pt x="-95675" y="1879471"/>
                  <a:pt x="0" y="1175129"/>
                </a:cubicBezTo>
                <a:close/>
              </a:path>
            </a:pathLst>
          </a:custGeom>
          <a:solidFill>
            <a:schemeClr val="bg1">
              <a:lumMod val="95000"/>
              <a:alpha val="50000"/>
            </a:schemeClr>
          </a:solidFill>
          <a:ln>
            <a:solidFill>
              <a:schemeClr val="tx1">
                <a:lumMod val="50000"/>
                <a:lumOff val="50000"/>
              </a:schemeClr>
            </a:solidFill>
            <a:extLst>
              <a:ext uri="{C807C97D-BFC1-408E-A445-0C87EB9F89A2}">
                <ask:lineSketchStyleProps xmlns:ask="http://schemas.microsoft.com/office/drawing/2018/sketchyshapes" sd="1808761005">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2" name="インク 21">
                <a:extLst>
                  <a:ext uri="{FF2B5EF4-FFF2-40B4-BE49-F238E27FC236}">
                    <a16:creationId xmlns:a16="http://schemas.microsoft.com/office/drawing/2014/main" id="{E4B2DD4C-9AB5-4B4F-AC0B-491690BFECB7}"/>
                  </a:ext>
                </a:extLst>
              </p14:cNvPr>
              <p14:cNvContentPartPr/>
              <p14:nvPr/>
            </p14:nvContentPartPr>
            <p14:xfrm>
              <a:off x="491196" y="2336330"/>
              <a:ext cx="360" cy="11160"/>
            </p14:xfrm>
          </p:contentPart>
        </mc:Choice>
        <mc:Fallback xmlns="">
          <p:pic>
            <p:nvPicPr>
              <p:cNvPr id="22" name="インク 21">
                <a:extLst>
                  <a:ext uri="{FF2B5EF4-FFF2-40B4-BE49-F238E27FC236}">
                    <a16:creationId xmlns:a16="http://schemas.microsoft.com/office/drawing/2014/main" id="{E4B2DD4C-9AB5-4B4F-AC0B-491690BFECB7}"/>
                  </a:ext>
                </a:extLst>
              </p:cNvPr>
              <p:cNvPicPr/>
              <p:nvPr/>
            </p:nvPicPr>
            <p:blipFill>
              <a:blip r:embed="rId5"/>
              <a:stretch>
                <a:fillRect/>
              </a:stretch>
            </p:blipFill>
            <p:spPr>
              <a:xfrm>
                <a:off x="455196" y="2120330"/>
                <a:ext cx="72000" cy="442800"/>
              </a:xfrm>
              <a:prstGeom prst="rect">
                <a:avLst/>
              </a:prstGeom>
            </p:spPr>
          </p:pic>
        </mc:Fallback>
      </mc:AlternateContent>
      <p:grpSp>
        <p:nvGrpSpPr>
          <p:cNvPr id="27" name="グループ化 26">
            <a:extLst>
              <a:ext uri="{FF2B5EF4-FFF2-40B4-BE49-F238E27FC236}">
                <a16:creationId xmlns:a16="http://schemas.microsoft.com/office/drawing/2014/main" id="{21C642D4-EB54-4DAB-9C68-B3116BA5C21F}"/>
              </a:ext>
            </a:extLst>
          </p:cNvPr>
          <p:cNvGrpSpPr/>
          <p:nvPr/>
        </p:nvGrpSpPr>
        <p:grpSpPr>
          <a:xfrm>
            <a:off x="11001902" y="3170230"/>
            <a:ext cx="486720" cy="45000"/>
            <a:chOff x="11001902" y="3170230"/>
            <a:chExt cx="486720" cy="4500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25" name="インク 24">
                  <a:extLst>
                    <a:ext uri="{FF2B5EF4-FFF2-40B4-BE49-F238E27FC236}">
                      <a16:creationId xmlns:a16="http://schemas.microsoft.com/office/drawing/2014/main" id="{7BC3D8F8-5CEB-4CC8-B2D7-D92DC442411E}"/>
                    </a:ext>
                  </a:extLst>
                </p14:cNvPr>
                <p14:cNvContentPartPr/>
                <p14:nvPr/>
              </p14:nvContentPartPr>
              <p14:xfrm>
                <a:off x="11001902" y="3214870"/>
                <a:ext cx="12240" cy="360"/>
              </p14:xfrm>
            </p:contentPart>
          </mc:Choice>
          <mc:Fallback xmlns="">
            <p:pic>
              <p:nvPicPr>
                <p:cNvPr id="25" name="インク 24">
                  <a:extLst>
                    <a:ext uri="{FF2B5EF4-FFF2-40B4-BE49-F238E27FC236}">
                      <a16:creationId xmlns:a16="http://schemas.microsoft.com/office/drawing/2014/main" id="{7BC3D8F8-5CEB-4CC8-B2D7-D92DC442411E}"/>
                    </a:ext>
                  </a:extLst>
                </p:cNvPr>
                <p:cNvPicPr/>
                <p:nvPr/>
              </p:nvPicPr>
              <p:blipFill>
                <a:blip r:embed="rId7"/>
                <a:stretch>
                  <a:fillRect/>
                </a:stretch>
              </p:blipFill>
              <p:spPr>
                <a:xfrm>
                  <a:off x="10965902" y="2999230"/>
                  <a:ext cx="8388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26" name="インク 25">
                  <a:extLst>
                    <a:ext uri="{FF2B5EF4-FFF2-40B4-BE49-F238E27FC236}">
                      <a16:creationId xmlns:a16="http://schemas.microsoft.com/office/drawing/2014/main" id="{E153647F-C390-4E32-BE13-E6F0B09DD27E}"/>
                    </a:ext>
                  </a:extLst>
                </p14:cNvPr>
                <p14:cNvContentPartPr/>
                <p14:nvPr/>
              </p14:nvContentPartPr>
              <p14:xfrm>
                <a:off x="11461982" y="3170230"/>
                <a:ext cx="26640" cy="360"/>
              </p14:xfrm>
            </p:contentPart>
          </mc:Choice>
          <mc:Fallback xmlns="">
            <p:pic>
              <p:nvPicPr>
                <p:cNvPr id="26" name="インク 25">
                  <a:extLst>
                    <a:ext uri="{FF2B5EF4-FFF2-40B4-BE49-F238E27FC236}">
                      <a16:creationId xmlns:a16="http://schemas.microsoft.com/office/drawing/2014/main" id="{E153647F-C390-4E32-BE13-E6F0B09DD27E}"/>
                    </a:ext>
                  </a:extLst>
                </p:cNvPr>
                <p:cNvPicPr/>
                <p:nvPr/>
              </p:nvPicPr>
              <p:blipFill>
                <a:blip r:embed="rId9"/>
                <a:stretch>
                  <a:fillRect/>
                </a:stretch>
              </p:blipFill>
              <p:spPr>
                <a:xfrm>
                  <a:off x="11426342" y="2954590"/>
                  <a:ext cx="98280" cy="432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33" name="インク 32">
                <a:extLst>
                  <a:ext uri="{FF2B5EF4-FFF2-40B4-BE49-F238E27FC236}">
                    <a16:creationId xmlns:a16="http://schemas.microsoft.com/office/drawing/2014/main" id="{95620AD2-4BA5-46FF-B3E8-02C78C775FC7}"/>
                  </a:ext>
                </a:extLst>
              </p14:cNvPr>
              <p14:cNvContentPartPr/>
              <p14:nvPr/>
            </p14:nvContentPartPr>
            <p14:xfrm>
              <a:off x="3259382" y="486430"/>
              <a:ext cx="360" cy="360"/>
            </p14:xfrm>
          </p:contentPart>
        </mc:Choice>
        <mc:Fallback xmlns="">
          <p:pic>
            <p:nvPicPr>
              <p:cNvPr id="33" name="インク 32">
                <a:extLst>
                  <a:ext uri="{FF2B5EF4-FFF2-40B4-BE49-F238E27FC236}">
                    <a16:creationId xmlns:a16="http://schemas.microsoft.com/office/drawing/2014/main" id="{95620AD2-4BA5-46FF-B3E8-02C78C775FC7}"/>
                  </a:ext>
                </a:extLst>
              </p:cNvPr>
              <p:cNvPicPr/>
              <p:nvPr/>
            </p:nvPicPr>
            <p:blipFill>
              <a:blip r:embed="rId11"/>
              <a:stretch>
                <a:fillRect/>
              </a:stretch>
            </p:blipFill>
            <p:spPr>
              <a:xfrm>
                <a:off x="3223382" y="27043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36" name="インク 35">
                <a:extLst>
                  <a:ext uri="{FF2B5EF4-FFF2-40B4-BE49-F238E27FC236}">
                    <a16:creationId xmlns:a16="http://schemas.microsoft.com/office/drawing/2014/main" id="{CA555EB2-8863-4BFD-8659-EECF401753B0}"/>
                  </a:ext>
                </a:extLst>
              </p14:cNvPr>
              <p14:cNvContentPartPr/>
              <p14:nvPr/>
            </p14:nvContentPartPr>
            <p14:xfrm>
              <a:off x="4438742" y="1798990"/>
              <a:ext cx="360" cy="360"/>
            </p14:xfrm>
          </p:contentPart>
        </mc:Choice>
        <mc:Fallback xmlns="">
          <p:pic>
            <p:nvPicPr>
              <p:cNvPr id="36" name="インク 35">
                <a:extLst>
                  <a:ext uri="{FF2B5EF4-FFF2-40B4-BE49-F238E27FC236}">
                    <a16:creationId xmlns:a16="http://schemas.microsoft.com/office/drawing/2014/main" id="{CA555EB2-8863-4BFD-8659-EECF401753B0}"/>
                  </a:ext>
                </a:extLst>
              </p:cNvPr>
              <p:cNvPicPr/>
              <p:nvPr/>
            </p:nvPicPr>
            <p:blipFill>
              <a:blip r:embed="rId13"/>
              <a:stretch>
                <a:fillRect/>
              </a:stretch>
            </p:blipFill>
            <p:spPr>
              <a:xfrm>
                <a:off x="4402742" y="158335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37" name="インク 36">
                <a:extLst>
                  <a:ext uri="{FF2B5EF4-FFF2-40B4-BE49-F238E27FC236}">
                    <a16:creationId xmlns:a16="http://schemas.microsoft.com/office/drawing/2014/main" id="{40BE91FA-0D50-4F1D-80DE-C27B8A1C504E}"/>
                  </a:ext>
                </a:extLst>
              </p14:cNvPr>
              <p14:cNvContentPartPr/>
              <p14:nvPr/>
            </p14:nvContentPartPr>
            <p14:xfrm>
              <a:off x="3391862" y="308950"/>
              <a:ext cx="360" cy="15480"/>
            </p14:xfrm>
          </p:contentPart>
        </mc:Choice>
        <mc:Fallback xmlns="">
          <p:pic>
            <p:nvPicPr>
              <p:cNvPr id="37" name="インク 36">
                <a:extLst>
                  <a:ext uri="{FF2B5EF4-FFF2-40B4-BE49-F238E27FC236}">
                    <a16:creationId xmlns:a16="http://schemas.microsoft.com/office/drawing/2014/main" id="{40BE91FA-0D50-4F1D-80DE-C27B8A1C504E}"/>
                  </a:ext>
                </a:extLst>
              </p:cNvPr>
              <p:cNvPicPr/>
              <p:nvPr/>
            </p:nvPicPr>
            <p:blipFill>
              <a:blip r:embed="rId15"/>
              <a:stretch>
                <a:fillRect/>
              </a:stretch>
            </p:blipFill>
            <p:spPr>
              <a:xfrm>
                <a:off x="3356222" y="93310"/>
                <a:ext cx="72000" cy="447120"/>
              </a:xfrm>
              <a:prstGeom prst="rect">
                <a:avLst/>
              </a:prstGeom>
            </p:spPr>
          </p:pic>
        </mc:Fallback>
      </mc:AlternateContent>
      <p:sp>
        <p:nvSpPr>
          <p:cNvPr id="23" name="タイトル 2">
            <a:extLst>
              <a:ext uri="{FF2B5EF4-FFF2-40B4-BE49-F238E27FC236}">
                <a16:creationId xmlns:a16="http://schemas.microsoft.com/office/drawing/2014/main" id="{E80234A5-696F-4ACE-9F72-E2E677FBE976}"/>
              </a:ext>
            </a:extLst>
          </p:cNvPr>
          <p:cNvSpPr txBox="1">
            <a:spLocks/>
          </p:cNvSpPr>
          <p:nvPr/>
        </p:nvSpPr>
        <p:spPr>
          <a:xfrm>
            <a:off x="1093125" y="41657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4" name="タイトル 2">
            <a:extLst>
              <a:ext uri="{FF2B5EF4-FFF2-40B4-BE49-F238E27FC236}">
                <a16:creationId xmlns:a16="http://schemas.microsoft.com/office/drawing/2014/main" id="{E3ECA54B-9E4D-426D-BA3F-02BE6BE54036}"/>
              </a:ext>
            </a:extLst>
          </p:cNvPr>
          <p:cNvSpPr txBox="1">
            <a:spLocks/>
          </p:cNvSpPr>
          <p:nvPr/>
        </p:nvSpPr>
        <p:spPr>
          <a:xfrm>
            <a:off x="1651920" y="444531"/>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8" name="タイトル 2">
            <a:extLst>
              <a:ext uri="{FF2B5EF4-FFF2-40B4-BE49-F238E27FC236}">
                <a16:creationId xmlns:a16="http://schemas.microsoft.com/office/drawing/2014/main" id="{4924C364-AB6A-44B1-99D3-C539DB559B69}"/>
              </a:ext>
            </a:extLst>
          </p:cNvPr>
          <p:cNvSpPr txBox="1">
            <a:spLocks/>
          </p:cNvSpPr>
          <p:nvPr/>
        </p:nvSpPr>
        <p:spPr>
          <a:xfrm>
            <a:off x="2313193" y="466004"/>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9" name="タイトル 2">
            <a:extLst>
              <a:ext uri="{FF2B5EF4-FFF2-40B4-BE49-F238E27FC236}">
                <a16:creationId xmlns:a16="http://schemas.microsoft.com/office/drawing/2014/main" id="{E9AF0934-E5C2-40AF-8EC6-2E89B07CC8C6}"/>
              </a:ext>
            </a:extLst>
          </p:cNvPr>
          <p:cNvSpPr txBox="1">
            <a:spLocks/>
          </p:cNvSpPr>
          <p:nvPr/>
        </p:nvSpPr>
        <p:spPr>
          <a:xfrm>
            <a:off x="2944826" y="431763"/>
            <a:ext cx="856918"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1" name="タイトル 2">
            <a:extLst>
              <a:ext uri="{FF2B5EF4-FFF2-40B4-BE49-F238E27FC236}">
                <a16:creationId xmlns:a16="http://schemas.microsoft.com/office/drawing/2014/main" id="{7EE366B2-9C7E-47E8-82CD-00E381EA894A}"/>
              </a:ext>
            </a:extLst>
          </p:cNvPr>
          <p:cNvSpPr txBox="1">
            <a:spLocks/>
          </p:cNvSpPr>
          <p:nvPr/>
        </p:nvSpPr>
        <p:spPr>
          <a:xfrm>
            <a:off x="3995273" y="444531"/>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2" name="タイトル 2">
            <a:extLst>
              <a:ext uri="{FF2B5EF4-FFF2-40B4-BE49-F238E27FC236}">
                <a16:creationId xmlns:a16="http://schemas.microsoft.com/office/drawing/2014/main" id="{739C6FDF-FC87-498B-876A-63CB04E4DB7B}"/>
              </a:ext>
            </a:extLst>
          </p:cNvPr>
          <p:cNvSpPr txBox="1">
            <a:spLocks/>
          </p:cNvSpPr>
          <p:nvPr/>
        </p:nvSpPr>
        <p:spPr>
          <a:xfrm>
            <a:off x="4514897" y="26255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4" name="タイトル 2">
            <a:extLst>
              <a:ext uri="{FF2B5EF4-FFF2-40B4-BE49-F238E27FC236}">
                <a16:creationId xmlns:a16="http://schemas.microsoft.com/office/drawing/2014/main" id="{55C99536-8021-4B14-B9B1-E3F5321E54A3}"/>
              </a:ext>
            </a:extLst>
          </p:cNvPr>
          <p:cNvSpPr txBox="1">
            <a:spLocks/>
          </p:cNvSpPr>
          <p:nvPr/>
        </p:nvSpPr>
        <p:spPr>
          <a:xfrm>
            <a:off x="5062315" y="43111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5" name="タイトル 2">
            <a:extLst>
              <a:ext uri="{FF2B5EF4-FFF2-40B4-BE49-F238E27FC236}">
                <a16:creationId xmlns:a16="http://schemas.microsoft.com/office/drawing/2014/main" id="{DAEA0B30-2D92-4977-AD82-FF98D813FDE8}"/>
              </a:ext>
            </a:extLst>
          </p:cNvPr>
          <p:cNvSpPr txBox="1">
            <a:spLocks/>
          </p:cNvSpPr>
          <p:nvPr/>
        </p:nvSpPr>
        <p:spPr>
          <a:xfrm>
            <a:off x="8390727" y="1103025"/>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p>
        </p:txBody>
      </p:sp>
      <p:sp>
        <p:nvSpPr>
          <p:cNvPr id="7" name="タイトル 6">
            <a:extLst>
              <a:ext uri="{FF2B5EF4-FFF2-40B4-BE49-F238E27FC236}">
                <a16:creationId xmlns:a16="http://schemas.microsoft.com/office/drawing/2014/main" id="{6E91F6AA-48CC-456F-9985-4A7C2D5DDC5F}"/>
              </a:ext>
            </a:extLst>
          </p:cNvPr>
          <p:cNvSpPr>
            <a:spLocks noGrp="1"/>
          </p:cNvSpPr>
          <p:nvPr>
            <p:ph type="title"/>
          </p:nvPr>
        </p:nvSpPr>
        <p:spPr>
          <a:xfrm>
            <a:off x="606938" y="208025"/>
            <a:ext cx="6440976" cy="1098286"/>
          </a:xfrm>
          <a:custGeom>
            <a:avLst/>
            <a:gdLst>
              <a:gd name="connsiteX0" fmla="*/ 0 w 6440976"/>
              <a:gd name="connsiteY0" fmla="*/ 0 h 1098286"/>
              <a:gd name="connsiteX1" fmla="*/ 579688 w 6440976"/>
              <a:gd name="connsiteY1" fmla="*/ 0 h 1098286"/>
              <a:gd name="connsiteX2" fmla="*/ 1094966 w 6440976"/>
              <a:gd name="connsiteY2" fmla="*/ 0 h 1098286"/>
              <a:gd name="connsiteX3" fmla="*/ 1803473 w 6440976"/>
              <a:gd name="connsiteY3" fmla="*/ 0 h 1098286"/>
              <a:gd name="connsiteX4" fmla="*/ 2447571 w 6440976"/>
              <a:gd name="connsiteY4" fmla="*/ 0 h 1098286"/>
              <a:gd name="connsiteX5" fmla="*/ 3027259 w 6440976"/>
              <a:gd name="connsiteY5" fmla="*/ 0 h 1098286"/>
              <a:gd name="connsiteX6" fmla="*/ 3606947 w 6440976"/>
              <a:gd name="connsiteY6" fmla="*/ 0 h 1098286"/>
              <a:gd name="connsiteX7" fmla="*/ 4186634 w 6440976"/>
              <a:gd name="connsiteY7" fmla="*/ 0 h 1098286"/>
              <a:gd name="connsiteX8" fmla="*/ 4701912 w 6440976"/>
              <a:gd name="connsiteY8" fmla="*/ 0 h 1098286"/>
              <a:gd name="connsiteX9" fmla="*/ 5152781 w 6440976"/>
              <a:gd name="connsiteY9" fmla="*/ 0 h 1098286"/>
              <a:gd name="connsiteX10" fmla="*/ 6440976 w 6440976"/>
              <a:gd name="connsiteY10" fmla="*/ 0 h 1098286"/>
              <a:gd name="connsiteX11" fmla="*/ 6440976 w 6440976"/>
              <a:gd name="connsiteY11" fmla="*/ 549143 h 1098286"/>
              <a:gd name="connsiteX12" fmla="*/ 6440976 w 6440976"/>
              <a:gd name="connsiteY12" fmla="*/ 1098286 h 1098286"/>
              <a:gd name="connsiteX13" fmla="*/ 5732469 w 6440976"/>
              <a:gd name="connsiteY13" fmla="*/ 1098286 h 1098286"/>
              <a:gd name="connsiteX14" fmla="*/ 5152781 w 6440976"/>
              <a:gd name="connsiteY14" fmla="*/ 1098286 h 1098286"/>
              <a:gd name="connsiteX15" fmla="*/ 4701912 w 6440976"/>
              <a:gd name="connsiteY15" fmla="*/ 1098286 h 1098286"/>
              <a:gd name="connsiteX16" fmla="*/ 4122225 w 6440976"/>
              <a:gd name="connsiteY16" fmla="*/ 1098286 h 1098286"/>
              <a:gd name="connsiteX17" fmla="*/ 3413717 w 6440976"/>
              <a:gd name="connsiteY17" fmla="*/ 1098286 h 1098286"/>
              <a:gd name="connsiteX18" fmla="*/ 2962849 w 6440976"/>
              <a:gd name="connsiteY18" fmla="*/ 1098286 h 1098286"/>
              <a:gd name="connsiteX19" fmla="*/ 2254342 w 6440976"/>
              <a:gd name="connsiteY19" fmla="*/ 1098286 h 1098286"/>
              <a:gd name="connsiteX20" fmla="*/ 1803473 w 6440976"/>
              <a:gd name="connsiteY20" fmla="*/ 1098286 h 1098286"/>
              <a:gd name="connsiteX21" fmla="*/ 1159376 w 6440976"/>
              <a:gd name="connsiteY21" fmla="*/ 1098286 h 1098286"/>
              <a:gd name="connsiteX22" fmla="*/ 0 w 6440976"/>
              <a:gd name="connsiteY22" fmla="*/ 1098286 h 1098286"/>
              <a:gd name="connsiteX23" fmla="*/ 0 w 6440976"/>
              <a:gd name="connsiteY23" fmla="*/ 538160 h 1098286"/>
              <a:gd name="connsiteX24" fmla="*/ 0 w 6440976"/>
              <a:gd name="connsiteY24" fmla="*/ 0 h 1098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440976" h="1098286" fill="none" extrusionOk="0">
                <a:moveTo>
                  <a:pt x="0" y="0"/>
                </a:moveTo>
                <a:cubicBezTo>
                  <a:pt x="276697" y="-11453"/>
                  <a:pt x="308566" y="89"/>
                  <a:pt x="579688" y="0"/>
                </a:cubicBezTo>
                <a:cubicBezTo>
                  <a:pt x="850810" y="-89"/>
                  <a:pt x="955055" y="-354"/>
                  <a:pt x="1094966" y="0"/>
                </a:cubicBezTo>
                <a:cubicBezTo>
                  <a:pt x="1234877" y="354"/>
                  <a:pt x="1490832" y="-15466"/>
                  <a:pt x="1803473" y="0"/>
                </a:cubicBezTo>
                <a:cubicBezTo>
                  <a:pt x="2116114" y="15466"/>
                  <a:pt x="2264259" y="972"/>
                  <a:pt x="2447571" y="0"/>
                </a:cubicBezTo>
                <a:cubicBezTo>
                  <a:pt x="2630883" y="-972"/>
                  <a:pt x="2797312" y="-22837"/>
                  <a:pt x="3027259" y="0"/>
                </a:cubicBezTo>
                <a:cubicBezTo>
                  <a:pt x="3257206" y="22837"/>
                  <a:pt x="3323150" y="4839"/>
                  <a:pt x="3606947" y="0"/>
                </a:cubicBezTo>
                <a:cubicBezTo>
                  <a:pt x="3890744" y="-4839"/>
                  <a:pt x="3994916" y="1331"/>
                  <a:pt x="4186634" y="0"/>
                </a:cubicBezTo>
                <a:cubicBezTo>
                  <a:pt x="4378352" y="-1331"/>
                  <a:pt x="4462411" y="9403"/>
                  <a:pt x="4701912" y="0"/>
                </a:cubicBezTo>
                <a:cubicBezTo>
                  <a:pt x="4941413" y="-9403"/>
                  <a:pt x="4940406" y="453"/>
                  <a:pt x="5152781" y="0"/>
                </a:cubicBezTo>
                <a:cubicBezTo>
                  <a:pt x="5365156" y="-453"/>
                  <a:pt x="6003284" y="8351"/>
                  <a:pt x="6440976" y="0"/>
                </a:cubicBezTo>
                <a:cubicBezTo>
                  <a:pt x="6445676" y="254040"/>
                  <a:pt x="6465876" y="359335"/>
                  <a:pt x="6440976" y="549143"/>
                </a:cubicBezTo>
                <a:cubicBezTo>
                  <a:pt x="6416076" y="738951"/>
                  <a:pt x="6451269" y="979153"/>
                  <a:pt x="6440976" y="1098286"/>
                </a:cubicBezTo>
                <a:cubicBezTo>
                  <a:pt x="6187459" y="1065181"/>
                  <a:pt x="6037725" y="1104522"/>
                  <a:pt x="5732469" y="1098286"/>
                </a:cubicBezTo>
                <a:cubicBezTo>
                  <a:pt x="5427213" y="1092050"/>
                  <a:pt x="5291143" y="1097104"/>
                  <a:pt x="5152781" y="1098286"/>
                </a:cubicBezTo>
                <a:cubicBezTo>
                  <a:pt x="5014419" y="1099468"/>
                  <a:pt x="4898673" y="1080541"/>
                  <a:pt x="4701912" y="1098286"/>
                </a:cubicBezTo>
                <a:cubicBezTo>
                  <a:pt x="4505151" y="1116031"/>
                  <a:pt x="4259545" y="1085776"/>
                  <a:pt x="4122225" y="1098286"/>
                </a:cubicBezTo>
                <a:cubicBezTo>
                  <a:pt x="3984905" y="1110796"/>
                  <a:pt x="3633819" y="1063586"/>
                  <a:pt x="3413717" y="1098286"/>
                </a:cubicBezTo>
                <a:cubicBezTo>
                  <a:pt x="3193615" y="1132986"/>
                  <a:pt x="3171473" y="1087284"/>
                  <a:pt x="2962849" y="1098286"/>
                </a:cubicBezTo>
                <a:cubicBezTo>
                  <a:pt x="2754225" y="1109288"/>
                  <a:pt x="2402789" y="1063715"/>
                  <a:pt x="2254342" y="1098286"/>
                </a:cubicBezTo>
                <a:cubicBezTo>
                  <a:pt x="2105895" y="1132857"/>
                  <a:pt x="1915549" y="1108813"/>
                  <a:pt x="1803473" y="1098286"/>
                </a:cubicBezTo>
                <a:cubicBezTo>
                  <a:pt x="1691397" y="1087759"/>
                  <a:pt x="1354318" y="1115582"/>
                  <a:pt x="1159376" y="1098286"/>
                </a:cubicBezTo>
                <a:cubicBezTo>
                  <a:pt x="964434" y="1080990"/>
                  <a:pt x="504156" y="1083623"/>
                  <a:pt x="0" y="1098286"/>
                </a:cubicBezTo>
                <a:cubicBezTo>
                  <a:pt x="-13391" y="983710"/>
                  <a:pt x="-4407" y="724694"/>
                  <a:pt x="0" y="538160"/>
                </a:cubicBezTo>
                <a:cubicBezTo>
                  <a:pt x="4407" y="351626"/>
                  <a:pt x="-10099" y="205051"/>
                  <a:pt x="0" y="0"/>
                </a:cubicBezTo>
                <a:close/>
              </a:path>
              <a:path w="6440976" h="1098286" stroke="0" extrusionOk="0">
                <a:moveTo>
                  <a:pt x="0" y="0"/>
                </a:moveTo>
                <a:cubicBezTo>
                  <a:pt x="192128" y="-8564"/>
                  <a:pt x="418073" y="-10604"/>
                  <a:pt x="644098" y="0"/>
                </a:cubicBezTo>
                <a:cubicBezTo>
                  <a:pt x="870123" y="10604"/>
                  <a:pt x="1128677" y="-11963"/>
                  <a:pt x="1288195" y="0"/>
                </a:cubicBezTo>
                <a:cubicBezTo>
                  <a:pt x="1447713" y="11963"/>
                  <a:pt x="1772843" y="6717"/>
                  <a:pt x="1996703" y="0"/>
                </a:cubicBezTo>
                <a:cubicBezTo>
                  <a:pt x="2220563" y="-6717"/>
                  <a:pt x="2487380" y="22127"/>
                  <a:pt x="2705210" y="0"/>
                </a:cubicBezTo>
                <a:cubicBezTo>
                  <a:pt x="2923040" y="-22127"/>
                  <a:pt x="3197963" y="-31637"/>
                  <a:pt x="3478127" y="0"/>
                </a:cubicBezTo>
                <a:cubicBezTo>
                  <a:pt x="3758291" y="31637"/>
                  <a:pt x="4059604" y="-27584"/>
                  <a:pt x="4251044" y="0"/>
                </a:cubicBezTo>
                <a:cubicBezTo>
                  <a:pt x="4442484" y="27584"/>
                  <a:pt x="4634873" y="14998"/>
                  <a:pt x="4895142" y="0"/>
                </a:cubicBezTo>
                <a:cubicBezTo>
                  <a:pt x="5155411" y="-14998"/>
                  <a:pt x="5133092" y="17700"/>
                  <a:pt x="5346010" y="0"/>
                </a:cubicBezTo>
                <a:cubicBezTo>
                  <a:pt x="5558928" y="-17700"/>
                  <a:pt x="6059942" y="16482"/>
                  <a:pt x="6440976" y="0"/>
                </a:cubicBezTo>
                <a:cubicBezTo>
                  <a:pt x="6464864" y="190707"/>
                  <a:pt x="6439186" y="377314"/>
                  <a:pt x="6440976" y="516194"/>
                </a:cubicBezTo>
                <a:cubicBezTo>
                  <a:pt x="6442766" y="655074"/>
                  <a:pt x="6421058" y="812221"/>
                  <a:pt x="6440976" y="1098286"/>
                </a:cubicBezTo>
                <a:cubicBezTo>
                  <a:pt x="6257518" y="1097299"/>
                  <a:pt x="6130134" y="1093856"/>
                  <a:pt x="5861288" y="1098286"/>
                </a:cubicBezTo>
                <a:cubicBezTo>
                  <a:pt x="5592442" y="1102716"/>
                  <a:pt x="5463413" y="1120752"/>
                  <a:pt x="5281600" y="1098286"/>
                </a:cubicBezTo>
                <a:cubicBezTo>
                  <a:pt x="5099787" y="1075820"/>
                  <a:pt x="4753513" y="1091588"/>
                  <a:pt x="4573093" y="1098286"/>
                </a:cubicBezTo>
                <a:cubicBezTo>
                  <a:pt x="4392673" y="1104984"/>
                  <a:pt x="4055626" y="1065354"/>
                  <a:pt x="3864586" y="1098286"/>
                </a:cubicBezTo>
                <a:cubicBezTo>
                  <a:pt x="3673546" y="1131218"/>
                  <a:pt x="3305127" y="1067942"/>
                  <a:pt x="3091668" y="1098286"/>
                </a:cubicBezTo>
                <a:cubicBezTo>
                  <a:pt x="2878209" y="1128630"/>
                  <a:pt x="2610227" y="1081941"/>
                  <a:pt x="2383161" y="1098286"/>
                </a:cubicBezTo>
                <a:cubicBezTo>
                  <a:pt x="2156095" y="1114631"/>
                  <a:pt x="2000184" y="1128278"/>
                  <a:pt x="1674654" y="1098286"/>
                </a:cubicBezTo>
                <a:cubicBezTo>
                  <a:pt x="1349124" y="1068294"/>
                  <a:pt x="1181219" y="1132114"/>
                  <a:pt x="966146" y="1098286"/>
                </a:cubicBezTo>
                <a:cubicBezTo>
                  <a:pt x="751073" y="1064458"/>
                  <a:pt x="365259" y="1052272"/>
                  <a:pt x="0" y="1098286"/>
                </a:cubicBezTo>
                <a:cubicBezTo>
                  <a:pt x="19395" y="858556"/>
                  <a:pt x="25082" y="707214"/>
                  <a:pt x="0" y="538160"/>
                </a:cubicBezTo>
                <a:cubicBezTo>
                  <a:pt x="-25082" y="369106"/>
                  <a:pt x="-13632" y="219566"/>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sk:type>
                    <ask:lineSketchFreehand/>
                  </ask:type>
                </ask:lineSketchStyleProps>
              </a:ext>
            </a:extLst>
          </a:ln>
        </p:spPr>
        <p:txBody>
          <a:bodyPr>
            <a:normAutofit/>
          </a:bodyPr>
          <a:lstStyle/>
          <a:p>
            <a:pPr algn="dist"/>
            <a:r>
              <a:rPr lang="ja-JP" altLang="en-US" sz="5400" dirty="0">
                <a:solidFill>
                  <a:srgbClr val="339C64"/>
                </a:solidFill>
                <a:latin typeface="HGｺﾞｼｯｸE" panose="020B0909000000000000" pitchFamily="49" charset="-128"/>
                <a:ea typeface="HGｺﾞｼｯｸE" panose="020B0909000000000000" pitchFamily="49" charset="-128"/>
              </a:rPr>
              <a:t>ア</a:t>
            </a:r>
            <a:r>
              <a:rPr lang="ja-JP" altLang="en-US" sz="4000" dirty="0">
                <a:solidFill>
                  <a:schemeClr val="bg2">
                    <a:lumMod val="25000"/>
                  </a:schemeClr>
                </a:solidFill>
                <a:latin typeface="HGｺﾞｼｯｸE" panose="020B0909000000000000" pitchFamily="49" charset="-128"/>
                <a:ea typeface="HGｺﾞｼｯｸE" panose="020B0909000000000000" pitchFamily="49" charset="-128"/>
              </a:rPr>
              <a:t>プリができるまで</a:t>
            </a:r>
          </a:p>
        </p:txBody>
      </p:sp>
      <p:pic>
        <p:nvPicPr>
          <p:cNvPr id="44" name="図 43" descr="アイコン&#10;&#10;自動的に生成された説明">
            <a:extLst>
              <a:ext uri="{FF2B5EF4-FFF2-40B4-BE49-F238E27FC236}">
                <a16:creationId xmlns:a16="http://schemas.microsoft.com/office/drawing/2014/main" id="{9586D16D-7E3D-427D-8BA3-C17AD74388A4}"/>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flipH="1">
            <a:off x="7982157" y="4597711"/>
            <a:ext cx="2287257" cy="2287257"/>
          </a:xfrm>
          <a:prstGeom prst="rect">
            <a:avLst/>
          </a:prstGeom>
        </p:spPr>
      </p:pic>
      <p:pic>
        <p:nvPicPr>
          <p:cNvPr id="46" name="図 45" descr="シャツ が含まれている画像&#10;&#10;自動的に生成された説明">
            <a:extLst>
              <a:ext uri="{FF2B5EF4-FFF2-40B4-BE49-F238E27FC236}">
                <a16:creationId xmlns:a16="http://schemas.microsoft.com/office/drawing/2014/main" id="{79A31FE7-4424-4884-9B89-27A2DE57F127}"/>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00295" y="1614980"/>
            <a:ext cx="2607782" cy="2607782"/>
          </a:xfrm>
          <a:prstGeom prst="rect">
            <a:avLst/>
          </a:prstGeom>
        </p:spPr>
      </p:pic>
      <p:pic>
        <p:nvPicPr>
          <p:cNvPr id="48" name="図 47" descr="アイコン&#10;&#10;自動的に生成された説明">
            <a:extLst>
              <a:ext uri="{FF2B5EF4-FFF2-40B4-BE49-F238E27FC236}">
                <a16:creationId xmlns:a16="http://schemas.microsoft.com/office/drawing/2014/main" id="{0150F193-F84E-4E79-8FF2-AF882C3B04E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flipH="1">
            <a:off x="9456008" y="-175284"/>
            <a:ext cx="2646516" cy="2646516"/>
          </a:xfrm>
          <a:prstGeom prst="rect">
            <a:avLst/>
          </a:prstGeom>
        </p:spPr>
      </p:pic>
      <p:pic>
        <p:nvPicPr>
          <p:cNvPr id="52" name="グラフィックス 51" descr="動物の足跡 単色塗りつぶし">
            <a:extLst>
              <a:ext uri="{FF2B5EF4-FFF2-40B4-BE49-F238E27FC236}">
                <a16:creationId xmlns:a16="http://schemas.microsoft.com/office/drawing/2014/main" id="{6CC3D64A-7E95-4ABD-A7AC-CD0530EAE911}"/>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rot="20840064">
            <a:off x="7248087" y="182868"/>
            <a:ext cx="1065474" cy="1021173"/>
          </a:xfrm>
          <a:prstGeom prst="rect">
            <a:avLst/>
          </a:prstGeom>
        </p:spPr>
      </p:pic>
      <p:sp>
        <p:nvSpPr>
          <p:cNvPr id="30" name="正方形/長方形 29">
            <a:extLst>
              <a:ext uri="{FF2B5EF4-FFF2-40B4-BE49-F238E27FC236}">
                <a16:creationId xmlns:a16="http://schemas.microsoft.com/office/drawing/2014/main" id="{1CF0DCE3-0791-4887-BD97-6F5B50AA0229}"/>
              </a:ext>
            </a:extLst>
          </p:cNvPr>
          <p:cNvSpPr/>
          <p:nvPr/>
        </p:nvSpPr>
        <p:spPr>
          <a:xfrm>
            <a:off x="-14951" y="15314"/>
            <a:ext cx="12192000" cy="6858000"/>
          </a:xfrm>
          <a:prstGeom prst="rect">
            <a:avLst/>
          </a:prstGeom>
          <a:solidFill>
            <a:schemeClr val="tx1">
              <a:lumMod val="95000"/>
              <a:lumOff val="5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67FF88FA-2DE0-4A85-B700-992301699315}"/>
              </a:ext>
            </a:extLst>
          </p:cNvPr>
          <p:cNvSpPr txBox="1"/>
          <p:nvPr/>
        </p:nvSpPr>
        <p:spPr>
          <a:xfrm>
            <a:off x="463131" y="2640289"/>
            <a:ext cx="11448221" cy="1754326"/>
          </a:xfrm>
          <a:prstGeom prst="rect">
            <a:avLst/>
          </a:prstGeom>
          <a:solidFill>
            <a:schemeClr val="bg1"/>
          </a:solidFill>
        </p:spPr>
        <p:txBody>
          <a:bodyPr wrap="square" rtlCol="0">
            <a:spAutoFit/>
          </a:bodyPr>
          <a:lstStyle/>
          <a:p>
            <a:pPr algn="ctr"/>
            <a:r>
              <a:rPr kumimoji="1" lang="ja-JP" altLang="en-US" sz="5400" dirty="0">
                <a:solidFill>
                  <a:schemeClr val="bg2">
                    <a:lumMod val="25000"/>
                  </a:schemeClr>
                </a:solidFill>
                <a:latin typeface="HGｺﾞｼｯｸE" panose="020B0909000000000000" pitchFamily="49" charset="-128"/>
                <a:ea typeface="HGｺﾞｼｯｸE" panose="020B0909000000000000" pitchFamily="49" charset="-128"/>
              </a:rPr>
              <a:t>その悩み</a:t>
            </a:r>
            <a:endParaRPr kumimoji="1" lang="en-US" altLang="ja-JP" sz="5400" dirty="0">
              <a:solidFill>
                <a:schemeClr val="bg2">
                  <a:lumMod val="25000"/>
                </a:schemeClr>
              </a:solidFill>
              <a:latin typeface="HGｺﾞｼｯｸE" panose="020B0909000000000000" pitchFamily="49" charset="-128"/>
              <a:ea typeface="HGｺﾞｼｯｸE" panose="020B0909000000000000" pitchFamily="49" charset="-128"/>
            </a:endParaRPr>
          </a:p>
          <a:p>
            <a:pPr algn="ctr"/>
            <a:r>
              <a:rPr kumimoji="1" lang="ja-JP" altLang="en-US" sz="5400" dirty="0">
                <a:solidFill>
                  <a:schemeClr val="bg2">
                    <a:lumMod val="25000"/>
                  </a:schemeClr>
                </a:solidFill>
                <a:latin typeface="HGｺﾞｼｯｸE" panose="020B0909000000000000" pitchFamily="49" charset="-128"/>
                <a:ea typeface="HGｺﾞｼｯｸE" panose="020B0909000000000000" pitchFamily="49" charset="-128"/>
              </a:rPr>
              <a:t>私たちに</a:t>
            </a:r>
            <a:r>
              <a:rPr kumimoji="1" lang="ja-JP" altLang="en-US" sz="5400" dirty="0">
                <a:solidFill>
                  <a:schemeClr val="accent1"/>
                </a:solidFill>
                <a:latin typeface="HGｺﾞｼｯｸE" panose="020B0909000000000000" pitchFamily="49" charset="-128"/>
                <a:ea typeface="HGｺﾞｼｯｸE" panose="020B0909000000000000" pitchFamily="49" charset="-128"/>
              </a:rPr>
              <a:t>おまかせ</a:t>
            </a:r>
            <a:r>
              <a:rPr kumimoji="1" lang="ja-JP" altLang="en-US" sz="5400" dirty="0">
                <a:solidFill>
                  <a:schemeClr val="bg2">
                    <a:lumMod val="25000"/>
                  </a:schemeClr>
                </a:solidFill>
                <a:latin typeface="HGｺﾞｼｯｸE" panose="020B0909000000000000" pitchFamily="49" charset="-128"/>
                <a:ea typeface="HGｺﾞｼｯｸE" panose="020B0909000000000000" pitchFamily="49" charset="-128"/>
              </a:rPr>
              <a:t>ください！！</a:t>
            </a:r>
            <a:r>
              <a:rPr lang="ja-JP" altLang="en-US" sz="5400" dirty="0">
                <a:solidFill>
                  <a:schemeClr val="bg2">
                    <a:lumMod val="25000"/>
                  </a:schemeClr>
                </a:solidFill>
                <a:latin typeface="HGｺﾞｼｯｸE" panose="020B0909000000000000" pitchFamily="49" charset="-128"/>
                <a:ea typeface="HGｺﾞｼｯｸE" panose="020B0909000000000000" pitchFamily="49" charset="-128"/>
              </a:rPr>
              <a:t>！</a:t>
            </a:r>
            <a:endParaRPr kumimoji="1" lang="ja-JP" altLang="en-US" sz="5400" dirty="0">
              <a:solidFill>
                <a:schemeClr val="bg2">
                  <a:lumMod val="25000"/>
                </a:schemeClr>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8969459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p:cTn id="12" dur="500" fill="hold"/>
                                        <p:tgtEl>
                                          <p:spTgt spid="38"/>
                                        </p:tgtEl>
                                        <p:attrNameLst>
                                          <p:attrName>ppt_w</p:attrName>
                                        </p:attrNameLst>
                                      </p:cBhvr>
                                      <p:tavLst>
                                        <p:tav tm="0">
                                          <p:val>
                                            <p:fltVal val="0"/>
                                          </p:val>
                                        </p:tav>
                                        <p:tav tm="100000">
                                          <p:val>
                                            <p:strVal val="#ppt_w"/>
                                          </p:val>
                                        </p:tav>
                                      </p:tavLst>
                                    </p:anim>
                                    <p:anim calcmode="lin" valueType="num">
                                      <p:cBhvr>
                                        <p:cTn id="13" dur="500" fill="hold"/>
                                        <p:tgtEl>
                                          <p:spTgt spid="38"/>
                                        </p:tgtEl>
                                        <p:attrNameLst>
                                          <p:attrName>ppt_h</p:attrName>
                                        </p:attrNameLst>
                                      </p:cBhvr>
                                      <p:tavLst>
                                        <p:tav tm="0">
                                          <p:val>
                                            <p:fltVal val="0"/>
                                          </p:val>
                                        </p:tav>
                                        <p:tav tm="100000">
                                          <p:val>
                                            <p:strVal val="#ppt_h"/>
                                          </p:val>
                                        </p:tav>
                                      </p:tavLst>
                                    </p:anim>
                                    <p:animEffect transition="in" filter="fade">
                                      <p:cBhvr>
                                        <p:cTn id="1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137893-6864-4E43-BFDC-3BBB844F071D}"/>
              </a:ext>
            </a:extLst>
          </p:cNvPr>
          <p:cNvSpPr>
            <a:spLocks noGrp="1"/>
          </p:cNvSpPr>
          <p:nvPr>
            <p:ph type="title"/>
          </p:nvPr>
        </p:nvSpPr>
        <p:spPr/>
        <p:txBody>
          <a:bodyPr/>
          <a:lstStyle/>
          <a:p>
            <a:r>
              <a:rPr kumimoji="1" lang="ja-JP" altLang="en-US" dirty="0">
                <a:latin typeface="HGｺﾞｼｯｸE" panose="020B0909000000000000" pitchFamily="49" charset="-128"/>
                <a:ea typeface="HGｺﾞｼｯｸE" panose="020B0909000000000000" pitchFamily="49" charset="-128"/>
              </a:rPr>
              <a:t>アプリの概要</a:t>
            </a:r>
          </a:p>
        </p:txBody>
      </p:sp>
      <p:sp>
        <p:nvSpPr>
          <p:cNvPr id="3" name="コンテンツ プレースホルダー 2">
            <a:extLst>
              <a:ext uri="{FF2B5EF4-FFF2-40B4-BE49-F238E27FC236}">
                <a16:creationId xmlns:a16="http://schemas.microsoft.com/office/drawing/2014/main" id="{3AA06E40-8385-42F6-B640-36076F22D76B}"/>
              </a:ext>
            </a:extLst>
          </p:cNvPr>
          <p:cNvSpPr>
            <a:spLocks noGrp="1"/>
          </p:cNvSpPr>
          <p:nvPr>
            <p:ph idx="1"/>
          </p:nvPr>
        </p:nvSpPr>
        <p:spPr>
          <a:xfrm>
            <a:off x="895057" y="1825625"/>
            <a:ext cx="10401886" cy="4012467"/>
          </a:xfrm>
        </p:spPr>
        <p:txBody>
          <a:bodyPr>
            <a:normAutofit/>
          </a:bodyPr>
          <a:lstStyle/>
          <a:p>
            <a:pPr marL="0" indent="0">
              <a:buNone/>
            </a:pPr>
            <a:endParaRPr kumimoji="1" lang="en-US" altLang="ja-JP" dirty="0"/>
          </a:p>
          <a:p>
            <a:pPr marL="0" indent="0">
              <a:buNone/>
            </a:pPr>
            <a:endParaRPr kumimoji="1" lang="ja-JP" altLang="en-US" dirty="0"/>
          </a:p>
        </p:txBody>
      </p:sp>
      <p:sp>
        <p:nvSpPr>
          <p:cNvPr id="4" name="タイトル 6">
            <a:extLst>
              <a:ext uri="{FF2B5EF4-FFF2-40B4-BE49-F238E27FC236}">
                <a16:creationId xmlns:a16="http://schemas.microsoft.com/office/drawing/2014/main" id="{54439CF0-F5AB-4AC5-86DB-C4A90F07C677}"/>
              </a:ext>
            </a:extLst>
          </p:cNvPr>
          <p:cNvSpPr txBox="1">
            <a:spLocks/>
          </p:cNvSpPr>
          <p:nvPr/>
        </p:nvSpPr>
        <p:spPr>
          <a:xfrm>
            <a:off x="606938" y="208025"/>
            <a:ext cx="4738785" cy="1226880"/>
          </a:xfrm>
          <a:custGeom>
            <a:avLst/>
            <a:gdLst>
              <a:gd name="connsiteX0" fmla="*/ 0 w 4738785"/>
              <a:gd name="connsiteY0" fmla="*/ 0 h 1226880"/>
              <a:gd name="connsiteX1" fmla="*/ 724357 w 4738785"/>
              <a:gd name="connsiteY1" fmla="*/ 0 h 1226880"/>
              <a:gd name="connsiteX2" fmla="*/ 1496102 w 4738785"/>
              <a:gd name="connsiteY2" fmla="*/ 0 h 1226880"/>
              <a:gd name="connsiteX3" fmla="*/ 2125684 w 4738785"/>
              <a:gd name="connsiteY3" fmla="*/ 0 h 1226880"/>
              <a:gd name="connsiteX4" fmla="*/ 2802653 w 4738785"/>
              <a:gd name="connsiteY4" fmla="*/ 0 h 1226880"/>
              <a:gd name="connsiteX5" fmla="*/ 3432234 w 4738785"/>
              <a:gd name="connsiteY5" fmla="*/ 0 h 1226880"/>
              <a:gd name="connsiteX6" fmla="*/ 4014428 w 4738785"/>
              <a:gd name="connsiteY6" fmla="*/ 0 h 1226880"/>
              <a:gd name="connsiteX7" fmla="*/ 4738785 w 4738785"/>
              <a:gd name="connsiteY7" fmla="*/ 0 h 1226880"/>
              <a:gd name="connsiteX8" fmla="*/ 4738785 w 4738785"/>
              <a:gd name="connsiteY8" fmla="*/ 625709 h 1226880"/>
              <a:gd name="connsiteX9" fmla="*/ 4738785 w 4738785"/>
              <a:gd name="connsiteY9" fmla="*/ 1226880 h 1226880"/>
              <a:gd name="connsiteX10" fmla="*/ 4061816 w 4738785"/>
              <a:gd name="connsiteY10" fmla="*/ 1226880 h 1226880"/>
              <a:gd name="connsiteX11" fmla="*/ 3384846 w 4738785"/>
              <a:gd name="connsiteY11" fmla="*/ 1226880 h 1226880"/>
              <a:gd name="connsiteX12" fmla="*/ 2755265 w 4738785"/>
              <a:gd name="connsiteY12" fmla="*/ 1226880 h 1226880"/>
              <a:gd name="connsiteX13" fmla="*/ 2125684 w 4738785"/>
              <a:gd name="connsiteY13" fmla="*/ 1226880 h 1226880"/>
              <a:gd name="connsiteX14" fmla="*/ 1448714 w 4738785"/>
              <a:gd name="connsiteY14" fmla="*/ 1226880 h 1226880"/>
              <a:gd name="connsiteX15" fmla="*/ 724357 w 4738785"/>
              <a:gd name="connsiteY15" fmla="*/ 1226880 h 1226880"/>
              <a:gd name="connsiteX16" fmla="*/ 0 w 4738785"/>
              <a:gd name="connsiteY16" fmla="*/ 1226880 h 1226880"/>
              <a:gd name="connsiteX17" fmla="*/ 0 w 4738785"/>
              <a:gd name="connsiteY17" fmla="*/ 637978 h 1226880"/>
              <a:gd name="connsiteX18" fmla="*/ 0 w 4738785"/>
              <a:gd name="connsiteY18" fmla="*/ 0 h 1226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738785" h="1226880" fill="none" extrusionOk="0">
                <a:moveTo>
                  <a:pt x="0" y="0"/>
                </a:moveTo>
                <a:cubicBezTo>
                  <a:pt x="291145" y="17929"/>
                  <a:pt x="519339" y="-7610"/>
                  <a:pt x="724357" y="0"/>
                </a:cubicBezTo>
                <a:cubicBezTo>
                  <a:pt x="929375" y="7610"/>
                  <a:pt x="1297972" y="-14562"/>
                  <a:pt x="1496102" y="0"/>
                </a:cubicBezTo>
                <a:cubicBezTo>
                  <a:pt x="1694232" y="14562"/>
                  <a:pt x="1829537" y="-12837"/>
                  <a:pt x="2125684" y="0"/>
                </a:cubicBezTo>
                <a:cubicBezTo>
                  <a:pt x="2421831" y="12837"/>
                  <a:pt x="2499281" y="-30347"/>
                  <a:pt x="2802653" y="0"/>
                </a:cubicBezTo>
                <a:cubicBezTo>
                  <a:pt x="3106025" y="30347"/>
                  <a:pt x="3208366" y="-15495"/>
                  <a:pt x="3432234" y="0"/>
                </a:cubicBezTo>
                <a:cubicBezTo>
                  <a:pt x="3656102" y="15495"/>
                  <a:pt x="3854957" y="-6691"/>
                  <a:pt x="4014428" y="0"/>
                </a:cubicBezTo>
                <a:cubicBezTo>
                  <a:pt x="4173899" y="6691"/>
                  <a:pt x="4423869" y="26693"/>
                  <a:pt x="4738785" y="0"/>
                </a:cubicBezTo>
                <a:cubicBezTo>
                  <a:pt x="4758219" y="287191"/>
                  <a:pt x="4716857" y="346881"/>
                  <a:pt x="4738785" y="625709"/>
                </a:cubicBezTo>
                <a:cubicBezTo>
                  <a:pt x="4760713" y="904537"/>
                  <a:pt x="4755369" y="1086907"/>
                  <a:pt x="4738785" y="1226880"/>
                </a:cubicBezTo>
                <a:cubicBezTo>
                  <a:pt x="4528618" y="1254049"/>
                  <a:pt x="4268985" y="1252900"/>
                  <a:pt x="4061816" y="1226880"/>
                </a:cubicBezTo>
                <a:cubicBezTo>
                  <a:pt x="3854647" y="1200860"/>
                  <a:pt x="3588663" y="1236649"/>
                  <a:pt x="3384846" y="1226880"/>
                </a:cubicBezTo>
                <a:cubicBezTo>
                  <a:pt x="3181029" y="1217112"/>
                  <a:pt x="2952992" y="1221078"/>
                  <a:pt x="2755265" y="1226880"/>
                </a:cubicBezTo>
                <a:cubicBezTo>
                  <a:pt x="2557538" y="1232682"/>
                  <a:pt x="2347845" y="1253339"/>
                  <a:pt x="2125684" y="1226880"/>
                </a:cubicBezTo>
                <a:cubicBezTo>
                  <a:pt x="1903523" y="1200421"/>
                  <a:pt x="1586457" y="1256297"/>
                  <a:pt x="1448714" y="1226880"/>
                </a:cubicBezTo>
                <a:cubicBezTo>
                  <a:pt x="1310971" y="1197464"/>
                  <a:pt x="875286" y="1219836"/>
                  <a:pt x="724357" y="1226880"/>
                </a:cubicBezTo>
                <a:cubicBezTo>
                  <a:pt x="573428" y="1233924"/>
                  <a:pt x="312612" y="1210817"/>
                  <a:pt x="0" y="1226880"/>
                </a:cubicBezTo>
                <a:cubicBezTo>
                  <a:pt x="7945" y="941393"/>
                  <a:pt x="-1642" y="930879"/>
                  <a:pt x="0" y="637978"/>
                </a:cubicBezTo>
                <a:cubicBezTo>
                  <a:pt x="1642" y="345077"/>
                  <a:pt x="25659" y="215972"/>
                  <a:pt x="0" y="0"/>
                </a:cubicBezTo>
                <a:close/>
              </a:path>
              <a:path w="4738785" h="1226880" stroke="0" extrusionOk="0">
                <a:moveTo>
                  <a:pt x="0" y="0"/>
                </a:moveTo>
                <a:cubicBezTo>
                  <a:pt x="255850" y="-22423"/>
                  <a:pt x="535426" y="5536"/>
                  <a:pt x="676969" y="0"/>
                </a:cubicBezTo>
                <a:cubicBezTo>
                  <a:pt x="818512" y="-5536"/>
                  <a:pt x="1069173" y="-20901"/>
                  <a:pt x="1353939" y="0"/>
                </a:cubicBezTo>
                <a:cubicBezTo>
                  <a:pt x="1638705" y="20901"/>
                  <a:pt x="1927031" y="-25257"/>
                  <a:pt x="2078296" y="0"/>
                </a:cubicBezTo>
                <a:cubicBezTo>
                  <a:pt x="2229561" y="25257"/>
                  <a:pt x="2472689" y="-13734"/>
                  <a:pt x="2802653" y="0"/>
                </a:cubicBezTo>
                <a:cubicBezTo>
                  <a:pt x="3132617" y="13734"/>
                  <a:pt x="3411307" y="-17111"/>
                  <a:pt x="3574398" y="0"/>
                </a:cubicBezTo>
                <a:cubicBezTo>
                  <a:pt x="3737490" y="17111"/>
                  <a:pt x="4383619" y="6172"/>
                  <a:pt x="4738785" y="0"/>
                </a:cubicBezTo>
                <a:cubicBezTo>
                  <a:pt x="4708765" y="284959"/>
                  <a:pt x="4733834" y="317298"/>
                  <a:pt x="4738785" y="613440"/>
                </a:cubicBezTo>
                <a:cubicBezTo>
                  <a:pt x="4743736" y="909582"/>
                  <a:pt x="4746051" y="928879"/>
                  <a:pt x="4738785" y="1226880"/>
                </a:cubicBezTo>
                <a:cubicBezTo>
                  <a:pt x="4426053" y="1247285"/>
                  <a:pt x="4315639" y="1232721"/>
                  <a:pt x="3967040" y="1226880"/>
                </a:cubicBezTo>
                <a:cubicBezTo>
                  <a:pt x="3618442" y="1221039"/>
                  <a:pt x="3602538" y="1196508"/>
                  <a:pt x="3337459" y="1226880"/>
                </a:cubicBezTo>
                <a:cubicBezTo>
                  <a:pt x="3072380" y="1257252"/>
                  <a:pt x="2799184" y="1232376"/>
                  <a:pt x="2613101" y="1226880"/>
                </a:cubicBezTo>
                <a:cubicBezTo>
                  <a:pt x="2427018" y="1221384"/>
                  <a:pt x="2196140" y="1233479"/>
                  <a:pt x="2030908" y="1226880"/>
                </a:cubicBezTo>
                <a:cubicBezTo>
                  <a:pt x="1865676" y="1220281"/>
                  <a:pt x="1619892" y="1240988"/>
                  <a:pt x="1401326" y="1226880"/>
                </a:cubicBezTo>
                <a:cubicBezTo>
                  <a:pt x="1182760" y="1212772"/>
                  <a:pt x="1028925" y="1202086"/>
                  <a:pt x="676969" y="1226880"/>
                </a:cubicBezTo>
                <a:cubicBezTo>
                  <a:pt x="325013" y="1251674"/>
                  <a:pt x="324806" y="1232336"/>
                  <a:pt x="0" y="1226880"/>
                </a:cubicBezTo>
                <a:cubicBezTo>
                  <a:pt x="31742" y="980877"/>
                  <a:pt x="-24293" y="830354"/>
                  <a:pt x="0" y="588902"/>
                </a:cubicBezTo>
                <a:cubicBezTo>
                  <a:pt x="24293" y="347450"/>
                  <a:pt x="8953" y="219557"/>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dist"/>
            <a:r>
              <a:rPr lang="ja-JP" altLang="en-US" sz="6000" dirty="0">
                <a:solidFill>
                  <a:srgbClr val="339C64"/>
                </a:solidFill>
                <a:latin typeface="HGｺﾞｼｯｸE" panose="020B0909000000000000" pitchFamily="49" charset="-128"/>
                <a:ea typeface="HGｺﾞｼｯｸE" panose="020B0909000000000000" pitchFamily="49" charset="-128"/>
              </a:rPr>
              <a:t>ア</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プリの概要</a:t>
            </a:r>
          </a:p>
        </p:txBody>
      </p:sp>
      <p:pic>
        <p:nvPicPr>
          <p:cNvPr id="14" name="図 13" descr="ロゴ が含まれている画像&#10;&#10;自動的に生成された説明">
            <a:extLst>
              <a:ext uri="{FF2B5EF4-FFF2-40B4-BE49-F238E27FC236}">
                <a16:creationId xmlns:a16="http://schemas.microsoft.com/office/drawing/2014/main" id="{35502A5C-87D3-4BEB-98E9-FFFE9B39E0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756" y="545437"/>
            <a:ext cx="7664487" cy="2888279"/>
          </a:xfrm>
          <a:prstGeom prst="rect">
            <a:avLst/>
          </a:prstGeom>
          <a:effectLst/>
        </p:spPr>
      </p:pic>
      <p:graphicFrame>
        <p:nvGraphicFramePr>
          <p:cNvPr id="17" name="表 17">
            <a:extLst>
              <a:ext uri="{FF2B5EF4-FFF2-40B4-BE49-F238E27FC236}">
                <a16:creationId xmlns:a16="http://schemas.microsoft.com/office/drawing/2014/main" id="{B32C561A-6A61-469D-8E6E-D5C9E2522AD4}"/>
              </a:ext>
            </a:extLst>
          </p:cNvPr>
          <p:cNvGraphicFramePr>
            <a:graphicFrameLocks noGrp="1"/>
          </p:cNvGraphicFramePr>
          <p:nvPr>
            <p:extLst>
              <p:ext uri="{D42A27DB-BD31-4B8C-83A1-F6EECF244321}">
                <p14:modId xmlns:p14="http://schemas.microsoft.com/office/powerpoint/2010/main" val="4141403370"/>
              </p:ext>
            </p:extLst>
          </p:nvPr>
        </p:nvGraphicFramePr>
        <p:xfrm>
          <a:off x="838200" y="3529655"/>
          <a:ext cx="10036126" cy="3130843"/>
        </p:xfrm>
        <a:graphic>
          <a:graphicData uri="http://schemas.openxmlformats.org/drawingml/2006/table">
            <a:tbl>
              <a:tblPr firstRow="1" bandRow="1">
                <a:tableStyleId>{F2DE63D5-997A-4646-A377-4702673A728D}</a:tableStyleId>
              </a:tblPr>
              <a:tblGrid>
                <a:gridCol w="2228557">
                  <a:extLst>
                    <a:ext uri="{9D8B030D-6E8A-4147-A177-3AD203B41FA5}">
                      <a16:colId xmlns:a16="http://schemas.microsoft.com/office/drawing/2014/main" val="901585816"/>
                    </a:ext>
                  </a:extLst>
                </a:gridCol>
                <a:gridCol w="7807569">
                  <a:extLst>
                    <a:ext uri="{9D8B030D-6E8A-4147-A177-3AD203B41FA5}">
                      <a16:colId xmlns:a16="http://schemas.microsoft.com/office/drawing/2014/main" val="4024156613"/>
                    </a:ext>
                  </a:extLst>
                </a:gridCol>
              </a:tblGrid>
              <a:tr h="6017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800" b="0" dirty="0">
                          <a:solidFill>
                            <a:schemeClr val="tx1">
                              <a:lumMod val="85000"/>
                              <a:lumOff val="15000"/>
                            </a:schemeClr>
                          </a:solidFill>
                          <a:latin typeface="HGｺﾞｼｯｸE" panose="020B0909000000000000" pitchFamily="49" charset="-128"/>
                          <a:ea typeface="HGｺﾞｼｯｸE" panose="020B0909000000000000" pitchFamily="49" charset="-128"/>
                        </a:rPr>
                        <a:t>提案者</a:t>
                      </a:r>
                      <a:r>
                        <a:rPr lang="ja-JP" altLang="en-US" sz="1800" dirty="0"/>
                        <a:t>　　　</a:t>
                      </a:r>
                      <a:endParaRPr lang="en-US" altLang="ja-JP" sz="1800" dirty="0">
                        <a:latin typeface="HGｺﾞｼｯｸE" panose="020B0909000000000000" pitchFamily="49" charset="-128"/>
                        <a:ea typeface="HGｺﾞｼｯｸE" panose="020B0909000000000000" pitchFamily="49" charset="-128"/>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339C6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24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90178"/>
                  </a:ext>
                </a:extLst>
              </a:tr>
              <a:tr h="603294">
                <a:tc>
                  <a:txBody>
                    <a:bodyPr/>
                    <a:lstStyle/>
                    <a:p>
                      <a:pPr algn="ctr"/>
                      <a:r>
                        <a:rPr kumimoji="1" lang="ja-JP" altLang="en-US" sz="2800" dirty="0">
                          <a:solidFill>
                            <a:schemeClr val="tx1">
                              <a:lumMod val="85000"/>
                              <a:lumOff val="15000"/>
                            </a:schemeClr>
                          </a:solidFill>
                          <a:latin typeface="HGｺﾞｼｯｸE" panose="020B0909000000000000" pitchFamily="49" charset="-128"/>
                          <a:ea typeface="HGｺﾞｼｯｸE" panose="020B0909000000000000" pitchFamily="49" charset="-128"/>
                        </a:rPr>
                        <a:t>ターゲット</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339C6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3200" dirty="0">
                          <a:solidFill>
                            <a:schemeClr val="tx1">
                              <a:lumMod val="85000"/>
                              <a:lumOff val="15000"/>
                            </a:schemeClr>
                          </a:solidFill>
                          <a:latin typeface="HGｺﾞｼｯｸE" panose="020B0909000000000000" pitchFamily="49" charset="-128"/>
                          <a:ea typeface="HGｺﾞｼｯｸE" panose="020B0909000000000000" pitchFamily="49" charset="-128"/>
                        </a:rPr>
                        <a:t>　受講者</a:t>
                      </a:r>
                      <a:endParaRPr kumimoji="1" lang="en-US" altLang="ja-JP" sz="3200" dirty="0">
                        <a:solidFill>
                          <a:schemeClr val="tx1">
                            <a:lumMod val="85000"/>
                            <a:lumOff val="15000"/>
                          </a:schemeClr>
                        </a:solidFill>
                        <a:latin typeface="HGｺﾞｼｯｸE" panose="020B0909000000000000" pitchFamily="49" charset="-128"/>
                        <a:ea typeface="HGｺﾞｼｯｸE" panose="020B0909000000000000" pitchFamily="49" charset="-128"/>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1667394"/>
                  </a:ext>
                </a:extLst>
              </a:tr>
              <a:tr h="1925752">
                <a:tc>
                  <a:txBody>
                    <a:bodyPr/>
                    <a:lstStyle/>
                    <a:p>
                      <a:pPr algn="ctr"/>
                      <a:r>
                        <a:rPr lang="ja-JP" altLang="en-US" sz="2800" dirty="0">
                          <a:solidFill>
                            <a:schemeClr val="tx1">
                              <a:lumMod val="85000"/>
                              <a:lumOff val="15000"/>
                            </a:schemeClr>
                          </a:solidFill>
                          <a:latin typeface="HGｺﾞｼｯｸE" panose="020B0909000000000000" pitchFamily="49" charset="-128"/>
                          <a:ea typeface="HGｺﾞｼｯｸE" panose="020B0909000000000000" pitchFamily="49" charset="-128"/>
                        </a:rPr>
                        <a:t>概要</a:t>
                      </a:r>
                      <a:endParaRPr kumimoji="1" lang="ja-JP" altLang="en-US" sz="2800" dirty="0">
                        <a:solidFill>
                          <a:schemeClr val="tx1">
                            <a:lumMod val="85000"/>
                            <a:lumOff val="15000"/>
                          </a:schemeClr>
                        </a:solidFill>
                        <a:latin typeface="HGｺﾞｼｯｸE" panose="020B0909000000000000" pitchFamily="49" charset="-128"/>
                        <a:ea typeface="HGｺﾞｼｯｸE" panose="020B0909000000000000" pitchFamily="49" charset="-128"/>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339C64"/>
                    </a:solidFill>
                  </a:tcPr>
                </a:tc>
                <a:tc>
                  <a:txBody>
                    <a:bodyPr/>
                    <a:lstStyle/>
                    <a:p>
                      <a:r>
                        <a:rPr lang="ja-JP" altLang="en-US" sz="3200" dirty="0">
                          <a:solidFill>
                            <a:schemeClr val="tx1">
                              <a:lumMod val="85000"/>
                              <a:lumOff val="15000"/>
                            </a:schemeClr>
                          </a:solidFill>
                          <a:latin typeface="HGｺﾞｼｯｸE" panose="020B0909000000000000" pitchFamily="49" charset="-128"/>
                          <a:ea typeface="HGｺﾞｼｯｸE" panose="020B0909000000000000" pitchFamily="49" charset="-128"/>
                        </a:rPr>
                        <a:t>掲示板をもとに受講者同士の交流を図る。さらにテストを繰り返し受験することで、受講者の知識の定着を図る</a:t>
                      </a:r>
                      <a:r>
                        <a:rPr lang="ja-JP" altLang="en-US" sz="3200" dirty="0">
                          <a:solidFill>
                            <a:schemeClr val="tx1">
                              <a:lumMod val="85000"/>
                              <a:lumOff val="15000"/>
                            </a:schemeClr>
                          </a:solidFill>
                        </a:rPr>
                        <a:t>。　</a:t>
                      </a:r>
                      <a:endParaRPr kumimoji="1" lang="en-US" altLang="ja-JP" sz="3200" dirty="0">
                        <a:solidFill>
                          <a:schemeClr val="tx1">
                            <a:lumMod val="85000"/>
                            <a:lumOff val="15000"/>
                          </a:schemeClr>
                        </a:solidFill>
                      </a:endParaRPr>
                    </a:p>
                    <a:p>
                      <a:endParaRPr kumimoji="1" lang="ja-JP"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5427831"/>
                  </a:ext>
                </a:extLst>
              </a:tr>
            </a:tbl>
          </a:graphicData>
        </a:graphic>
      </p:graphicFrame>
      <p:sp>
        <p:nvSpPr>
          <p:cNvPr id="23" name="テキスト ボックス 22">
            <a:extLst>
              <a:ext uri="{FF2B5EF4-FFF2-40B4-BE49-F238E27FC236}">
                <a16:creationId xmlns:a16="http://schemas.microsoft.com/office/drawing/2014/main" id="{91963505-D050-48B1-9B25-591B25CC9C4D}"/>
              </a:ext>
            </a:extLst>
          </p:cNvPr>
          <p:cNvSpPr txBox="1"/>
          <p:nvPr/>
        </p:nvSpPr>
        <p:spPr>
          <a:xfrm rot="377871">
            <a:off x="3692208" y="3512163"/>
            <a:ext cx="2170040" cy="523220"/>
          </a:xfrm>
          <a:custGeom>
            <a:avLst/>
            <a:gdLst>
              <a:gd name="connsiteX0" fmla="*/ 0 w 2170040"/>
              <a:gd name="connsiteY0" fmla="*/ 0 h 523220"/>
              <a:gd name="connsiteX1" fmla="*/ 520810 w 2170040"/>
              <a:gd name="connsiteY1" fmla="*/ 0 h 523220"/>
              <a:gd name="connsiteX2" fmla="*/ 1063320 w 2170040"/>
              <a:gd name="connsiteY2" fmla="*/ 0 h 523220"/>
              <a:gd name="connsiteX3" fmla="*/ 1605830 w 2170040"/>
              <a:gd name="connsiteY3" fmla="*/ 0 h 523220"/>
              <a:gd name="connsiteX4" fmla="*/ 2170040 w 2170040"/>
              <a:gd name="connsiteY4" fmla="*/ 0 h 523220"/>
              <a:gd name="connsiteX5" fmla="*/ 2170040 w 2170040"/>
              <a:gd name="connsiteY5" fmla="*/ 523220 h 523220"/>
              <a:gd name="connsiteX6" fmla="*/ 1627530 w 2170040"/>
              <a:gd name="connsiteY6" fmla="*/ 523220 h 523220"/>
              <a:gd name="connsiteX7" fmla="*/ 1128421 w 2170040"/>
              <a:gd name="connsiteY7" fmla="*/ 523220 h 523220"/>
              <a:gd name="connsiteX8" fmla="*/ 629312 w 2170040"/>
              <a:gd name="connsiteY8" fmla="*/ 523220 h 523220"/>
              <a:gd name="connsiteX9" fmla="*/ 0 w 2170040"/>
              <a:gd name="connsiteY9" fmla="*/ 523220 h 523220"/>
              <a:gd name="connsiteX10" fmla="*/ 0 w 2170040"/>
              <a:gd name="connsiteY10"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70040" h="523220" fill="none" extrusionOk="0">
                <a:moveTo>
                  <a:pt x="0" y="0"/>
                </a:moveTo>
                <a:cubicBezTo>
                  <a:pt x="113680" y="-17416"/>
                  <a:pt x="406647" y="15392"/>
                  <a:pt x="520810" y="0"/>
                </a:cubicBezTo>
                <a:cubicBezTo>
                  <a:pt x="634973" y="-15392"/>
                  <a:pt x="863385" y="-949"/>
                  <a:pt x="1063320" y="0"/>
                </a:cubicBezTo>
                <a:cubicBezTo>
                  <a:pt x="1263255" y="949"/>
                  <a:pt x="1388948" y="15399"/>
                  <a:pt x="1605830" y="0"/>
                </a:cubicBezTo>
                <a:cubicBezTo>
                  <a:pt x="1822712" y="-15399"/>
                  <a:pt x="1909938" y="-965"/>
                  <a:pt x="2170040" y="0"/>
                </a:cubicBezTo>
                <a:cubicBezTo>
                  <a:pt x="2192366" y="180309"/>
                  <a:pt x="2185855" y="305189"/>
                  <a:pt x="2170040" y="523220"/>
                </a:cubicBezTo>
                <a:cubicBezTo>
                  <a:pt x="2029256" y="527649"/>
                  <a:pt x="1781293" y="535758"/>
                  <a:pt x="1627530" y="523220"/>
                </a:cubicBezTo>
                <a:cubicBezTo>
                  <a:pt x="1473767" y="510683"/>
                  <a:pt x="1256121" y="521035"/>
                  <a:pt x="1128421" y="523220"/>
                </a:cubicBezTo>
                <a:cubicBezTo>
                  <a:pt x="1000721" y="525405"/>
                  <a:pt x="832554" y="540627"/>
                  <a:pt x="629312" y="523220"/>
                </a:cubicBezTo>
                <a:cubicBezTo>
                  <a:pt x="426070" y="505813"/>
                  <a:pt x="209845" y="527295"/>
                  <a:pt x="0" y="523220"/>
                </a:cubicBezTo>
                <a:cubicBezTo>
                  <a:pt x="24638" y="286282"/>
                  <a:pt x="-18076" y="124353"/>
                  <a:pt x="0" y="0"/>
                </a:cubicBezTo>
                <a:close/>
              </a:path>
              <a:path w="2170040" h="523220" stroke="0" extrusionOk="0">
                <a:moveTo>
                  <a:pt x="0" y="0"/>
                </a:moveTo>
                <a:cubicBezTo>
                  <a:pt x="244467" y="3152"/>
                  <a:pt x="387309" y="-12220"/>
                  <a:pt x="520810" y="0"/>
                </a:cubicBezTo>
                <a:cubicBezTo>
                  <a:pt x="654311" y="12220"/>
                  <a:pt x="866514" y="10942"/>
                  <a:pt x="998218" y="0"/>
                </a:cubicBezTo>
                <a:cubicBezTo>
                  <a:pt x="1129922" y="-10942"/>
                  <a:pt x="1363969" y="-12982"/>
                  <a:pt x="1584129" y="0"/>
                </a:cubicBezTo>
                <a:cubicBezTo>
                  <a:pt x="1804289" y="12982"/>
                  <a:pt x="2011377" y="-3063"/>
                  <a:pt x="2170040" y="0"/>
                </a:cubicBezTo>
                <a:cubicBezTo>
                  <a:pt x="2193152" y="254862"/>
                  <a:pt x="2187629" y="310615"/>
                  <a:pt x="2170040" y="523220"/>
                </a:cubicBezTo>
                <a:cubicBezTo>
                  <a:pt x="2048868" y="518781"/>
                  <a:pt x="1882171" y="502469"/>
                  <a:pt x="1670931" y="523220"/>
                </a:cubicBezTo>
                <a:cubicBezTo>
                  <a:pt x="1459691" y="543971"/>
                  <a:pt x="1277103" y="511158"/>
                  <a:pt x="1171822" y="523220"/>
                </a:cubicBezTo>
                <a:cubicBezTo>
                  <a:pt x="1066541" y="535282"/>
                  <a:pt x="711700" y="538574"/>
                  <a:pt x="585911" y="523220"/>
                </a:cubicBezTo>
                <a:cubicBezTo>
                  <a:pt x="460122" y="507866"/>
                  <a:pt x="263316" y="539280"/>
                  <a:pt x="0" y="523220"/>
                </a:cubicBezTo>
                <a:cubicBezTo>
                  <a:pt x="20967" y="296089"/>
                  <a:pt x="-10113" y="248443"/>
                  <a:pt x="0" y="0"/>
                </a:cubicBezTo>
                <a:close/>
              </a:path>
            </a:pathLst>
          </a:custGeom>
          <a:solidFill>
            <a:schemeClr val="accent6">
              <a:lumMod val="40000"/>
              <a:lumOff val="60000"/>
            </a:schemeClr>
          </a:solidFill>
          <a:ln>
            <a:solidFill>
              <a:schemeClr val="tx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en-US" altLang="ja-JP" sz="2800" b="1" dirty="0">
                <a:solidFill>
                  <a:schemeClr val="tx1">
                    <a:lumMod val="85000"/>
                    <a:lumOff val="15000"/>
                  </a:schemeClr>
                </a:solidFill>
                <a:latin typeface="HG丸ｺﾞｼｯｸM-PRO" panose="020F0600000000000000" pitchFamily="50" charset="-128"/>
                <a:ea typeface="HG丸ｺﾞｼｯｸM-PRO" panose="020F0600000000000000" pitchFamily="50" charset="-128"/>
              </a:rPr>
              <a:t>Sky NH</a:t>
            </a:r>
            <a:endParaRPr kumimoji="1" lang="ja-JP" altLang="en-US" sz="2800" b="1" dirty="0">
              <a:solidFill>
                <a:schemeClr val="tx1">
                  <a:lumMod val="85000"/>
                  <a:lumOff val="15000"/>
                </a:schemeClr>
              </a:solidFill>
              <a:latin typeface="HG丸ｺﾞｼｯｸM-PRO" panose="020F0600000000000000" pitchFamily="50" charset="-128"/>
              <a:ea typeface="HG丸ｺﾞｼｯｸM-PRO" panose="020F0600000000000000" pitchFamily="50" charset="-128"/>
            </a:endParaRPr>
          </a:p>
        </p:txBody>
      </p:sp>
      <p:sp>
        <p:nvSpPr>
          <p:cNvPr id="24" name="正方形/長方形 23">
            <a:extLst>
              <a:ext uri="{FF2B5EF4-FFF2-40B4-BE49-F238E27FC236}">
                <a16:creationId xmlns:a16="http://schemas.microsoft.com/office/drawing/2014/main" id="{25ADC6A0-F994-4DDD-AE58-ECAFC1995B02}"/>
              </a:ext>
            </a:extLst>
          </p:cNvPr>
          <p:cNvSpPr/>
          <p:nvPr/>
        </p:nvSpPr>
        <p:spPr>
          <a:xfrm rot="280490">
            <a:off x="3691675" y="3409754"/>
            <a:ext cx="391289" cy="546469"/>
          </a:xfrm>
          <a:custGeom>
            <a:avLst/>
            <a:gdLst>
              <a:gd name="connsiteX0" fmla="*/ 0 w 391289"/>
              <a:gd name="connsiteY0" fmla="*/ 0 h 546469"/>
              <a:gd name="connsiteX1" fmla="*/ 391289 w 391289"/>
              <a:gd name="connsiteY1" fmla="*/ 0 h 546469"/>
              <a:gd name="connsiteX2" fmla="*/ 391289 w 391289"/>
              <a:gd name="connsiteY2" fmla="*/ 546469 h 546469"/>
              <a:gd name="connsiteX3" fmla="*/ 0 w 391289"/>
              <a:gd name="connsiteY3" fmla="*/ 546469 h 546469"/>
              <a:gd name="connsiteX4" fmla="*/ 0 w 391289"/>
              <a:gd name="connsiteY4" fmla="*/ 0 h 546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89" h="546469" fill="none" extrusionOk="0">
                <a:moveTo>
                  <a:pt x="0" y="0"/>
                </a:moveTo>
                <a:cubicBezTo>
                  <a:pt x="104023" y="14407"/>
                  <a:pt x="257852" y="14990"/>
                  <a:pt x="391289" y="0"/>
                </a:cubicBezTo>
                <a:cubicBezTo>
                  <a:pt x="417534" y="137790"/>
                  <a:pt x="375016" y="421289"/>
                  <a:pt x="391289" y="546469"/>
                </a:cubicBezTo>
                <a:cubicBezTo>
                  <a:pt x="276916" y="554047"/>
                  <a:pt x="131938" y="552723"/>
                  <a:pt x="0" y="546469"/>
                </a:cubicBezTo>
                <a:cubicBezTo>
                  <a:pt x="5943" y="363070"/>
                  <a:pt x="-15324" y="113373"/>
                  <a:pt x="0" y="0"/>
                </a:cubicBezTo>
                <a:close/>
              </a:path>
              <a:path w="391289" h="546469" stroke="0" extrusionOk="0">
                <a:moveTo>
                  <a:pt x="0" y="0"/>
                </a:moveTo>
                <a:cubicBezTo>
                  <a:pt x="88929" y="-872"/>
                  <a:pt x="199539" y="14540"/>
                  <a:pt x="391289" y="0"/>
                </a:cubicBezTo>
                <a:cubicBezTo>
                  <a:pt x="367379" y="179883"/>
                  <a:pt x="410229" y="339642"/>
                  <a:pt x="391289" y="546469"/>
                </a:cubicBezTo>
                <a:cubicBezTo>
                  <a:pt x="210720" y="544878"/>
                  <a:pt x="169234" y="554794"/>
                  <a:pt x="0" y="546469"/>
                </a:cubicBezTo>
                <a:cubicBezTo>
                  <a:pt x="5493" y="373401"/>
                  <a:pt x="8628" y="225357"/>
                  <a:pt x="0" y="0"/>
                </a:cubicBezTo>
                <a:close/>
              </a:path>
            </a:pathLst>
          </a:custGeom>
          <a:solidFill>
            <a:schemeClr val="accent6">
              <a:alpha val="50000"/>
            </a:schemeClr>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9754942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7D1D4CE-8C36-4CBF-9A5D-4F54339EF595}"/>
              </a:ext>
            </a:extLst>
          </p:cNvPr>
          <p:cNvSpPr>
            <a:spLocks noGrp="1"/>
          </p:cNvSpPr>
          <p:nvPr>
            <p:ph idx="1"/>
          </p:nvPr>
        </p:nvSpPr>
        <p:spPr/>
        <p:txBody>
          <a:bodyPr/>
          <a:lstStyle/>
          <a:p>
            <a:pPr marL="0" indent="0">
              <a:buNone/>
            </a:pPr>
            <a:r>
              <a:rPr kumimoji="1" lang="ja-JP" altLang="en-US" dirty="0">
                <a:latin typeface="HGｺﾞｼｯｸE" panose="020B0909000000000000" pitchFamily="49" charset="-128"/>
                <a:ea typeface="HGｺﾞｼｯｸE" panose="020B0909000000000000" pitchFamily="49" charset="-128"/>
              </a:rPr>
              <a:t>掲示板機能</a:t>
            </a:r>
            <a:endParaRPr kumimoji="1" lang="en-US" altLang="ja-JP" dirty="0">
              <a:latin typeface="HGｺﾞｼｯｸE" panose="020B0909000000000000" pitchFamily="49" charset="-128"/>
              <a:ea typeface="HGｺﾞｼｯｸE" panose="020B0909000000000000" pitchFamily="49" charset="-128"/>
            </a:endParaRPr>
          </a:p>
          <a:p>
            <a:pPr marL="0" indent="0">
              <a:buNone/>
            </a:pPr>
            <a:r>
              <a:rPr lang="en-US" altLang="ja-JP" dirty="0"/>
              <a:t>	</a:t>
            </a:r>
          </a:p>
          <a:p>
            <a:pPr marL="0" indent="0">
              <a:buNone/>
            </a:pPr>
            <a:r>
              <a:rPr lang="en-US" altLang="ja-JP" dirty="0"/>
              <a:t>	</a:t>
            </a:r>
          </a:p>
          <a:p>
            <a:pPr marL="0" indent="0">
              <a:buNone/>
            </a:pPr>
            <a:r>
              <a:rPr kumimoji="1" lang="ja-JP" altLang="en-US" dirty="0">
                <a:latin typeface="HGｺﾞｼｯｸE" panose="020B0909000000000000" pitchFamily="49" charset="-128"/>
                <a:ea typeface="HGｺﾞｼｯｸE" panose="020B0909000000000000" pitchFamily="49" charset="-128"/>
              </a:rPr>
              <a:t>理解度テスト機能</a:t>
            </a:r>
          </a:p>
        </p:txBody>
      </p:sp>
      <p:sp>
        <p:nvSpPr>
          <p:cNvPr id="4" name="タイトル 6">
            <a:extLst>
              <a:ext uri="{FF2B5EF4-FFF2-40B4-BE49-F238E27FC236}">
                <a16:creationId xmlns:a16="http://schemas.microsoft.com/office/drawing/2014/main" id="{82EC9358-F36E-49F9-9C4D-9F98AC89178D}"/>
              </a:ext>
            </a:extLst>
          </p:cNvPr>
          <p:cNvSpPr txBox="1">
            <a:spLocks noGrp="1"/>
          </p:cNvSpPr>
          <p:nvPr>
            <p:ph type="title"/>
          </p:nvPr>
        </p:nvSpPr>
        <p:spPr>
          <a:xfrm>
            <a:off x="838200" y="365125"/>
            <a:ext cx="6575474" cy="1337065"/>
          </a:xfrm>
          <a:custGeom>
            <a:avLst/>
            <a:gdLst>
              <a:gd name="connsiteX0" fmla="*/ 0 w 6575474"/>
              <a:gd name="connsiteY0" fmla="*/ 0 h 1337065"/>
              <a:gd name="connsiteX1" fmla="*/ 591793 w 6575474"/>
              <a:gd name="connsiteY1" fmla="*/ 0 h 1337065"/>
              <a:gd name="connsiteX2" fmla="*/ 1117831 w 6575474"/>
              <a:gd name="connsiteY2" fmla="*/ 0 h 1337065"/>
              <a:gd name="connsiteX3" fmla="*/ 1841133 w 6575474"/>
              <a:gd name="connsiteY3" fmla="*/ 0 h 1337065"/>
              <a:gd name="connsiteX4" fmla="*/ 2498680 w 6575474"/>
              <a:gd name="connsiteY4" fmla="*/ 0 h 1337065"/>
              <a:gd name="connsiteX5" fmla="*/ 3090473 w 6575474"/>
              <a:gd name="connsiteY5" fmla="*/ 0 h 1337065"/>
              <a:gd name="connsiteX6" fmla="*/ 3682265 w 6575474"/>
              <a:gd name="connsiteY6" fmla="*/ 0 h 1337065"/>
              <a:gd name="connsiteX7" fmla="*/ 4274058 w 6575474"/>
              <a:gd name="connsiteY7" fmla="*/ 0 h 1337065"/>
              <a:gd name="connsiteX8" fmla="*/ 4800096 w 6575474"/>
              <a:gd name="connsiteY8" fmla="*/ 0 h 1337065"/>
              <a:gd name="connsiteX9" fmla="*/ 5260379 w 6575474"/>
              <a:gd name="connsiteY9" fmla="*/ 0 h 1337065"/>
              <a:gd name="connsiteX10" fmla="*/ 6575474 w 6575474"/>
              <a:gd name="connsiteY10" fmla="*/ 0 h 1337065"/>
              <a:gd name="connsiteX11" fmla="*/ 6575474 w 6575474"/>
              <a:gd name="connsiteY11" fmla="*/ 668533 h 1337065"/>
              <a:gd name="connsiteX12" fmla="*/ 6575474 w 6575474"/>
              <a:gd name="connsiteY12" fmla="*/ 1337065 h 1337065"/>
              <a:gd name="connsiteX13" fmla="*/ 5852172 w 6575474"/>
              <a:gd name="connsiteY13" fmla="*/ 1337065 h 1337065"/>
              <a:gd name="connsiteX14" fmla="*/ 5260379 w 6575474"/>
              <a:gd name="connsiteY14" fmla="*/ 1337065 h 1337065"/>
              <a:gd name="connsiteX15" fmla="*/ 4800096 w 6575474"/>
              <a:gd name="connsiteY15" fmla="*/ 1337065 h 1337065"/>
              <a:gd name="connsiteX16" fmla="*/ 4208303 w 6575474"/>
              <a:gd name="connsiteY16" fmla="*/ 1337065 h 1337065"/>
              <a:gd name="connsiteX17" fmla="*/ 3485001 w 6575474"/>
              <a:gd name="connsiteY17" fmla="*/ 1337065 h 1337065"/>
              <a:gd name="connsiteX18" fmla="*/ 3024718 w 6575474"/>
              <a:gd name="connsiteY18" fmla="*/ 1337065 h 1337065"/>
              <a:gd name="connsiteX19" fmla="*/ 2301416 w 6575474"/>
              <a:gd name="connsiteY19" fmla="*/ 1337065 h 1337065"/>
              <a:gd name="connsiteX20" fmla="*/ 1841133 w 6575474"/>
              <a:gd name="connsiteY20" fmla="*/ 1337065 h 1337065"/>
              <a:gd name="connsiteX21" fmla="*/ 1183585 w 6575474"/>
              <a:gd name="connsiteY21" fmla="*/ 1337065 h 1337065"/>
              <a:gd name="connsiteX22" fmla="*/ 0 w 6575474"/>
              <a:gd name="connsiteY22" fmla="*/ 1337065 h 1337065"/>
              <a:gd name="connsiteX23" fmla="*/ 0 w 6575474"/>
              <a:gd name="connsiteY23" fmla="*/ 655162 h 1337065"/>
              <a:gd name="connsiteX24" fmla="*/ 0 w 6575474"/>
              <a:gd name="connsiteY24" fmla="*/ 0 h 1337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575474" h="1337065" fill="none" extrusionOk="0">
                <a:moveTo>
                  <a:pt x="0" y="0"/>
                </a:moveTo>
                <a:cubicBezTo>
                  <a:pt x="244756" y="25774"/>
                  <a:pt x="367009" y="14901"/>
                  <a:pt x="591793" y="0"/>
                </a:cubicBezTo>
                <a:cubicBezTo>
                  <a:pt x="816577" y="-14901"/>
                  <a:pt x="946623" y="7947"/>
                  <a:pt x="1117831" y="0"/>
                </a:cubicBezTo>
                <a:cubicBezTo>
                  <a:pt x="1289039" y="-7947"/>
                  <a:pt x="1681355" y="30476"/>
                  <a:pt x="1841133" y="0"/>
                </a:cubicBezTo>
                <a:cubicBezTo>
                  <a:pt x="2000911" y="-30476"/>
                  <a:pt x="2331194" y="17524"/>
                  <a:pt x="2498680" y="0"/>
                </a:cubicBezTo>
                <a:cubicBezTo>
                  <a:pt x="2666166" y="-17524"/>
                  <a:pt x="2851009" y="-15272"/>
                  <a:pt x="3090473" y="0"/>
                </a:cubicBezTo>
                <a:cubicBezTo>
                  <a:pt x="3329937" y="15272"/>
                  <a:pt x="3541636" y="-9519"/>
                  <a:pt x="3682265" y="0"/>
                </a:cubicBezTo>
                <a:cubicBezTo>
                  <a:pt x="3822894" y="9519"/>
                  <a:pt x="4122500" y="-4056"/>
                  <a:pt x="4274058" y="0"/>
                </a:cubicBezTo>
                <a:cubicBezTo>
                  <a:pt x="4425616" y="4056"/>
                  <a:pt x="4682569" y="-2916"/>
                  <a:pt x="4800096" y="0"/>
                </a:cubicBezTo>
                <a:cubicBezTo>
                  <a:pt x="4917623" y="2916"/>
                  <a:pt x="5090868" y="7087"/>
                  <a:pt x="5260379" y="0"/>
                </a:cubicBezTo>
                <a:cubicBezTo>
                  <a:pt x="5429890" y="-7087"/>
                  <a:pt x="6086894" y="31570"/>
                  <a:pt x="6575474" y="0"/>
                </a:cubicBezTo>
                <a:cubicBezTo>
                  <a:pt x="6590128" y="153088"/>
                  <a:pt x="6605247" y="444833"/>
                  <a:pt x="6575474" y="668533"/>
                </a:cubicBezTo>
                <a:cubicBezTo>
                  <a:pt x="6545701" y="892233"/>
                  <a:pt x="6558147" y="1038966"/>
                  <a:pt x="6575474" y="1337065"/>
                </a:cubicBezTo>
                <a:cubicBezTo>
                  <a:pt x="6239896" y="1352122"/>
                  <a:pt x="6186559" y="1313764"/>
                  <a:pt x="5852172" y="1337065"/>
                </a:cubicBezTo>
                <a:cubicBezTo>
                  <a:pt x="5517785" y="1360366"/>
                  <a:pt x="5434281" y="1321422"/>
                  <a:pt x="5260379" y="1337065"/>
                </a:cubicBezTo>
                <a:cubicBezTo>
                  <a:pt x="5086477" y="1352708"/>
                  <a:pt x="4898613" y="1327142"/>
                  <a:pt x="4800096" y="1337065"/>
                </a:cubicBezTo>
                <a:cubicBezTo>
                  <a:pt x="4701579" y="1346988"/>
                  <a:pt x="4459061" y="1357789"/>
                  <a:pt x="4208303" y="1337065"/>
                </a:cubicBezTo>
                <a:cubicBezTo>
                  <a:pt x="3957545" y="1316341"/>
                  <a:pt x="3823222" y="1318594"/>
                  <a:pt x="3485001" y="1337065"/>
                </a:cubicBezTo>
                <a:cubicBezTo>
                  <a:pt x="3146780" y="1355536"/>
                  <a:pt x="3147115" y="1349664"/>
                  <a:pt x="3024718" y="1337065"/>
                </a:cubicBezTo>
                <a:cubicBezTo>
                  <a:pt x="2902321" y="1324466"/>
                  <a:pt x="2479165" y="1329046"/>
                  <a:pt x="2301416" y="1337065"/>
                </a:cubicBezTo>
                <a:cubicBezTo>
                  <a:pt x="2123667" y="1345084"/>
                  <a:pt x="1950960" y="1336991"/>
                  <a:pt x="1841133" y="1337065"/>
                </a:cubicBezTo>
                <a:cubicBezTo>
                  <a:pt x="1731306" y="1337139"/>
                  <a:pt x="1455472" y="1337071"/>
                  <a:pt x="1183585" y="1337065"/>
                </a:cubicBezTo>
                <a:cubicBezTo>
                  <a:pt x="911698" y="1337059"/>
                  <a:pt x="433875" y="1384273"/>
                  <a:pt x="0" y="1337065"/>
                </a:cubicBezTo>
                <a:cubicBezTo>
                  <a:pt x="-11489" y="1151124"/>
                  <a:pt x="22380" y="914226"/>
                  <a:pt x="0" y="655162"/>
                </a:cubicBezTo>
                <a:cubicBezTo>
                  <a:pt x="-22380" y="396098"/>
                  <a:pt x="27365" y="312894"/>
                  <a:pt x="0" y="0"/>
                </a:cubicBezTo>
                <a:close/>
              </a:path>
              <a:path w="6575474" h="1337065" stroke="0" extrusionOk="0">
                <a:moveTo>
                  <a:pt x="0" y="0"/>
                </a:moveTo>
                <a:cubicBezTo>
                  <a:pt x="322117" y="13839"/>
                  <a:pt x="388368" y="-14802"/>
                  <a:pt x="657547" y="0"/>
                </a:cubicBezTo>
                <a:cubicBezTo>
                  <a:pt x="926726" y="14802"/>
                  <a:pt x="1025812" y="-29538"/>
                  <a:pt x="1315095" y="0"/>
                </a:cubicBezTo>
                <a:cubicBezTo>
                  <a:pt x="1604378" y="29538"/>
                  <a:pt x="1877409" y="22806"/>
                  <a:pt x="2038397" y="0"/>
                </a:cubicBezTo>
                <a:cubicBezTo>
                  <a:pt x="2199385" y="-22806"/>
                  <a:pt x="2475828" y="23864"/>
                  <a:pt x="2761699" y="0"/>
                </a:cubicBezTo>
                <a:cubicBezTo>
                  <a:pt x="3047570" y="-23864"/>
                  <a:pt x="3268300" y="-34190"/>
                  <a:pt x="3550756" y="0"/>
                </a:cubicBezTo>
                <a:cubicBezTo>
                  <a:pt x="3833212" y="34190"/>
                  <a:pt x="4151368" y="-27645"/>
                  <a:pt x="4339813" y="0"/>
                </a:cubicBezTo>
                <a:cubicBezTo>
                  <a:pt x="4528258" y="27645"/>
                  <a:pt x="4829493" y="-17087"/>
                  <a:pt x="4997360" y="0"/>
                </a:cubicBezTo>
                <a:cubicBezTo>
                  <a:pt x="5165227" y="17087"/>
                  <a:pt x="5330344" y="-6183"/>
                  <a:pt x="5457643" y="0"/>
                </a:cubicBezTo>
                <a:cubicBezTo>
                  <a:pt x="5584942" y="6183"/>
                  <a:pt x="6164588" y="43825"/>
                  <a:pt x="6575474" y="0"/>
                </a:cubicBezTo>
                <a:cubicBezTo>
                  <a:pt x="6572725" y="248891"/>
                  <a:pt x="6593476" y="343703"/>
                  <a:pt x="6575474" y="628421"/>
                </a:cubicBezTo>
                <a:cubicBezTo>
                  <a:pt x="6557472" y="913139"/>
                  <a:pt x="6593540" y="984961"/>
                  <a:pt x="6575474" y="1337065"/>
                </a:cubicBezTo>
                <a:cubicBezTo>
                  <a:pt x="6391688" y="1363711"/>
                  <a:pt x="6264334" y="1322125"/>
                  <a:pt x="5983681" y="1337065"/>
                </a:cubicBezTo>
                <a:cubicBezTo>
                  <a:pt x="5703028" y="1352005"/>
                  <a:pt x="5512252" y="1320523"/>
                  <a:pt x="5391889" y="1337065"/>
                </a:cubicBezTo>
                <a:cubicBezTo>
                  <a:pt x="5271526" y="1353607"/>
                  <a:pt x="4967028" y="1310524"/>
                  <a:pt x="4668587" y="1337065"/>
                </a:cubicBezTo>
                <a:cubicBezTo>
                  <a:pt x="4370146" y="1363606"/>
                  <a:pt x="4118021" y="1310508"/>
                  <a:pt x="3945284" y="1337065"/>
                </a:cubicBezTo>
                <a:cubicBezTo>
                  <a:pt x="3772547" y="1363622"/>
                  <a:pt x="3343114" y="1324748"/>
                  <a:pt x="3156228" y="1337065"/>
                </a:cubicBezTo>
                <a:cubicBezTo>
                  <a:pt x="2969342" y="1349382"/>
                  <a:pt x="2743055" y="1326026"/>
                  <a:pt x="2432925" y="1337065"/>
                </a:cubicBezTo>
                <a:cubicBezTo>
                  <a:pt x="2122795" y="1348104"/>
                  <a:pt x="1867489" y="1358457"/>
                  <a:pt x="1709623" y="1337065"/>
                </a:cubicBezTo>
                <a:cubicBezTo>
                  <a:pt x="1551757" y="1315673"/>
                  <a:pt x="1225424" y="1345790"/>
                  <a:pt x="986321" y="1337065"/>
                </a:cubicBezTo>
                <a:cubicBezTo>
                  <a:pt x="747218" y="1328340"/>
                  <a:pt x="265732" y="1329787"/>
                  <a:pt x="0" y="1337065"/>
                </a:cubicBezTo>
                <a:cubicBezTo>
                  <a:pt x="9794" y="1009694"/>
                  <a:pt x="-31769" y="940022"/>
                  <a:pt x="0" y="655162"/>
                </a:cubicBezTo>
                <a:cubicBezTo>
                  <a:pt x="31769" y="370302"/>
                  <a:pt x="31069" y="248314"/>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dist"/>
            <a:r>
              <a:rPr lang="en-US" altLang="ja-JP" sz="6700" dirty="0" err="1">
                <a:solidFill>
                  <a:srgbClr val="339C64"/>
                </a:solidFill>
                <a:latin typeface="HGｺﾞｼｯｸE" panose="020B0909000000000000" pitchFamily="49" charset="-128"/>
                <a:ea typeface="HGｺﾞｼｯｸE" panose="020B0909000000000000" pitchFamily="49" charset="-128"/>
              </a:rPr>
              <a:t>K</a:t>
            </a:r>
            <a:r>
              <a:rPr lang="en-US" altLang="ja-JP" dirty="0" err="1">
                <a:solidFill>
                  <a:schemeClr val="bg2">
                    <a:lumMod val="25000"/>
                  </a:schemeClr>
                </a:solidFill>
                <a:latin typeface="HGｺﾞｼｯｸE" panose="020B0909000000000000" pitchFamily="49" charset="-128"/>
                <a:ea typeface="HGｺﾞｼｯｸE" panose="020B0909000000000000" pitchFamily="49" charset="-128"/>
              </a:rPr>
              <a:t>omike</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ってなに？</a:t>
            </a:r>
          </a:p>
        </p:txBody>
      </p:sp>
    </p:spTree>
    <p:extLst>
      <p:ext uri="{BB962C8B-B14F-4D97-AF65-F5344CB8AC3E}">
        <p14:creationId xmlns:p14="http://schemas.microsoft.com/office/powerpoint/2010/main" val="195121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1968</TotalTime>
  <Words>1136</Words>
  <Application>Microsoft Office PowerPoint</Application>
  <PresentationFormat>ワイド画面</PresentationFormat>
  <Paragraphs>221</Paragraphs>
  <Slides>26</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26</vt:i4>
      </vt:variant>
    </vt:vector>
  </HeadingPairs>
  <TitlesOfParts>
    <vt:vector size="33" baseType="lpstr">
      <vt:lpstr>HGPｺﾞｼｯｸE</vt:lpstr>
      <vt:lpstr>HGｺﾞｼｯｸE</vt:lpstr>
      <vt:lpstr>HG丸ｺﾞｼｯｸM-PRO</vt:lpstr>
      <vt:lpstr>游ゴシック</vt:lpstr>
      <vt:lpstr>游ゴシック Light</vt:lpstr>
      <vt:lpstr>Arial</vt:lpstr>
      <vt:lpstr>Office テーマ</vt:lpstr>
      <vt:lpstr>PowerPoint プレゼンテーション</vt:lpstr>
      <vt:lpstr>本日の発表概要</vt:lpstr>
      <vt:lpstr>本日の発表概要</vt:lpstr>
      <vt:lpstr>PowerPoint プレゼンテーション</vt:lpstr>
      <vt:lpstr>チームの中で大事にしていたこと…</vt:lpstr>
      <vt:lpstr>本日の発表概要</vt:lpstr>
      <vt:lpstr>アプリができるまで</vt:lpstr>
      <vt:lpstr>アプリの概要</vt:lpstr>
      <vt:lpstr>Komikeってなに？</vt:lpstr>
      <vt:lpstr>PowerPoint プレゼンテーション</vt:lpstr>
      <vt:lpstr>PowerPoint プレゼンテーション</vt:lpstr>
      <vt:lpstr>PowerPoint プレゼンテーション</vt:lpstr>
      <vt:lpstr>PowerPoint プレゼンテーション</vt:lpstr>
      <vt:lpstr>本日の発表概要</vt:lpstr>
      <vt:lpstr>本日の発表概要</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本日の発表概要</vt:lpstr>
      <vt:lpstr>技術的な感想</vt:lpstr>
      <vt:lpstr>チーム開発する上での感想 </vt:lpstr>
      <vt:lpstr>本日の発表概要</vt:lpstr>
      <vt:lpstr>PowerPoint プレゼンテーション</vt:lpstr>
      <vt:lpstr>謝辞</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アジェンダ</dc:title>
  <dc:creator>奥冨　乃葵</dc:creator>
  <cp:lastModifiedBy>奥冨　乃葵</cp:lastModifiedBy>
  <cp:revision>97</cp:revision>
  <dcterms:created xsi:type="dcterms:W3CDTF">2021-06-21T07:35:29Z</dcterms:created>
  <dcterms:modified xsi:type="dcterms:W3CDTF">2021-06-25T07:13:22Z</dcterms:modified>
</cp:coreProperties>
</file>