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73" r:id="rId5"/>
    <p:sldId id="274" r:id="rId6"/>
    <p:sldId id="261" r:id="rId7"/>
    <p:sldId id="275" r:id="rId8"/>
    <p:sldId id="277" r:id="rId9"/>
    <p:sldId id="285" r:id="rId10"/>
    <p:sldId id="286" r:id="rId11"/>
    <p:sldId id="284" r:id="rId12"/>
    <p:sldId id="262" r:id="rId13"/>
    <p:sldId id="263" r:id="rId14"/>
    <p:sldId id="266" r:id="rId15"/>
    <p:sldId id="267" r:id="rId16"/>
    <p:sldId id="268" r:id="rId17"/>
    <p:sldId id="271" r:id="rId18"/>
    <p:sldId id="272" r:id="rId19"/>
    <p:sldId id="264" r:id="rId20"/>
    <p:sldId id="26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奥冨　乃葵" initials="奥冨　乃葵" lastIdx="2" clrIdx="0">
    <p:extLst>
      <p:ext uri="{19B8F6BF-5375-455C-9EA6-DF929625EA0E}">
        <p15:presenceInfo xmlns:p15="http://schemas.microsoft.com/office/powerpoint/2012/main" userId="S::okutomi@seplus2016.onmicrosoft.com::a823d9ae-fd5f-43f8-a93a-931e985154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B73"/>
    <a:srgbClr val="EA5953"/>
    <a:srgbClr val="339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0:55.94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30,'0'-12,"0"-6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1.38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5.90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6.900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1,'0'7,"0"9,0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0:55.94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30,'0'-12,"0"-6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3.972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1,'14'0,"5"0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4.916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74 1,'-7'0,"-9"0,-9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1.38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5.90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6.900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1,'0'7,"0"9,0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0:55.94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30,'0'-12,"0"-6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3.972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1,'14'0,"5"0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3.972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1,'14'0,"5"0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4.916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74 1,'-7'0,"-9"0,-9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1.38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5.90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6.900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1,'0'7,"0"9,0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4.916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74 1,'-7'0,"-9"0,-9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1.38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5.908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56.900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1 1,'0'7,"0"9,0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0:55.940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30,'0'-12,"0"-6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3.972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0 1,'14'0,"5"0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08:41:24.916"/>
    </inkml:context>
    <inkml:brush xml:id="br0">
      <inkml:brushProperty name="width" value="0.2" units="cm"/>
      <inkml:brushProperty name="height" value="1.2" units="cm"/>
      <inkml:brushProperty name="color" value="#333333"/>
      <inkml:brushProperty name="ignorePressure" value="1"/>
      <inkml:brushProperty name="inkEffects" value="pencil"/>
    </inkml:brush>
  </inkml:definitions>
  <inkml:trace contextRef="#ctx0" brushRef="#br0">74 1,'-7'0,"-9"0,-9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03C81-929F-483A-98BB-BB2CF053AE2D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5E13-CD2C-4D61-B854-DA341EE70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A5EF0-B04C-4251-992B-93610F04C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6F142-D19D-4D4E-A5FE-566F8D8C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C52394-157C-4B42-989D-5F89AFD2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119C-2354-4688-87AF-BA4D599B614A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B8C8E-AE0A-48C8-8424-4D41582A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669D1C-6FDE-44AF-ADC9-4CAEC942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4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145AD-9AE4-4938-8CA1-CA8E7E7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7BEF73-9FEE-4A39-AADF-867DAE99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44449-4723-47C3-B143-831065B0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3E0-6774-48D5-9E5B-1372A99EF6A3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D5930-A464-432E-8CB5-0FD4E6A1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4ABB9C-983F-469D-84EE-7BD867B2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4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917D27-8ECC-40A8-A3A9-AD398D19E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02C314-BF68-4DBF-8BF2-DCC2A86E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40EFA-6584-487F-B57F-48013A5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07BB-F824-4087-9C81-042947DFC4FF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35E7-FC07-47C9-B1B3-24369D4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14973-8A8D-4CF9-9288-58662A3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06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9E88D-7B41-4CE5-B198-9536EAA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4F52E-5DD6-4CF0-9C19-31DF5A56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0D2783-2D1C-499F-AC4E-7BA92E4C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56B-4124-4AE7-BA58-25D8C34EA35D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48398-673C-4DC6-A972-CD0A48CB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E200F-25EA-40A1-A72B-622638D4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7467D-DB38-461E-852B-D811AFF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8A994-1399-4267-80DA-515DDA7F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D0B5F-5FC5-4ECF-AE80-0C99A158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477F-8A23-45E9-8825-9EA9DD275D71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2400B-B44F-4966-9C19-D870CFD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883B5-823C-45BD-80C5-4BB4319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0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411CF-118C-4C35-BE0E-64B6A1C1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A3663-E7FA-49D3-8A91-14FC268C0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4B278-E94F-4104-882E-1F614503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B1D8D8-E4C7-45F2-A798-8D5E71F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B1BF-3ED8-48B6-9488-6F1BFD7EF0FE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489DD7-FA25-4501-8FA0-1467E60B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AC7BB8-A3FF-4E50-96A3-988D1E96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8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273CB-EAB2-40DE-8738-42B17BAD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01726-79AC-40AD-B35B-61962ABE4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DFC8A-2518-42D7-A90A-D92ED9C1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8EDF67-7D23-4FC6-BDA1-FF96F1E5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7264DA-1310-42B4-9DF0-18097BE22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F197AC-49F1-4524-A081-CEB37F3A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6A82-8CC5-4DB7-A903-10DB7659B13D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452D83-2863-469F-9584-7E145D6F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56BE1B-DEFC-441B-A0D1-B4054671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8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B9C1B-B12A-4A06-8401-593F2A5F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7AC5AD-9E54-4F76-983E-0B822019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948-5964-47DF-AEF9-152195EC64FF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7DA6E3-8E2C-48AA-8243-FB0E088C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14FFFB-6BA3-4235-B505-F2F648ED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3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25D27C-04F6-4666-B89D-31947AC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6E1C-A13F-4D7E-9041-77A826B4C2A6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BF1E20-AEB1-4208-8A6C-DC166AE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521744-87ED-4D6A-BF88-ED912DD6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8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39051E-8A6D-4CFA-A942-941F432C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C8F45-0020-42AB-8B95-0F5B5ED6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9E6F5D-0F3B-4837-B9E3-CBFB64ED6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443791-C192-459E-A85F-EBD5295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2256-B6C1-4A6A-936B-57DE2787165A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9D5C8E-4537-4FEC-9D04-29A639DF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D59A0C-03BF-4B95-88FA-B957D0F4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1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C2061-B2DA-44B7-B506-E40C98D8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DF714A-12CB-45FB-8D91-FB7DDE65B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FC25E7-DC54-4D7E-B017-4CDA3ED4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627D84-55B4-40A6-BC2A-903AAD87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EE72-A018-4906-AC4F-E843DC950C79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E645FB-9E06-4D00-86CB-E744B86F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92C38B-62BE-490B-96E3-5A3C88B9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48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0B5E1F-FEC0-4F44-B9C3-45454B7B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6464A4-2468-47CA-9369-E16324A7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753EC-6C5A-4F02-BAAF-8D3458CE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2E0C-129F-49D3-A727-51B2C8F82073}" type="datetime1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4338DB-98CF-4DA3-8E73-D7B8DD2CD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99AB4-F2BA-410C-84E4-B9AD9E98D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AC4E-5DA3-40AF-82FE-65EF33A80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6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0.png"/><Relationship Id="rId18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17.xml"/><Relationship Id="rId17" Type="http://schemas.microsoft.com/office/2007/relationships/hdphoto" Target="../media/hdphoto4.wdp"/><Relationship Id="rId2" Type="http://schemas.openxmlformats.org/officeDocument/2006/relationships/customXml" Target="../ink/ink1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16.xml"/><Relationship Id="rId9" Type="http://schemas.openxmlformats.org/officeDocument/2006/relationships/image" Target="../media/image8.png"/><Relationship Id="rId1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customXml" Target="../ink/ink23.xml"/><Relationship Id="rId17" Type="http://schemas.microsoft.com/office/2007/relationships/hdphoto" Target="../media/hdphoto5.wdp"/><Relationship Id="rId2" Type="http://schemas.openxmlformats.org/officeDocument/2006/relationships/customXml" Target="../ink/ink19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22.xml"/><Relationship Id="rId19" Type="http://schemas.microsoft.com/office/2007/relationships/hdphoto" Target="../media/hdphoto6.wdp"/><Relationship Id="rId9" Type="http://schemas.openxmlformats.org/officeDocument/2006/relationships/image" Target="../media/image8.png"/><Relationship Id="rId14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image" Target="../media/image4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0.png"/><Relationship Id="rId18" Type="http://schemas.microsoft.com/office/2007/relationships/hdphoto" Target="../media/hdphoto3.wdp"/><Relationship Id="rId7" Type="http://schemas.openxmlformats.org/officeDocument/2006/relationships/image" Target="../media/image7.png"/><Relationship Id="rId12" Type="http://schemas.openxmlformats.org/officeDocument/2006/relationships/customXml" Target="../ink/ink11.xml"/><Relationship Id="rId17" Type="http://schemas.openxmlformats.org/officeDocument/2006/relationships/image" Target="../media/image17.png"/><Relationship Id="rId2" Type="http://schemas.openxmlformats.org/officeDocument/2006/relationships/customXml" Target="../ink/ink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10.xml"/><Relationship Id="rId9" Type="http://schemas.openxmlformats.org/officeDocument/2006/relationships/image" Target="../media/image8.png"/><Relationship Id="rId1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 descr="ノートパソコン, コンピュータ, 屋内, 人 が含まれている画像&#10;&#10;自動的に生成された説明">
            <a:extLst>
              <a:ext uri="{FF2B5EF4-FFF2-40B4-BE49-F238E27FC236}">
                <a16:creationId xmlns:a16="http://schemas.microsoft.com/office/drawing/2014/main" id="{504D9CB3-7FD9-49A3-8936-243D7B2D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16" r="799" b="1"/>
          <a:stretch/>
        </p:blipFill>
        <p:spPr>
          <a:xfrm>
            <a:off x="3017903" y="0"/>
            <a:ext cx="921684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3ACDF8-8AA7-43D6-AA54-C50E3EE46DC2}"/>
              </a:ext>
            </a:extLst>
          </p:cNvPr>
          <p:cNvSpPr txBox="1"/>
          <p:nvPr/>
        </p:nvSpPr>
        <p:spPr>
          <a:xfrm>
            <a:off x="675249" y="2799471"/>
            <a:ext cx="4568767" cy="938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571ABB-94A0-40B4-B440-76CA82E0462F}"/>
              </a:ext>
            </a:extLst>
          </p:cNvPr>
          <p:cNvSpPr txBox="1"/>
          <p:nvPr/>
        </p:nvSpPr>
        <p:spPr>
          <a:xfrm>
            <a:off x="192156" y="1371410"/>
            <a:ext cx="63610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altLang="ja-JP" sz="320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>
              <a:spcAft>
                <a:spcPts val="600"/>
              </a:spcAft>
            </a:pPr>
            <a:endParaRPr kumimoji="1" lang="ja-JP" altLang="en-US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9376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14:cNvPr>
              <p14:cNvContentPartPr/>
              <p14:nvPr/>
            </p14:nvContentPartPr>
            <p14:xfrm>
              <a:off x="491196" y="2336330"/>
              <a:ext cx="360" cy="111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96" y="2120330"/>
                <a:ext cx="7200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1C642D4-EB54-4DAB-9C68-B3116BA5C21F}"/>
              </a:ext>
            </a:extLst>
          </p:cNvPr>
          <p:cNvGrpSpPr/>
          <p:nvPr/>
        </p:nvGrpSpPr>
        <p:grpSpPr>
          <a:xfrm>
            <a:off x="11001902" y="3170230"/>
            <a:ext cx="486720" cy="45000"/>
            <a:chOff x="11001902" y="3170230"/>
            <a:chExt cx="486720" cy="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14:cNvPr>
                <p14:cNvContentPartPr/>
                <p14:nvPr/>
              </p14:nvContentPartPr>
              <p14:xfrm>
                <a:off x="11001902" y="3214870"/>
                <a:ext cx="12240" cy="3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65902" y="2999230"/>
                  <a:ext cx="83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14:cNvPr>
                <p14:cNvContentPartPr/>
                <p14:nvPr/>
              </p14:nvContentPartPr>
              <p14:xfrm>
                <a:off x="11461982" y="3170230"/>
                <a:ext cx="26640" cy="3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26342" y="2954590"/>
                  <a:ext cx="9828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14:cNvPr>
              <p14:cNvContentPartPr/>
              <p14:nvPr/>
            </p14:nvContentPartPr>
            <p14:xfrm>
              <a:off x="3259382" y="486430"/>
              <a:ext cx="360" cy="36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382" y="27043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14:cNvPr>
              <p14:cNvContentPartPr/>
              <p14:nvPr/>
            </p14:nvContentPartPr>
            <p14:xfrm>
              <a:off x="4438742" y="1798990"/>
              <a:ext cx="360" cy="36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2742" y="158335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14:cNvPr>
              <p14:cNvContentPartPr/>
              <p14:nvPr/>
            </p14:nvContentPartPr>
            <p14:xfrm>
              <a:off x="3391862" y="308950"/>
              <a:ext cx="360" cy="1548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222" y="93310"/>
                <a:ext cx="7200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タイトル 2">
            <a:extLst>
              <a:ext uri="{FF2B5EF4-FFF2-40B4-BE49-F238E27FC236}">
                <a16:creationId xmlns:a16="http://schemas.microsoft.com/office/drawing/2014/main" id="{E80234A5-696F-4ACE-9F72-E2E677FBE976}"/>
              </a:ext>
            </a:extLst>
          </p:cNvPr>
          <p:cNvSpPr txBox="1">
            <a:spLocks/>
          </p:cNvSpPr>
          <p:nvPr/>
        </p:nvSpPr>
        <p:spPr>
          <a:xfrm>
            <a:off x="1093125" y="41657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8" name="タイトル 2">
            <a:extLst>
              <a:ext uri="{FF2B5EF4-FFF2-40B4-BE49-F238E27FC236}">
                <a16:creationId xmlns:a16="http://schemas.microsoft.com/office/drawing/2014/main" id="{4924C364-AB6A-44B1-99D3-C539DB559B69}"/>
              </a:ext>
            </a:extLst>
          </p:cNvPr>
          <p:cNvSpPr txBox="1">
            <a:spLocks/>
          </p:cNvSpPr>
          <p:nvPr/>
        </p:nvSpPr>
        <p:spPr>
          <a:xfrm>
            <a:off x="2313193" y="466004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タイトル 2">
            <a:extLst>
              <a:ext uri="{FF2B5EF4-FFF2-40B4-BE49-F238E27FC236}">
                <a16:creationId xmlns:a16="http://schemas.microsoft.com/office/drawing/2014/main" id="{E9AF0934-E5C2-40AF-8EC6-2E89B07CC8C6}"/>
              </a:ext>
            </a:extLst>
          </p:cNvPr>
          <p:cNvSpPr txBox="1">
            <a:spLocks/>
          </p:cNvSpPr>
          <p:nvPr/>
        </p:nvSpPr>
        <p:spPr>
          <a:xfrm>
            <a:off x="2944826" y="431763"/>
            <a:ext cx="856918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1" name="タイトル 2">
            <a:extLst>
              <a:ext uri="{FF2B5EF4-FFF2-40B4-BE49-F238E27FC236}">
                <a16:creationId xmlns:a16="http://schemas.microsoft.com/office/drawing/2014/main" id="{7EE366B2-9C7E-47E8-82CD-00E381EA894A}"/>
              </a:ext>
            </a:extLst>
          </p:cNvPr>
          <p:cNvSpPr txBox="1">
            <a:spLocks/>
          </p:cNvSpPr>
          <p:nvPr/>
        </p:nvSpPr>
        <p:spPr>
          <a:xfrm>
            <a:off x="3995273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タイトル 2">
            <a:extLst>
              <a:ext uri="{FF2B5EF4-FFF2-40B4-BE49-F238E27FC236}">
                <a16:creationId xmlns:a16="http://schemas.microsoft.com/office/drawing/2014/main" id="{739C6FDF-FC87-498B-876A-63CB04E4DB7B}"/>
              </a:ext>
            </a:extLst>
          </p:cNvPr>
          <p:cNvSpPr txBox="1">
            <a:spLocks/>
          </p:cNvSpPr>
          <p:nvPr/>
        </p:nvSpPr>
        <p:spPr>
          <a:xfrm>
            <a:off x="4514897" y="26255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4" name="タイトル 2">
            <a:extLst>
              <a:ext uri="{FF2B5EF4-FFF2-40B4-BE49-F238E27FC236}">
                <a16:creationId xmlns:a16="http://schemas.microsoft.com/office/drawing/2014/main" id="{55C99536-8021-4B14-B9B1-E3F5321E54A3}"/>
              </a:ext>
            </a:extLst>
          </p:cNvPr>
          <p:cNvSpPr txBox="1">
            <a:spLocks/>
          </p:cNvSpPr>
          <p:nvPr/>
        </p:nvSpPr>
        <p:spPr>
          <a:xfrm>
            <a:off x="5062315" y="43111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5" name="タイトル 2">
            <a:extLst>
              <a:ext uri="{FF2B5EF4-FFF2-40B4-BE49-F238E27FC236}">
                <a16:creationId xmlns:a16="http://schemas.microsoft.com/office/drawing/2014/main" id="{DAEA0B30-2D92-4977-AD82-FF98D813FDE8}"/>
              </a:ext>
            </a:extLst>
          </p:cNvPr>
          <p:cNvSpPr txBox="1">
            <a:spLocks/>
          </p:cNvSpPr>
          <p:nvPr/>
        </p:nvSpPr>
        <p:spPr>
          <a:xfrm>
            <a:off x="8390727" y="1103025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B90CF53-C12D-4EE6-8C48-109CFF6EBA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2824527"/>
            <a:ext cx="4786162" cy="4786162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A8E9E6A7-B101-4A4A-B130-B3D13DF877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33" y="102988"/>
            <a:ext cx="8096760" cy="8096760"/>
          </a:xfrm>
          <a:prstGeom prst="rect">
            <a:avLst/>
          </a:prstGeom>
        </p:spPr>
      </p:pic>
      <p:sp>
        <p:nvSpPr>
          <p:cNvPr id="18" name="タイトル 6">
            <a:extLst>
              <a:ext uri="{FF2B5EF4-FFF2-40B4-BE49-F238E27FC236}">
                <a16:creationId xmlns:a16="http://schemas.microsoft.com/office/drawing/2014/main" id="{10F8BBB9-8F2D-40B6-8C0C-4980F6E9D8A4}"/>
              </a:ext>
            </a:extLst>
          </p:cNvPr>
          <p:cNvSpPr txBox="1">
            <a:spLocks/>
          </p:cNvSpPr>
          <p:nvPr/>
        </p:nvSpPr>
        <p:spPr>
          <a:xfrm>
            <a:off x="505534" y="522485"/>
            <a:ext cx="4738785" cy="1226880"/>
          </a:xfrm>
          <a:custGeom>
            <a:avLst/>
            <a:gdLst>
              <a:gd name="connsiteX0" fmla="*/ 0 w 4738785"/>
              <a:gd name="connsiteY0" fmla="*/ 0 h 1226880"/>
              <a:gd name="connsiteX1" fmla="*/ 724357 w 4738785"/>
              <a:gd name="connsiteY1" fmla="*/ 0 h 1226880"/>
              <a:gd name="connsiteX2" fmla="*/ 1496102 w 4738785"/>
              <a:gd name="connsiteY2" fmla="*/ 0 h 1226880"/>
              <a:gd name="connsiteX3" fmla="*/ 2125684 w 4738785"/>
              <a:gd name="connsiteY3" fmla="*/ 0 h 1226880"/>
              <a:gd name="connsiteX4" fmla="*/ 2802653 w 4738785"/>
              <a:gd name="connsiteY4" fmla="*/ 0 h 1226880"/>
              <a:gd name="connsiteX5" fmla="*/ 3432234 w 4738785"/>
              <a:gd name="connsiteY5" fmla="*/ 0 h 1226880"/>
              <a:gd name="connsiteX6" fmla="*/ 4014428 w 4738785"/>
              <a:gd name="connsiteY6" fmla="*/ 0 h 1226880"/>
              <a:gd name="connsiteX7" fmla="*/ 4738785 w 4738785"/>
              <a:gd name="connsiteY7" fmla="*/ 0 h 1226880"/>
              <a:gd name="connsiteX8" fmla="*/ 4738785 w 4738785"/>
              <a:gd name="connsiteY8" fmla="*/ 625709 h 1226880"/>
              <a:gd name="connsiteX9" fmla="*/ 4738785 w 4738785"/>
              <a:gd name="connsiteY9" fmla="*/ 1226880 h 1226880"/>
              <a:gd name="connsiteX10" fmla="*/ 4061816 w 4738785"/>
              <a:gd name="connsiteY10" fmla="*/ 1226880 h 1226880"/>
              <a:gd name="connsiteX11" fmla="*/ 3384846 w 4738785"/>
              <a:gd name="connsiteY11" fmla="*/ 1226880 h 1226880"/>
              <a:gd name="connsiteX12" fmla="*/ 2755265 w 4738785"/>
              <a:gd name="connsiteY12" fmla="*/ 1226880 h 1226880"/>
              <a:gd name="connsiteX13" fmla="*/ 2125684 w 4738785"/>
              <a:gd name="connsiteY13" fmla="*/ 1226880 h 1226880"/>
              <a:gd name="connsiteX14" fmla="*/ 1448714 w 4738785"/>
              <a:gd name="connsiteY14" fmla="*/ 1226880 h 1226880"/>
              <a:gd name="connsiteX15" fmla="*/ 724357 w 4738785"/>
              <a:gd name="connsiteY15" fmla="*/ 1226880 h 1226880"/>
              <a:gd name="connsiteX16" fmla="*/ 0 w 4738785"/>
              <a:gd name="connsiteY16" fmla="*/ 1226880 h 1226880"/>
              <a:gd name="connsiteX17" fmla="*/ 0 w 4738785"/>
              <a:gd name="connsiteY17" fmla="*/ 637978 h 1226880"/>
              <a:gd name="connsiteX18" fmla="*/ 0 w 4738785"/>
              <a:gd name="connsiteY18" fmla="*/ 0 h 122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38785" h="1226880" fill="none" extrusionOk="0">
                <a:moveTo>
                  <a:pt x="0" y="0"/>
                </a:moveTo>
                <a:cubicBezTo>
                  <a:pt x="291145" y="17929"/>
                  <a:pt x="519339" y="-7610"/>
                  <a:pt x="724357" y="0"/>
                </a:cubicBezTo>
                <a:cubicBezTo>
                  <a:pt x="929375" y="7610"/>
                  <a:pt x="1297972" y="-14562"/>
                  <a:pt x="1496102" y="0"/>
                </a:cubicBezTo>
                <a:cubicBezTo>
                  <a:pt x="1694232" y="14562"/>
                  <a:pt x="1829537" y="-12837"/>
                  <a:pt x="2125684" y="0"/>
                </a:cubicBezTo>
                <a:cubicBezTo>
                  <a:pt x="2421831" y="12837"/>
                  <a:pt x="2499281" y="-30347"/>
                  <a:pt x="2802653" y="0"/>
                </a:cubicBezTo>
                <a:cubicBezTo>
                  <a:pt x="3106025" y="30347"/>
                  <a:pt x="3208366" y="-15495"/>
                  <a:pt x="3432234" y="0"/>
                </a:cubicBezTo>
                <a:cubicBezTo>
                  <a:pt x="3656102" y="15495"/>
                  <a:pt x="3854957" y="-6691"/>
                  <a:pt x="4014428" y="0"/>
                </a:cubicBezTo>
                <a:cubicBezTo>
                  <a:pt x="4173899" y="6691"/>
                  <a:pt x="4423869" y="26693"/>
                  <a:pt x="4738785" y="0"/>
                </a:cubicBezTo>
                <a:cubicBezTo>
                  <a:pt x="4758219" y="287191"/>
                  <a:pt x="4716857" y="346881"/>
                  <a:pt x="4738785" y="625709"/>
                </a:cubicBezTo>
                <a:cubicBezTo>
                  <a:pt x="4760713" y="904537"/>
                  <a:pt x="4755369" y="1086907"/>
                  <a:pt x="4738785" y="1226880"/>
                </a:cubicBezTo>
                <a:cubicBezTo>
                  <a:pt x="4528618" y="1254049"/>
                  <a:pt x="4268985" y="1252900"/>
                  <a:pt x="4061816" y="1226880"/>
                </a:cubicBezTo>
                <a:cubicBezTo>
                  <a:pt x="3854647" y="1200860"/>
                  <a:pt x="3588663" y="1236649"/>
                  <a:pt x="3384846" y="1226880"/>
                </a:cubicBezTo>
                <a:cubicBezTo>
                  <a:pt x="3181029" y="1217112"/>
                  <a:pt x="2952992" y="1221078"/>
                  <a:pt x="2755265" y="1226880"/>
                </a:cubicBezTo>
                <a:cubicBezTo>
                  <a:pt x="2557538" y="1232682"/>
                  <a:pt x="2347845" y="1253339"/>
                  <a:pt x="2125684" y="1226880"/>
                </a:cubicBezTo>
                <a:cubicBezTo>
                  <a:pt x="1903523" y="1200421"/>
                  <a:pt x="1586457" y="1256297"/>
                  <a:pt x="1448714" y="1226880"/>
                </a:cubicBezTo>
                <a:cubicBezTo>
                  <a:pt x="1310971" y="1197464"/>
                  <a:pt x="875286" y="1219836"/>
                  <a:pt x="724357" y="1226880"/>
                </a:cubicBezTo>
                <a:cubicBezTo>
                  <a:pt x="573428" y="1233924"/>
                  <a:pt x="312612" y="1210817"/>
                  <a:pt x="0" y="1226880"/>
                </a:cubicBezTo>
                <a:cubicBezTo>
                  <a:pt x="7945" y="941393"/>
                  <a:pt x="-1642" y="930879"/>
                  <a:pt x="0" y="637978"/>
                </a:cubicBezTo>
                <a:cubicBezTo>
                  <a:pt x="1642" y="345077"/>
                  <a:pt x="25659" y="215972"/>
                  <a:pt x="0" y="0"/>
                </a:cubicBezTo>
                <a:close/>
              </a:path>
              <a:path w="4738785" h="1226880" stroke="0" extrusionOk="0">
                <a:moveTo>
                  <a:pt x="0" y="0"/>
                </a:moveTo>
                <a:cubicBezTo>
                  <a:pt x="255850" y="-22423"/>
                  <a:pt x="535426" y="5536"/>
                  <a:pt x="676969" y="0"/>
                </a:cubicBezTo>
                <a:cubicBezTo>
                  <a:pt x="818512" y="-5536"/>
                  <a:pt x="1069173" y="-20901"/>
                  <a:pt x="1353939" y="0"/>
                </a:cubicBezTo>
                <a:cubicBezTo>
                  <a:pt x="1638705" y="20901"/>
                  <a:pt x="1927031" y="-25257"/>
                  <a:pt x="2078296" y="0"/>
                </a:cubicBezTo>
                <a:cubicBezTo>
                  <a:pt x="2229561" y="25257"/>
                  <a:pt x="2472689" y="-13734"/>
                  <a:pt x="2802653" y="0"/>
                </a:cubicBezTo>
                <a:cubicBezTo>
                  <a:pt x="3132617" y="13734"/>
                  <a:pt x="3411307" y="-17111"/>
                  <a:pt x="3574398" y="0"/>
                </a:cubicBezTo>
                <a:cubicBezTo>
                  <a:pt x="3737490" y="17111"/>
                  <a:pt x="4383619" y="6172"/>
                  <a:pt x="4738785" y="0"/>
                </a:cubicBezTo>
                <a:cubicBezTo>
                  <a:pt x="4708765" y="284959"/>
                  <a:pt x="4733834" y="317298"/>
                  <a:pt x="4738785" y="613440"/>
                </a:cubicBezTo>
                <a:cubicBezTo>
                  <a:pt x="4743736" y="909582"/>
                  <a:pt x="4746051" y="928879"/>
                  <a:pt x="4738785" y="1226880"/>
                </a:cubicBezTo>
                <a:cubicBezTo>
                  <a:pt x="4426053" y="1247285"/>
                  <a:pt x="4315639" y="1232721"/>
                  <a:pt x="3967040" y="1226880"/>
                </a:cubicBezTo>
                <a:cubicBezTo>
                  <a:pt x="3618442" y="1221039"/>
                  <a:pt x="3602538" y="1196508"/>
                  <a:pt x="3337459" y="1226880"/>
                </a:cubicBezTo>
                <a:cubicBezTo>
                  <a:pt x="3072380" y="1257252"/>
                  <a:pt x="2799184" y="1232376"/>
                  <a:pt x="2613101" y="1226880"/>
                </a:cubicBezTo>
                <a:cubicBezTo>
                  <a:pt x="2427018" y="1221384"/>
                  <a:pt x="2196140" y="1233479"/>
                  <a:pt x="2030908" y="1226880"/>
                </a:cubicBezTo>
                <a:cubicBezTo>
                  <a:pt x="1865676" y="1220281"/>
                  <a:pt x="1619892" y="1240988"/>
                  <a:pt x="1401326" y="1226880"/>
                </a:cubicBezTo>
                <a:cubicBezTo>
                  <a:pt x="1182760" y="1212772"/>
                  <a:pt x="1028925" y="1202086"/>
                  <a:pt x="676969" y="1226880"/>
                </a:cubicBezTo>
                <a:cubicBezTo>
                  <a:pt x="325013" y="1251674"/>
                  <a:pt x="324806" y="1232336"/>
                  <a:pt x="0" y="1226880"/>
                </a:cubicBezTo>
                <a:cubicBezTo>
                  <a:pt x="31742" y="980877"/>
                  <a:pt x="-24293" y="830354"/>
                  <a:pt x="0" y="588902"/>
                </a:cubicBezTo>
                <a:cubicBezTo>
                  <a:pt x="24293" y="347450"/>
                  <a:pt x="8953" y="21955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4117270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ja-JP" sz="6000" dirty="0">
                <a:solidFill>
                  <a:srgbClr val="E7DB73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Q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＆</a:t>
            </a:r>
            <a:r>
              <a:rPr lang="en-US" altLang="ja-JP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ルーム</a:t>
            </a:r>
          </a:p>
        </p:txBody>
      </p:sp>
    </p:spTree>
    <p:extLst>
      <p:ext uri="{BB962C8B-B14F-4D97-AF65-F5344CB8AC3E}">
        <p14:creationId xmlns:p14="http://schemas.microsoft.com/office/powerpoint/2010/main" val="35123871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984C5C2C-B482-4830-80B0-D14FC71BBD52}"/>
              </a:ext>
            </a:extLst>
          </p:cNvPr>
          <p:cNvSpPr/>
          <p:nvPr/>
        </p:nvSpPr>
        <p:spPr>
          <a:xfrm>
            <a:off x="3762974" y="108985"/>
            <a:ext cx="3575490" cy="902628"/>
          </a:xfrm>
          <a:prstGeom prst="borderCallout2">
            <a:avLst>
              <a:gd name="adj1" fmla="val 49417"/>
              <a:gd name="adj2" fmla="val -537"/>
              <a:gd name="adj3" fmla="val 49417"/>
              <a:gd name="adj4" fmla="val -22204"/>
              <a:gd name="adj5" fmla="val 70983"/>
              <a:gd name="adj6" fmla="val -36343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受講者同士のコミュニケーションが少ない気がする</a:t>
            </a:r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id="{773531D9-95A6-4BB0-B4BF-4259979240B9}"/>
              </a:ext>
            </a:extLst>
          </p:cNvPr>
          <p:cNvSpPr/>
          <p:nvPr/>
        </p:nvSpPr>
        <p:spPr>
          <a:xfrm>
            <a:off x="3829149" y="1278383"/>
            <a:ext cx="4099253" cy="1041213"/>
          </a:xfrm>
          <a:prstGeom prst="borderCallout2">
            <a:avLst>
              <a:gd name="adj1" fmla="val 18750"/>
              <a:gd name="adj2" fmla="val 166"/>
              <a:gd name="adj3" fmla="val 19688"/>
              <a:gd name="adj4" fmla="val -16839"/>
              <a:gd name="adj5" fmla="val 124988"/>
              <a:gd name="adj6" fmla="val -47178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みんなともっと仲良くなりたい！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37BE21E-0BB0-4F75-A769-109DEBEC2B58}"/>
              </a:ext>
            </a:extLst>
          </p:cNvPr>
          <p:cNvSpPr/>
          <p:nvPr/>
        </p:nvSpPr>
        <p:spPr>
          <a:xfrm>
            <a:off x="340968" y="41466"/>
            <a:ext cx="2118174" cy="1995147"/>
          </a:xfrm>
          <a:custGeom>
            <a:avLst/>
            <a:gdLst>
              <a:gd name="connsiteX0" fmla="*/ 0 w 2118174"/>
              <a:gd name="connsiteY0" fmla="*/ 997574 h 1995147"/>
              <a:gd name="connsiteX1" fmla="*/ 1059087 w 2118174"/>
              <a:gd name="connsiteY1" fmla="*/ 0 h 1995147"/>
              <a:gd name="connsiteX2" fmla="*/ 2118174 w 2118174"/>
              <a:gd name="connsiteY2" fmla="*/ 997574 h 1995147"/>
              <a:gd name="connsiteX3" fmla="*/ 1059087 w 2118174"/>
              <a:gd name="connsiteY3" fmla="*/ 1995148 h 1995147"/>
              <a:gd name="connsiteX4" fmla="*/ 0 w 2118174"/>
              <a:gd name="connsiteY4" fmla="*/ 997574 h 199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174" h="1995147" fill="none" extrusionOk="0">
                <a:moveTo>
                  <a:pt x="0" y="997574"/>
                </a:moveTo>
                <a:cubicBezTo>
                  <a:pt x="45277" y="440829"/>
                  <a:pt x="600544" y="69266"/>
                  <a:pt x="1059087" y="0"/>
                </a:cubicBezTo>
                <a:cubicBezTo>
                  <a:pt x="1605351" y="-10661"/>
                  <a:pt x="2186580" y="462073"/>
                  <a:pt x="2118174" y="997574"/>
                </a:cubicBezTo>
                <a:cubicBezTo>
                  <a:pt x="2134097" y="1546927"/>
                  <a:pt x="1631896" y="2007998"/>
                  <a:pt x="1059087" y="1995148"/>
                </a:cubicBezTo>
                <a:cubicBezTo>
                  <a:pt x="505132" y="2090323"/>
                  <a:pt x="1980" y="1568715"/>
                  <a:pt x="0" y="997574"/>
                </a:cubicBezTo>
                <a:close/>
              </a:path>
              <a:path w="2118174" h="1995147" stroke="0" extrusionOk="0">
                <a:moveTo>
                  <a:pt x="0" y="997574"/>
                </a:moveTo>
                <a:cubicBezTo>
                  <a:pt x="32453" y="417581"/>
                  <a:pt x="372445" y="88519"/>
                  <a:pt x="1059087" y="0"/>
                </a:cubicBezTo>
                <a:cubicBezTo>
                  <a:pt x="1636910" y="-34895"/>
                  <a:pt x="2050647" y="530687"/>
                  <a:pt x="2118174" y="997574"/>
                </a:cubicBezTo>
                <a:cubicBezTo>
                  <a:pt x="2135868" y="1589610"/>
                  <a:pt x="1645837" y="1937309"/>
                  <a:pt x="1059087" y="1995148"/>
                </a:cubicBezTo>
                <a:cubicBezTo>
                  <a:pt x="468944" y="2037249"/>
                  <a:pt x="-22208" y="1542648"/>
                  <a:pt x="0" y="997574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46392E-5A4B-4CFA-A1A1-F5773E1115EF}"/>
              </a:ext>
            </a:extLst>
          </p:cNvPr>
          <p:cNvSpPr/>
          <p:nvPr/>
        </p:nvSpPr>
        <p:spPr>
          <a:xfrm>
            <a:off x="188112" y="2406017"/>
            <a:ext cx="2427904" cy="2101533"/>
          </a:xfrm>
          <a:custGeom>
            <a:avLst/>
            <a:gdLst>
              <a:gd name="connsiteX0" fmla="*/ 0 w 2427904"/>
              <a:gd name="connsiteY0" fmla="*/ 1050767 h 2101533"/>
              <a:gd name="connsiteX1" fmla="*/ 1213952 w 2427904"/>
              <a:gd name="connsiteY1" fmla="*/ 0 h 2101533"/>
              <a:gd name="connsiteX2" fmla="*/ 2427904 w 2427904"/>
              <a:gd name="connsiteY2" fmla="*/ 1050767 h 2101533"/>
              <a:gd name="connsiteX3" fmla="*/ 1213952 w 2427904"/>
              <a:gd name="connsiteY3" fmla="*/ 2101534 h 2101533"/>
              <a:gd name="connsiteX4" fmla="*/ 0 w 2427904"/>
              <a:gd name="connsiteY4" fmla="*/ 1050767 h 21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904" h="2101533" fill="none" extrusionOk="0">
                <a:moveTo>
                  <a:pt x="0" y="1050767"/>
                </a:moveTo>
                <a:cubicBezTo>
                  <a:pt x="21189" y="488152"/>
                  <a:pt x="443631" y="-125246"/>
                  <a:pt x="1213952" y="0"/>
                </a:cubicBezTo>
                <a:cubicBezTo>
                  <a:pt x="1757991" y="7937"/>
                  <a:pt x="2386286" y="638625"/>
                  <a:pt x="2427904" y="1050767"/>
                </a:cubicBezTo>
                <a:cubicBezTo>
                  <a:pt x="2428410" y="1480257"/>
                  <a:pt x="1786408" y="2135069"/>
                  <a:pt x="1213952" y="2101534"/>
                </a:cubicBezTo>
                <a:cubicBezTo>
                  <a:pt x="450217" y="1980830"/>
                  <a:pt x="129820" y="1558278"/>
                  <a:pt x="0" y="1050767"/>
                </a:cubicBezTo>
                <a:close/>
              </a:path>
              <a:path w="2427904" h="2101533" stroke="0" extrusionOk="0">
                <a:moveTo>
                  <a:pt x="0" y="1050767"/>
                </a:moveTo>
                <a:cubicBezTo>
                  <a:pt x="-51316" y="375815"/>
                  <a:pt x="584663" y="-18355"/>
                  <a:pt x="1213952" y="0"/>
                </a:cubicBezTo>
                <a:cubicBezTo>
                  <a:pt x="1940483" y="118894"/>
                  <a:pt x="2379282" y="493114"/>
                  <a:pt x="2427904" y="1050767"/>
                </a:cubicBezTo>
                <a:cubicBezTo>
                  <a:pt x="2362176" y="1574053"/>
                  <a:pt x="1942514" y="2079935"/>
                  <a:pt x="1213952" y="2101534"/>
                </a:cubicBezTo>
                <a:cubicBezTo>
                  <a:pt x="522089" y="2079213"/>
                  <a:pt x="27430" y="1651875"/>
                  <a:pt x="0" y="1050767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14:cNvPr>
              <p14:cNvContentPartPr/>
              <p14:nvPr/>
            </p14:nvContentPartPr>
            <p14:xfrm>
              <a:off x="491196" y="2336330"/>
              <a:ext cx="360" cy="111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96" y="2120330"/>
                <a:ext cx="7200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1C642D4-EB54-4DAB-9C68-B3116BA5C21F}"/>
              </a:ext>
            </a:extLst>
          </p:cNvPr>
          <p:cNvGrpSpPr/>
          <p:nvPr/>
        </p:nvGrpSpPr>
        <p:grpSpPr>
          <a:xfrm>
            <a:off x="11001902" y="3170230"/>
            <a:ext cx="486720" cy="45000"/>
            <a:chOff x="11001902" y="3170230"/>
            <a:chExt cx="486720" cy="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14:cNvPr>
                <p14:cNvContentPartPr/>
                <p14:nvPr/>
              </p14:nvContentPartPr>
              <p14:xfrm>
                <a:off x="11001902" y="3214870"/>
                <a:ext cx="12240" cy="3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65902" y="2999230"/>
                  <a:ext cx="83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14:cNvPr>
                <p14:cNvContentPartPr/>
                <p14:nvPr/>
              </p14:nvContentPartPr>
              <p14:xfrm>
                <a:off x="11461982" y="3170230"/>
                <a:ext cx="26640" cy="3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26342" y="2954590"/>
                  <a:ext cx="9828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14:cNvPr>
              <p14:cNvContentPartPr/>
              <p14:nvPr/>
            </p14:nvContentPartPr>
            <p14:xfrm>
              <a:off x="3259382" y="486430"/>
              <a:ext cx="360" cy="36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382" y="27043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14:cNvPr>
              <p14:cNvContentPartPr/>
              <p14:nvPr/>
            </p14:nvContentPartPr>
            <p14:xfrm>
              <a:off x="4438742" y="1798990"/>
              <a:ext cx="360" cy="36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2742" y="158335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14:cNvPr>
              <p14:cNvContentPartPr/>
              <p14:nvPr/>
            </p14:nvContentPartPr>
            <p14:xfrm>
              <a:off x="3391862" y="308950"/>
              <a:ext cx="360" cy="1548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222" y="93310"/>
                <a:ext cx="7200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タイトル 2">
            <a:extLst>
              <a:ext uri="{FF2B5EF4-FFF2-40B4-BE49-F238E27FC236}">
                <a16:creationId xmlns:a16="http://schemas.microsoft.com/office/drawing/2014/main" id="{E80234A5-696F-4ACE-9F72-E2E677FBE976}"/>
              </a:ext>
            </a:extLst>
          </p:cNvPr>
          <p:cNvSpPr txBox="1">
            <a:spLocks/>
          </p:cNvSpPr>
          <p:nvPr/>
        </p:nvSpPr>
        <p:spPr>
          <a:xfrm>
            <a:off x="1093125" y="41657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4" name="タイトル 2">
            <a:extLst>
              <a:ext uri="{FF2B5EF4-FFF2-40B4-BE49-F238E27FC236}">
                <a16:creationId xmlns:a16="http://schemas.microsoft.com/office/drawing/2014/main" id="{E3ECA54B-9E4D-426D-BA3F-02BE6BE54036}"/>
              </a:ext>
            </a:extLst>
          </p:cNvPr>
          <p:cNvSpPr txBox="1">
            <a:spLocks/>
          </p:cNvSpPr>
          <p:nvPr/>
        </p:nvSpPr>
        <p:spPr>
          <a:xfrm>
            <a:off x="1651920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8" name="タイトル 2">
            <a:extLst>
              <a:ext uri="{FF2B5EF4-FFF2-40B4-BE49-F238E27FC236}">
                <a16:creationId xmlns:a16="http://schemas.microsoft.com/office/drawing/2014/main" id="{4924C364-AB6A-44B1-99D3-C539DB559B69}"/>
              </a:ext>
            </a:extLst>
          </p:cNvPr>
          <p:cNvSpPr txBox="1">
            <a:spLocks/>
          </p:cNvSpPr>
          <p:nvPr/>
        </p:nvSpPr>
        <p:spPr>
          <a:xfrm>
            <a:off x="2313193" y="466004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タイトル 2">
            <a:extLst>
              <a:ext uri="{FF2B5EF4-FFF2-40B4-BE49-F238E27FC236}">
                <a16:creationId xmlns:a16="http://schemas.microsoft.com/office/drawing/2014/main" id="{E9AF0934-E5C2-40AF-8EC6-2E89B07CC8C6}"/>
              </a:ext>
            </a:extLst>
          </p:cNvPr>
          <p:cNvSpPr txBox="1">
            <a:spLocks/>
          </p:cNvSpPr>
          <p:nvPr/>
        </p:nvSpPr>
        <p:spPr>
          <a:xfrm>
            <a:off x="2944826" y="431763"/>
            <a:ext cx="856918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1" name="タイトル 2">
            <a:extLst>
              <a:ext uri="{FF2B5EF4-FFF2-40B4-BE49-F238E27FC236}">
                <a16:creationId xmlns:a16="http://schemas.microsoft.com/office/drawing/2014/main" id="{7EE366B2-9C7E-47E8-82CD-00E381EA894A}"/>
              </a:ext>
            </a:extLst>
          </p:cNvPr>
          <p:cNvSpPr txBox="1">
            <a:spLocks/>
          </p:cNvSpPr>
          <p:nvPr/>
        </p:nvSpPr>
        <p:spPr>
          <a:xfrm>
            <a:off x="3995273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タイトル 2">
            <a:extLst>
              <a:ext uri="{FF2B5EF4-FFF2-40B4-BE49-F238E27FC236}">
                <a16:creationId xmlns:a16="http://schemas.microsoft.com/office/drawing/2014/main" id="{739C6FDF-FC87-498B-876A-63CB04E4DB7B}"/>
              </a:ext>
            </a:extLst>
          </p:cNvPr>
          <p:cNvSpPr txBox="1">
            <a:spLocks/>
          </p:cNvSpPr>
          <p:nvPr/>
        </p:nvSpPr>
        <p:spPr>
          <a:xfrm>
            <a:off x="4514897" y="26255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4" name="タイトル 2">
            <a:extLst>
              <a:ext uri="{FF2B5EF4-FFF2-40B4-BE49-F238E27FC236}">
                <a16:creationId xmlns:a16="http://schemas.microsoft.com/office/drawing/2014/main" id="{55C99536-8021-4B14-B9B1-E3F5321E54A3}"/>
              </a:ext>
            </a:extLst>
          </p:cNvPr>
          <p:cNvSpPr txBox="1">
            <a:spLocks/>
          </p:cNvSpPr>
          <p:nvPr/>
        </p:nvSpPr>
        <p:spPr>
          <a:xfrm>
            <a:off x="5062315" y="43111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5" name="タイトル 2">
            <a:extLst>
              <a:ext uri="{FF2B5EF4-FFF2-40B4-BE49-F238E27FC236}">
                <a16:creationId xmlns:a16="http://schemas.microsoft.com/office/drawing/2014/main" id="{DAEA0B30-2D92-4977-AD82-FF98D813FDE8}"/>
              </a:ext>
            </a:extLst>
          </p:cNvPr>
          <p:cNvSpPr txBox="1">
            <a:spLocks/>
          </p:cNvSpPr>
          <p:nvPr/>
        </p:nvSpPr>
        <p:spPr>
          <a:xfrm>
            <a:off x="8390727" y="1103025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pic>
        <p:nvPicPr>
          <p:cNvPr id="46" name="図 45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79A31FE7-4424-4884-9B89-27A2DE57F1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0" y="-163980"/>
            <a:ext cx="2209779" cy="2209779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0150F193-F84E-4E79-8FF2-AF882C3B04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1" y="2076718"/>
            <a:ext cx="2427904" cy="2427904"/>
          </a:xfrm>
          <a:prstGeom prst="rect">
            <a:avLst/>
          </a:prstGeom>
        </p:spPr>
      </p:pic>
      <p:pic>
        <p:nvPicPr>
          <p:cNvPr id="5" name="図 4" descr="ロゴ, アイコン&#10;&#10;自動的に生成された説明">
            <a:extLst>
              <a:ext uri="{FF2B5EF4-FFF2-40B4-BE49-F238E27FC236}">
                <a16:creationId xmlns:a16="http://schemas.microsoft.com/office/drawing/2014/main" id="{991BA4F2-A6F9-463D-BA3C-076167CAA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92" y="2603394"/>
            <a:ext cx="5611863" cy="5263876"/>
          </a:xfrm>
          <a:prstGeom prst="rect">
            <a:avLst/>
          </a:prstGeom>
        </p:spPr>
      </p:pic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29DD1C88-2C3E-405A-B081-82CC67AF81BB}"/>
              </a:ext>
            </a:extLst>
          </p:cNvPr>
          <p:cNvSpPr/>
          <p:nvPr/>
        </p:nvSpPr>
        <p:spPr>
          <a:xfrm flipH="1">
            <a:off x="2459142" y="2401839"/>
            <a:ext cx="6476293" cy="3895009"/>
          </a:xfrm>
          <a:custGeom>
            <a:avLst/>
            <a:gdLst>
              <a:gd name="connsiteX0" fmla="*/ -808889 w 6476293"/>
              <a:gd name="connsiteY0" fmla="*/ 1995608 h 3895009"/>
              <a:gd name="connsiteX1" fmla="*/ -371924 w 6476293"/>
              <a:gd name="connsiteY1" fmla="*/ 1800860 h 3895009"/>
              <a:gd name="connsiteX2" fmla="*/ 47906 w 6476293"/>
              <a:gd name="connsiteY2" fmla="*/ 1613750 h 3895009"/>
              <a:gd name="connsiteX3" fmla="*/ 3327829 w 6476293"/>
              <a:gd name="connsiteY3" fmla="*/ 746 h 3895009"/>
              <a:gd name="connsiteX4" fmla="*/ 6475631 w 6476293"/>
              <a:gd name="connsiteY4" fmla="*/ 1908107 h 3895009"/>
              <a:gd name="connsiteX5" fmla="*/ 3375299 w 6476293"/>
              <a:gd name="connsiteY5" fmla="*/ 3893261 h 3895009"/>
              <a:gd name="connsiteX6" fmla="*/ 72322 w 6476293"/>
              <a:gd name="connsiteY6" fmla="*/ 2356807 h 3895009"/>
              <a:gd name="connsiteX7" fmla="*/ -359471 w 6476293"/>
              <a:gd name="connsiteY7" fmla="*/ 2179819 h 3895009"/>
              <a:gd name="connsiteX8" fmla="*/ -808889 w 6476293"/>
              <a:gd name="connsiteY8" fmla="*/ 1995608 h 389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6293" h="3895009" fill="none" extrusionOk="0">
                <a:moveTo>
                  <a:pt x="-808889" y="1995608"/>
                </a:moveTo>
                <a:cubicBezTo>
                  <a:pt x="-646953" y="1885386"/>
                  <a:pt x="-570564" y="1923639"/>
                  <a:pt x="-371924" y="1800860"/>
                </a:cubicBezTo>
                <a:cubicBezTo>
                  <a:pt x="-173284" y="1678081"/>
                  <a:pt x="-134406" y="1721834"/>
                  <a:pt x="47906" y="1613750"/>
                </a:cubicBezTo>
                <a:cubicBezTo>
                  <a:pt x="312461" y="623683"/>
                  <a:pt x="1963273" y="312003"/>
                  <a:pt x="3327829" y="746"/>
                </a:cubicBezTo>
                <a:cubicBezTo>
                  <a:pt x="5073272" y="8535"/>
                  <a:pt x="6603899" y="1050801"/>
                  <a:pt x="6475631" y="1908107"/>
                </a:cubicBezTo>
                <a:cubicBezTo>
                  <a:pt x="6628925" y="2995381"/>
                  <a:pt x="5151879" y="3798130"/>
                  <a:pt x="3375299" y="3893261"/>
                </a:cubicBezTo>
                <a:cubicBezTo>
                  <a:pt x="1723955" y="4080112"/>
                  <a:pt x="376998" y="3491821"/>
                  <a:pt x="72322" y="2356807"/>
                </a:cubicBezTo>
                <a:cubicBezTo>
                  <a:pt x="-113536" y="2281219"/>
                  <a:pt x="-243821" y="2179708"/>
                  <a:pt x="-359471" y="2179819"/>
                </a:cubicBezTo>
                <a:cubicBezTo>
                  <a:pt x="-475121" y="2179930"/>
                  <a:pt x="-599405" y="2053753"/>
                  <a:pt x="-808889" y="1995608"/>
                </a:cubicBezTo>
                <a:close/>
              </a:path>
              <a:path w="6476293" h="3895009" stroke="0" extrusionOk="0">
                <a:moveTo>
                  <a:pt x="-808889" y="1995608"/>
                </a:moveTo>
                <a:cubicBezTo>
                  <a:pt x="-670716" y="1880311"/>
                  <a:pt x="-474153" y="1885928"/>
                  <a:pt x="-397627" y="1812316"/>
                </a:cubicBezTo>
                <a:cubicBezTo>
                  <a:pt x="-321101" y="1738704"/>
                  <a:pt x="-171120" y="1715916"/>
                  <a:pt x="47906" y="1613750"/>
                </a:cubicBezTo>
                <a:cubicBezTo>
                  <a:pt x="441248" y="529345"/>
                  <a:pt x="1637483" y="42428"/>
                  <a:pt x="3327829" y="746"/>
                </a:cubicBezTo>
                <a:cubicBezTo>
                  <a:pt x="4912194" y="17207"/>
                  <a:pt x="6421136" y="756296"/>
                  <a:pt x="6475631" y="1908107"/>
                </a:cubicBezTo>
                <a:cubicBezTo>
                  <a:pt x="6628536" y="2829339"/>
                  <a:pt x="5273794" y="3901325"/>
                  <a:pt x="3375299" y="3893261"/>
                </a:cubicBezTo>
                <a:cubicBezTo>
                  <a:pt x="1762348" y="3969136"/>
                  <a:pt x="350353" y="3527363"/>
                  <a:pt x="72322" y="2356807"/>
                </a:cubicBezTo>
                <a:cubicBezTo>
                  <a:pt x="-77673" y="2353529"/>
                  <a:pt x="-257042" y="2215266"/>
                  <a:pt x="-359471" y="2179819"/>
                </a:cubicBezTo>
                <a:cubicBezTo>
                  <a:pt x="-461900" y="2144373"/>
                  <a:pt x="-697331" y="1999986"/>
                  <a:pt x="-808889" y="1995608"/>
                </a:cubicBezTo>
                <a:close/>
              </a:path>
            </a:pathLst>
          </a:custGeom>
          <a:solidFill>
            <a:srgbClr val="EA5953">
              <a:alpha val="52000"/>
            </a:srgbClr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121826195">
                  <a:prstGeom prst="wedgeEllipseCallout">
                    <a:avLst>
                      <a:gd name="adj1" fmla="val -62490"/>
                      <a:gd name="adj2" fmla="val 123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雑談ルームと</a:t>
            </a:r>
            <a:r>
              <a:rPr lang="en-US" altLang="ja-JP" sz="4000" dirty="0"/>
              <a:t>Q</a:t>
            </a:r>
            <a:r>
              <a:rPr lang="ja-JP" altLang="en-US" sz="4000" dirty="0"/>
              <a:t>＆</a:t>
            </a:r>
            <a:r>
              <a:rPr lang="en-US" altLang="ja-JP" sz="4000" dirty="0"/>
              <a:t>A</a:t>
            </a:r>
            <a:r>
              <a:rPr lang="ja-JP" altLang="en-US" sz="4000" dirty="0"/>
              <a:t>ルームの二つのお部屋があります。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325989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274304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4928453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1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227554121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FD315-0C8E-4945-9F81-185711E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9" y="271831"/>
            <a:ext cx="6765473" cy="439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特に力をいれたことはなんですか？</a:t>
            </a:r>
          </a:p>
        </p:txBody>
      </p:sp>
      <p:pic>
        <p:nvPicPr>
          <p:cNvPr id="21" name="図 20" descr="座る, 暗い, 明かり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0832EE2-3592-4CF6-ADA6-8124A8639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00" r="19001"/>
          <a:stretch/>
        </p:blipFill>
        <p:spPr>
          <a:xfrm>
            <a:off x="7226647" y="491508"/>
            <a:ext cx="4992560" cy="6857990"/>
          </a:xfrm>
          <a:prstGeom prst="rect">
            <a:avLst/>
          </a:prstGeom>
          <a:effectLst/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683948-D324-4B95-BBDD-E88D59E1D25E}"/>
              </a:ext>
            </a:extLst>
          </p:cNvPr>
          <p:cNvSpPr txBox="1"/>
          <p:nvPr/>
        </p:nvSpPr>
        <p:spPr>
          <a:xfrm>
            <a:off x="1079793" y="875474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575070 w 7107601"/>
              <a:gd name="connsiteY1" fmla="*/ 0 h 1431161"/>
              <a:gd name="connsiteX2" fmla="*/ 1007987 w 7107601"/>
              <a:gd name="connsiteY2" fmla="*/ 0 h 1431161"/>
              <a:gd name="connsiteX3" fmla="*/ 1583057 w 7107601"/>
              <a:gd name="connsiteY3" fmla="*/ 0 h 1431161"/>
              <a:gd name="connsiteX4" fmla="*/ 2300278 w 7107601"/>
              <a:gd name="connsiteY4" fmla="*/ 0 h 1431161"/>
              <a:gd name="connsiteX5" fmla="*/ 3088576 w 7107601"/>
              <a:gd name="connsiteY5" fmla="*/ 0 h 1431161"/>
              <a:gd name="connsiteX6" fmla="*/ 3876873 w 7107601"/>
              <a:gd name="connsiteY6" fmla="*/ 0 h 1431161"/>
              <a:gd name="connsiteX7" fmla="*/ 4665171 w 7107601"/>
              <a:gd name="connsiteY7" fmla="*/ 0 h 1431161"/>
              <a:gd name="connsiteX8" fmla="*/ 5453468 w 7107601"/>
              <a:gd name="connsiteY8" fmla="*/ 0 h 1431161"/>
              <a:gd name="connsiteX9" fmla="*/ 5886386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77054 h 1431161"/>
              <a:gd name="connsiteX12" fmla="*/ 7107601 w 7107601"/>
              <a:gd name="connsiteY12" fmla="*/ 982731 h 1431161"/>
              <a:gd name="connsiteX13" fmla="*/ 7107601 w 7107601"/>
              <a:gd name="connsiteY13" fmla="*/ 1431161 h 1431161"/>
              <a:gd name="connsiteX14" fmla="*/ 6319303 w 7107601"/>
              <a:gd name="connsiteY14" fmla="*/ 1431161 h 1431161"/>
              <a:gd name="connsiteX15" fmla="*/ 5673158 w 7107601"/>
              <a:gd name="connsiteY15" fmla="*/ 1431161 h 1431161"/>
              <a:gd name="connsiteX16" fmla="*/ 5169164 w 7107601"/>
              <a:gd name="connsiteY16" fmla="*/ 1431161 h 1431161"/>
              <a:gd name="connsiteX17" fmla="*/ 4380867 w 7107601"/>
              <a:gd name="connsiteY17" fmla="*/ 1431161 h 1431161"/>
              <a:gd name="connsiteX18" fmla="*/ 3734721 w 7107601"/>
              <a:gd name="connsiteY18" fmla="*/ 1431161 h 1431161"/>
              <a:gd name="connsiteX19" fmla="*/ 3159652 w 7107601"/>
              <a:gd name="connsiteY19" fmla="*/ 1431161 h 1431161"/>
              <a:gd name="connsiteX20" fmla="*/ 2371354 w 7107601"/>
              <a:gd name="connsiteY20" fmla="*/ 1431161 h 1431161"/>
              <a:gd name="connsiteX21" fmla="*/ 1796285 w 7107601"/>
              <a:gd name="connsiteY21" fmla="*/ 1431161 h 1431161"/>
              <a:gd name="connsiteX22" fmla="*/ 1007987 w 7107601"/>
              <a:gd name="connsiteY22" fmla="*/ 1431161 h 1431161"/>
              <a:gd name="connsiteX23" fmla="*/ 0 w 7107601"/>
              <a:gd name="connsiteY23" fmla="*/ 1431161 h 1431161"/>
              <a:gd name="connsiteX24" fmla="*/ 0 w 7107601"/>
              <a:gd name="connsiteY24" fmla="*/ 925484 h 1431161"/>
              <a:gd name="connsiteX25" fmla="*/ 0 w 7107601"/>
              <a:gd name="connsiteY25" fmla="*/ 462742 h 1431161"/>
              <a:gd name="connsiteX26" fmla="*/ 0 w 7107601"/>
              <a:gd name="connsiteY26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44586" y="-25327"/>
                  <a:pt x="446082" y="18375"/>
                  <a:pt x="575070" y="0"/>
                </a:cubicBezTo>
                <a:cubicBezTo>
                  <a:pt x="704058" y="-18375"/>
                  <a:pt x="852026" y="-2720"/>
                  <a:pt x="1007987" y="0"/>
                </a:cubicBezTo>
                <a:cubicBezTo>
                  <a:pt x="1163948" y="2720"/>
                  <a:pt x="1428095" y="3536"/>
                  <a:pt x="1583057" y="0"/>
                </a:cubicBezTo>
                <a:cubicBezTo>
                  <a:pt x="1738019" y="-3536"/>
                  <a:pt x="1973869" y="32653"/>
                  <a:pt x="2300278" y="0"/>
                </a:cubicBezTo>
                <a:cubicBezTo>
                  <a:pt x="2626687" y="-32653"/>
                  <a:pt x="2929585" y="9033"/>
                  <a:pt x="3088576" y="0"/>
                </a:cubicBezTo>
                <a:cubicBezTo>
                  <a:pt x="3247567" y="-9033"/>
                  <a:pt x="3712862" y="20892"/>
                  <a:pt x="3876873" y="0"/>
                </a:cubicBezTo>
                <a:cubicBezTo>
                  <a:pt x="4040884" y="-20892"/>
                  <a:pt x="4381546" y="28652"/>
                  <a:pt x="4665171" y="0"/>
                </a:cubicBezTo>
                <a:cubicBezTo>
                  <a:pt x="4948796" y="-28652"/>
                  <a:pt x="5120875" y="19588"/>
                  <a:pt x="5453468" y="0"/>
                </a:cubicBezTo>
                <a:cubicBezTo>
                  <a:pt x="5786061" y="-19588"/>
                  <a:pt x="5780341" y="21287"/>
                  <a:pt x="5886386" y="0"/>
                </a:cubicBezTo>
                <a:cubicBezTo>
                  <a:pt x="5992431" y="-21287"/>
                  <a:pt x="6596239" y="7344"/>
                  <a:pt x="7107601" y="0"/>
                </a:cubicBezTo>
                <a:cubicBezTo>
                  <a:pt x="7083963" y="193013"/>
                  <a:pt x="7123279" y="238613"/>
                  <a:pt x="7107601" y="477054"/>
                </a:cubicBezTo>
                <a:cubicBezTo>
                  <a:pt x="7091923" y="715495"/>
                  <a:pt x="7089897" y="836065"/>
                  <a:pt x="7107601" y="982731"/>
                </a:cubicBezTo>
                <a:cubicBezTo>
                  <a:pt x="7125305" y="1129397"/>
                  <a:pt x="7089351" y="1235608"/>
                  <a:pt x="7107601" y="1431161"/>
                </a:cubicBezTo>
                <a:cubicBezTo>
                  <a:pt x="6818857" y="1435097"/>
                  <a:pt x="6479101" y="1464348"/>
                  <a:pt x="6319303" y="1431161"/>
                </a:cubicBezTo>
                <a:cubicBezTo>
                  <a:pt x="6159505" y="1397974"/>
                  <a:pt x="5975110" y="1407583"/>
                  <a:pt x="5673158" y="1431161"/>
                </a:cubicBezTo>
                <a:cubicBezTo>
                  <a:pt x="5371207" y="1454739"/>
                  <a:pt x="5413223" y="1438518"/>
                  <a:pt x="5169164" y="1431161"/>
                </a:cubicBezTo>
                <a:cubicBezTo>
                  <a:pt x="4925105" y="1423804"/>
                  <a:pt x="4568391" y="1440100"/>
                  <a:pt x="4380867" y="1431161"/>
                </a:cubicBezTo>
                <a:cubicBezTo>
                  <a:pt x="4193343" y="1422222"/>
                  <a:pt x="3962084" y="1433314"/>
                  <a:pt x="3734721" y="1431161"/>
                </a:cubicBezTo>
                <a:cubicBezTo>
                  <a:pt x="3507358" y="1429008"/>
                  <a:pt x="3439670" y="1436959"/>
                  <a:pt x="3159652" y="1431161"/>
                </a:cubicBezTo>
                <a:cubicBezTo>
                  <a:pt x="2879634" y="1425363"/>
                  <a:pt x="2695008" y="1417682"/>
                  <a:pt x="2371354" y="1431161"/>
                </a:cubicBezTo>
                <a:cubicBezTo>
                  <a:pt x="2047700" y="1444640"/>
                  <a:pt x="1983961" y="1407006"/>
                  <a:pt x="1796285" y="1431161"/>
                </a:cubicBezTo>
                <a:cubicBezTo>
                  <a:pt x="1608609" y="1455316"/>
                  <a:pt x="1192714" y="1421481"/>
                  <a:pt x="1007987" y="1431161"/>
                </a:cubicBezTo>
                <a:cubicBezTo>
                  <a:pt x="823260" y="1440841"/>
                  <a:pt x="315397" y="1465573"/>
                  <a:pt x="0" y="1431161"/>
                </a:cubicBezTo>
                <a:cubicBezTo>
                  <a:pt x="-17422" y="1214845"/>
                  <a:pt x="25085" y="1098923"/>
                  <a:pt x="0" y="925484"/>
                </a:cubicBezTo>
                <a:cubicBezTo>
                  <a:pt x="-25085" y="752045"/>
                  <a:pt x="-14130" y="629320"/>
                  <a:pt x="0" y="462742"/>
                </a:cubicBezTo>
                <a:cubicBezTo>
                  <a:pt x="14130" y="296164"/>
                  <a:pt x="5028" y="209602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274899" y="20256"/>
                  <a:pt x="515623" y="-4820"/>
                  <a:pt x="646146" y="0"/>
                </a:cubicBezTo>
                <a:cubicBezTo>
                  <a:pt x="776669" y="4820"/>
                  <a:pt x="1212180" y="9404"/>
                  <a:pt x="1363367" y="0"/>
                </a:cubicBezTo>
                <a:cubicBezTo>
                  <a:pt x="1514554" y="-9404"/>
                  <a:pt x="1829782" y="5507"/>
                  <a:pt x="2080589" y="0"/>
                </a:cubicBezTo>
                <a:cubicBezTo>
                  <a:pt x="2331396" y="-5507"/>
                  <a:pt x="2349523" y="-6339"/>
                  <a:pt x="2513506" y="0"/>
                </a:cubicBezTo>
                <a:cubicBezTo>
                  <a:pt x="2677489" y="6339"/>
                  <a:pt x="2860070" y="-25033"/>
                  <a:pt x="3017500" y="0"/>
                </a:cubicBezTo>
                <a:cubicBezTo>
                  <a:pt x="3174930" y="25033"/>
                  <a:pt x="3463140" y="21900"/>
                  <a:pt x="3663645" y="0"/>
                </a:cubicBezTo>
                <a:cubicBezTo>
                  <a:pt x="3864150" y="-21900"/>
                  <a:pt x="3959711" y="15126"/>
                  <a:pt x="4096563" y="0"/>
                </a:cubicBezTo>
                <a:cubicBezTo>
                  <a:pt x="4233415" y="-15126"/>
                  <a:pt x="4419377" y="-3502"/>
                  <a:pt x="4529480" y="0"/>
                </a:cubicBezTo>
                <a:cubicBezTo>
                  <a:pt x="4639583" y="3502"/>
                  <a:pt x="5066171" y="-19889"/>
                  <a:pt x="5246702" y="0"/>
                </a:cubicBezTo>
                <a:cubicBezTo>
                  <a:pt x="5427233" y="19889"/>
                  <a:pt x="5584398" y="16056"/>
                  <a:pt x="5679619" y="0"/>
                </a:cubicBezTo>
                <a:cubicBezTo>
                  <a:pt x="5774840" y="-16056"/>
                  <a:pt x="5917381" y="-19008"/>
                  <a:pt x="6112537" y="0"/>
                </a:cubicBezTo>
                <a:cubicBezTo>
                  <a:pt x="6307693" y="19008"/>
                  <a:pt x="6616218" y="45190"/>
                  <a:pt x="7107601" y="0"/>
                </a:cubicBezTo>
                <a:cubicBezTo>
                  <a:pt x="7090887" y="182431"/>
                  <a:pt x="7109527" y="281211"/>
                  <a:pt x="7107601" y="477054"/>
                </a:cubicBezTo>
                <a:cubicBezTo>
                  <a:pt x="7105675" y="672897"/>
                  <a:pt x="7083361" y="799389"/>
                  <a:pt x="7107601" y="968419"/>
                </a:cubicBezTo>
                <a:cubicBezTo>
                  <a:pt x="7131841" y="1137450"/>
                  <a:pt x="7116944" y="1219369"/>
                  <a:pt x="7107601" y="1431161"/>
                </a:cubicBezTo>
                <a:cubicBezTo>
                  <a:pt x="6725939" y="1467025"/>
                  <a:pt x="6535454" y="1428981"/>
                  <a:pt x="6319303" y="1431161"/>
                </a:cubicBezTo>
                <a:cubicBezTo>
                  <a:pt x="6103152" y="1433341"/>
                  <a:pt x="5923645" y="1416476"/>
                  <a:pt x="5531006" y="1431161"/>
                </a:cubicBezTo>
                <a:cubicBezTo>
                  <a:pt x="5138367" y="1445846"/>
                  <a:pt x="5223020" y="1415331"/>
                  <a:pt x="5098088" y="1431161"/>
                </a:cubicBezTo>
                <a:cubicBezTo>
                  <a:pt x="4973156" y="1446991"/>
                  <a:pt x="4646524" y="1452720"/>
                  <a:pt x="4380867" y="1431161"/>
                </a:cubicBezTo>
                <a:cubicBezTo>
                  <a:pt x="4115210" y="1409602"/>
                  <a:pt x="4120500" y="1442267"/>
                  <a:pt x="3947949" y="1431161"/>
                </a:cubicBezTo>
                <a:cubicBezTo>
                  <a:pt x="3775398" y="1420055"/>
                  <a:pt x="3622934" y="1431484"/>
                  <a:pt x="3372880" y="1431161"/>
                </a:cubicBezTo>
                <a:cubicBezTo>
                  <a:pt x="3122826" y="1430838"/>
                  <a:pt x="2960640" y="1417989"/>
                  <a:pt x="2655658" y="1431161"/>
                </a:cubicBezTo>
                <a:cubicBezTo>
                  <a:pt x="2350676" y="1444333"/>
                  <a:pt x="2317453" y="1454945"/>
                  <a:pt x="2151665" y="1431161"/>
                </a:cubicBezTo>
                <a:cubicBezTo>
                  <a:pt x="1985877" y="1407377"/>
                  <a:pt x="1876497" y="1444113"/>
                  <a:pt x="1718747" y="1431161"/>
                </a:cubicBezTo>
                <a:cubicBezTo>
                  <a:pt x="1560997" y="1418209"/>
                  <a:pt x="1423977" y="1443220"/>
                  <a:pt x="1214754" y="1431161"/>
                </a:cubicBezTo>
                <a:cubicBezTo>
                  <a:pt x="1005531" y="1419102"/>
                  <a:pt x="861211" y="1449022"/>
                  <a:pt x="710760" y="1431161"/>
                </a:cubicBezTo>
                <a:cubicBezTo>
                  <a:pt x="560309" y="1413300"/>
                  <a:pt x="146431" y="1422672"/>
                  <a:pt x="0" y="1431161"/>
                </a:cubicBezTo>
                <a:cubicBezTo>
                  <a:pt x="2918" y="1209618"/>
                  <a:pt x="-22955" y="1191958"/>
                  <a:pt x="0" y="968419"/>
                </a:cubicBezTo>
                <a:cubicBezTo>
                  <a:pt x="22955" y="744880"/>
                  <a:pt x="-5796" y="660445"/>
                  <a:pt x="0" y="534300"/>
                </a:cubicBezTo>
                <a:cubicBezTo>
                  <a:pt x="5796" y="408155"/>
                  <a:pt x="1969" y="237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6275901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altLang="ja-JP" dirty="0"/>
          </a:p>
          <a:p>
            <a:pPr>
              <a:spcAft>
                <a:spcPts val="600"/>
              </a:spcAft>
            </a:pPr>
            <a:endParaRPr lang="en-US" altLang="ja-JP" dirty="0"/>
          </a:p>
          <a:p>
            <a:pPr>
              <a:spcAft>
                <a:spcPts val="600"/>
              </a:spcAft>
            </a:pPr>
            <a:endParaRPr lang="en-US" altLang="ja-JP" dirty="0"/>
          </a:p>
          <a:p>
            <a:pPr>
              <a:spcAft>
                <a:spcPts val="600"/>
              </a:spcAft>
            </a:pP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B4CEC-A283-4078-A5A6-E102A2840450}"/>
              </a:ext>
            </a:extLst>
          </p:cNvPr>
          <p:cNvSpPr txBox="1"/>
          <p:nvPr/>
        </p:nvSpPr>
        <p:spPr>
          <a:xfrm>
            <a:off x="226170" y="2333037"/>
            <a:ext cx="84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sz="2800" u="sng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成果</a:t>
            </a:r>
            <a:r>
              <a:rPr lang="ja-JP" altLang="en-US" sz="2800" u="sng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を教えてください</a:t>
            </a:r>
            <a:endParaRPr kumimoji="1" lang="ja-JP" altLang="en-US" sz="2800" u="sng" dirty="0">
              <a:solidFill>
                <a:schemeClr val="bg2">
                  <a:lumMod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AA687-1F43-4046-BAF2-F68DC86FEFD1}"/>
              </a:ext>
            </a:extLst>
          </p:cNvPr>
          <p:cNvSpPr txBox="1"/>
          <p:nvPr/>
        </p:nvSpPr>
        <p:spPr>
          <a:xfrm>
            <a:off x="1079792" y="2894101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dirty="0"/>
              <a:t>あ</a:t>
            </a:r>
            <a:endParaRPr lang="en-US" altLang="ja-JP" dirty="0"/>
          </a:p>
          <a:p>
            <a:pPr>
              <a:spcAft>
                <a:spcPts val="600"/>
              </a:spcAft>
            </a:pPr>
            <a:endParaRPr kumimoji="1" lang="en-US" altLang="ja-JP" dirty="0"/>
          </a:p>
          <a:p>
            <a:pPr>
              <a:spcAft>
                <a:spcPts val="600"/>
              </a:spcAft>
            </a:pPr>
            <a:endParaRPr lang="en-US" altLang="ja-JP" dirty="0"/>
          </a:p>
          <a:p>
            <a:pPr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62982F-67FF-47A1-BCC2-1C09B779617C}"/>
              </a:ext>
            </a:extLst>
          </p:cNvPr>
          <p:cNvSpPr txBox="1"/>
          <p:nvPr/>
        </p:nvSpPr>
        <p:spPr>
          <a:xfrm>
            <a:off x="226170" y="4362175"/>
            <a:ext cx="583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lang="ja-JP" altLang="en-US" sz="2800" u="sng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今後の展望を教えてください</a:t>
            </a:r>
            <a:endParaRPr kumimoji="1" lang="ja-JP" altLang="en-US" sz="2800" u="sng" dirty="0">
              <a:solidFill>
                <a:schemeClr val="bg2">
                  <a:lumMod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CE459A-EF18-48E7-85DE-8FA75D628CE5}"/>
              </a:ext>
            </a:extLst>
          </p:cNvPr>
          <p:cNvSpPr txBox="1"/>
          <p:nvPr/>
        </p:nvSpPr>
        <p:spPr>
          <a:xfrm>
            <a:off x="1079791" y="4917463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/>
              <a:t>あ</a:t>
            </a:r>
            <a:endParaRPr lang="en-US" altLang="ja-JP"/>
          </a:p>
          <a:p>
            <a:pPr>
              <a:spcAft>
                <a:spcPts val="600"/>
              </a:spcAft>
            </a:pPr>
            <a:endParaRPr kumimoji="1" lang="en-US" altLang="ja-JP"/>
          </a:p>
          <a:p>
            <a:pPr>
              <a:spcAft>
                <a:spcPts val="600"/>
              </a:spcAft>
            </a:pPr>
            <a:endParaRPr lang="en-US" altLang="ja-JP"/>
          </a:p>
          <a:p>
            <a:pPr>
              <a:spcAft>
                <a:spcPts val="600"/>
              </a:spcAft>
            </a:pP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FFF30E-899A-4B53-92E7-90D9E28F3F54}"/>
              </a:ext>
            </a:extLst>
          </p:cNvPr>
          <p:cNvSpPr txBox="1"/>
          <p:nvPr/>
        </p:nvSpPr>
        <p:spPr>
          <a:xfrm>
            <a:off x="8840459" y="5950059"/>
            <a:ext cx="2695425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データベース担当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>
              <a:spcAft>
                <a:spcPts val="600"/>
              </a:spcAft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有我祐哉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7088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FD315-0C8E-4945-9F81-185711E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70" y="278539"/>
            <a:ext cx="6568525" cy="481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特に力をいれたことはなんですか？</a:t>
            </a:r>
          </a:p>
        </p:txBody>
      </p:sp>
      <p:pic>
        <p:nvPicPr>
          <p:cNvPr id="6" name="図 5" descr="座る, ネックレス が含まれている画像&#10;&#10;自動的に生成された説明">
            <a:extLst>
              <a:ext uri="{FF2B5EF4-FFF2-40B4-BE49-F238E27FC236}">
                <a16:creationId xmlns:a16="http://schemas.microsoft.com/office/drawing/2014/main" id="{D81DD44F-2BDD-419D-ADA9-3C71C576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9" r="20868" b="-1"/>
          <a:stretch/>
        </p:blipFill>
        <p:spPr>
          <a:xfrm>
            <a:off x="7226647" y="759800"/>
            <a:ext cx="4992560" cy="6857990"/>
          </a:xfrm>
          <a:prstGeom prst="rect">
            <a:avLst/>
          </a:prstGeom>
          <a:effectLst/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683948-D324-4B95-BBDD-E88D59E1D25E}"/>
              </a:ext>
            </a:extLst>
          </p:cNvPr>
          <p:cNvSpPr txBox="1"/>
          <p:nvPr/>
        </p:nvSpPr>
        <p:spPr>
          <a:xfrm>
            <a:off x="1079793" y="875474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575070 w 7107601"/>
              <a:gd name="connsiteY1" fmla="*/ 0 h 1431161"/>
              <a:gd name="connsiteX2" fmla="*/ 1007987 w 7107601"/>
              <a:gd name="connsiteY2" fmla="*/ 0 h 1431161"/>
              <a:gd name="connsiteX3" fmla="*/ 1583057 w 7107601"/>
              <a:gd name="connsiteY3" fmla="*/ 0 h 1431161"/>
              <a:gd name="connsiteX4" fmla="*/ 2300278 w 7107601"/>
              <a:gd name="connsiteY4" fmla="*/ 0 h 1431161"/>
              <a:gd name="connsiteX5" fmla="*/ 3088576 w 7107601"/>
              <a:gd name="connsiteY5" fmla="*/ 0 h 1431161"/>
              <a:gd name="connsiteX6" fmla="*/ 3876873 w 7107601"/>
              <a:gd name="connsiteY6" fmla="*/ 0 h 1431161"/>
              <a:gd name="connsiteX7" fmla="*/ 4665171 w 7107601"/>
              <a:gd name="connsiteY7" fmla="*/ 0 h 1431161"/>
              <a:gd name="connsiteX8" fmla="*/ 5453468 w 7107601"/>
              <a:gd name="connsiteY8" fmla="*/ 0 h 1431161"/>
              <a:gd name="connsiteX9" fmla="*/ 5886386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77054 h 1431161"/>
              <a:gd name="connsiteX12" fmla="*/ 7107601 w 7107601"/>
              <a:gd name="connsiteY12" fmla="*/ 982731 h 1431161"/>
              <a:gd name="connsiteX13" fmla="*/ 7107601 w 7107601"/>
              <a:gd name="connsiteY13" fmla="*/ 1431161 h 1431161"/>
              <a:gd name="connsiteX14" fmla="*/ 6319303 w 7107601"/>
              <a:gd name="connsiteY14" fmla="*/ 1431161 h 1431161"/>
              <a:gd name="connsiteX15" fmla="*/ 5673158 w 7107601"/>
              <a:gd name="connsiteY15" fmla="*/ 1431161 h 1431161"/>
              <a:gd name="connsiteX16" fmla="*/ 5169164 w 7107601"/>
              <a:gd name="connsiteY16" fmla="*/ 1431161 h 1431161"/>
              <a:gd name="connsiteX17" fmla="*/ 4380867 w 7107601"/>
              <a:gd name="connsiteY17" fmla="*/ 1431161 h 1431161"/>
              <a:gd name="connsiteX18" fmla="*/ 3734721 w 7107601"/>
              <a:gd name="connsiteY18" fmla="*/ 1431161 h 1431161"/>
              <a:gd name="connsiteX19" fmla="*/ 3159652 w 7107601"/>
              <a:gd name="connsiteY19" fmla="*/ 1431161 h 1431161"/>
              <a:gd name="connsiteX20" fmla="*/ 2371354 w 7107601"/>
              <a:gd name="connsiteY20" fmla="*/ 1431161 h 1431161"/>
              <a:gd name="connsiteX21" fmla="*/ 1796285 w 7107601"/>
              <a:gd name="connsiteY21" fmla="*/ 1431161 h 1431161"/>
              <a:gd name="connsiteX22" fmla="*/ 1007987 w 7107601"/>
              <a:gd name="connsiteY22" fmla="*/ 1431161 h 1431161"/>
              <a:gd name="connsiteX23" fmla="*/ 0 w 7107601"/>
              <a:gd name="connsiteY23" fmla="*/ 1431161 h 1431161"/>
              <a:gd name="connsiteX24" fmla="*/ 0 w 7107601"/>
              <a:gd name="connsiteY24" fmla="*/ 925484 h 1431161"/>
              <a:gd name="connsiteX25" fmla="*/ 0 w 7107601"/>
              <a:gd name="connsiteY25" fmla="*/ 462742 h 1431161"/>
              <a:gd name="connsiteX26" fmla="*/ 0 w 7107601"/>
              <a:gd name="connsiteY26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44586" y="-25327"/>
                  <a:pt x="446082" y="18375"/>
                  <a:pt x="575070" y="0"/>
                </a:cubicBezTo>
                <a:cubicBezTo>
                  <a:pt x="704058" y="-18375"/>
                  <a:pt x="852026" y="-2720"/>
                  <a:pt x="1007987" y="0"/>
                </a:cubicBezTo>
                <a:cubicBezTo>
                  <a:pt x="1163948" y="2720"/>
                  <a:pt x="1428095" y="3536"/>
                  <a:pt x="1583057" y="0"/>
                </a:cubicBezTo>
                <a:cubicBezTo>
                  <a:pt x="1738019" y="-3536"/>
                  <a:pt x="1973869" y="32653"/>
                  <a:pt x="2300278" y="0"/>
                </a:cubicBezTo>
                <a:cubicBezTo>
                  <a:pt x="2626687" y="-32653"/>
                  <a:pt x="2929585" y="9033"/>
                  <a:pt x="3088576" y="0"/>
                </a:cubicBezTo>
                <a:cubicBezTo>
                  <a:pt x="3247567" y="-9033"/>
                  <a:pt x="3712862" y="20892"/>
                  <a:pt x="3876873" y="0"/>
                </a:cubicBezTo>
                <a:cubicBezTo>
                  <a:pt x="4040884" y="-20892"/>
                  <a:pt x="4381546" y="28652"/>
                  <a:pt x="4665171" y="0"/>
                </a:cubicBezTo>
                <a:cubicBezTo>
                  <a:pt x="4948796" y="-28652"/>
                  <a:pt x="5120875" y="19588"/>
                  <a:pt x="5453468" y="0"/>
                </a:cubicBezTo>
                <a:cubicBezTo>
                  <a:pt x="5786061" y="-19588"/>
                  <a:pt x="5780341" y="21287"/>
                  <a:pt x="5886386" y="0"/>
                </a:cubicBezTo>
                <a:cubicBezTo>
                  <a:pt x="5992431" y="-21287"/>
                  <a:pt x="6596239" y="7344"/>
                  <a:pt x="7107601" y="0"/>
                </a:cubicBezTo>
                <a:cubicBezTo>
                  <a:pt x="7083963" y="193013"/>
                  <a:pt x="7123279" y="238613"/>
                  <a:pt x="7107601" y="477054"/>
                </a:cubicBezTo>
                <a:cubicBezTo>
                  <a:pt x="7091923" y="715495"/>
                  <a:pt x="7089897" y="836065"/>
                  <a:pt x="7107601" y="982731"/>
                </a:cubicBezTo>
                <a:cubicBezTo>
                  <a:pt x="7125305" y="1129397"/>
                  <a:pt x="7089351" y="1235608"/>
                  <a:pt x="7107601" y="1431161"/>
                </a:cubicBezTo>
                <a:cubicBezTo>
                  <a:pt x="6818857" y="1435097"/>
                  <a:pt x="6479101" y="1464348"/>
                  <a:pt x="6319303" y="1431161"/>
                </a:cubicBezTo>
                <a:cubicBezTo>
                  <a:pt x="6159505" y="1397974"/>
                  <a:pt x="5975110" y="1407583"/>
                  <a:pt x="5673158" y="1431161"/>
                </a:cubicBezTo>
                <a:cubicBezTo>
                  <a:pt x="5371207" y="1454739"/>
                  <a:pt x="5413223" y="1438518"/>
                  <a:pt x="5169164" y="1431161"/>
                </a:cubicBezTo>
                <a:cubicBezTo>
                  <a:pt x="4925105" y="1423804"/>
                  <a:pt x="4568391" y="1440100"/>
                  <a:pt x="4380867" y="1431161"/>
                </a:cubicBezTo>
                <a:cubicBezTo>
                  <a:pt x="4193343" y="1422222"/>
                  <a:pt x="3962084" y="1433314"/>
                  <a:pt x="3734721" y="1431161"/>
                </a:cubicBezTo>
                <a:cubicBezTo>
                  <a:pt x="3507358" y="1429008"/>
                  <a:pt x="3439670" y="1436959"/>
                  <a:pt x="3159652" y="1431161"/>
                </a:cubicBezTo>
                <a:cubicBezTo>
                  <a:pt x="2879634" y="1425363"/>
                  <a:pt x="2695008" y="1417682"/>
                  <a:pt x="2371354" y="1431161"/>
                </a:cubicBezTo>
                <a:cubicBezTo>
                  <a:pt x="2047700" y="1444640"/>
                  <a:pt x="1983961" y="1407006"/>
                  <a:pt x="1796285" y="1431161"/>
                </a:cubicBezTo>
                <a:cubicBezTo>
                  <a:pt x="1608609" y="1455316"/>
                  <a:pt x="1192714" y="1421481"/>
                  <a:pt x="1007987" y="1431161"/>
                </a:cubicBezTo>
                <a:cubicBezTo>
                  <a:pt x="823260" y="1440841"/>
                  <a:pt x="315397" y="1465573"/>
                  <a:pt x="0" y="1431161"/>
                </a:cubicBezTo>
                <a:cubicBezTo>
                  <a:pt x="-17422" y="1214845"/>
                  <a:pt x="25085" y="1098923"/>
                  <a:pt x="0" y="925484"/>
                </a:cubicBezTo>
                <a:cubicBezTo>
                  <a:pt x="-25085" y="752045"/>
                  <a:pt x="-14130" y="629320"/>
                  <a:pt x="0" y="462742"/>
                </a:cubicBezTo>
                <a:cubicBezTo>
                  <a:pt x="14130" y="296164"/>
                  <a:pt x="5028" y="209602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274899" y="20256"/>
                  <a:pt x="515623" y="-4820"/>
                  <a:pt x="646146" y="0"/>
                </a:cubicBezTo>
                <a:cubicBezTo>
                  <a:pt x="776669" y="4820"/>
                  <a:pt x="1212180" y="9404"/>
                  <a:pt x="1363367" y="0"/>
                </a:cubicBezTo>
                <a:cubicBezTo>
                  <a:pt x="1514554" y="-9404"/>
                  <a:pt x="1829782" y="5507"/>
                  <a:pt x="2080589" y="0"/>
                </a:cubicBezTo>
                <a:cubicBezTo>
                  <a:pt x="2331396" y="-5507"/>
                  <a:pt x="2349523" y="-6339"/>
                  <a:pt x="2513506" y="0"/>
                </a:cubicBezTo>
                <a:cubicBezTo>
                  <a:pt x="2677489" y="6339"/>
                  <a:pt x="2860070" y="-25033"/>
                  <a:pt x="3017500" y="0"/>
                </a:cubicBezTo>
                <a:cubicBezTo>
                  <a:pt x="3174930" y="25033"/>
                  <a:pt x="3463140" y="21900"/>
                  <a:pt x="3663645" y="0"/>
                </a:cubicBezTo>
                <a:cubicBezTo>
                  <a:pt x="3864150" y="-21900"/>
                  <a:pt x="3959711" y="15126"/>
                  <a:pt x="4096563" y="0"/>
                </a:cubicBezTo>
                <a:cubicBezTo>
                  <a:pt x="4233415" y="-15126"/>
                  <a:pt x="4419377" y="-3502"/>
                  <a:pt x="4529480" y="0"/>
                </a:cubicBezTo>
                <a:cubicBezTo>
                  <a:pt x="4639583" y="3502"/>
                  <a:pt x="5066171" y="-19889"/>
                  <a:pt x="5246702" y="0"/>
                </a:cubicBezTo>
                <a:cubicBezTo>
                  <a:pt x="5427233" y="19889"/>
                  <a:pt x="5584398" y="16056"/>
                  <a:pt x="5679619" y="0"/>
                </a:cubicBezTo>
                <a:cubicBezTo>
                  <a:pt x="5774840" y="-16056"/>
                  <a:pt x="5917381" y="-19008"/>
                  <a:pt x="6112537" y="0"/>
                </a:cubicBezTo>
                <a:cubicBezTo>
                  <a:pt x="6307693" y="19008"/>
                  <a:pt x="6616218" y="45190"/>
                  <a:pt x="7107601" y="0"/>
                </a:cubicBezTo>
                <a:cubicBezTo>
                  <a:pt x="7090887" y="182431"/>
                  <a:pt x="7109527" y="281211"/>
                  <a:pt x="7107601" y="477054"/>
                </a:cubicBezTo>
                <a:cubicBezTo>
                  <a:pt x="7105675" y="672897"/>
                  <a:pt x="7083361" y="799389"/>
                  <a:pt x="7107601" y="968419"/>
                </a:cubicBezTo>
                <a:cubicBezTo>
                  <a:pt x="7131841" y="1137450"/>
                  <a:pt x="7116944" y="1219369"/>
                  <a:pt x="7107601" y="1431161"/>
                </a:cubicBezTo>
                <a:cubicBezTo>
                  <a:pt x="6725939" y="1467025"/>
                  <a:pt x="6535454" y="1428981"/>
                  <a:pt x="6319303" y="1431161"/>
                </a:cubicBezTo>
                <a:cubicBezTo>
                  <a:pt x="6103152" y="1433341"/>
                  <a:pt x="5923645" y="1416476"/>
                  <a:pt x="5531006" y="1431161"/>
                </a:cubicBezTo>
                <a:cubicBezTo>
                  <a:pt x="5138367" y="1445846"/>
                  <a:pt x="5223020" y="1415331"/>
                  <a:pt x="5098088" y="1431161"/>
                </a:cubicBezTo>
                <a:cubicBezTo>
                  <a:pt x="4973156" y="1446991"/>
                  <a:pt x="4646524" y="1452720"/>
                  <a:pt x="4380867" y="1431161"/>
                </a:cubicBezTo>
                <a:cubicBezTo>
                  <a:pt x="4115210" y="1409602"/>
                  <a:pt x="4120500" y="1442267"/>
                  <a:pt x="3947949" y="1431161"/>
                </a:cubicBezTo>
                <a:cubicBezTo>
                  <a:pt x="3775398" y="1420055"/>
                  <a:pt x="3622934" y="1431484"/>
                  <a:pt x="3372880" y="1431161"/>
                </a:cubicBezTo>
                <a:cubicBezTo>
                  <a:pt x="3122826" y="1430838"/>
                  <a:pt x="2960640" y="1417989"/>
                  <a:pt x="2655658" y="1431161"/>
                </a:cubicBezTo>
                <a:cubicBezTo>
                  <a:pt x="2350676" y="1444333"/>
                  <a:pt x="2317453" y="1454945"/>
                  <a:pt x="2151665" y="1431161"/>
                </a:cubicBezTo>
                <a:cubicBezTo>
                  <a:pt x="1985877" y="1407377"/>
                  <a:pt x="1876497" y="1444113"/>
                  <a:pt x="1718747" y="1431161"/>
                </a:cubicBezTo>
                <a:cubicBezTo>
                  <a:pt x="1560997" y="1418209"/>
                  <a:pt x="1423977" y="1443220"/>
                  <a:pt x="1214754" y="1431161"/>
                </a:cubicBezTo>
                <a:cubicBezTo>
                  <a:pt x="1005531" y="1419102"/>
                  <a:pt x="861211" y="1449022"/>
                  <a:pt x="710760" y="1431161"/>
                </a:cubicBezTo>
                <a:cubicBezTo>
                  <a:pt x="560309" y="1413300"/>
                  <a:pt x="146431" y="1422672"/>
                  <a:pt x="0" y="1431161"/>
                </a:cubicBezTo>
                <a:cubicBezTo>
                  <a:pt x="2918" y="1209618"/>
                  <a:pt x="-22955" y="1191958"/>
                  <a:pt x="0" y="968419"/>
                </a:cubicBezTo>
                <a:cubicBezTo>
                  <a:pt x="22955" y="744880"/>
                  <a:pt x="-5796" y="660445"/>
                  <a:pt x="0" y="534300"/>
                </a:cubicBezTo>
                <a:cubicBezTo>
                  <a:pt x="5796" y="408155"/>
                  <a:pt x="1969" y="237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6275901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B4CEC-A283-4078-A5A6-E102A2840450}"/>
              </a:ext>
            </a:extLst>
          </p:cNvPr>
          <p:cNvSpPr txBox="1"/>
          <p:nvPr/>
        </p:nvSpPr>
        <p:spPr>
          <a:xfrm>
            <a:off x="226170" y="2322040"/>
            <a:ext cx="84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成果を教えてください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AA687-1F43-4046-BAF2-F68DC86FEFD1}"/>
              </a:ext>
            </a:extLst>
          </p:cNvPr>
          <p:cNvSpPr txBox="1"/>
          <p:nvPr/>
        </p:nvSpPr>
        <p:spPr>
          <a:xfrm>
            <a:off x="1079792" y="2894101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62982F-67FF-47A1-BCC2-1C09B779617C}"/>
              </a:ext>
            </a:extLst>
          </p:cNvPr>
          <p:cNvSpPr txBox="1"/>
          <p:nvPr/>
        </p:nvSpPr>
        <p:spPr>
          <a:xfrm>
            <a:off x="226170" y="4362175"/>
            <a:ext cx="583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今後の展望を教えてください</a:t>
            </a:r>
            <a:endParaRPr kumimoji="1" lang="ja-JP" altLang="en-US" sz="2800" b="0" i="0" u="sng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CE459A-EF18-48E7-85DE-8FA75D628CE5}"/>
              </a:ext>
            </a:extLst>
          </p:cNvPr>
          <p:cNvSpPr txBox="1"/>
          <p:nvPr/>
        </p:nvSpPr>
        <p:spPr>
          <a:xfrm>
            <a:off x="1079791" y="4917463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FFF30E-899A-4B53-92E7-90D9E28F3F54}"/>
              </a:ext>
            </a:extLst>
          </p:cNvPr>
          <p:cNvSpPr txBox="1"/>
          <p:nvPr/>
        </p:nvSpPr>
        <p:spPr>
          <a:xfrm>
            <a:off x="8840459" y="5894653"/>
            <a:ext cx="2695425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チームリーダー</a:t>
            </a:r>
            <a:endParaRPr lang="en-US" altLang="ja-JP" sz="2400" dirty="0">
              <a:solidFill>
                <a:prstClr val="black">
                  <a:lumMod val="85000"/>
                  <a:lumOff val="15000"/>
                </a:prst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栗山謙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7729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FD315-0C8E-4945-9F81-185711E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70" y="277901"/>
            <a:ext cx="6610728" cy="5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特に力をいれたことはなんですか？</a:t>
            </a:r>
          </a:p>
        </p:txBody>
      </p:sp>
      <p:pic>
        <p:nvPicPr>
          <p:cNvPr id="4" name="図 3" descr="スーツを着た人のcg&#10;&#10;中程度の精度で自動的に生成された説明">
            <a:extLst>
              <a:ext uri="{FF2B5EF4-FFF2-40B4-BE49-F238E27FC236}">
                <a16:creationId xmlns:a16="http://schemas.microsoft.com/office/drawing/2014/main" id="{4FF82420-5452-46A0-82B3-C05E2991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6" r="13734" b="-1"/>
          <a:stretch/>
        </p:blipFill>
        <p:spPr>
          <a:xfrm>
            <a:off x="7138118" y="10"/>
            <a:ext cx="4992560" cy="6857990"/>
          </a:xfrm>
          <a:prstGeom prst="rect">
            <a:avLst/>
          </a:prstGeom>
          <a:effectLst/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683948-D324-4B95-BBDD-E88D59E1D25E}"/>
              </a:ext>
            </a:extLst>
          </p:cNvPr>
          <p:cNvSpPr txBox="1"/>
          <p:nvPr/>
        </p:nvSpPr>
        <p:spPr>
          <a:xfrm>
            <a:off x="1079789" y="872580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575070 w 7107601"/>
              <a:gd name="connsiteY1" fmla="*/ 0 h 1431161"/>
              <a:gd name="connsiteX2" fmla="*/ 1007987 w 7107601"/>
              <a:gd name="connsiteY2" fmla="*/ 0 h 1431161"/>
              <a:gd name="connsiteX3" fmla="*/ 1583057 w 7107601"/>
              <a:gd name="connsiteY3" fmla="*/ 0 h 1431161"/>
              <a:gd name="connsiteX4" fmla="*/ 2300278 w 7107601"/>
              <a:gd name="connsiteY4" fmla="*/ 0 h 1431161"/>
              <a:gd name="connsiteX5" fmla="*/ 3088576 w 7107601"/>
              <a:gd name="connsiteY5" fmla="*/ 0 h 1431161"/>
              <a:gd name="connsiteX6" fmla="*/ 3876873 w 7107601"/>
              <a:gd name="connsiteY6" fmla="*/ 0 h 1431161"/>
              <a:gd name="connsiteX7" fmla="*/ 4665171 w 7107601"/>
              <a:gd name="connsiteY7" fmla="*/ 0 h 1431161"/>
              <a:gd name="connsiteX8" fmla="*/ 5453468 w 7107601"/>
              <a:gd name="connsiteY8" fmla="*/ 0 h 1431161"/>
              <a:gd name="connsiteX9" fmla="*/ 5886386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77054 h 1431161"/>
              <a:gd name="connsiteX12" fmla="*/ 7107601 w 7107601"/>
              <a:gd name="connsiteY12" fmla="*/ 982731 h 1431161"/>
              <a:gd name="connsiteX13" fmla="*/ 7107601 w 7107601"/>
              <a:gd name="connsiteY13" fmla="*/ 1431161 h 1431161"/>
              <a:gd name="connsiteX14" fmla="*/ 6319303 w 7107601"/>
              <a:gd name="connsiteY14" fmla="*/ 1431161 h 1431161"/>
              <a:gd name="connsiteX15" fmla="*/ 5673158 w 7107601"/>
              <a:gd name="connsiteY15" fmla="*/ 1431161 h 1431161"/>
              <a:gd name="connsiteX16" fmla="*/ 5169164 w 7107601"/>
              <a:gd name="connsiteY16" fmla="*/ 1431161 h 1431161"/>
              <a:gd name="connsiteX17" fmla="*/ 4380867 w 7107601"/>
              <a:gd name="connsiteY17" fmla="*/ 1431161 h 1431161"/>
              <a:gd name="connsiteX18" fmla="*/ 3734721 w 7107601"/>
              <a:gd name="connsiteY18" fmla="*/ 1431161 h 1431161"/>
              <a:gd name="connsiteX19" fmla="*/ 3159652 w 7107601"/>
              <a:gd name="connsiteY19" fmla="*/ 1431161 h 1431161"/>
              <a:gd name="connsiteX20" fmla="*/ 2371354 w 7107601"/>
              <a:gd name="connsiteY20" fmla="*/ 1431161 h 1431161"/>
              <a:gd name="connsiteX21" fmla="*/ 1796285 w 7107601"/>
              <a:gd name="connsiteY21" fmla="*/ 1431161 h 1431161"/>
              <a:gd name="connsiteX22" fmla="*/ 1007987 w 7107601"/>
              <a:gd name="connsiteY22" fmla="*/ 1431161 h 1431161"/>
              <a:gd name="connsiteX23" fmla="*/ 0 w 7107601"/>
              <a:gd name="connsiteY23" fmla="*/ 1431161 h 1431161"/>
              <a:gd name="connsiteX24" fmla="*/ 0 w 7107601"/>
              <a:gd name="connsiteY24" fmla="*/ 925484 h 1431161"/>
              <a:gd name="connsiteX25" fmla="*/ 0 w 7107601"/>
              <a:gd name="connsiteY25" fmla="*/ 462742 h 1431161"/>
              <a:gd name="connsiteX26" fmla="*/ 0 w 7107601"/>
              <a:gd name="connsiteY26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44586" y="-25327"/>
                  <a:pt x="446082" y="18375"/>
                  <a:pt x="575070" y="0"/>
                </a:cubicBezTo>
                <a:cubicBezTo>
                  <a:pt x="704058" y="-18375"/>
                  <a:pt x="852026" y="-2720"/>
                  <a:pt x="1007987" y="0"/>
                </a:cubicBezTo>
                <a:cubicBezTo>
                  <a:pt x="1163948" y="2720"/>
                  <a:pt x="1428095" y="3536"/>
                  <a:pt x="1583057" y="0"/>
                </a:cubicBezTo>
                <a:cubicBezTo>
                  <a:pt x="1738019" y="-3536"/>
                  <a:pt x="1973869" y="32653"/>
                  <a:pt x="2300278" y="0"/>
                </a:cubicBezTo>
                <a:cubicBezTo>
                  <a:pt x="2626687" y="-32653"/>
                  <a:pt x="2929585" y="9033"/>
                  <a:pt x="3088576" y="0"/>
                </a:cubicBezTo>
                <a:cubicBezTo>
                  <a:pt x="3247567" y="-9033"/>
                  <a:pt x="3712862" y="20892"/>
                  <a:pt x="3876873" y="0"/>
                </a:cubicBezTo>
                <a:cubicBezTo>
                  <a:pt x="4040884" y="-20892"/>
                  <a:pt x="4381546" y="28652"/>
                  <a:pt x="4665171" y="0"/>
                </a:cubicBezTo>
                <a:cubicBezTo>
                  <a:pt x="4948796" y="-28652"/>
                  <a:pt x="5120875" y="19588"/>
                  <a:pt x="5453468" y="0"/>
                </a:cubicBezTo>
                <a:cubicBezTo>
                  <a:pt x="5786061" y="-19588"/>
                  <a:pt x="5780341" y="21287"/>
                  <a:pt x="5886386" y="0"/>
                </a:cubicBezTo>
                <a:cubicBezTo>
                  <a:pt x="5992431" y="-21287"/>
                  <a:pt x="6596239" y="7344"/>
                  <a:pt x="7107601" y="0"/>
                </a:cubicBezTo>
                <a:cubicBezTo>
                  <a:pt x="7083963" y="193013"/>
                  <a:pt x="7123279" y="238613"/>
                  <a:pt x="7107601" y="477054"/>
                </a:cubicBezTo>
                <a:cubicBezTo>
                  <a:pt x="7091923" y="715495"/>
                  <a:pt x="7089897" y="836065"/>
                  <a:pt x="7107601" y="982731"/>
                </a:cubicBezTo>
                <a:cubicBezTo>
                  <a:pt x="7125305" y="1129397"/>
                  <a:pt x="7089351" y="1235608"/>
                  <a:pt x="7107601" y="1431161"/>
                </a:cubicBezTo>
                <a:cubicBezTo>
                  <a:pt x="6818857" y="1435097"/>
                  <a:pt x="6479101" y="1464348"/>
                  <a:pt x="6319303" y="1431161"/>
                </a:cubicBezTo>
                <a:cubicBezTo>
                  <a:pt x="6159505" y="1397974"/>
                  <a:pt x="5975110" y="1407583"/>
                  <a:pt x="5673158" y="1431161"/>
                </a:cubicBezTo>
                <a:cubicBezTo>
                  <a:pt x="5371207" y="1454739"/>
                  <a:pt x="5413223" y="1438518"/>
                  <a:pt x="5169164" y="1431161"/>
                </a:cubicBezTo>
                <a:cubicBezTo>
                  <a:pt x="4925105" y="1423804"/>
                  <a:pt x="4568391" y="1440100"/>
                  <a:pt x="4380867" y="1431161"/>
                </a:cubicBezTo>
                <a:cubicBezTo>
                  <a:pt x="4193343" y="1422222"/>
                  <a:pt x="3962084" y="1433314"/>
                  <a:pt x="3734721" y="1431161"/>
                </a:cubicBezTo>
                <a:cubicBezTo>
                  <a:pt x="3507358" y="1429008"/>
                  <a:pt x="3439670" y="1436959"/>
                  <a:pt x="3159652" y="1431161"/>
                </a:cubicBezTo>
                <a:cubicBezTo>
                  <a:pt x="2879634" y="1425363"/>
                  <a:pt x="2695008" y="1417682"/>
                  <a:pt x="2371354" y="1431161"/>
                </a:cubicBezTo>
                <a:cubicBezTo>
                  <a:pt x="2047700" y="1444640"/>
                  <a:pt x="1983961" y="1407006"/>
                  <a:pt x="1796285" y="1431161"/>
                </a:cubicBezTo>
                <a:cubicBezTo>
                  <a:pt x="1608609" y="1455316"/>
                  <a:pt x="1192714" y="1421481"/>
                  <a:pt x="1007987" y="1431161"/>
                </a:cubicBezTo>
                <a:cubicBezTo>
                  <a:pt x="823260" y="1440841"/>
                  <a:pt x="315397" y="1465573"/>
                  <a:pt x="0" y="1431161"/>
                </a:cubicBezTo>
                <a:cubicBezTo>
                  <a:pt x="-17422" y="1214845"/>
                  <a:pt x="25085" y="1098923"/>
                  <a:pt x="0" y="925484"/>
                </a:cubicBezTo>
                <a:cubicBezTo>
                  <a:pt x="-25085" y="752045"/>
                  <a:pt x="-14130" y="629320"/>
                  <a:pt x="0" y="462742"/>
                </a:cubicBezTo>
                <a:cubicBezTo>
                  <a:pt x="14130" y="296164"/>
                  <a:pt x="5028" y="209602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274899" y="20256"/>
                  <a:pt x="515623" y="-4820"/>
                  <a:pt x="646146" y="0"/>
                </a:cubicBezTo>
                <a:cubicBezTo>
                  <a:pt x="776669" y="4820"/>
                  <a:pt x="1212180" y="9404"/>
                  <a:pt x="1363367" y="0"/>
                </a:cubicBezTo>
                <a:cubicBezTo>
                  <a:pt x="1514554" y="-9404"/>
                  <a:pt x="1829782" y="5507"/>
                  <a:pt x="2080589" y="0"/>
                </a:cubicBezTo>
                <a:cubicBezTo>
                  <a:pt x="2331396" y="-5507"/>
                  <a:pt x="2349523" y="-6339"/>
                  <a:pt x="2513506" y="0"/>
                </a:cubicBezTo>
                <a:cubicBezTo>
                  <a:pt x="2677489" y="6339"/>
                  <a:pt x="2860070" y="-25033"/>
                  <a:pt x="3017500" y="0"/>
                </a:cubicBezTo>
                <a:cubicBezTo>
                  <a:pt x="3174930" y="25033"/>
                  <a:pt x="3463140" y="21900"/>
                  <a:pt x="3663645" y="0"/>
                </a:cubicBezTo>
                <a:cubicBezTo>
                  <a:pt x="3864150" y="-21900"/>
                  <a:pt x="3959711" y="15126"/>
                  <a:pt x="4096563" y="0"/>
                </a:cubicBezTo>
                <a:cubicBezTo>
                  <a:pt x="4233415" y="-15126"/>
                  <a:pt x="4419377" y="-3502"/>
                  <a:pt x="4529480" y="0"/>
                </a:cubicBezTo>
                <a:cubicBezTo>
                  <a:pt x="4639583" y="3502"/>
                  <a:pt x="5066171" y="-19889"/>
                  <a:pt x="5246702" y="0"/>
                </a:cubicBezTo>
                <a:cubicBezTo>
                  <a:pt x="5427233" y="19889"/>
                  <a:pt x="5584398" y="16056"/>
                  <a:pt x="5679619" y="0"/>
                </a:cubicBezTo>
                <a:cubicBezTo>
                  <a:pt x="5774840" y="-16056"/>
                  <a:pt x="5917381" y="-19008"/>
                  <a:pt x="6112537" y="0"/>
                </a:cubicBezTo>
                <a:cubicBezTo>
                  <a:pt x="6307693" y="19008"/>
                  <a:pt x="6616218" y="45190"/>
                  <a:pt x="7107601" y="0"/>
                </a:cubicBezTo>
                <a:cubicBezTo>
                  <a:pt x="7090887" y="182431"/>
                  <a:pt x="7109527" y="281211"/>
                  <a:pt x="7107601" y="477054"/>
                </a:cubicBezTo>
                <a:cubicBezTo>
                  <a:pt x="7105675" y="672897"/>
                  <a:pt x="7083361" y="799389"/>
                  <a:pt x="7107601" y="968419"/>
                </a:cubicBezTo>
                <a:cubicBezTo>
                  <a:pt x="7131841" y="1137450"/>
                  <a:pt x="7116944" y="1219369"/>
                  <a:pt x="7107601" y="1431161"/>
                </a:cubicBezTo>
                <a:cubicBezTo>
                  <a:pt x="6725939" y="1467025"/>
                  <a:pt x="6535454" y="1428981"/>
                  <a:pt x="6319303" y="1431161"/>
                </a:cubicBezTo>
                <a:cubicBezTo>
                  <a:pt x="6103152" y="1433341"/>
                  <a:pt x="5923645" y="1416476"/>
                  <a:pt x="5531006" y="1431161"/>
                </a:cubicBezTo>
                <a:cubicBezTo>
                  <a:pt x="5138367" y="1445846"/>
                  <a:pt x="5223020" y="1415331"/>
                  <a:pt x="5098088" y="1431161"/>
                </a:cubicBezTo>
                <a:cubicBezTo>
                  <a:pt x="4973156" y="1446991"/>
                  <a:pt x="4646524" y="1452720"/>
                  <a:pt x="4380867" y="1431161"/>
                </a:cubicBezTo>
                <a:cubicBezTo>
                  <a:pt x="4115210" y="1409602"/>
                  <a:pt x="4120500" y="1442267"/>
                  <a:pt x="3947949" y="1431161"/>
                </a:cubicBezTo>
                <a:cubicBezTo>
                  <a:pt x="3775398" y="1420055"/>
                  <a:pt x="3622934" y="1431484"/>
                  <a:pt x="3372880" y="1431161"/>
                </a:cubicBezTo>
                <a:cubicBezTo>
                  <a:pt x="3122826" y="1430838"/>
                  <a:pt x="2960640" y="1417989"/>
                  <a:pt x="2655658" y="1431161"/>
                </a:cubicBezTo>
                <a:cubicBezTo>
                  <a:pt x="2350676" y="1444333"/>
                  <a:pt x="2317453" y="1454945"/>
                  <a:pt x="2151665" y="1431161"/>
                </a:cubicBezTo>
                <a:cubicBezTo>
                  <a:pt x="1985877" y="1407377"/>
                  <a:pt x="1876497" y="1444113"/>
                  <a:pt x="1718747" y="1431161"/>
                </a:cubicBezTo>
                <a:cubicBezTo>
                  <a:pt x="1560997" y="1418209"/>
                  <a:pt x="1423977" y="1443220"/>
                  <a:pt x="1214754" y="1431161"/>
                </a:cubicBezTo>
                <a:cubicBezTo>
                  <a:pt x="1005531" y="1419102"/>
                  <a:pt x="861211" y="1449022"/>
                  <a:pt x="710760" y="1431161"/>
                </a:cubicBezTo>
                <a:cubicBezTo>
                  <a:pt x="560309" y="1413300"/>
                  <a:pt x="146431" y="1422672"/>
                  <a:pt x="0" y="1431161"/>
                </a:cubicBezTo>
                <a:cubicBezTo>
                  <a:pt x="2918" y="1209618"/>
                  <a:pt x="-22955" y="1191958"/>
                  <a:pt x="0" y="968419"/>
                </a:cubicBezTo>
                <a:cubicBezTo>
                  <a:pt x="22955" y="744880"/>
                  <a:pt x="-5796" y="660445"/>
                  <a:pt x="0" y="534300"/>
                </a:cubicBezTo>
                <a:cubicBezTo>
                  <a:pt x="5796" y="408155"/>
                  <a:pt x="1969" y="237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6275901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B4CEC-A283-4078-A5A6-E102A2840450}"/>
              </a:ext>
            </a:extLst>
          </p:cNvPr>
          <p:cNvSpPr txBox="1"/>
          <p:nvPr/>
        </p:nvSpPr>
        <p:spPr>
          <a:xfrm>
            <a:off x="226170" y="2320038"/>
            <a:ext cx="84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成果を教えてください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AA687-1F43-4046-BAF2-F68DC86FEFD1}"/>
              </a:ext>
            </a:extLst>
          </p:cNvPr>
          <p:cNvSpPr txBox="1"/>
          <p:nvPr/>
        </p:nvSpPr>
        <p:spPr>
          <a:xfrm>
            <a:off x="1079789" y="2887136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62982F-67FF-47A1-BCC2-1C09B779617C}"/>
              </a:ext>
            </a:extLst>
          </p:cNvPr>
          <p:cNvSpPr txBox="1"/>
          <p:nvPr/>
        </p:nvSpPr>
        <p:spPr>
          <a:xfrm>
            <a:off x="226170" y="4362175"/>
            <a:ext cx="583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今後の展望を教えてください</a:t>
            </a:r>
            <a:endParaRPr kumimoji="1" lang="ja-JP" altLang="en-US" sz="2800" b="0" i="0" u="sng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CE459A-EF18-48E7-85DE-8FA75D628CE5}"/>
              </a:ext>
            </a:extLst>
          </p:cNvPr>
          <p:cNvSpPr txBox="1"/>
          <p:nvPr/>
        </p:nvSpPr>
        <p:spPr>
          <a:xfrm>
            <a:off x="1079791" y="4917463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FFF30E-899A-4B53-92E7-90D9E28F3F54}"/>
              </a:ext>
            </a:extLst>
          </p:cNvPr>
          <p:cNvSpPr txBox="1"/>
          <p:nvPr/>
        </p:nvSpPr>
        <p:spPr>
          <a:xfrm>
            <a:off x="8416784" y="5950049"/>
            <a:ext cx="2695425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構成管理担当 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小野田陽樹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BFEC52-F513-46B5-BF6D-E80584DFC7C7}"/>
              </a:ext>
            </a:extLst>
          </p:cNvPr>
          <p:cNvSpPr txBox="1"/>
          <p:nvPr/>
        </p:nvSpPr>
        <p:spPr>
          <a:xfrm>
            <a:off x="1580972" y="1250749"/>
            <a:ext cx="694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ファイルの更新の競合を防ぐ行動や、</a:t>
            </a:r>
            <a:endParaRPr kumimoji="1" lang="en-US" altLang="ja-JP" sz="2000" dirty="0"/>
          </a:p>
          <a:p>
            <a:r>
              <a:rPr kumimoji="1" lang="ja-JP" altLang="en-US" sz="2000" dirty="0"/>
              <a:t>何かを実装する時はまずは自分で試して共有する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DAAAF4-33F6-4542-9B76-5F2457537A3B}"/>
              </a:ext>
            </a:extLst>
          </p:cNvPr>
          <p:cNvSpPr txBox="1"/>
          <p:nvPr/>
        </p:nvSpPr>
        <p:spPr>
          <a:xfrm>
            <a:off x="1580972" y="5284085"/>
            <a:ext cx="71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やりたかった処理がうまくできなかった</a:t>
            </a:r>
            <a:endParaRPr lang="en-US" altLang="ja-JP" dirty="0"/>
          </a:p>
          <a:p>
            <a:r>
              <a:rPr lang="ja-JP" altLang="en-US" dirty="0"/>
              <a:t>次はできる処理を実装してからさらに更新する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D0F005-B7C0-4AE0-B76C-078F956A71F6}"/>
              </a:ext>
            </a:extLst>
          </p:cNvPr>
          <p:cNvSpPr txBox="1"/>
          <p:nvPr/>
        </p:nvSpPr>
        <p:spPr>
          <a:xfrm>
            <a:off x="1697314" y="3328421"/>
            <a:ext cx="694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ラジオボタンの情報を取得すること</a:t>
            </a:r>
            <a:endParaRPr kumimoji="1" lang="en-US" altLang="ja-JP" dirty="0"/>
          </a:p>
          <a:p>
            <a:r>
              <a:rPr lang="ja-JP" altLang="en-US" dirty="0"/>
              <a:t>詰まった時に別の方法で組み込んで進むこと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25718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図形&#10;&#10;中程度の精度で自動的に生成された説明">
            <a:extLst>
              <a:ext uri="{FF2B5EF4-FFF2-40B4-BE49-F238E27FC236}">
                <a16:creationId xmlns:a16="http://schemas.microsoft.com/office/drawing/2014/main" id="{90695D9D-E96B-4E6F-87E4-D20358DE5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1" y="1110642"/>
            <a:ext cx="4195570" cy="574735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FD315-0C8E-4945-9F81-185711E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70" y="277901"/>
            <a:ext cx="6610728" cy="5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特に力をいれたことはなんですか？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683948-D324-4B95-BBDD-E88D59E1D25E}"/>
              </a:ext>
            </a:extLst>
          </p:cNvPr>
          <p:cNvSpPr txBox="1"/>
          <p:nvPr/>
        </p:nvSpPr>
        <p:spPr>
          <a:xfrm>
            <a:off x="1079789" y="872580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575070 w 7107601"/>
              <a:gd name="connsiteY1" fmla="*/ 0 h 1431161"/>
              <a:gd name="connsiteX2" fmla="*/ 1007987 w 7107601"/>
              <a:gd name="connsiteY2" fmla="*/ 0 h 1431161"/>
              <a:gd name="connsiteX3" fmla="*/ 1583057 w 7107601"/>
              <a:gd name="connsiteY3" fmla="*/ 0 h 1431161"/>
              <a:gd name="connsiteX4" fmla="*/ 2300278 w 7107601"/>
              <a:gd name="connsiteY4" fmla="*/ 0 h 1431161"/>
              <a:gd name="connsiteX5" fmla="*/ 3088576 w 7107601"/>
              <a:gd name="connsiteY5" fmla="*/ 0 h 1431161"/>
              <a:gd name="connsiteX6" fmla="*/ 3876873 w 7107601"/>
              <a:gd name="connsiteY6" fmla="*/ 0 h 1431161"/>
              <a:gd name="connsiteX7" fmla="*/ 4665171 w 7107601"/>
              <a:gd name="connsiteY7" fmla="*/ 0 h 1431161"/>
              <a:gd name="connsiteX8" fmla="*/ 5453468 w 7107601"/>
              <a:gd name="connsiteY8" fmla="*/ 0 h 1431161"/>
              <a:gd name="connsiteX9" fmla="*/ 5886386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77054 h 1431161"/>
              <a:gd name="connsiteX12" fmla="*/ 7107601 w 7107601"/>
              <a:gd name="connsiteY12" fmla="*/ 982731 h 1431161"/>
              <a:gd name="connsiteX13" fmla="*/ 7107601 w 7107601"/>
              <a:gd name="connsiteY13" fmla="*/ 1431161 h 1431161"/>
              <a:gd name="connsiteX14" fmla="*/ 6319303 w 7107601"/>
              <a:gd name="connsiteY14" fmla="*/ 1431161 h 1431161"/>
              <a:gd name="connsiteX15" fmla="*/ 5673158 w 7107601"/>
              <a:gd name="connsiteY15" fmla="*/ 1431161 h 1431161"/>
              <a:gd name="connsiteX16" fmla="*/ 5169164 w 7107601"/>
              <a:gd name="connsiteY16" fmla="*/ 1431161 h 1431161"/>
              <a:gd name="connsiteX17" fmla="*/ 4380867 w 7107601"/>
              <a:gd name="connsiteY17" fmla="*/ 1431161 h 1431161"/>
              <a:gd name="connsiteX18" fmla="*/ 3734721 w 7107601"/>
              <a:gd name="connsiteY18" fmla="*/ 1431161 h 1431161"/>
              <a:gd name="connsiteX19" fmla="*/ 3159652 w 7107601"/>
              <a:gd name="connsiteY19" fmla="*/ 1431161 h 1431161"/>
              <a:gd name="connsiteX20" fmla="*/ 2371354 w 7107601"/>
              <a:gd name="connsiteY20" fmla="*/ 1431161 h 1431161"/>
              <a:gd name="connsiteX21" fmla="*/ 1796285 w 7107601"/>
              <a:gd name="connsiteY21" fmla="*/ 1431161 h 1431161"/>
              <a:gd name="connsiteX22" fmla="*/ 1007987 w 7107601"/>
              <a:gd name="connsiteY22" fmla="*/ 1431161 h 1431161"/>
              <a:gd name="connsiteX23" fmla="*/ 0 w 7107601"/>
              <a:gd name="connsiteY23" fmla="*/ 1431161 h 1431161"/>
              <a:gd name="connsiteX24" fmla="*/ 0 w 7107601"/>
              <a:gd name="connsiteY24" fmla="*/ 925484 h 1431161"/>
              <a:gd name="connsiteX25" fmla="*/ 0 w 7107601"/>
              <a:gd name="connsiteY25" fmla="*/ 462742 h 1431161"/>
              <a:gd name="connsiteX26" fmla="*/ 0 w 7107601"/>
              <a:gd name="connsiteY26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44586" y="-25327"/>
                  <a:pt x="446082" y="18375"/>
                  <a:pt x="575070" y="0"/>
                </a:cubicBezTo>
                <a:cubicBezTo>
                  <a:pt x="704058" y="-18375"/>
                  <a:pt x="852026" y="-2720"/>
                  <a:pt x="1007987" y="0"/>
                </a:cubicBezTo>
                <a:cubicBezTo>
                  <a:pt x="1163948" y="2720"/>
                  <a:pt x="1428095" y="3536"/>
                  <a:pt x="1583057" y="0"/>
                </a:cubicBezTo>
                <a:cubicBezTo>
                  <a:pt x="1738019" y="-3536"/>
                  <a:pt x="1973869" y="32653"/>
                  <a:pt x="2300278" y="0"/>
                </a:cubicBezTo>
                <a:cubicBezTo>
                  <a:pt x="2626687" y="-32653"/>
                  <a:pt x="2929585" y="9033"/>
                  <a:pt x="3088576" y="0"/>
                </a:cubicBezTo>
                <a:cubicBezTo>
                  <a:pt x="3247567" y="-9033"/>
                  <a:pt x="3712862" y="20892"/>
                  <a:pt x="3876873" y="0"/>
                </a:cubicBezTo>
                <a:cubicBezTo>
                  <a:pt x="4040884" y="-20892"/>
                  <a:pt x="4381546" y="28652"/>
                  <a:pt x="4665171" y="0"/>
                </a:cubicBezTo>
                <a:cubicBezTo>
                  <a:pt x="4948796" y="-28652"/>
                  <a:pt x="5120875" y="19588"/>
                  <a:pt x="5453468" y="0"/>
                </a:cubicBezTo>
                <a:cubicBezTo>
                  <a:pt x="5786061" y="-19588"/>
                  <a:pt x="5780341" y="21287"/>
                  <a:pt x="5886386" y="0"/>
                </a:cubicBezTo>
                <a:cubicBezTo>
                  <a:pt x="5992431" y="-21287"/>
                  <a:pt x="6596239" y="7344"/>
                  <a:pt x="7107601" y="0"/>
                </a:cubicBezTo>
                <a:cubicBezTo>
                  <a:pt x="7083963" y="193013"/>
                  <a:pt x="7123279" y="238613"/>
                  <a:pt x="7107601" y="477054"/>
                </a:cubicBezTo>
                <a:cubicBezTo>
                  <a:pt x="7091923" y="715495"/>
                  <a:pt x="7089897" y="836065"/>
                  <a:pt x="7107601" y="982731"/>
                </a:cubicBezTo>
                <a:cubicBezTo>
                  <a:pt x="7125305" y="1129397"/>
                  <a:pt x="7089351" y="1235608"/>
                  <a:pt x="7107601" y="1431161"/>
                </a:cubicBezTo>
                <a:cubicBezTo>
                  <a:pt x="6818857" y="1435097"/>
                  <a:pt x="6479101" y="1464348"/>
                  <a:pt x="6319303" y="1431161"/>
                </a:cubicBezTo>
                <a:cubicBezTo>
                  <a:pt x="6159505" y="1397974"/>
                  <a:pt x="5975110" y="1407583"/>
                  <a:pt x="5673158" y="1431161"/>
                </a:cubicBezTo>
                <a:cubicBezTo>
                  <a:pt x="5371207" y="1454739"/>
                  <a:pt x="5413223" y="1438518"/>
                  <a:pt x="5169164" y="1431161"/>
                </a:cubicBezTo>
                <a:cubicBezTo>
                  <a:pt x="4925105" y="1423804"/>
                  <a:pt x="4568391" y="1440100"/>
                  <a:pt x="4380867" y="1431161"/>
                </a:cubicBezTo>
                <a:cubicBezTo>
                  <a:pt x="4193343" y="1422222"/>
                  <a:pt x="3962084" y="1433314"/>
                  <a:pt x="3734721" y="1431161"/>
                </a:cubicBezTo>
                <a:cubicBezTo>
                  <a:pt x="3507358" y="1429008"/>
                  <a:pt x="3439670" y="1436959"/>
                  <a:pt x="3159652" y="1431161"/>
                </a:cubicBezTo>
                <a:cubicBezTo>
                  <a:pt x="2879634" y="1425363"/>
                  <a:pt x="2695008" y="1417682"/>
                  <a:pt x="2371354" y="1431161"/>
                </a:cubicBezTo>
                <a:cubicBezTo>
                  <a:pt x="2047700" y="1444640"/>
                  <a:pt x="1983961" y="1407006"/>
                  <a:pt x="1796285" y="1431161"/>
                </a:cubicBezTo>
                <a:cubicBezTo>
                  <a:pt x="1608609" y="1455316"/>
                  <a:pt x="1192714" y="1421481"/>
                  <a:pt x="1007987" y="1431161"/>
                </a:cubicBezTo>
                <a:cubicBezTo>
                  <a:pt x="823260" y="1440841"/>
                  <a:pt x="315397" y="1465573"/>
                  <a:pt x="0" y="1431161"/>
                </a:cubicBezTo>
                <a:cubicBezTo>
                  <a:pt x="-17422" y="1214845"/>
                  <a:pt x="25085" y="1098923"/>
                  <a:pt x="0" y="925484"/>
                </a:cubicBezTo>
                <a:cubicBezTo>
                  <a:pt x="-25085" y="752045"/>
                  <a:pt x="-14130" y="629320"/>
                  <a:pt x="0" y="462742"/>
                </a:cubicBezTo>
                <a:cubicBezTo>
                  <a:pt x="14130" y="296164"/>
                  <a:pt x="5028" y="209602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274899" y="20256"/>
                  <a:pt x="515623" y="-4820"/>
                  <a:pt x="646146" y="0"/>
                </a:cubicBezTo>
                <a:cubicBezTo>
                  <a:pt x="776669" y="4820"/>
                  <a:pt x="1212180" y="9404"/>
                  <a:pt x="1363367" y="0"/>
                </a:cubicBezTo>
                <a:cubicBezTo>
                  <a:pt x="1514554" y="-9404"/>
                  <a:pt x="1829782" y="5507"/>
                  <a:pt x="2080589" y="0"/>
                </a:cubicBezTo>
                <a:cubicBezTo>
                  <a:pt x="2331396" y="-5507"/>
                  <a:pt x="2349523" y="-6339"/>
                  <a:pt x="2513506" y="0"/>
                </a:cubicBezTo>
                <a:cubicBezTo>
                  <a:pt x="2677489" y="6339"/>
                  <a:pt x="2860070" y="-25033"/>
                  <a:pt x="3017500" y="0"/>
                </a:cubicBezTo>
                <a:cubicBezTo>
                  <a:pt x="3174930" y="25033"/>
                  <a:pt x="3463140" y="21900"/>
                  <a:pt x="3663645" y="0"/>
                </a:cubicBezTo>
                <a:cubicBezTo>
                  <a:pt x="3864150" y="-21900"/>
                  <a:pt x="3959711" y="15126"/>
                  <a:pt x="4096563" y="0"/>
                </a:cubicBezTo>
                <a:cubicBezTo>
                  <a:pt x="4233415" y="-15126"/>
                  <a:pt x="4419377" y="-3502"/>
                  <a:pt x="4529480" y="0"/>
                </a:cubicBezTo>
                <a:cubicBezTo>
                  <a:pt x="4639583" y="3502"/>
                  <a:pt x="5066171" y="-19889"/>
                  <a:pt x="5246702" y="0"/>
                </a:cubicBezTo>
                <a:cubicBezTo>
                  <a:pt x="5427233" y="19889"/>
                  <a:pt x="5584398" y="16056"/>
                  <a:pt x="5679619" y="0"/>
                </a:cubicBezTo>
                <a:cubicBezTo>
                  <a:pt x="5774840" y="-16056"/>
                  <a:pt x="5917381" y="-19008"/>
                  <a:pt x="6112537" y="0"/>
                </a:cubicBezTo>
                <a:cubicBezTo>
                  <a:pt x="6307693" y="19008"/>
                  <a:pt x="6616218" y="45190"/>
                  <a:pt x="7107601" y="0"/>
                </a:cubicBezTo>
                <a:cubicBezTo>
                  <a:pt x="7090887" y="182431"/>
                  <a:pt x="7109527" y="281211"/>
                  <a:pt x="7107601" y="477054"/>
                </a:cubicBezTo>
                <a:cubicBezTo>
                  <a:pt x="7105675" y="672897"/>
                  <a:pt x="7083361" y="799389"/>
                  <a:pt x="7107601" y="968419"/>
                </a:cubicBezTo>
                <a:cubicBezTo>
                  <a:pt x="7131841" y="1137450"/>
                  <a:pt x="7116944" y="1219369"/>
                  <a:pt x="7107601" y="1431161"/>
                </a:cubicBezTo>
                <a:cubicBezTo>
                  <a:pt x="6725939" y="1467025"/>
                  <a:pt x="6535454" y="1428981"/>
                  <a:pt x="6319303" y="1431161"/>
                </a:cubicBezTo>
                <a:cubicBezTo>
                  <a:pt x="6103152" y="1433341"/>
                  <a:pt x="5923645" y="1416476"/>
                  <a:pt x="5531006" y="1431161"/>
                </a:cubicBezTo>
                <a:cubicBezTo>
                  <a:pt x="5138367" y="1445846"/>
                  <a:pt x="5223020" y="1415331"/>
                  <a:pt x="5098088" y="1431161"/>
                </a:cubicBezTo>
                <a:cubicBezTo>
                  <a:pt x="4973156" y="1446991"/>
                  <a:pt x="4646524" y="1452720"/>
                  <a:pt x="4380867" y="1431161"/>
                </a:cubicBezTo>
                <a:cubicBezTo>
                  <a:pt x="4115210" y="1409602"/>
                  <a:pt x="4120500" y="1442267"/>
                  <a:pt x="3947949" y="1431161"/>
                </a:cubicBezTo>
                <a:cubicBezTo>
                  <a:pt x="3775398" y="1420055"/>
                  <a:pt x="3622934" y="1431484"/>
                  <a:pt x="3372880" y="1431161"/>
                </a:cubicBezTo>
                <a:cubicBezTo>
                  <a:pt x="3122826" y="1430838"/>
                  <a:pt x="2960640" y="1417989"/>
                  <a:pt x="2655658" y="1431161"/>
                </a:cubicBezTo>
                <a:cubicBezTo>
                  <a:pt x="2350676" y="1444333"/>
                  <a:pt x="2317453" y="1454945"/>
                  <a:pt x="2151665" y="1431161"/>
                </a:cubicBezTo>
                <a:cubicBezTo>
                  <a:pt x="1985877" y="1407377"/>
                  <a:pt x="1876497" y="1444113"/>
                  <a:pt x="1718747" y="1431161"/>
                </a:cubicBezTo>
                <a:cubicBezTo>
                  <a:pt x="1560997" y="1418209"/>
                  <a:pt x="1423977" y="1443220"/>
                  <a:pt x="1214754" y="1431161"/>
                </a:cubicBezTo>
                <a:cubicBezTo>
                  <a:pt x="1005531" y="1419102"/>
                  <a:pt x="861211" y="1449022"/>
                  <a:pt x="710760" y="1431161"/>
                </a:cubicBezTo>
                <a:cubicBezTo>
                  <a:pt x="560309" y="1413300"/>
                  <a:pt x="146431" y="1422672"/>
                  <a:pt x="0" y="1431161"/>
                </a:cubicBezTo>
                <a:cubicBezTo>
                  <a:pt x="2918" y="1209618"/>
                  <a:pt x="-22955" y="1191958"/>
                  <a:pt x="0" y="968419"/>
                </a:cubicBezTo>
                <a:cubicBezTo>
                  <a:pt x="22955" y="744880"/>
                  <a:pt x="-5796" y="660445"/>
                  <a:pt x="0" y="534300"/>
                </a:cubicBezTo>
                <a:cubicBezTo>
                  <a:pt x="5796" y="408155"/>
                  <a:pt x="1969" y="237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6275901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B4CEC-A283-4078-A5A6-E102A2840450}"/>
              </a:ext>
            </a:extLst>
          </p:cNvPr>
          <p:cNvSpPr txBox="1"/>
          <p:nvPr/>
        </p:nvSpPr>
        <p:spPr>
          <a:xfrm>
            <a:off x="226170" y="2320038"/>
            <a:ext cx="84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成果を教えてください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AA687-1F43-4046-BAF2-F68DC86FEFD1}"/>
              </a:ext>
            </a:extLst>
          </p:cNvPr>
          <p:cNvSpPr txBox="1"/>
          <p:nvPr/>
        </p:nvSpPr>
        <p:spPr>
          <a:xfrm>
            <a:off x="1079789" y="2887136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62982F-67FF-47A1-BCC2-1C09B779617C}"/>
              </a:ext>
            </a:extLst>
          </p:cNvPr>
          <p:cNvSpPr txBox="1"/>
          <p:nvPr/>
        </p:nvSpPr>
        <p:spPr>
          <a:xfrm>
            <a:off x="226170" y="4362175"/>
            <a:ext cx="583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今後の展望を教えてください</a:t>
            </a:r>
            <a:endParaRPr kumimoji="1" lang="ja-JP" altLang="en-US" sz="2800" b="0" i="0" u="sng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CE459A-EF18-48E7-85DE-8FA75D628CE5}"/>
              </a:ext>
            </a:extLst>
          </p:cNvPr>
          <p:cNvSpPr txBox="1"/>
          <p:nvPr/>
        </p:nvSpPr>
        <p:spPr>
          <a:xfrm>
            <a:off x="1079791" y="4917463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204BC8-9927-4CD9-9D01-B07CD7D017A2}"/>
              </a:ext>
            </a:extLst>
          </p:cNvPr>
          <p:cNvSpPr txBox="1"/>
          <p:nvPr/>
        </p:nvSpPr>
        <p:spPr>
          <a:xfrm>
            <a:off x="9239482" y="5894653"/>
            <a:ext cx="2695425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担当 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中垣内咲希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60303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座る, 暗い, 電話, 男 が含まれている画像&#10;&#10;自動的に生成された説明">
            <a:extLst>
              <a:ext uri="{FF2B5EF4-FFF2-40B4-BE49-F238E27FC236}">
                <a16:creationId xmlns:a16="http://schemas.microsoft.com/office/drawing/2014/main" id="{673E2F0A-9F12-4E70-AEF5-A233E180B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5285" y="1563757"/>
            <a:ext cx="4346713" cy="529424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FD315-0C8E-4945-9F81-185711E5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70" y="277901"/>
            <a:ext cx="6610728" cy="5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Ｑ</a:t>
            </a:r>
            <a:r>
              <a:rPr kumimoji="1" lang="en-US" altLang="ja-JP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.</a:t>
            </a:r>
            <a:r>
              <a:rPr kumimoji="1" lang="ja-JP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特に力をいれたことはなんですか？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683948-D324-4B95-BBDD-E88D59E1D25E}"/>
              </a:ext>
            </a:extLst>
          </p:cNvPr>
          <p:cNvSpPr txBox="1"/>
          <p:nvPr/>
        </p:nvSpPr>
        <p:spPr>
          <a:xfrm>
            <a:off x="1079789" y="872580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575070 w 7107601"/>
              <a:gd name="connsiteY1" fmla="*/ 0 h 1431161"/>
              <a:gd name="connsiteX2" fmla="*/ 1007987 w 7107601"/>
              <a:gd name="connsiteY2" fmla="*/ 0 h 1431161"/>
              <a:gd name="connsiteX3" fmla="*/ 1583057 w 7107601"/>
              <a:gd name="connsiteY3" fmla="*/ 0 h 1431161"/>
              <a:gd name="connsiteX4" fmla="*/ 2300278 w 7107601"/>
              <a:gd name="connsiteY4" fmla="*/ 0 h 1431161"/>
              <a:gd name="connsiteX5" fmla="*/ 3088576 w 7107601"/>
              <a:gd name="connsiteY5" fmla="*/ 0 h 1431161"/>
              <a:gd name="connsiteX6" fmla="*/ 3876873 w 7107601"/>
              <a:gd name="connsiteY6" fmla="*/ 0 h 1431161"/>
              <a:gd name="connsiteX7" fmla="*/ 4665171 w 7107601"/>
              <a:gd name="connsiteY7" fmla="*/ 0 h 1431161"/>
              <a:gd name="connsiteX8" fmla="*/ 5453468 w 7107601"/>
              <a:gd name="connsiteY8" fmla="*/ 0 h 1431161"/>
              <a:gd name="connsiteX9" fmla="*/ 5886386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77054 h 1431161"/>
              <a:gd name="connsiteX12" fmla="*/ 7107601 w 7107601"/>
              <a:gd name="connsiteY12" fmla="*/ 982731 h 1431161"/>
              <a:gd name="connsiteX13" fmla="*/ 7107601 w 7107601"/>
              <a:gd name="connsiteY13" fmla="*/ 1431161 h 1431161"/>
              <a:gd name="connsiteX14" fmla="*/ 6319303 w 7107601"/>
              <a:gd name="connsiteY14" fmla="*/ 1431161 h 1431161"/>
              <a:gd name="connsiteX15" fmla="*/ 5673158 w 7107601"/>
              <a:gd name="connsiteY15" fmla="*/ 1431161 h 1431161"/>
              <a:gd name="connsiteX16" fmla="*/ 5169164 w 7107601"/>
              <a:gd name="connsiteY16" fmla="*/ 1431161 h 1431161"/>
              <a:gd name="connsiteX17" fmla="*/ 4380867 w 7107601"/>
              <a:gd name="connsiteY17" fmla="*/ 1431161 h 1431161"/>
              <a:gd name="connsiteX18" fmla="*/ 3734721 w 7107601"/>
              <a:gd name="connsiteY18" fmla="*/ 1431161 h 1431161"/>
              <a:gd name="connsiteX19" fmla="*/ 3159652 w 7107601"/>
              <a:gd name="connsiteY19" fmla="*/ 1431161 h 1431161"/>
              <a:gd name="connsiteX20" fmla="*/ 2371354 w 7107601"/>
              <a:gd name="connsiteY20" fmla="*/ 1431161 h 1431161"/>
              <a:gd name="connsiteX21" fmla="*/ 1796285 w 7107601"/>
              <a:gd name="connsiteY21" fmla="*/ 1431161 h 1431161"/>
              <a:gd name="connsiteX22" fmla="*/ 1007987 w 7107601"/>
              <a:gd name="connsiteY22" fmla="*/ 1431161 h 1431161"/>
              <a:gd name="connsiteX23" fmla="*/ 0 w 7107601"/>
              <a:gd name="connsiteY23" fmla="*/ 1431161 h 1431161"/>
              <a:gd name="connsiteX24" fmla="*/ 0 w 7107601"/>
              <a:gd name="connsiteY24" fmla="*/ 925484 h 1431161"/>
              <a:gd name="connsiteX25" fmla="*/ 0 w 7107601"/>
              <a:gd name="connsiteY25" fmla="*/ 462742 h 1431161"/>
              <a:gd name="connsiteX26" fmla="*/ 0 w 7107601"/>
              <a:gd name="connsiteY26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44586" y="-25327"/>
                  <a:pt x="446082" y="18375"/>
                  <a:pt x="575070" y="0"/>
                </a:cubicBezTo>
                <a:cubicBezTo>
                  <a:pt x="704058" y="-18375"/>
                  <a:pt x="852026" y="-2720"/>
                  <a:pt x="1007987" y="0"/>
                </a:cubicBezTo>
                <a:cubicBezTo>
                  <a:pt x="1163948" y="2720"/>
                  <a:pt x="1428095" y="3536"/>
                  <a:pt x="1583057" y="0"/>
                </a:cubicBezTo>
                <a:cubicBezTo>
                  <a:pt x="1738019" y="-3536"/>
                  <a:pt x="1973869" y="32653"/>
                  <a:pt x="2300278" y="0"/>
                </a:cubicBezTo>
                <a:cubicBezTo>
                  <a:pt x="2626687" y="-32653"/>
                  <a:pt x="2929585" y="9033"/>
                  <a:pt x="3088576" y="0"/>
                </a:cubicBezTo>
                <a:cubicBezTo>
                  <a:pt x="3247567" y="-9033"/>
                  <a:pt x="3712862" y="20892"/>
                  <a:pt x="3876873" y="0"/>
                </a:cubicBezTo>
                <a:cubicBezTo>
                  <a:pt x="4040884" y="-20892"/>
                  <a:pt x="4381546" y="28652"/>
                  <a:pt x="4665171" y="0"/>
                </a:cubicBezTo>
                <a:cubicBezTo>
                  <a:pt x="4948796" y="-28652"/>
                  <a:pt x="5120875" y="19588"/>
                  <a:pt x="5453468" y="0"/>
                </a:cubicBezTo>
                <a:cubicBezTo>
                  <a:pt x="5786061" y="-19588"/>
                  <a:pt x="5780341" y="21287"/>
                  <a:pt x="5886386" y="0"/>
                </a:cubicBezTo>
                <a:cubicBezTo>
                  <a:pt x="5992431" y="-21287"/>
                  <a:pt x="6596239" y="7344"/>
                  <a:pt x="7107601" y="0"/>
                </a:cubicBezTo>
                <a:cubicBezTo>
                  <a:pt x="7083963" y="193013"/>
                  <a:pt x="7123279" y="238613"/>
                  <a:pt x="7107601" y="477054"/>
                </a:cubicBezTo>
                <a:cubicBezTo>
                  <a:pt x="7091923" y="715495"/>
                  <a:pt x="7089897" y="836065"/>
                  <a:pt x="7107601" y="982731"/>
                </a:cubicBezTo>
                <a:cubicBezTo>
                  <a:pt x="7125305" y="1129397"/>
                  <a:pt x="7089351" y="1235608"/>
                  <a:pt x="7107601" y="1431161"/>
                </a:cubicBezTo>
                <a:cubicBezTo>
                  <a:pt x="6818857" y="1435097"/>
                  <a:pt x="6479101" y="1464348"/>
                  <a:pt x="6319303" y="1431161"/>
                </a:cubicBezTo>
                <a:cubicBezTo>
                  <a:pt x="6159505" y="1397974"/>
                  <a:pt x="5975110" y="1407583"/>
                  <a:pt x="5673158" y="1431161"/>
                </a:cubicBezTo>
                <a:cubicBezTo>
                  <a:pt x="5371207" y="1454739"/>
                  <a:pt x="5413223" y="1438518"/>
                  <a:pt x="5169164" y="1431161"/>
                </a:cubicBezTo>
                <a:cubicBezTo>
                  <a:pt x="4925105" y="1423804"/>
                  <a:pt x="4568391" y="1440100"/>
                  <a:pt x="4380867" y="1431161"/>
                </a:cubicBezTo>
                <a:cubicBezTo>
                  <a:pt x="4193343" y="1422222"/>
                  <a:pt x="3962084" y="1433314"/>
                  <a:pt x="3734721" y="1431161"/>
                </a:cubicBezTo>
                <a:cubicBezTo>
                  <a:pt x="3507358" y="1429008"/>
                  <a:pt x="3439670" y="1436959"/>
                  <a:pt x="3159652" y="1431161"/>
                </a:cubicBezTo>
                <a:cubicBezTo>
                  <a:pt x="2879634" y="1425363"/>
                  <a:pt x="2695008" y="1417682"/>
                  <a:pt x="2371354" y="1431161"/>
                </a:cubicBezTo>
                <a:cubicBezTo>
                  <a:pt x="2047700" y="1444640"/>
                  <a:pt x="1983961" y="1407006"/>
                  <a:pt x="1796285" y="1431161"/>
                </a:cubicBezTo>
                <a:cubicBezTo>
                  <a:pt x="1608609" y="1455316"/>
                  <a:pt x="1192714" y="1421481"/>
                  <a:pt x="1007987" y="1431161"/>
                </a:cubicBezTo>
                <a:cubicBezTo>
                  <a:pt x="823260" y="1440841"/>
                  <a:pt x="315397" y="1465573"/>
                  <a:pt x="0" y="1431161"/>
                </a:cubicBezTo>
                <a:cubicBezTo>
                  <a:pt x="-17422" y="1214845"/>
                  <a:pt x="25085" y="1098923"/>
                  <a:pt x="0" y="925484"/>
                </a:cubicBezTo>
                <a:cubicBezTo>
                  <a:pt x="-25085" y="752045"/>
                  <a:pt x="-14130" y="629320"/>
                  <a:pt x="0" y="462742"/>
                </a:cubicBezTo>
                <a:cubicBezTo>
                  <a:pt x="14130" y="296164"/>
                  <a:pt x="5028" y="209602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274899" y="20256"/>
                  <a:pt x="515623" y="-4820"/>
                  <a:pt x="646146" y="0"/>
                </a:cubicBezTo>
                <a:cubicBezTo>
                  <a:pt x="776669" y="4820"/>
                  <a:pt x="1212180" y="9404"/>
                  <a:pt x="1363367" y="0"/>
                </a:cubicBezTo>
                <a:cubicBezTo>
                  <a:pt x="1514554" y="-9404"/>
                  <a:pt x="1829782" y="5507"/>
                  <a:pt x="2080589" y="0"/>
                </a:cubicBezTo>
                <a:cubicBezTo>
                  <a:pt x="2331396" y="-5507"/>
                  <a:pt x="2349523" y="-6339"/>
                  <a:pt x="2513506" y="0"/>
                </a:cubicBezTo>
                <a:cubicBezTo>
                  <a:pt x="2677489" y="6339"/>
                  <a:pt x="2860070" y="-25033"/>
                  <a:pt x="3017500" y="0"/>
                </a:cubicBezTo>
                <a:cubicBezTo>
                  <a:pt x="3174930" y="25033"/>
                  <a:pt x="3463140" y="21900"/>
                  <a:pt x="3663645" y="0"/>
                </a:cubicBezTo>
                <a:cubicBezTo>
                  <a:pt x="3864150" y="-21900"/>
                  <a:pt x="3959711" y="15126"/>
                  <a:pt x="4096563" y="0"/>
                </a:cubicBezTo>
                <a:cubicBezTo>
                  <a:pt x="4233415" y="-15126"/>
                  <a:pt x="4419377" y="-3502"/>
                  <a:pt x="4529480" y="0"/>
                </a:cubicBezTo>
                <a:cubicBezTo>
                  <a:pt x="4639583" y="3502"/>
                  <a:pt x="5066171" y="-19889"/>
                  <a:pt x="5246702" y="0"/>
                </a:cubicBezTo>
                <a:cubicBezTo>
                  <a:pt x="5427233" y="19889"/>
                  <a:pt x="5584398" y="16056"/>
                  <a:pt x="5679619" y="0"/>
                </a:cubicBezTo>
                <a:cubicBezTo>
                  <a:pt x="5774840" y="-16056"/>
                  <a:pt x="5917381" y="-19008"/>
                  <a:pt x="6112537" y="0"/>
                </a:cubicBezTo>
                <a:cubicBezTo>
                  <a:pt x="6307693" y="19008"/>
                  <a:pt x="6616218" y="45190"/>
                  <a:pt x="7107601" y="0"/>
                </a:cubicBezTo>
                <a:cubicBezTo>
                  <a:pt x="7090887" y="182431"/>
                  <a:pt x="7109527" y="281211"/>
                  <a:pt x="7107601" y="477054"/>
                </a:cubicBezTo>
                <a:cubicBezTo>
                  <a:pt x="7105675" y="672897"/>
                  <a:pt x="7083361" y="799389"/>
                  <a:pt x="7107601" y="968419"/>
                </a:cubicBezTo>
                <a:cubicBezTo>
                  <a:pt x="7131841" y="1137450"/>
                  <a:pt x="7116944" y="1219369"/>
                  <a:pt x="7107601" y="1431161"/>
                </a:cubicBezTo>
                <a:cubicBezTo>
                  <a:pt x="6725939" y="1467025"/>
                  <a:pt x="6535454" y="1428981"/>
                  <a:pt x="6319303" y="1431161"/>
                </a:cubicBezTo>
                <a:cubicBezTo>
                  <a:pt x="6103152" y="1433341"/>
                  <a:pt x="5923645" y="1416476"/>
                  <a:pt x="5531006" y="1431161"/>
                </a:cubicBezTo>
                <a:cubicBezTo>
                  <a:pt x="5138367" y="1445846"/>
                  <a:pt x="5223020" y="1415331"/>
                  <a:pt x="5098088" y="1431161"/>
                </a:cubicBezTo>
                <a:cubicBezTo>
                  <a:pt x="4973156" y="1446991"/>
                  <a:pt x="4646524" y="1452720"/>
                  <a:pt x="4380867" y="1431161"/>
                </a:cubicBezTo>
                <a:cubicBezTo>
                  <a:pt x="4115210" y="1409602"/>
                  <a:pt x="4120500" y="1442267"/>
                  <a:pt x="3947949" y="1431161"/>
                </a:cubicBezTo>
                <a:cubicBezTo>
                  <a:pt x="3775398" y="1420055"/>
                  <a:pt x="3622934" y="1431484"/>
                  <a:pt x="3372880" y="1431161"/>
                </a:cubicBezTo>
                <a:cubicBezTo>
                  <a:pt x="3122826" y="1430838"/>
                  <a:pt x="2960640" y="1417989"/>
                  <a:pt x="2655658" y="1431161"/>
                </a:cubicBezTo>
                <a:cubicBezTo>
                  <a:pt x="2350676" y="1444333"/>
                  <a:pt x="2317453" y="1454945"/>
                  <a:pt x="2151665" y="1431161"/>
                </a:cubicBezTo>
                <a:cubicBezTo>
                  <a:pt x="1985877" y="1407377"/>
                  <a:pt x="1876497" y="1444113"/>
                  <a:pt x="1718747" y="1431161"/>
                </a:cubicBezTo>
                <a:cubicBezTo>
                  <a:pt x="1560997" y="1418209"/>
                  <a:pt x="1423977" y="1443220"/>
                  <a:pt x="1214754" y="1431161"/>
                </a:cubicBezTo>
                <a:cubicBezTo>
                  <a:pt x="1005531" y="1419102"/>
                  <a:pt x="861211" y="1449022"/>
                  <a:pt x="710760" y="1431161"/>
                </a:cubicBezTo>
                <a:cubicBezTo>
                  <a:pt x="560309" y="1413300"/>
                  <a:pt x="146431" y="1422672"/>
                  <a:pt x="0" y="1431161"/>
                </a:cubicBezTo>
                <a:cubicBezTo>
                  <a:pt x="2918" y="1209618"/>
                  <a:pt x="-22955" y="1191958"/>
                  <a:pt x="0" y="968419"/>
                </a:cubicBezTo>
                <a:cubicBezTo>
                  <a:pt x="22955" y="744880"/>
                  <a:pt x="-5796" y="660445"/>
                  <a:pt x="0" y="534300"/>
                </a:cubicBezTo>
                <a:cubicBezTo>
                  <a:pt x="5796" y="408155"/>
                  <a:pt x="1969" y="23785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6275901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B4CEC-A283-4078-A5A6-E102A2840450}"/>
              </a:ext>
            </a:extLst>
          </p:cNvPr>
          <p:cNvSpPr txBox="1"/>
          <p:nvPr/>
        </p:nvSpPr>
        <p:spPr>
          <a:xfrm>
            <a:off x="226170" y="2320038"/>
            <a:ext cx="841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成果を教えてください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EAA687-1F43-4046-BAF2-F68DC86FEFD1}"/>
              </a:ext>
            </a:extLst>
          </p:cNvPr>
          <p:cNvSpPr txBox="1"/>
          <p:nvPr/>
        </p:nvSpPr>
        <p:spPr>
          <a:xfrm>
            <a:off x="1079789" y="2887136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62982F-67FF-47A1-BCC2-1C09B779617C}"/>
              </a:ext>
            </a:extLst>
          </p:cNvPr>
          <p:cNvSpPr txBox="1"/>
          <p:nvPr/>
        </p:nvSpPr>
        <p:spPr>
          <a:xfrm>
            <a:off x="226170" y="4362175"/>
            <a:ext cx="583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Ｑ</a:t>
            </a:r>
            <a:r>
              <a:rPr kumimoji="1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.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今後の展望を教えてください</a:t>
            </a:r>
            <a:endParaRPr kumimoji="1" lang="ja-JP" altLang="en-US" sz="2800" b="0" i="0" u="sng" strike="noStrike" kern="1200" cap="none" spc="0" normalizeH="0" baseline="0" noProof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CE459A-EF18-48E7-85DE-8FA75D628CE5}"/>
              </a:ext>
            </a:extLst>
          </p:cNvPr>
          <p:cNvSpPr txBox="1"/>
          <p:nvPr/>
        </p:nvSpPr>
        <p:spPr>
          <a:xfrm>
            <a:off x="1079791" y="4917463"/>
            <a:ext cx="7107601" cy="1431161"/>
          </a:xfrm>
          <a:custGeom>
            <a:avLst/>
            <a:gdLst>
              <a:gd name="connsiteX0" fmla="*/ 0 w 7107601"/>
              <a:gd name="connsiteY0" fmla="*/ 0 h 1431161"/>
              <a:gd name="connsiteX1" fmla="*/ 717222 w 7107601"/>
              <a:gd name="connsiteY1" fmla="*/ 0 h 1431161"/>
              <a:gd name="connsiteX2" fmla="*/ 1434443 w 7107601"/>
              <a:gd name="connsiteY2" fmla="*/ 0 h 1431161"/>
              <a:gd name="connsiteX3" fmla="*/ 2151665 w 7107601"/>
              <a:gd name="connsiteY3" fmla="*/ 0 h 1431161"/>
              <a:gd name="connsiteX4" fmla="*/ 2868886 w 7107601"/>
              <a:gd name="connsiteY4" fmla="*/ 0 h 1431161"/>
              <a:gd name="connsiteX5" fmla="*/ 3443956 w 7107601"/>
              <a:gd name="connsiteY5" fmla="*/ 0 h 1431161"/>
              <a:gd name="connsiteX6" fmla="*/ 4232253 w 7107601"/>
              <a:gd name="connsiteY6" fmla="*/ 0 h 1431161"/>
              <a:gd name="connsiteX7" fmla="*/ 5020551 w 7107601"/>
              <a:gd name="connsiteY7" fmla="*/ 0 h 1431161"/>
              <a:gd name="connsiteX8" fmla="*/ 5666696 w 7107601"/>
              <a:gd name="connsiteY8" fmla="*/ 0 h 1431161"/>
              <a:gd name="connsiteX9" fmla="*/ 6383918 w 7107601"/>
              <a:gd name="connsiteY9" fmla="*/ 0 h 1431161"/>
              <a:gd name="connsiteX10" fmla="*/ 7107601 w 7107601"/>
              <a:gd name="connsiteY10" fmla="*/ 0 h 1431161"/>
              <a:gd name="connsiteX11" fmla="*/ 7107601 w 7107601"/>
              <a:gd name="connsiteY11" fmla="*/ 491365 h 1431161"/>
              <a:gd name="connsiteX12" fmla="*/ 7107601 w 7107601"/>
              <a:gd name="connsiteY12" fmla="*/ 925484 h 1431161"/>
              <a:gd name="connsiteX13" fmla="*/ 7107601 w 7107601"/>
              <a:gd name="connsiteY13" fmla="*/ 1431161 h 1431161"/>
              <a:gd name="connsiteX14" fmla="*/ 6461455 w 7107601"/>
              <a:gd name="connsiteY14" fmla="*/ 1431161 h 1431161"/>
              <a:gd name="connsiteX15" fmla="*/ 6028538 w 7107601"/>
              <a:gd name="connsiteY15" fmla="*/ 1431161 h 1431161"/>
              <a:gd name="connsiteX16" fmla="*/ 5524544 w 7107601"/>
              <a:gd name="connsiteY16" fmla="*/ 1431161 h 1431161"/>
              <a:gd name="connsiteX17" fmla="*/ 4807323 w 7107601"/>
              <a:gd name="connsiteY17" fmla="*/ 1431161 h 1431161"/>
              <a:gd name="connsiteX18" fmla="*/ 4303329 w 7107601"/>
              <a:gd name="connsiteY18" fmla="*/ 1431161 h 1431161"/>
              <a:gd name="connsiteX19" fmla="*/ 3870412 w 7107601"/>
              <a:gd name="connsiteY19" fmla="*/ 1431161 h 1431161"/>
              <a:gd name="connsiteX20" fmla="*/ 3153190 w 7107601"/>
              <a:gd name="connsiteY20" fmla="*/ 1431161 h 1431161"/>
              <a:gd name="connsiteX21" fmla="*/ 2578121 w 7107601"/>
              <a:gd name="connsiteY21" fmla="*/ 1431161 h 1431161"/>
              <a:gd name="connsiteX22" fmla="*/ 2145203 w 7107601"/>
              <a:gd name="connsiteY22" fmla="*/ 1431161 h 1431161"/>
              <a:gd name="connsiteX23" fmla="*/ 1427982 w 7107601"/>
              <a:gd name="connsiteY23" fmla="*/ 1431161 h 1431161"/>
              <a:gd name="connsiteX24" fmla="*/ 710760 w 7107601"/>
              <a:gd name="connsiteY24" fmla="*/ 1431161 h 1431161"/>
              <a:gd name="connsiteX25" fmla="*/ 0 w 7107601"/>
              <a:gd name="connsiteY25" fmla="*/ 1431161 h 1431161"/>
              <a:gd name="connsiteX26" fmla="*/ 0 w 7107601"/>
              <a:gd name="connsiteY26" fmla="*/ 968419 h 1431161"/>
              <a:gd name="connsiteX27" fmla="*/ 0 w 7107601"/>
              <a:gd name="connsiteY27" fmla="*/ 505677 h 1431161"/>
              <a:gd name="connsiteX28" fmla="*/ 0 w 7107601"/>
              <a:gd name="connsiteY28" fmla="*/ 0 h 143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07601" h="1431161" fill="none" extrusionOk="0">
                <a:moveTo>
                  <a:pt x="0" y="0"/>
                </a:moveTo>
                <a:cubicBezTo>
                  <a:pt x="162483" y="-11548"/>
                  <a:pt x="380126" y="-29779"/>
                  <a:pt x="717222" y="0"/>
                </a:cubicBezTo>
                <a:cubicBezTo>
                  <a:pt x="1054318" y="29779"/>
                  <a:pt x="1168194" y="1238"/>
                  <a:pt x="1434443" y="0"/>
                </a:cubicBezTo>
                <a:cubicBezTo>
                  <a:pt x="1700692" y="-1238"/>
                  <a:pt x="1948152" y="15173"/>
                  <a:pt x="2151665" y="0"/>
                </a:cubicBezTo>
                <a:cubicBezTo>
                  <a:pt x="2355178" y="-15173"/>
                  <a:pt x="2721525" y="-22455"/>
                  <a:pt x="2868886" y="0"/>
                </a:cubicBezTo>
                <a:cubicBezTo>
                  <a:pt x="3016247" y="22455"/>
                  <a:pt x="3327920" y="22976"/>
                  <a:pt x="3443956" y="0"/>
                </a:cubicBezTo>
                <a:cubicBezTo>
                  <a:pt x="3559992" y="-22976"/>
                  <a:pt x="4071968" y="14901"/>
                  <a:pt x="4232253" y="0"/>
                </a:cubicBezTo>
                <a:cubicBezTo>
                  <a:pt x="4392538" y="-14901"/>
                  <a:pt x="4847688" y="-22584"/>
                  <a:pt x="5020551" y="0"/>
                </a:cubicBezTo>
                <a:cubicBezTo>
                  <a:pt x="5193414" y="22584"/>
                  <a:pt x="5530404" y="-29290"/>
                  <a:pt x="5666696" y="0"/>
                </a:cubicBezTo>
                <a:cubicBezTo>
                  <a:pt x="5802989" y="29290"/>
                  <a:pt x="6045237" y="25537"/>
                  <a:pt x="6383918" y="0"/>
                </a:cubicBezTo>
                <a:cubicBezTo>
                  <a:pt x="6722599" y="-25537"/>
                  <a:pt x="6887900" y="8771"/>
                  <a:pt x="7107601" y="0"/>
                </a:cubicBezTo>
                <a:cubicBezTo>
                  <a:pt x="7107159" y="197809"/>
                  <a:pt x="7087787" y="289742"/>
                  <a:pt x="7107601" y="491365"/>
                </a:cubicBezTo>
                <a:cubicBezTo>
                  <a:pt x="7127415" y="692989"/>
                  <a:pt x="7128368" y="821495"/>
                  <a:pt x="7107601" y="925484"/>
                </a:cubicBezTo>
                <a:cubicBezTo>
                  <a:pt x="7086834" y="1029473"/>
                  <a:pt x="7104028" y="1215399"/>
                  <a:pt x="7107601" y="1431161"/>
                </a:cubicBezTo>
                <a:cubicBezTo>
                  <a:pt x="6907771" y="1414692"/>
                  <a:pt x="6623285" y="1463284"/>
                  <a:pt x="6461455" y="1431161"/>
                </a:cubicBezTo>
                <a:cubicBezTo>
                  <a:pt x="6299625" y="1399038"/>
                  <a:pt x="6147634" y="1444123"/>
                  <a:pt x="6028538" y="1431161"/>
                </a:cubicBezTo>
                <a:cubicBezTo>
                  <a:pt x="5909442" y="1418199"/>
                  <a:pt x="5711996" y="1409628"/>
                  <a:pt x="5524544" y="1431161"/>
                </a:cubicBezTo>
                <a:cubicBezTo>
                  <a:pt x="5337092" y="1452694"/>
                  <a:pt x="5135135" y="1442294"/>
                  <a:pt x="4807323" y="1431161"/>
                </a:cubicBezTo>
                <a:cubicBezTo>
                  <a:pt x="4479511" y="1420028"/>
                  <a:pt x="4422305" y="1435137"/>
                  <a:pt x="4303329" y="1431161"/>
                </a:cubicBezTo>
                <a:cubicBezTo>
                  <a:pt x="4184353" y="1427185"/>
                  <a:pt x="4068690" y="1429186"/>
                  <a:pt x="3870412" y="1431161"/>
                </a:cubicBezTo>
                <a:cubicBezTo>
                  <a:pt x="3672134" y="1433136"/>
                  <a:pt x="3474514" y="1400814"/>
                  <a:pt x="3153190" y="1431161"/>
                </a:cubicBezTo>
                <a:cubicBezTo>
                  <a:pt x="2831866" y="1461508"/>
                  <a:pt x="2702911" y="1438838"/>
                  <a:pt x="2578121" y="1431161"/>
                </a:cubicBezTo>
                <a:cubicBezTo>
                  <a:pt x="2453331" y="1423484"/>
                  <a:pt x="2361109" y="1430670"/>
                  <a:pt x="2145203" y="1431161"/>
                </a:cubicBezTo>
                <a:cubicBezTo>
                  <a:pt x="1929297" y="1431652"/>
                  <a:pt x="1744281" y="1414014"/>
                  <a:pt x="1427982" y="1431161"/>
                </a:cubicBezTo>
                <a:cubicBezTo>
                  <a:pt x="1111683" y="1448308"/>
                  <a:pt x="1056267" y="1431913"/>
                  <a:pt x="710760" y="1431161"/>
                </a:cubicBezTo>
                <a:cubicBezTo>
                  <a:pt x="365253" y="1430409"/>
                  <a:pt x="232981" y="1464832"/>
                  <a:pt x="0" y="1431161"/>
                </a:cubicBezTo>
                <a:cubicBezTo>
                  <a:pt x="4096" y="1331320"/>
                  <a:pt x="14289" y="1089272"/>
                  <a:pt x="0" y="968419"/>
                </a:cubicBezTo>
                <a:cubicBezTo>
                  <a:pt x="-14289" y="847566"/>
                  <a:pt x="-3505" y="662393"/>
                  <a:pt x="0" y="505677"/>
                </a:cubicBezTo>
                <a:cubicBezTo>
                  <a:pt x="3505" y="348961"/>
                  <a:pt x="-24419" y="166734"/>
                  <a:pt x="0" y="0"/>
                </a:cubicBezTo>
                <a:close/>
              </a:path>
              <a:path w="7107601" h="1431161" stroke="0" extrusionOk="0">
                <a:moveTo>
                  <a:pt x="0" y="0"/>
                </a:moveTo>
                <a:cubicBezTo>
                  <a:pt x="137260" y="20958"/>
                  <a:pt x="358405" y="23450"/>
                  <a:pt x="503994" y="0"/>
                </a:cubicBezTo>
                <a:cubicBezTo>
                  <a:pt x="649583" y="-23450"/>
                  <a:pt x="847270" y="-15634"/>
                  <a:pt x="1007987" y="0"/>
                </a:cubicBezTo>
                <a:cubicBezTo>
                  <a:pt x="1168704" y="15634"/>
                  <a:pt x="1471381" y="-8433"/>
                  <a:pt x="1725209" y="0"/>
                </a:cubicBezTo>
                <a:cubicBezTo>
                  <a:pt x="1979037" y="8433"/>
                  <a:pt x="2008750" y="-5573"/>
                  <a:pt x="2229202" y="0"/>
                </a:cubicBezTo>
                <a:cubicBezTo>
                  <a:pt x="2449654" y="5573"/>
                  <a:pt x="2677064" y="29563"/>
                  <a:pt x="2875348" y="0"/>
                </a:cubicBezTo>
                <a:cubicBezTo>
                  <a:pt x="3073632" y="-29563"/>
                  <a:pt x="3300937" y="27273"/>
                  <a:pt x="3663645" y="0"/>
                </a:cubicBezTo>
                <a:cubicBezTo>
                  <a:pt x="4026353" y="-27273"/>
                  <a:pt x="4031060" y="-2120"/>
                  <a:pt x="4238715" y="0"/>
                </a:cubicBezTo>
                <a:cubicBezTo>
                  <a:pt x="4446370" y="2120"/>
                  <a:pt x="4751622" y="32753"/>
                  <a:pt x="4955936" y="0"/>
                </a:cubicBezTo>
                <a:cubicBezTo>
                  <a:pt x="5160250" y="-32753"/>
                  <a:pt x="5296008" y="-7321"/>
                  <a:pt x="5388854" y="0"/>
                </a:cubicBezTo>
                <a:cubicBezTo>
                  <a:pt x="5481700" y="7321"/>
                  <a:pt x="5797622" y="13816"/>
                  <a:pt x="6106075" y="0"/>
                </a:cubicBezTo>
                <a:cubicBezTo>
                  <a:pt x="6414528" y="-13816"/>
                  <a:pt x="6627320" y="33761"/>
                  <a:pt x="7107601" y="0"/>
                </a:cubicBezTo>
                <a:cubicBezTo>
                  <a:pt x="7124407" y="176532"/>
                  <a:pt x="7088344" y="345790"/>
                  <a:pt x="7107601" y="462742"/>
                </a:cubicBezTo>
                <a:cubicBezTo>
                  <a:pt x="7126858" y="579694"/>
                  <a:pt x="7122722" y="694356"/>
                  <a:pt x="7107601" y="925484"/>
                </a:cubicBezTo>
                <a:cubicBezTo>
                  <a:pt x="7092480" y="1156612"/>
                  <a:pt x="7105054" y="1202335"/>
                  <a:pt x="7107601" y="1431161"/>
                </a:cubicBezTo>
                <a:cubicBezTo>
                  <a:pt x="6892955" y="1452607"/>
                  <a:pt x="6782897" y="1449126"/>
                  <a:pt x="6603607" y="1431161"/>
                </a:cubicBezTo>
                <a:cubicBezTo>
                  <a:pt x="6424317" y="1413196"/>
                  <a:pt x="6236889" y="1417430"/>
                  <a:pt x="6099614" y="1431161"/>
                </a:cubicBezTo>
                <a:cubicBezTo>
                  <a:pt x="5962339" y="1444892"/>
                  <a:pt x="5779414" y="1409861"/>
                  <a:pt x="5595620" y="1431161"/>
                </a:cubicBezTo>
                <a:cubicBezTo>
                  <a:pt x="5411826" y="1452461"/>
                  <a:pt x="5175673" y="1419534"/>
                  <a:pt x="4949475" y="1431161"/>
                </a:cubicBezTo>
                <a:cubicBezTo>
                  <a:pt x="4723277" y="1442788"/>
                  <a:pt x="4526333" y="1457395"/>
                  <a:pt x="4232253" y="1431161"/>
                </a:cubicBezTo>
                <a:cubicBezTo>
                  <a:pt x="3938173" y="1404927"/>
                  <a:pt x="3923438" y="1419619"/>
                  <a:pt x="3728260" y="1431161"/>
                </a:cubicBezTo>
                <a:cubicBezTo>
                  <a:pt x="3533082" y="1442703"/>
                  <a:pt x="3305368" y="1443747"/>
                  <a:pt x="3082114" y="1431161"/>
                </a:cubicBezTo>
                <a:cubicBezTo>
                  <a:pt x="2858860" y="1418575"/>
                  <a:pt x="2501248" y="1462350"/>
                  <a:pt x="2293817" y="1431161"/>
                </a:cubicBezTo>
                <a:cubicBezTo>
                  <a:pt x="2086386" y="1399972"/>
                  <a:pt x="1977058" y="1410828"/>
                  <a:pt x="1718747" y="1431161"/>
                </a:cubicBezTo>
                <a:cubicBezTo>
                  <a:pt x="1460436" y="1451495"/>
                  <a:pt x="1295697" y="1418267"/>
                  <a:pt x="1072602" y="1431161"/>
                </a:cubicBezTo>
                <a:cubicBezTo>
                  <a:pt x="849508" y="1444055"/>
                  <a:pt x="848446" y="1409953"/>
                  <a:pt x="639684" y="1431161"/>
                </a:cubicBezTo>
                <a:cubicBezTo>
                  <a:pt x="430922" y="1452369"/>
                  <a:pt x="213616" y="1448454"/>
                  <a:pt x="0" y="1431161"/>
                </a:cubicBezTo>
                <a:cubicBezTo>
                  <a:pt x="4976" y="1268189"/>
                  <a:pt x="-19489" y="1106984"/>
                  <a:pt x="0" y="982731"/>
                </a:cubicBezTo>
                <a:cubicBezTo>
                  <a:pt x="19489" y="858478"/>
                  <a:pt x="3463" y="627036"/>
                  <a:pt x="0" y="491365"/>
                </a:cubicBezTo>
                <a:cubicBezTo>
                  <a:pt x="-3463" y="355694"/>
                  <a:pt x="8183" y="20686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15382627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</a:t>
            </a: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0333C0-B1DC-497B-BC38-65546F234B6A}"/>
              </a:ext>
            </a:extLst>
          </p:cNvPr>
          <p:cNvSpPr txBox="1"/>
          <p:nvPr/>
        </p:nvSpPr>
        <p:spPr>
          <a:xfrm>
            <a:off x="8389908" y="5673931"/>
            <a:ext cx="3599575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コミュニケーション管理</a:t>
            </a:r>
            <a:endParaRPr lang="en-US" altLang="ja-JP" sz="2200" dirty="0">
              <a:solidFill>
                <a:prstClr val="black">
                  <a:lumMod val="85000"/>
                  <a:lumOff val="15000"/>
                </a:prst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品質管理担当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 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rPr>
              <a:t>奥冨乃葵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GｺﾞｼｯｸE" panose="020B0909000000000000" pitchFamily="49" charset="-128"/>
              <a:ea typeface="HGｺﾞｼｯｸE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569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382066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6</a:t>
            </a:r>
            <a:r>
              <a:rPr kumimoji="1" lang="ja-JP" altLang="en-US" sz="2400" dirty="0">
                <a:solidFill>
                  <a:schemeClr val="bg1"/>
                </a:solidFill>
              </a:rPr>
              <a:t>月</a:t>
            </a:r>
            <a:r>
              <a:rPr kumimoji="1" lang="en-US" altLang="ja-JP" sz="2400" dirty="0">
                <a:solidFill>
                  <a:schemeClr val="bg1"/>
                </a:solidFill>
              </a:rPr>
              <a:t>30</a:t>
            </a:r>
            <a:r>
              <a:rPr kumimoji="1" lang="ja-JP" altLang="en-US" sz="2400" dirty="0">
                <a:solidFill>
                  <a:schemeClr val="bg1"/>
                </a:solidFill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29344006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38145768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20337398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カレンダー が含まれている画像&#10;&#10;自動的に生成された説明">
            <a:extLst>
              <a:ext uri="{FF2B5EF4-FFF2-40B4-BE49-F238E27FC236}">
                <a16:creationId xmlns:a16="http://schemas.microsoft.com/office/drawing/2014/main" id="{8D4C2778-87E2-4321-997F-285C7BE46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0" r="1" b="5329"/>
          <a:stretch/>
        </p:blipFill>
        <p:spPr>
          <a:xfrm>
            <a:off x="118480" y="639"/>
            <a:ext cx="11798300" cy="6512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02FB29-CAC2-4BC5-95A9-771BED5C16E5}"/>
              </a:ext>
            </a:extLst>
          </p:cNvPr>
          <p:cNvSpPr txBox="1"/>
          <p:nvPr/>
        </p:nvSpPr>
        <p:spPr>
          <a:xfrm rot="21212654">
            <a:off x="1903283" y="1524184"/>
            <a:ext cx="2148622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Sky NH</a:t>
            </a:r>
            <a:endParaRPr kumimoji="1" lang="ja-JP" altLang="en-US" sz="40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AFDAFA-8212-4CA0-AC51-98C7C2237EE9}"/>
              </a:ext>
            </a:extLst>
          </p:cNvPr>
          <p:cNvSpPr txBox="1"/>
          <p:nvPr/>
        </p:nvSpPr>
        <p:spPr>
          <a:xfrm rot="21173858">
            <a:off x="7624634" y="1544479"/>
            <a:ext cx="26401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データベース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有我祐哉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D177EE-E4CF-4DC3-8B5E-50B38E229E49}"/>
              </a:ext>
            </a:extLst>
          </p:cNvPr>
          <p:cNvSpPr txBox="1"/>
          <p:nvPr/>
        </p:nvSpPr>
        <p:spPr>
          <a:xfrm rot="343576">
            <a:off x="7642069" y="4219966"/>
            <a:ext cx="275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コミュニケーション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/</a:t>
            </a: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品質管理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55868D1-E1C0-46D9-BACF-493E8D063FA7}"/>
              </a:ext>
            </a:extLst>
          </p:cNvPr>
          <p:cNvSpPr txBox="1"/>
          <p:nvPr/>
        </p:nvSpPr>
        <p:spPr>
          <a:xfrm rot="21120488">
            <a:off x="5031571" y="4260915"/>
            <a:ext cx="1972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中垣内咲希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17F7E8-EB03-4E8A-A0E2-9455737FB9BB}"/>
              </a:ext>
            </a:extLst>
          </p:cNvPr>
          <p:cNvSpPr txBox="1"/>
          <p:nvPr/>
        </p:nvSpPr>
        <p:spPr>
          <a:xfrm rot="415854">
            <a:off x="1690683" y="4260008"/>
            <a:ext cx="22412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品質管理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小野田陽樹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7E912C-3A1B-4706-83E7-831B6E27FC8F}"/>
              </a:ext>
            </a:extLst>
          </p:cNvPr>
          <p:cNvSpPr txBox="1"/>
          <p:nvPr/>
        </p:nvSpPr>
        <p:spPr>
          <a:xfrm rot="343576">
            <a:off x="5014848" y="1462627"/>
            <a:ext cx="1915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リーダー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栗山謙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DE8FC6-058F-4E80-977E-3F17A246BA59}"/>
              </a:ext>
            </a:extLst>
          </p:cNvPr>
          <p:cNvSpPr txBox="1"/>
          <p:nvPr/>
        </p:nvSpPr>
        <p:spPr>
          <a:xfrm rot="343576">
            <a:off x="7568913" y="4796960"/>
            <a:ext cx="275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奥冨乃葵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028FD0-161C-4B2D-8916-21473D18D767}"/>
              </a:ext>
            </a:extLst>
          </p:cNvPr>
          <p:cNvSpPr txBox="1"/>
          <p:nvPr/>
        </p:nvSpPr>
        <p:spPr>
          <a:xfrm rot="21159031">
            <a:off x="5250112" y="4912979"/>
            <a:ext cx="2751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accent5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Saki</a:t>
            </a:r>
            <a:endParaRPr kumimoji="1" lang="ja-JP" altLang="en-US" sz="2000" dirty="0">
              <a:solidFill>
                <a:schemeClr val="accent5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4CD720-ACE6-4939-9568-48C6804849EF}"/>
              </a:ext>
            </a:extLst>
          </p:cNvPr>
          <p:cNvSpPr txBox="1"/>
          <p:nvPr/>
        </p:nvSpPr>
        <p:spPr>
          <a:xfrm rot="307403">
            <a:off x="8660626" y="5249087"/>
            <a:ext cx="111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7030A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Noa</a:t>
            </a:r>
            <a:endParaRPr kumimoji="1" lang="ja-JP" altLang="en-US" sz="2000" dirty="0">
              <a:solidFill>
                <a:srgbClr val="7030A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6D1502A-74F8-4764-8E9C-9C3C7A60C4AC}"/>
              </a:ext>
            </a:extLst>
          </p:cNvPr>
          <p:cNvSpPr txBox="1"/>
          <p:nvPr/>
        </p:nvSpPr>
        <p:spPr>
          <a:xfrm rot="21153383">
            <a:off x="8818868" y="2160897"/>
            <a:ext cx="11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solidFill>
                  <a:schemeClr val="accent6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Yuya</a:t>
            </a:r>
            <a:endParaRPr kumimoji="1" lang="ja-JP" altLang="en-US" dirty="0">
              <a:solidFill>
                <a:schemeClr val="accent6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08FD4B-2294-448D-9FCA-AF0AB5B00D06}"/>
              </a:ext>
            </a:extLst>
          </p:cNvPr>
          <p:cNvSpPr txBox="1"/>
          <p:nvPr/>
        </p:nvSpPr>
        <p:spPr>
          <a:xfrm rot="343576">
            <a:off x="1972420" y="5007862"/>
            <a:ext cx="27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Haruki</a:t>
            </a:r>
            <a:endParaRPr kumimoji="1" lang="ja-JP" altLang="en-US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AB00C3-4FD4-41D1-9943-A14E5AEDB9AD}"/>
              </a:ext>
            </a:extLst>
          </p:cNvPr>
          <p:cNvSpPr txBox="1"/>
          <p:nvPr/>
        </p:nvSpPr>
        <p:spPr>
          <a:xfrm rot="343576">
            <a:off x="5932234" y="2265412"/>
            <a:ext cx="844120" cy="37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4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Ken</a:t>
            </a:r>
            <a:endParaRPr kumimoji="1" lang="ja-JP" altLang="en-US" dirty="0">
              <a:solidFill>
                <a:schemeClr val="accent4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15965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54F47D-3FFD-4826-BFB0-4A468E1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829994"/>
            <a:ext cx="9543405" cy="118872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チームの中で大事にしていたこと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  <a:endParaRPr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823943-76A6-4CB5-A0A2-ADB9E55E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2570922"/>
            <a:ext cx="11423376" cy="31234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探り合うのではなく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 algn="ctr">
              <a:buNone/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腹を割った話し合いをしよう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 algn="ctr">
              <a:buNone/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　　　　　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				</a:t>
            </a:r>
          </a:p>
          <a:p>
            <a:pPr marL="0" indent="0" algn="ctr">
              <a:buNone/>
            </a:pP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								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by</a:t>
            </a:r>
            <a:r>
              <a:rPr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栗山謙</a:t>
            </a:r>
            <a:endParaRPr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66669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座る, グリーン, ストリート, 部屋 が含まれている画像&#10;&#10;自動的に生成された説明">
            <a:extLst>
              <a:ext uri="{FF2B5EF4-FFF2-40B4-BE49-F238E27FC236}">
                <a16:creationId xmlns:a16="http://schemas.microsoft.com/office/drawing/2014/main" id="{BF6282D0-AD53-40FD-A22A-19DE0925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10" b="4519"/>
          <a:stretch/>
        </p:blipFill>
        <p:spPr>
          <a:xfrm>
            <a:off x="-306845" y="31280"/>
            <a:ext cx="12693555" cy="68629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1F8861-DD2D-48BC-9E73-DD7D0D3E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本日の発表概要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C1E83-7BFC-44C9-B23D-5FE8A6B8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01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チームの概要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02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制作物について　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03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デモンストレーション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04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個々の成果・感想・展望</a:t>
            </a: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発表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05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チームとしての感想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06	</a:t>
            </a:r>
            <a:r>
              <a:rPr lang="ja-JP" altLang="en-US" dirty="0">
                <a:solidFill>
                  <a:schemeClr val="bg2">
                    <a:lumMod val="7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まとめ　</a:t>
            </a:r>
            <a:endParaRPr lang="en-US" altLang="ja-JP" dirty="0">
              <a:solidFill>
                <a:schemeClr val="bg2">
                  <a:lumMod val="7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D24E6-DE7F-45EC-AC22-D1BDE43C607C}"/>
              </a:ext>
            </a:extLst>
          </p:cNvPr>
          <p:cNvSpPr/>
          <p:nvPr/>
        </p:nvSpPr>
        <p:spPr>
          <a:xfrm rot="2083158">
            <a:off x="5106987" y="402294"/>
            <a:ext cx="1366239" cy="202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7128309-D05F-4FD9-8E81-196FC3566CD9}"/>
              </a:ext>
            </a:extLst>
          </p:cNvPr>
          <p:cNvSpPr/>
          <p:nvPr/>
        </p:nvSpPr>
        <p:spPr>
          <a:xfrm rot="19554171">
            <a:off x="149712" y="375604"/>
            <a:ext cx="1400946" cy="192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AE0F25-9389-4A9E-903B-F508ECC5D88C}"/>
              </a:ext>
            </a:extLst>
          </p:cNvPr>
          <p:cNvSpPr txBox="1"/>
          <p:nvPr/>
        </p:nvSpPr>
        <p:spPr>
          <a:xfrm>
            <a:off x="11016395" y="31280"/>
            <a:ext cx="580800" cy="3645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　水曜日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8358CDD-3BC0-4145-85A4-5894985592E1}"/>
              </a:ext>
            </a:extLst>
          </p:cNvPr>
          <p:cNvSpPr txBox="1"/>
          <p:nvPr/>
        </p:nvSpPr>
        <p:spPr>
          <a:xfrm>
            <a:off x="10828569" y="3461059"/>
            <a:ext cx="102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日直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7190A9D-AF91-4205-92F3-71DF5ECD1BA1}"/>
              </a:ext>
            </a:extLst>
          </p:cNvPr>
          <p:cNvSpPr txBox="1"/>
          <p:nvPr/>
        </p:nvSpPr>
        <p:spPr>
          <a:xfrm>
            <a:off x="11016395" y="3925206"/>
            <a:ext cx="553998" cy="12854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栗山謙</a:t>
            </a:r>
          </a:p>
        </p:txBody>
      </p:sp>
    </p:spTree>
    <p:extLst>
      <p:ext uri="{BB962C8B-B14F-4D97-AF65-F5344CB8AC3E}">
        <p14:creationId xmlns:p14="http://schemas.microsoft.com/office/powerpoint/2010/main" val="20606375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984C5C2C-B482-4830-80B0-D14FC71BBD52}"/>
              </a:ext>
            </a:extLst>
          </p:cNvPr>
          <p:cNvSpPr/>
          <p:nvPr/>
        </p:nvSpPr>
        <p:spPr>
          <a:xfrm>
            <a:off x="4267957" y="1615949"/>
            <a:ext cx="3638286" cy="1041213"/>
          </a:xfrm>
          <a:prstGeom prst="borderCallout2">
            <a:avLst>
              <a:gd name="adj1" fmla="val 49417"/>
              <a:gd name="adj2" fmla="val -165"/>
              <a:gd name="adj3" fmla="val 49417"/>
              <a:gd name="adj4" fmla="val -22204"/>
              <a:gd name="adj5" fmla="val 88802"/>
              <a:gd name="adj6" fmla="val -35599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受講者同士のコミュニケーションが少ない気がする</a:t>
            </a:r>
          </a:p>
        </p:txBody>
      </p:sp>
      <p:sp>
        <p:nvSpPr>
          <p:cNvPr id="13" name="吹き出し: 折線 12">
            <a:extLst>
              <a:ext uri="{FF2B5EF4-FFF2-40B4-BE49-F238E27FC236}">
                <a16:creationId xmlns:a16="http://schemas.microsoft.com/office/drawing/2014/main" id="{B1DBEF79-94AE-4CA9-AA0E-B373C8813502}"/>
              </a:ext>
            </a:extLst>
          </p:cNvPr>
          <p:cNvSpPr/>
          <p:nvPr/>
        </p:nvSpPr>
        <p:spPr>
          <a:xfrm flipH="1">
            <a:off x="2300954" y="4375264"/>
            <a:ext cx="4280703" cy="1041213"/>
          </a:xfrm>
          <a:prstGeom prst="borderCallout2">
            <a:avLst>
              <a:gd name="adj1" fmla="val 43842"/>
              <a:gd name="adj2" fmla="val -196"/>
              <a:gd name="adj3" fmla="val 43842"/>
              <a:gd name="adj4" fmla="val -16667"/>
              <a:gd name="adj5" fmla="val 71929"/>
              <a:gd name="adj6" fmla="val -34544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せっかく覚えたのにアウトプット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する機会が少ない</a:t>
            </a:r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</a:rPr>
              <a:t>…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吹き出し: 折線 13">
            <a:extLst>
              <a:ext uri="{FF2B5EF4-FFF2-40B4-BE49-F238E27FC236}">
                <a16:creationId xmlns:a16="http://schemas.microsoft.com/office/drawing/2014/main" id="{7567B9EB-50C4-49AD-AA1B-2AFF777E082D}"/>
              </a:ext>
            </a:extLst>
          </p:cNvPr>
          <p:cNvSpPr/>
          <p:nvPr/>
        </p:nvSpPr>
        <p:spPr>
          <a:xfrm flipH="1">
            <a:off x="2737947" y="5698186"/>
            <a:ext cx="3767796" cy="908465"/>
          </a:xfrm>
          <a:prstGeom prst="borderCallout2">
            <a:avLst>
              <a:gd name="adj1" fmla="val 18750"/>
              <a:gd name="adj2" fmla="val -243"/>
              <a:gd name="adj3" fmla="val 18750"/>
              <a:gd name="adj4" fmla="val -16667"/>
              <a:gd name="adj5" fmla="val 17760"/>
              <a:gd name="adj6" fmla="val -38283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質問待ちが発生してるなあ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id="{773531D9-95A6-4BB0-B4BF-4259979240B9}"/>
              </a:ext>
            </a:extLst>
          </p:cNvPr>
          <p:cNvSpPr/>
          <p:nvPr/>
        </p:nvSpPr>
        <p:spPr>
          <a:xfrm flipH="1">
            <a:off x="4621845" y="2855754"/>
            <a:ext cx="4060297" cy="1041213"/>
          </a:xfrm>
          <a:prstGeom prst="borderCallout2">
            <a:avLst>
              <a:gd name="adj1" fmla="val 18750"/>
              <a:gd name="adj2" fmla="val -177"/>
              <a:gd name="adj3" fmla="val 17356"/>
              <a:gd name="adj4" fmla="val -20957"/>
              <a:gd name="adj5" fmla="val -53799"/>
              <a:gd name="adj6" fmla="val -35425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みんなともっと仲良くなりたい！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37BE21E-0BB0-4F75-A769-109DEBEC2B58}"/>
              </a:ext>
            </a:extLst>
          </p:cNvPr>
          <p:cNvSpPr/>
          <p:nvPr/>
        </p:nvSpPr>
        <p:spPr>
          <a:xfrm>
            <a:off x="513155" y="1757995"/>
            <a:ext cx="2509948" cy="2350257"/>
          </a:xfrm>
          <a:custGeom>
            <a:avLst/>
            <a:gdLst>
              <a:gd name="connsiteX0" fmla="*/ 0 w 2509948"/>
              <a:gd name="connsiteY0" fmla="*/ 1175129 h 2350257"/>
              <a:gd name="connsiteX1" fmla="*/ 1254974 w 2509948"/>
              <a:gd name="connsiteY1" fmla="*/ 0 h 2350257"/>
              <a:gd name="connsiteX2" fmla="*/ 2509948 w 2509948"/>
              <a:gd name="connsiteY2" fmla="*/ 1175129 h 2350257"/>
              <a:gd name="connsiteX3" fmla="*/ 1254974 w 2509948"/>
              <a:gd name="connsiteY3" fmla="*/ 2350258 h 2350257"/>
              <a:gd name="connsiteX4" fmla="*/ 0 w 2509948"/>
              <a:gd name="connsiteY4" fmla="*/ 1175129 h 235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948" h="2350257" fill="none" extrusionOk="0">
                <a:moveTo>
                  <a:pt x="0" y="1175129"/>
                </a:moveTo>
                <a:cubicBezTo>
                  <a:pt x="94550" y="514012"/>
                  <a:pt x="652178" y="49497"/>
                  <a:pt x="1254974" y="0"/>
                </a:cubicBezTo>
                <a:cubicBezTo>
                  <a:pt x="1875736" y="-19951"/>
                  <a:pt x="2576667" y="541186"/>
                  <a:pt x="2509948" y="1175129"/>
                </a:cubicBezTo>
                <a:cubicBezTo>
                  <a:pt x="2593680" y="1815762"/>
                  <a:pt x="1935770" y="2363318"/>
                  <a:pt x="1254974" y="2350258"/>
                </a:cubicBezTo>
                <a:cubicBezTo>
                  <a:pt x="587982" y="2430519"/>
                  <a:pt x="3654" y="1861399"/>
                  <a:pt x="0" y="1175129"/>
                </a:cubicBezTo>
                <a:close/>
              </a:path>
              <a:path w="2509948" h="2350257" stroke="0" extrusionOk="0">
                <a:moveTo>
                  <a:pt x="0" y="1175129"/>
                </a:moveTo>
                <a:cubicBezTo>
                  <a:pt x="19711" y="508480"/>
                  <a:pt x="471897" y="78295"/>
                  <a:pt x="1254974" y="0"/>
                </a:cubicBezTo>
                <a:cubicBezTo>
                  <a:pt x="1945085" y="-14716"/>
                  <a:pt x="2428043" y="628080"/>
                  <a:pt x="2509948" y="1175129"/>
                </a:cubicBezTo>
                <a:cubicBezTo>
                  <a:pt x="2558005" y="1935742"/>
                  <a:pt x="1950595" y="2270759"/>
                  <a:pt x="1254974" y="2350258"/>
                </a:cubicBezTo>
                <a:cubicBezTo>
                  <a:pt x="550257" y="2443837"/>
                  <a:pt x="-28825" y="1816514"/>
                  <a:pt x="0" y="1175129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910187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A46392E-5A4B-4CFA-A1A1-F5773E1115EF}"/>
              </a:ext>
            </a:extLst>
          </p:cNvPr>
          <p:cNvSpPr/>
          <p:nvPr/>
        </p:nvSpPr>
        <p:spPr>
          <a:xfrm>
            <a:off x="9480661" y="101454"/>
            <a:ext cx="2509948" cy="2350257"/>
          </a:xfrm>
          <a:custGeom>
            <a:avLst/>
            <a:gdLst>
              <a:gd name="connsiteX0" fmla="*/ 0 w 2509948"/>
              <a:gd name="connsiteY0" fmla="*/ 1175129 h 2350257"/>
              <a:gd name="connsiteX1" fmla="*/ 1254974 w 2509948"/>
              <a:gd name="connsiteY1" fmla="*/ 0 h 2350257"/>
              <a:gd name="connsiteX2" fmla="*/ 2509948 w 2509948"/>
              <a:gd name="connsiteY2" fmla="*/ 1175129 h 2350257"/>
              <a:gd name="connsiteX3" fmla="*/ 1254974 w 2509948"/>
              <a:gd name="connsiteY3" fmla="*/ 2350258 h 2350257"/>
              <a:gd name="connsiteX4" fmla="*/ 0 w 2509948"/>
              <a:gd name="connsiteY4" fmla="*/ 1175129 h 235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948" h="2350257" fill="none" extrusionOk="0">
                <a:moveTo>
                  <a:pt x="0" y="1175129"/>
                </a:moveTo>
                <a:cubicBezTo>
                  <a:pt x="44229" y="563085"/>
                  <a:pt x="477412" y="-105915"/>
                  <a:pt x="1254974" y="0"/>
                </a:cubicBezTo>
                <a:cubicBezTo>
                  <a:pt x="1772630" y="11016"/>
                  <a:pt x="2470133" y="687019"/>
                  <a:pt x="2509948" y="1175129"/>
                </a:cubicBezTo>
                <a:cubicBezTo>
                  <a:pt x="2510436" y="1678618"/>
                  <a:pt x="1784709" y="2406166"/>
                  <a:pt x="1254974" y="2350258"/>
                </a:cubicBezTo>
                <a:cubicBezTo>
                  <a:pt x="465630" y="2225734"/>
                  <a:pt x="107955" y="1763587"/>
                  <a:pt x="0" y="1175129"/>
                </a:cubicBezTo>
                <a:close/>
              </a:path>
              <a:path w="2509948" h="2350257" stroke="0" extrusionOk="0">
                <a:moveTo>
                  <a:pt x="0" y="1175129"/>
                </a:moveTo>
                <a:cubicBezTo>
                  <a:pt x="-38741" y="454683"/>
                  <a:pt x="602882" y="-18289"/>
                  <a:pt x="1254974" y="0"/>
                </a:cubicBezTo>
                <a:cubicBezTo>
                  <a:pt x="2024246" y="161473"/>
                  <a:pt x="2461714" y="548611"/>
                  <a:pt x="2509948" y="1175129"/>
                </a:cubicBezTo>
                <a:cubicBezTo>
                  <a:pt x="2474554" y="1793421"/>
                  <a:pt x="2044915" y="2314267"/>
                  <a:pt x="1254974" y="2350258"/>
                </a:cubicBezTo>
                <a:cubicBezTo>
                  <a:pt x="434317" y="2217314"/>
                  <a:pt x="104710" y="1903479"/>
                  <a:pt x="0" y="1175129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C20F3D56-E94E-46BC-9391-188F429EDF3A}"/>
              </a:ext>
            </a:extLst>
          </p:cNvPr>
          <p:cNvSpPr/>
          <p:nvPr/>
        </p:nvSpPr>
        <p:spPr>
          <a:xfrm>
            <a:off x="7906243" y="4523057"/>
            <a:ext cx="2509948" cy="2350257"/>
          </a:xfrm>
          <a:custGeom>
            <a:avLst/>
            <a:gdLst>
              <a:gd name="connsiteX0" fmla="*/ 0 w 2509948"/>
              <a:gd name="connsiteY0" fmla="*/ 1175129 h 2350257"/>
              <a:gd name="connsiteX1" fmla="*/ 1254974 w 2509948"/>
              <a:gd name="connsiteY1" fmla="*/ 0 h 2350257"/>
              <a:gd name="connsiteX2" fmla="*/ 2509948 w 2509948"/>
              <a:gd name="connsiteY2" fmla="*/ 1175129 h 2350257"/>
              <a:gd name="connsiteX3" fmla="*/ 1254974 w 2509948"/>
              <a:gd name="connsiteY3" fmla="*/ 2350258 h 2350257"/>
              <a:gd name="connsiteX4" fmla="*/ 0 w 2509948"/>
              <a:gd name="connsiteY4" fmla="*/ 1175129 h 235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948" h="2350257" fill="none" extrusionOk="0">
                <a:moveTo>
                  <a:pt x="0" y="1175129"/>
                </a:moveTo>
                <a:cubicBezTo>
                  <a:pt x="106926" y="467524"/>
                  <a:pt x="732748" y="-14402"/>
                  <a:pt x="1254974" y="0"/>
                </a:cubicBezTo>
                <a:cubicBezTo>
                  <a:pt x="1873577" y="47199"/>
                  <a:pt x="2566222" y="534511"/>
                  <a:pt x="2509948" y="1175129"/>
                </a:cubicBezTo>
                <a:cubicBezTo>
                  <a:pt x="2545427" y="1785439"/>
                  <a:pt x="1768375" y="2291734"/>
                  <a:pt x="1254974" y="2350258"/>
                </a:cubicBezTo>
                <a:cubicBezTo>
                  <a:pt x="519577" y="2377178"/>
                  <a:pt x="43641" y="1908200"/>
                  <a:pt x="0" y="1175129"/>
                </a:cubicBezTo>
                <a:close/>
              </a:path>
              <a:path w="2509948" h="2350257" stroke="0" extrusionOk="0">
                <a:moveTo>
                  <a:pt x="0" y="1175129"/>
                </a:moveTo>
                <a:cubicBezTo>
                  <a:pt x="122970" y="414204"/>
                  <a:pt x="593926" y="81335"/>
                  <a:pt x="1254974" y="0"/>
                </a:cubicBezTo>
                <a:cubicBezTo>
                  <a:pt x="1884366" y="-35237"/>
                  <a:pt x="2414669" y="558016"/>
                  <a:pt x="2509948" y="1175129"/>
                </a:cubicBezTo>
                <a:cubicBezTo>
                  <a:pt x="2695619" y="1892770"/>
                  <a:pt x="1918661" y="2387527"/>
                  <a:pt x="1254974" y="2350258"/>
                </a:cubicBezTo>
                <a:cubicBezTo>
                  <a:pt x="655085" y="2423660"/>
                  <a:pt x="-95675" y="1879471"/>
                  <a:pt x="0" y="1175129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80876100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14:cNvPr>
              <p14:cNvContentPartPr/>
              <p14:nvPr/>
            </p14:nvContentPartPr>
            <p14:xfrm>
              <a:off x="491196" y="2336330"/>
              <a:ext cx="360" cy="111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96" y="2120330"/>
                <a:ext cx="7200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1C642D4-EB54-4DAB-9C68-B3116BA5C21F}"/>
              </a:ext>
            </a:extLst>
          </p:cNvPr>
          <p:cNvGrpSpPr/>
          <p:nvPr/>
        </p:nvGrpSpPr>
        <p:grpSpPr>
          <a:xfrm>
            <a:off x="11001902" y="3170230"/>
            <a:ext cx="486720" cy="45000"/>
            <a:chOff x="11001902" y="3170230"/>
            <a:chExt cx="486720" cy="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14:cNvPr>
                <p14:cNvContentPartPr/>
                <p14:nvPr/>
              </p14:nvContentPartPr>
              <p14:xfrm>
                <a:off x="11001902" y="3214870"/>
                <a:ext cx="12240" cy="3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65902" y="2999230"/>
                  <a:ext cx="83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14:cNvPr>
                <p14:cNvContentPartPr/>
                <p14:nvPr/>
              </p14:nvContentPartPr>
              <p14:xfrm>
                <a:off x="11461982" y="3170230"/>
                <a:ext cx="26640" cy="3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26342" y="2954590"/>
                  <a:ext cx="9828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14:cNvPr>
              <p14:cNvContentPartPr/>
              <p14:nvPr/>
            </p14:nvContentPartPr>
            <p14:xfrm>
              <a:off x="3259382" y="486430"/>
              <a:ext cx="360" cy="36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382" y="27043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14:cNvPr>
              <p14:cNvContentPartPr/>
              <p14:nvPr/>
            </p14:nvContentPartPr>
            <p14:xfrm>
              <a:off x="4438742" y="1798990"/>
              <a:ext cx="360" cy="36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2742" y="158335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14:cNvPr>
              <p14:cNvContentPartPr/>
              <p14:nvPr/>
            </p14:nvContentPartPr>
            <p14:xfrm>
              <a:off x="3391862" y="308950"/>
              <a:ext cx="360" cy="1548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222" y="93310"/>
                <a:ext cx="7200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タイトル 2">
            <a:extLst>
              <a:ext uri="{FF2B5EF4-FFF2-40B4-BE49-F238E27FC236}">
                <a16:creationId xmlns:a16="http://schemas.microsoft.com/office/drawing/2014/main" id="{E80234A5-696F-4ACE-9F72-E2E677FBE976}"/>
              </a:ext>
            </a:extLst>
          </p:cNvPr>
          <p:cNvSpPr txBox="1">
            <a:spLocks/>
          </p:cNvSpPr>
          <p:nvPr/>
        </p:nvSpPr>
        <p:spPr>
          <a:xfrm>
            <a:off x="1093125" y="41657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4" name="タイトル 2">
            <a:extLst>
              <a:ext uri="{FF2B5EF4-FFF2-40B4-BE49-F238E27FC236}">
                <a16:creationId xmlns:a16="http://schemas.microsoft.com/office/drawing/2014/main" id="{E3ECA54B-9E4D-426D-BA3F-02BE6BE54036}"/>
              </a:ext>
            </a:extLst>
          </p:cNvPr>
          <p:cNvSpPr txBox="1">
            <a:spLocks/>
          </p:cNvSpPr>
          <p:nvPr/>
        </p:nvSpPr>
        <p:spPr>
          <a:xfrm>
            <a:off x="1651920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8" name="タイトル 2">
            <a:extLst>
              <a:ext uri="{FF2B5EF4-FFF2-40B4-BE49-F238E27FC236}">
                <a16:creationId xmlns:a16="http://schemas.microsoft.com/office/drawing/2014/main" id="{4924C364-AB6A-44B1-99D3-C539DB559B69}"/>
              </a:ext>
            </a:extLst>
          </p:cNvPr>
          <p:cNvSpPr txBox="1">
            <a:spLocks/>
          </p:cNvSpPr>
          <p:nvPr/>
        </p:nvSpPr>
        <p:spPr>
          <a:xfrm>
            <a:off x="2313193" y="466004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タイトル 2">
            <a:extLst>
              <a:ext uri="{FF2B5EF4-FFF2-40B4-BE49-F238E27FC236}">
                <a16:creationId xmlns:a16="http://schemas.microsoft.com/office/drawing/2014/main" id="{E9AF0934-E5C2-40AF-8EC6-2E89B07CC8C6}"/>
              </a:ext>
            </a:extLst>
          </p:cNvPr>
          <p:cNvSpPr txBox="1">
            <a:spLocks/>
          </p:cNvSpPr>
          <p:nvPr/>
        </p:nvSpPr>
        <p:spPr>
          <a:xfrm>
            <a:off x="2944826" y="431763"/>
            <a:ext cx="856918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1" name="タイトル 2">
            <a:extLst>
              <a:ext uri="{FF2B5EF4-FFF2-40B4-BE49-F238E27FC236}">
                <a16:creationId xmlns:a16="http://schemas.microsoft.com/office/drawing/2014/main" id="{7EE366B2-9C7E-47E8-82CD-00E381EA894A}"/>
              </a:ext>
            </a:extLst>
          </p:cNvPr>
          <p:cNvSpPr txBox="1">
            <a:spLocks/>
          </p:cNvSpPr>
          <p:nvPr/>
        </p:nvSpPr>
        <p:spPr>
          <a:xfrm>
            <a:off x="3995273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タイトル 2">
            <a:extLst>
              <a:ext uri="{FF2B5EF4-FFF2-40B4-BE49-F238E27FC236}">
                <a16:creationId xmlns:a16="http://schemas.microsoft.com/office/drawing/2014/main" id="{739C6FDF-FC87-498B-876A-63CB04E4DB7B}"/>
              </a:ext>
            </a:extLst>
          </p:cNvPr>
          <p:cNvSpPr txBox="1">
            <a:spLocks/>
          </p:cNvSpPr>
          <p:nvPr/>
        </p:nvSpPr>
        <p:spPr>
          <a:xfrm>
            <a:off x="4514897" y="26255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4" name="タイトル 2">
            <a:extLst>
              <a:ext uri="{FF2B5EF4-FFF2-40B4-BE49-F238E27FC236}">
                <a16:creationId xmlns:a16="http://schemas.microsoft.com/office/drawing/2014/main" id="{55C99536-8021-4B14-B9B1-E3F5321E54A3}"/>
              </a:ext>
            </a:extLst>
          </p:cNvPr>
          <p:cNvSpPr txBox="1">
            <a:spLocks/>
          </p:cNvSpPr>
          <p:nvPr/>
        </p:nvSpPr>
        <p:spPr>
          <a:xfrm>
            <a:off x="5062315" y="43111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5" name="タイトル 2">
            <a:extLst>
              <a:ext uri="{FF2B5EF4-FFF2-40B4-BE49-F238E27FC236}">
                <a16:creationId xmlns:a16="http://schemas.microsoft.com/office/drawing/2014/main" id="{DAEA0B30-2D92-4977-AD82-FF98D813FDE8}"/>
              </a:ext>
            </a:extLst>
          </p:cNvPr>
          <p:cNvSpPr txBox="1">
            <a:spLocks/>
          </p:cNvSpPr>
          <p:nvPr/>
        </p:nvSpPr>
        <p:spPr>
          <a:xfrm>
            <a:off x="8390727" y="1103025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6E91F6AA-48CC-456F-9985-4A7C2D5D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38" y="208025"/>
            <a:ext cx="6440976" cy="1098286"/>
          </a:xfrm>
          <a:custGeom>
            <a:avLst/>
            <a:gdLst>
              <a:gd name="connsiteX0" fmla="*/ 0 w 6440976"/>
              <a:gd name="connsiteY0" fmla="*/ 0 h 1098286"/>
              <a:gd name="connsiteX1" fmla="*/ 579688 w 6440976"/>
              <a:gd name="connsiteY1" fmla="*/ 0 h 1098286"/>
              <a:gd name="connsiteX2" fmla="*/ 1094966 w 6440976"/>
              <a:gd name="connsiteY2" fmla="*/ 0 h 1098286"/>
              <a:gd name="connsiteX3" fmla="*/ 1803473 w 6440976"/>
              <a:gd name="connsiteY3" fmla="*/ 0 h 1098286"/>
              <a:gd name="connsiteX4" fmla="*/ 2447571 w 6440976"/>
              <a:gd name="connsiteY4" fmla="*/ 0 h 1098286"/>
              <a:gd name="connsiteX5" fmla="*/ 3027259 w 6440976"/>
              <a:gd name="connsiteY5" fmla="*/ 0 h 1098286"/>
              <a:gd name="connsiteX6" fmla="*/ 3606947 w 6440976"/>
              <a:gd name="connsiteY6" fmla="*/ 0 h 1098286"/>
              <a:gd name="connsiteX7" fmla="*/ 4186634 w 6440976"/>
              <a:gd name="connsiteY7" fmla="*/ 0 h 1098286"/>
              <a:gd name="connsiteX8" fmla="*/ 4701912 w 6440976"/>
              <a:gd name="connsiteY8" fmla="*/ 0 h 1098286"/>
              <a:gd name="connsiteX9" fmla="*/ 5152781 w 6440976"/>
              <a:gd name="connsiteY9" fmla="*/ 0 h 1098286"/>
              <a:gd name="connsiteX10" fmla="*/ 6440976 w 6440976"/>
              <a:gd name="connsiteY10" fmla="*/ 0 h 1098286"/>
              <a:gd name="connsiteX11" fmla="*/ 6440976 w 6440976"/>
              <a:gd name="connsiteY11" fmla="*/ 549143 h 1098286"/>
              <a:gd name="connsiteX12" fmla="*/ 6440976 w 6440976"/>
              <a:gd name="connsiteY12" fmla="*/ 1098286 h 1098286"/>
              <a:gd name="connsiteX13" fmla="*/ 5732469 w 6440976"/>
              <a:gd name="connsiteY13" fmla="*/ 1098286 h 1098286"/>
              <a:gd name="connsiteX14" fmla="*/ 5152781 w 6440976"/>
              <a:gd name="connsiteY14" fmla="*/ 1098286 h 1098286"/>
              <a:gd name="connsiteX15" fmla="*/ 4701912 w 6440976"/>
              <a:gd name="connsiteY15" fmla="*/ 1098286 h 1098286"/>
              <a:gd name="connsiteX16" fmla="*/ 4122225 w 6440976"/>
              <a:gd name="connsiteY16" fmla="*/ 1098286 h 1098286"/>
              <a:gd name="connsiteX17" fmla="*/ 3413717 w 6440976"/>
              <a:gd name="connsiteY17" fmla="*/ 1098286 h 1098286"/>
              <a:gd name="connsiteX18" fmla="*/ 2962849 w 6440976"/>
              <a:gd name="connsiteY18" fmla="*/ 1098286 h 1098286"/>
              <a:gd name="connsiteX19" fmla="*/ 2254342 w 6440976"/>
              <a:gd name="connsiteY19" fmla="*/ 1098286 h 1098286"/>
              <a:gd name="connsiteX20" fmla="*/ 1803473 w 6440976"/>
              <a:gd name="connsiteY20" fmla="*/ 1098286 h 1098286"/>
              <a:gd name="connsiteX21" fmla="*/ 1159376 w 6440976"/>
              <a:gd name="connsiteY21" fmla="*/ 1098286 h 1098286"/>
              <a:gd name="connsiteX22" fmla="*/ 0 w 6440976"/>
              <a:gd name="connsiteY22" fmla="*/ 1098286 h 1098286"/>
              <a:gd name="connsiteX23" fmla="*/ 0 w 6440976"/>
              <a:gd name="connsiteY23" fmla="*/ 538160 h 1098286"/>
              <a:gd name="connsiteX24" fmla="*/ 0 w 6440976"/>
              <a:gd name="connsiteY24" fmla="*/ 0 h 10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40976" h="1098286" fill="none" extrusionOk="0">
                <a:moveTo>
                  <a:pt x="0" y="0"/>
                </a:moveTo>
                <a:cubicBezTo>
                  <a:pt x="276697" y="-11453"/>
                  <a:pt x="308566" y="89"/>
                  <a:pt x="579688" y="0"/>
                </a:cubicBezTo>
                <a:cubicBezTo>
                  <a:pt x="850810" y="-89"/>
                  <a:pt x="955055" y="-354"/>
                  <a:pt x="1094966" y="0"/>
                </a:cubicBezTo>
                <a:cubicBezTo>
                  <a:pt x="1234877" y="354"/>
                  <a:pt x="1490832" y="-15466"/>
                  <a:pt x="1803473" y="0"/>
                </a:cubicBezTo>
                <a:cubicBezTo>
                  <a:pt x="2116114" y="15466"/>
                  <a:pt x="2264259" y="972"/>
                  <a:pt x="2447571" y="0"/>
                </a:cubicBezTo>
                <a:cubicBezTo>
                  <a:pt x="2630883" y="-972"/>
                  <a:pt x="2797312" y="-22837"/>
                  <a:pt x="3027259" y="0"/>
                </a:cubicBezTo>
                <a:cubicBezTo>
                  <a:pt x="3257206" y="22837"/>
                  <a:pt x="3323150" y="4839"/>
                  <a:pt x="3606947" y="0"/>
                </a:cubicBezTo>
                <a:cubicBezTo>
                  <a:pt x="3890744" y="-4839"/>
                  <a:pt x="3994916" y="1331"/>
                  <a:pt x="4186634" y="0"/>
                </a:cubicBezTo>
                <a:cubicBezTo>
                  <a:pt x="4378352" y="-1331"/>
                  <a:pt x="4462411" y="9403"/>
                  <a:pt x="4701912" y="0"/>
                </a:cubicBezTo>
                <a:cubicBezTo>
                  <a:pt x="4941413" y="-9403"/>
                  <a:pt x="4940406" y="453"/>
                  <a:pt x="5152781" y="0"/>
                </a:cubicBezTo>
                <a:cubicBezTo>
                  <a:pt x="5365156" y="-453"/>
                  <a:pt x="6003284" y="8351"/>
                  <a:pt x="6440976" y="0"/>
                </a:cubicBezTo>
                <a:cubicBezTo>
                  <a:pt x="6445676" y="254040"/>
                  <a:pt x="6465876" y="359335"/>
                  <a:pt x="6440976" y="549143"/>
                </a:cubicBezTo>
                <a:cubicBezTo>
                  <a:pt x="6416076" y="738951"/>
                  <a:pt x="6451269" y="979153"/>
                  <a:pt x="6440976" y="1098286"/>
                </a:cubicBezTo>
                <a:cubicBezTo>
                  <a:pt x="6187459" y="1065181"/>
                  <a:pt x="6037725" y="1104522"/>
                  <a:pt x="5732469" y="1098286"/>
                </a:cubicBezTo>
                <a:cubicBezTo>
                  <a:pt x="5427213" y="1092050"/>
                  <a:pt x="5291143" y="1097104"/>
                  <a:pt x="5152781" y="1098286"/>
                </a:cubicBezTo>
                <a:cubicBezTo>
                  <a:pt x="5014419" y="1099468"/>
                  <a:pt x="4898673" y="1080541"/>
                  <a:pt x="4701912" y="1098286"/>
                </a:cubicBezTo>
                <a:cubicBezTo>
                  <a:pt x="4505151" y="1116031"/>
                  <a:pt x="4259545" y="1085776"/>
                  <a:pt x="4122225" y="1098286"/>
                </a:cubicBezTo>
                <a:cubicBezTo>
                  <a:pt x="3984905" y="1110796"/>
                  <a:pt x="3633819" y="1063586"/>
                  <a:pt x="3413717" y="1098286"/>
                </a:cubicBezTo>
                <a:cubicBezTo>
                  <a:pt x="3193615" y="1132986"/>
                  <a:pt x="3171473" y="1087284"/>
                  <a:pt x="2962849" y="1098286"/>
                </a:cubicBezTo>
                <a:cubicBezTo>
                  <a:pt x="2754225" y="1109288"/>
                  <a:pt x="2402789" y="1063715"/>
                  <a:pt x="2254342" y="1098286"/>
                </a:cubicBezTo>
                <a:cubicBezTo>
                  <a:pt x="2105895" y="1132857"/>
                  <a:pt x="1915549" y="1108813"/>
                  <a:pt x="1803473" y="1098286"/>
                </a:cubicBezTo>
                <a:cubicBezTo>
                  <a:pt x="1691397" y="1087759"/>
                  <a:pt x="1354318" y="1115582"/>
                  <a:pt x="1159376" y="1098286"/>
                </a:cubicBezTo>
                <a:cubicBezTo>
                  <a:pt x="964434" y="1080990"/>
                  <a:pt x="504156" y="1083623"/>
                  <a:pt x="0" y="1098286"/>
                </a:cubicBezTo>
                <a:cubicBezTo>
                  <a:pt x="-13391" y="983710"/>
                  <a:pt x="-4407" y="724694"/>
                  <a:pt x="0" y="538160"/>
                </a:cubicBezTo>
                <a:cubicBezTo>
                  <a:pt x="4407" y="351626"/>
                  <a:pt x="-10099" y="205051"/>
                  <a:pt x="0" y="0"/>
                </a:cubicBezTo>
                <a:close/>
              </a:path>
              <a:path w="6440976" h="1098286" stroke="0" extrusionOk="0">
                <a:moveTo>
                  <a:pt x="0" y="0"/>
                </a:moveTo>
                <a:cubicBezTo>
                  <a:pt x="192128" y="-8564"/>
                  <a:pt x="418073" y="-10604"/>
                  <a:pt x="644098" y="0"/>
                </a:cubicBezTo>
                <a:cubicBezTo>
                  <a:pt x="870123" y="10604"/>
                  <a:pt x="1128677" y="-11963"/>
                  <a:pt x="1288195" y="0"/>
                </a:cubicBezTo>
                <a:cubicBezTo>
                  <a:pt x="1447713" y="11963"/>
                  <a:pt x="1772843" y="6717"/>
                  <a:pt x="1996703" y="0"/>
                </a:cubicBezTo>
                <a:cubicBezTo>
                  <a:pt x="2220563" y="-6717"/>
                  <a:pt x="2487380" y="22127"/>
                  <a:pt x="2705210" y="0"/>
                </a:cubicBezTo>
                <a:cubicBezTo>
                  <a:pt x="2923040" y="-22127"/>
                  <a:pt x="3197963" y="-31637"/>
                  <a:pt x="3478127" y="0"/>
                </a:cubicBezTo>
                <a:cubicBezTo>
                  <a:pt x="3758291" y="31637"/>
                  <a:pt x="4059604" y="-27584"/>
                  <a:pt x="4251044" y="0"/>
                </a:cubicBezTo>
                <a:cubicBezTo>
                  <a:pt x="4442484" y="27584"/>
                  <a:pt x="4634873" y="14998"/>
                  <a:pt x="4895142" y="0"/>
                </a:cubicBezTo>
                <a:cubicBezTo>
                  <a:pt x="5155411" y="-14998"/>
                  <a:pt x="5133092" y="17700"/>
                  <a:pt x="5346010" y="0"/>
                </a:cubicBezTo>
                <a:cubicBezTo>
                  <a:pt x="5558928" y="-17700"/>
                  <a:pt x="6059942" y="16482"/>
                  <a:pt x="6440976" y="0"/>
                </a:cubicBezTo>
                <a:cubicBezTo>
                  <a:pt x="6464864" y="190707"/>
                  <a:pt x="6439186" y="377314"/>
                  <a:pt x="6440976" y="516194"/>
                </a:cubicBezTo>
                <a:cubicBezTo>
                  <a:pt x="6442766" y="655074"/>
                  <a:pt x="6421058" y="812221"/>
                  <a:pt x="6440976" y="1098286"/>
                </a:cubicBezTo>
                <a:cubicBezTo>
                  <a:pt x="6257518" y="1097299"/>
                  <a:pt x="6130134" y="1093856"/>
                  <a:pt x="5861288" y="1098286"/>
                </a:cubicBezTo>
                <a:cubicBezTo>
                  <a:pt x="5592442" y="1102716"/>
                  <a:pt x="5463413" y="1120752"/>
                  <a:pt x="5281600" y="1098286"/>
                </a:cubicBezTo>
                <a:cubicBezTo>
                  <a:pt x="5099787" y="1075820"/>
                  <a:pt x="4753513" y="1091588"/>
                  <a:pt x="4573093" y="1098286"/>
                </a:cubicBezTo>
                <a:cubicBezTo>
                  <a:pt x="4392673" y="1104984"/>
                  <a:pt x="4055626" y="1065354"/>
                  <a:pt x="3864586" y="1098286"/>
                </a:cubicBezTo>
                <a:cubicBezTo>
                  <a:pt x="3673546" y="1131218"/>
                  <a:pt x="3305127" y="1067942"/>
                  <a:pt x="3091668" y="1098286"/>
                </a:cubicBezTo>
                <a:cubicBezTo>
                  <a:pt x="2878209" y="1128630"/>
                  <a:pt x="2610227" y="1081941"/>
                  <a:pt x="2383161" y="1098286"/>
                </a:cubicBezTo>
                <a:cubicBezTo>
                  <a:pt x="2156095" y="1114631"/>
                  <a:pt x="2000184" y="1128278"/>
                  <a:pt x="1674654" y="1098286"/>
                </a:cubicBezTo>
                <a:cubicBezTo>
                  <a:pt x="1349124" y="1068294"/>
                  <a:pt x="1181219" y="1132114"/>
                  <a:pt x="966146" y="1098286"/>
                </a:cubicBezTo>
                <a:cubicBezTo>
                  <a:pt x="751073" y="1064458"/>
                  <a:pt x="365259" y="1052272"/>
                  <a:pt x="0" y="1098286"/>
                </a:cubicBezTo>
                <a:cubicBezTo>
                  <a:pt x="19395" y="858556"/>
                  <a:pt x="25082" y="707214"/>
                  <a:pt x="0" y="538160"/>
                </a:cubicBezTo>
                <a:cubicBezTo>
                  <a:pt x="-25082" y="369106"/>
                  <a:pt x="-13632" y="21956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411727016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dist"/>
            <a:r>
              <a:rPr lang="ja-JP" altLang="en-US" sz="5400" dirty="0">
                <a:solidFill>
                  <a:srgbClr val="339C64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</a:t>
            </a: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プリができるまで</a:t>
            </a:r>
          </a:p>
        </p:txBody>
      </p:sp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9586D16D-7E3D-427D-8BA3-C17AD74388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2157" y="4597711"/>
            <a:ext cx="2287257" cy="2287257"/>
          </a:xfrm>
          <a:prstGeom prst="rect">
            <a:avLst/>
          </a:prstGeom>
        </p:spPr>
      </p:pic>
      <p:pic>
        <p:nvPicPr>
          <p:cNvPr id="46" name="図 45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79A31FE7-4424-4884-9B89-27A2DE57F1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5" y="1614980"/>
            <a:ext cx="2607782" cy="2607782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0150F193-F84E-4E79-8FF2-AF882C3B04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08" y="-175284"/>
            <a:ext cx="2646516" cy="2646516"/>
          </a:xfrm>
          <a:prstGeom prst="rect">
            <a:avLst/>
          </a:prstGeom>
        </p:spPr>
      </p:pic>
      <p:pic>
        <p:nvPicPr>
          <p:cNvPr id="52" name="グラフィックス 51" descr="動物の足跡 単色塗りつぶし">
            <a:extLst>
              <a:ext uri="{FF2B5EF4-FFF2-40B4-BE49-F238E27FC236}">
                <a16:creationId xmlns:a16="http://schemas.microsoft.com/office/drawing/2014/main" id="{6CC3D64A-7E95-4ABD-A7AC-CD0530EAE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0840064">
            <a:off x="7248087" y="182868"/>
            <a:ext cx="1065474" cy="102117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CF0DCE3-0791-4887-BD97-6F5B50AA0229}"/>
              </a:ext>
            </a:extLst>
          </p:cNvPr>
          <p:cNvSpPr/>
          <p:nvPr/>
        </p:nvSpPr>
        <p:spPr>
          <a:xfrm>
            <a:off x="-8900" y="-10436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FF88FA-2DE0-4A85-B700-992301699315}"/>
              </a:ext>
            </a:extLst>
          </p:cNvPr>
          <p:cNvSpPr txBox="1"/>
          <p:nvPr/>
        </p:nvSpPr>
        <p:spPr>
          <a:xfrm>
            <a:off x="463131" y="2640289"/>
            <a:ext cx="11448221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その悩み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私たちに</a:t>
            </a:r>
            <a:r>
              <a:rPr kumimoji="1" lang="ja-JP" altLang="en-US" sz="5400" dirty="0">
                <a:solidFill>
                  <a:schemeClr val="accent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おまかせ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ください！！</a:t>
            </a:r>
            <a:r>
              <a:rPr lang="ja-JP" altLang="en-US" sz="5400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！</a:t>
            </a:r>
            <a:endParaRPr kumimoji="1" lang="ja-JP" altLang="en-US" sz="5400" dirty="0">
              <a:solidFill>
                <a:schemeClr val="bg2">
                  <a:lumMod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94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37893-6864-4E43-BFDC-3BBB844F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06E40-8385-42F6-B640-36076F22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57" y="1825625"/>
            <a:ext cx="10401886" cy="4012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6">
            <a:extLst>
              <a:ext uri="{FF2B5EF4-FFF2-40B4-BE49-F238E27FC236}">
                <a16:creationId xmlns:a16="http://schemas.microsoft.com/office/drawing/2014/main" id="{54439CF0-F5AB-4AC5-86DB-C4A90F07C677}"/>
              </a:ext>
            </a:extLst>
          </p:cNvPr>
          <p:cNvSpPr txBox="1">
            <a:spLocks/>
          </p:cNvSpPr>
          <p:nvPr/>
        </p:nvSpPr>
        <p:spPr>
          <a:xfrm>
            <a:off x="606938" y="208025"/>
            <a:ext cx="4738785" cy="1226880"/>
          </a:xfrm>
          <a:custGeom>
            <a:avLst/>
            <a:gdLst>
              <a:gd name="connsiteX0" fmla="*/ 0 w 4738785"/>
              <a:gd name="connsiteY0" fmla="*/ 0 h 1226880"/>
              <a:gd name="connsiteX1" fmla="*/ 724357 w 4738785"/>
              <a:gd name="connsiteY1" fmla="*/ 0 h 1226880"/>
              <a:gd name="connsiteX2" fmla="*/ 1496102 w 4738785"/>
              <a:gd name="connsiteY2" fmla="*/ 0 h 1226880"/>
              <a:gd name="connsiteX3" fmla="*/ 2125684 w 4738785"/>
              <a:gd name="connsiteY3" fmla="*/ 0 h 1226880"/>
              <a:gd name="connsiteX4" fmla="*/ 2802653 w 4738785"/>
              <a:gd name="connsiteY4" fmla="*/ 0 h 1226880"/>
              <a:gd name="connsiteX5" fmla="*/ 3432234 w 4738785"/>
              <a:gd name="connsiteY5" fmla="*/ 0 h 1226880"/>
              <a:gd name="connsiteX6" fmla="*/ 4014428 w 4738785"/>
              <a:gd name="connsiteY6" fmla="*/ 0 h 1226880"/>
              <a:gd name="connsiteX7" fmla="*/ 4738785 w 4738785"/>
              <a:gd name="connsiteY7" fmla="*/ 0 h 1226880"/>
              <a:gd name="connsiteX8" fmla="*/ 4738785 w 4738785"/>
              <a:gd name="connsiteY8" fmla="*/ 625709 h 1226880"/>
              <a:gd name="connsiteX9" fmla="*/ 4738785 w 4738785"/>
              <a:gd name="connsiteY9" fmla="*/ 1226880 h 1226880"/>
              <a:gd name="connsiteX10" fmla="*/ 4061816 w 4738785"/>
              <a:gd name="connsiteY10" fmla="*/ 1226880 h 1226880"/>
              <a:gd name="connsiteX11" fmla="*/ 3384846 w 4738785"/>
              <a:gd name="connsiteY11" fmla="*/ 1226880 h 1226880"/>
              <a:gd name="connsiteX12" fmla="*/ 2755265 w 4738785"/>
              <a:gd name="connsiteY12" fmla="*/ 1226880 h 1226880"/>
              <a:gd name="connsiteX13" fmla="*/ 2125684 w 4738785"/>
              <a:gd name="connsiteY13" fmla="*/ 1226880 h 1226880"/>
              <a:gd name="connsiteX14" fmla="*/ 1448714 w 4738785"/>
              <a:gd name="connsiteY14" fmla="*/ 1226880 h 1226880"/>
              <a:gd name="connsiteX15" fmla="*/ 724357 w 4738785"/>
              <a:gd name="connsiteY15" fmla="*/ 1226880 h 1226880"/>
              <a:gd name="connsiteX16" fmla="*/ 0 w 4738785"/>
              <a:gd name="connsiteY16" fmla="*/ 1226880 h 1226880"/>
              <a:gd name="connsiteX17" fmla="*/ 0 w 4738785"/>
              <a:gd name="connsiteY17" fmla="*/ 637978 h 1226880"/>
              <a:gd name="connsiteX18" fmla="*/ 0 w 4738785"/>
              <a:gd name="connsiteY18" fmla="*/ 0 h 122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38785" h="1226880" fill="none" extrusionOk="0">
                <a:moveTo>
                  <a:pt x="0" y="0"/>
                </a:moveTo>
                <a:cubicBezTo>
                  <a:pt x="291145" y="17929"/>
                  <a:pt x="519339" y="-7610"/>
                  <a:pt x="724357" y="0"/>
                </a:cubicBezTo>
                <a:cubicBezTo>
                  <a:pt x="929375" y="7610"/>
                  <a:pt x="1297972" y="-14562"/>
                  <a:pt x="1496102" y="0"/>
                </a:cubicBezTo>
                <a:cubicBezTo>
                  <a:pt x="1694232" y="14562"/>
                  <a:pt x="1829537" y="-12837"/>
                  <a:pt x="2125684" y="0"/>
                </a:cubicBezTo>
                <a:cubicBezTo>
                  <a:pt x="2421831" y="12837"/>
                  <a:pt x="2499281" y="-30347"/>
                  <a:pt x="2802653" y="0"/>
                </a:cubicBezTo>
                <a:cubicBezTo>
                  <a:pt x="3106025" y="30347"/>
                  <a:pt x="3208366" y="-15495"/>
                  <a:pt x="3432234" y="0"/>
                </a:cubicBezTo>
                <a:cubicBezTo>
                  <a:pt x="3656102" y="15495"/>
                  <a:pt x="3854957" y="-6691"/>
                  <a:pt x="4014428" y="0"/>
                </a:cubicBezTo>
                <a:cubicBezTo>
                  <a:pt x="4173899" y="6691"/>
                  <a:pt x="4423869" y="26693"/>
                  <a:pt x="4738785" y="0"/>
                </a:cubicBezTo>
                <a:cubicBezTo>
                  <a:pt x="4758219" y="287191"/>
                  <a:pt x="4716857" y="346881"/>
                  <a:pt x="4738785" y="625709"/>
                </a:cubicBezTo>
                <a:cubicBezTo>
                  <a:pt x="4760713" y="904537"/>
                  <a:pt x="4755369" y="1086907"/>
                  <a:pt x="4738785" y="1226880"/>
                </a:cubicBezTo>
                <a:cubicBezTo>
                  <a:pt x="4528618" y="1254049"/>
                  <a:pt x="4268985" y="1252900"/>
                  <a:pt x="4061816" y="1226880"/>
                </a:cubicBezTo>
                <a:cubicBezTo>
                  <a:pt x="3854647" y="1200860"/>
                  <a:pt x="3588663" y="1236649"/>
                  <a:pt x="3384846" y="1226880"/>
                </a:cubicBezTo>
                <a:cubicBezTo>
                  <a:pt x="3181029" y="1217112"/>
                  <a:pt x="2952992" y="1221078"/>
                  <a:pt x="2755265" y="1226880"/>
                </a:cubicBezTo>
                <a:cubicBezTo>
                  <a:pt x="2557538" y="1232682"/>
                  <a:pt x="2347845" y="1253339"/>
                  <a:pt x="2125684" y="1226880"/>
                </a:cubicBezTo>
                <a:cubicBezTo>
                  <a:pt x="1903523" y="1200421"/>
                  <a:pt x="1586457" y="1256297"/>
                  <a:pt x="1448714" y="1226880"/>
                </a:cubicBezTo>
                <a:cubicBezTo>
                  <a:pt x="1310971" y="1197464"/>
                  <a:pt x="875286" y="1219836"/>
                  <a:pt x="724357" y="1226880"/>
                </a:cubicBezTo>
                <a:cubicBezTo>
                  <a:pt x="573428" y="1233924"/>
                  <a:pt x="312612" y="1210817"/>
                  <a:pt x="0" y="1226880"/>
                </a:cubicBezTo>
                <a:cubicBezTo>
                  <a:pt x="7945" y="941393"/>
                  <a:pt x="-1642" y="930879"/>
                  <a:pt x="0" y="637978"/>
                </a:cubicBezTo>
                <a:cubicBezTo>
                  <a:pt x="1642" y="345077"/>
                  <a:pt x="25659" y="215972"/>
                  <a:pt x="0" y="0"/>
                </a:cubicBezTo>
                <a:close/>
              </a:path>
              <a:path w="4738785" h="1226880" stroke="0" extrusionOk="0">
                <a:moveTo>
                  <a:pt x="0" y="0"/>
                </a:moveTo>
                <a:cubicBezTo>
                  <a:pt x="255850" y="-22423"/>
                  <a:pt x="535426" y="5536"/>
                  <a:pt x="676969" y="0"/>
                </a:cubicBezTo>
                <a:cubicBezTo>
                  <a:pt x="818512" y="-5536"/>
                  <a:pt x="1069173" y="-20901"/>
                  <a:pt x="1353939" y="0"/>
                </a:cubicBezTo>
                <a:cubicBezTo>
                  <a:pt x="1638705" y="20901"/>
                  <a:pt x="1927031" y="-25257"/>
                  <a:pt x="2078296" y="0"/>
                </a:cubicBezTo>
                <a:cubicBezTo>
                  <a:pt x="2229561" y="25257"/>
                  <a:pt x="2472689" y="-13734"/>
                  <a:pt x="2802653" y="0"/>
                </a:cubicBezTo>
                <a:cubicBezTo>
                  <a:pt x="3132617" y="13734"/>
                  <a:pt x="3411307" y="-17111"/>
                  <a:pt x="3574398" y="0"/>
                </a:cubicBezTo>
                <a:cubicBezTo>
                  <a:pt x="3737490" y="17111"/>
                  <a:pt x="4383619" y="6172"/>
                  <a:pt x="4738785" y="0"/>
                </a:cubicBezTo>
                <a:cubicBezTo>
                  <a:pt x="4708765" y="284959"/>
                  <a:pt x="4733834" y="317298"/>
                  <a:pt x="4738785" y="613440"/>
                </a:cubicBezTo>
                <a:cubicBezTo>
                  <a:pt x="4743736" y="909582"/>
                  <a:pt x="4746051" y="928879"/>
                  <a:pt x="4738785" y="1226880"/>
                </a:cubicBezTo>
                <a:cubicBezTo>
                  <a:pt x="4426053" y="1247285"/>
                  <a:pt x="4315639" y="1232721"/>
                  <a:pt x="3967040" y="1226880"/>
                </a:cubicBezTo>
                <a:cubicBezTo>
                  <a:pt x="3618442" y="1221039"/>
                  <a:pt x="3602538" y="1196508"/>
                  <a:pt x="3337459" y="1226880"/>
                </a:cubicBezTo>
                <a:cubicBezTo>
                  <a:pt x="3072380" y="1257252"/>
                  <a:pt x="2799184" y="1232376"/>
                  <a:pt x="2613101" y="1226880"/>
                </a:cubicBezTo>
                <a:cubicBezTo>
                  <a:pt x="2427018" y="1221384"/>
                  <a:pt x="2196140" y="1233479"/>
                  <a:pt x="2030908" y="1226880"/>
                </a:cubicBezTo>
                <a:cubicBezTo>
                  <a:pt x="1865676" y="1220281"/>
                  <a:pt x="1619892" y="1240988"/>
                  <a:pt x="1401326" y="1226880"/>
                </a:cubicBezTo>
                <a:cubicBezTo>
                  <a:pt x="1182760" y="1212772"/>
                  <a:pt x="1028925" y="1202086"/>
                  <a:pt x="676969" y="1226880"/>
                </a:cubicBezTo>
                <a:cubicBezTo>
                  <a:pt x="325013" y="1251674"/>
                  <a:pt x="324806" y="1232336"/>
                  <a:pt x="0" y="1226880"/>
                </a:cubicBezTo>
                <a:cubicBezTo>
                  <a:pt x="31742" y="980877"/>
                  <a:pt x="-24293" y="830354"/>
                  <a:pt x="0" y="588902"/>
                </a:cubicBezTo>
                <a:cubicBezTo>
                  <a:pt x="24293" y="347450"/>
                  <a:pt x="8953" y="21955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4117270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ja-JP" altLang="en-US" sz="6000" dirty="0">
                <a:solidFill>
                  <a:srgbClr val="339C64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プリの概要</a:t>
            </a:r>
          </a:p>
        </p:txBody>
      </p:sp>
      <p:pic>
        <p:nvPicPr>
          <p:cNvPr id="14" name="図 1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5502A5C-87D3-4BEB-98E9-FFFE9B39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56" y="545437"/>
            <a:ext cx="7664487" cy="2888279"/>
          </a:xfrm>
          <a:prstGeom prst="rect">
            <a:avLst/>
          </a:prstGeom>
          <a:effectLst/>
        </p:spPr>
      </p:pic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B32C561A-6A61-469D-8E6E-D5C9E2522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403370"/>
              </p:ext>
            </p:extLst>
          </p:nvPr>
        </p:nvGraphicFramePr>
        <p:xfrm>
          <a:off x="838200" y="3529655"/>
          <a:ext cx="10036126" cy="31308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8557">
                  <a:extLst>
                    <a:ext uri="{9D8B030D-6E8A-4147-A177-3AD203B41FA5}">
                      <a16:colId xmlns:a16="http://schemas.microsoft.com/office/drawing/2014/main" val="901585816"/>
                    </a:ext>
                  </a:extLst>
                </a:gridCol>
                <a:gridCol w="7807569">
                  <a:extLst>
                    <a:ext uri="{9D8B030D-6E8A-4147-A177-3AD203B41FA5}">
                      <a16:colId xmlns:a16="http://schemas.microsoft.com/office/drawing/2014/main" val="4024156613"/>
                    </a:ext>
                  </a:extLst>
                </a:gridCol>
              </a:tblGrid>
              <a:tr h="601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提案者</a:t>
                      </a:r>
                      <a:r>
                        <a:rPr lang="ja-JP" altLang="en-US" sz="1800" dirty="0"/>
                        <a:t>　　　</a:t>
                      </a:r>
                      <a:endParaRPr lang="en-US" altLang="ja-JP" sz="1800" dirty="0"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C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0178"/>
                  </a:ext>
                </a:extLst>
              </a:tr>
              <a:tr h="603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ターゲット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C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　受講者</a:t>
                      </a:r>
                      <a:endParaRPr kumimoji="1" lang="en-US" altLang="ja-JP" sz="3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667394"/>
                  </a:ext>
                </a:extLst>
              </a:tr>
              <a:tr h="192575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概要</a:t>
                      </a:r>
                      <a:endParaRPr kumimoji="1" lang="ja-JP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GｺﾞｼｯｸE" panose="020B0909000000000000" pitchFamily="49" charset="-128"/>
                        <a:ea typeface="HGｺﾞｼｯｸE" panose="020B0909000000000000" pitchFamily="49" charset="-128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C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3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掲示板をもとに受講者同士の交流を図る。さらにテストを繰り返し受験することで、受講者の知識の定着を図る</a:t>
                      </a:r>
                      <a:r>
                        <a:rPr lang="ja-JP" altLang="en-US" sz="3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。　</a:t>
                      </a:r>
                      <a:endParaRPr kumimoji="1" lang="en-US" altLang="ja-JP" sz="3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2783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963505-D050-48B1-9B25-591B25CC9C4D}"/>
              </a:ext>
            </a:extLst>
          </p:cNvPr>
          <p:cNvSpPr txBox="1"/>
          <p:nvPr/>
        </p:nvSpPr>
        <p:spPr>
          <a:xfrm rot="377871">
            <a:off x="3692208" y="3512163"/>
            <a:ext cx="2170040" cy="523220"/>
          </a:xfrm>
          <a:custGeom>
            <a:avLst/>
            <a:gdLst>
              <a:gd name="connsiteX0" fmla="*/ 0 w 2170040"/>
              <a:gd name="connsiteY0" fmla="*/ 0 h 523220"/>
              <a:gd name="connsiteX1" fmla="*/ 520810 w 2170040"/>
              <a:gd name="connsiteY1" fmla="*/ 0 h 523220"/>
              <a:gd name="connsiteX2" fmla="*/ 1063320 w 2170040"/>
              <a:gd name="connsiteY2" fmla="*/ 0 h 523220"/>
              <a:gd name="connsiteX3" fmla="*/ 1605830 w 2170040"/>
              <a:gd name="connsiteY3" fmla="*/ 0 h 523220"/>
              <a:gd name="connsiteX4" fmla="*/ 2170040 w 2170040"/>
              <a:gd name="connsiteY4" fmla="*/ 0 h 523220"/>
              <a:gd name="connsiteX5" fmla="*/ 2170040 w 2170040"/>
              <a:gd name="connsiteY5" fmla="*/ 523220 h 523220"/>
              <a:gd name="connsiteX6" fmla="*/ 1627530 w 2170040"/>
              <a:gd name="connsiteY6" fmla="*/ 523220 h 523220"/>
              <a:gd name="connsiteX7" fmla="*/ 1128421 w 2170040"/>
              <a:gd name="connsiteY7" fmla="*/ 523220 h 523220"/>
              <a:gd name="connsiteX8" fmla="*/ 629312 w 2170040"/>
              <a:gd name="connsiteY8" fmla="*/ 523220 h 523220"/>
              <a:gd name="connsiteX9" fmla="*/ 0 w 2170040"/>
              <a:gd name="connsiteY9" fmla="*/ 523220 h 523220"/>
              <a:gd name="connsiteX10" fmla="*/ 0 w 2170040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0040" h="523220" fill="none" extrusionOk="0">
                <a:moveTo>
                  <a:pt x="0" y="0"/>
                </a:moveTo>
                <a:cubicBezTo>
                  <a:pt x="113680" y="-17416"/>
                  <a:pt x="406647" y="15392"/>
                  <a:pt x="520810" y="0"/>
                </a:cubicBezTo>
                <a:cubicBezTo>
                  <a:pt x="634973" y="-15392"/>
                  <a:pt x="863385" y="-949"/>
                  <a:pt x="1063320" y="0"/>
                </a:cubicBezTo>
                <a:cubicBezTo>
                  <a:pt x="1263255" y="949"/>
                  <a:pt x="1388948" y="15399"/>
                  <a:pt x="1605830" y="0"/>
                </a:cubicBezTo>
                <a:cubicBezTo>
                  <a:pt x="1822712" y="-15399"/>
                  <a:pt x="1909938" y="-965"/>
                  <a:pt x="2170040" y="0"/>
                </a:cubicBezTo>
                <a:cubicBezTo>
                  <a:pt x="2192366" y="180309"/>
                  <a:pt x="2185855" y="305189"/>
                  <a:pt x="2170040" y="523220"/>
                </a:cubicBezTo>
                <a:cubicBezTo>
                  <a:pt x="2029256" y="527649"/>
                  <a:pt x="1781293" y="535758"/>
                  <a:pt x="1627530" y="523220"/>
                </a:cubicBezTo>
                <a:cubicBezTo>
                  <a:pt x="1473767" y="510683"/>
                  <a:pt x="1256121" y="521035"/>
                  <a:pt x="1128421" y="523220"/>
                </a:cubicBezTo>
                <a:cubicBezTo>
                  <a:pt x="1000721" y="525405"/>
                  <a:pt x="832554" y="540627"/>
                  <a:pt x="629312" y="523220"/>
                </a:cubicBezTo>
                <a:cubicBezTo>
                  <a:pt x="426070" y="505813"/>
                  <a:pt x="209845" y="527295"/>
                  <a:pt x="0" y="523220"/>
                </a:cubicBezTo>
                <a:cubicBezTo>
                  <a:pt x="24638" y="286282"/>
                  <a:pt x="-18076" y="124353"/>
                  <a:pt x="0" y="0"/>
                </a:cubicBezTo>
                <a:close/>
              </a:path>
              <a:path w="2170040" h="523220" stroke="0" extrusionOk="0">
                <a:moveTo>
                  <a:pt x="0" y="0"/>
                </a:moveTo>
                <a:cubicBezTo>
                  <a:pt x="244467" y="3152"/>
                  <a:pt x="387309" y="-12220"/>
                  <a:pt x="520810" y="0"/>
                </a:cubicBezTo>
                <a:cubicBezTo>
                  <a:pt x="654311" y="12220"/>
                  <a:pt x="866514" y="10942"/>
                  <a:pt x="998218" y="0"/>
                </a:cubicBezTo>
                <a:cubicBezTo>
                  <a:pt x="1129922" y="-10942"/>
                  <a:pt x="1363969" y="-12982"/>
                  <a:pt x="1584129" y="0"/>
                </a:cubicBezTo>
                <a:cubicBezTo>
                  <a:pt x="1804289" y="12982"/>
                  <a:pt x="2011377" y="-3063"/>
                  <a:pt x="2170040" y="0"/>
                </a:cubicBezTo>
                <a:cubicBezTo>
                  <a:pt x="2193152" y="254862"/>
                  <a:pt x="2187629" y="310615"/>
                  <a:pt x="2170040" y="523220"/>
                </a:cubicBezTo>
                <a:cubicBezTo>
                  <a:pt x="2048868" y="518781"/>
                  <a:pt x="1882171" y="502469"/>
                  <a:pt x="1670931" y="523220"/>
                </a:cubicBezTo>
                <a:cubicBezTo>
                  <a:pt x="1459691" y="543971"/>
                  <a:pt x="1277103" y="511158"/>
                  <a:pt x="1171822" y="523220"/>
                </a:cubicBezTo>
                <a:cubicBezTo>
                  <a:pt x="1066541" y="535282"/>
                  <a:pt x="711700" y="538574"/>
                  <a:pt x="585911" y="523220"/>
                </a:cubicBezTo>
                <a:cubicBezTo>
                  <a:pt x="460122" y="507866"/>
                  <a:pt x="263316" y="539280"/>
                  <a:pt x="0" y="523220"/>
                </a:cubicBezTo>
                <a:cubicBezTo>
                  <a:pt x="20967" y="296089"/>
                  <a:pt x="-10113" y="24844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Sky NH</a:t>
            </a:r>
            <a:endParaRPr kumimoji="1" lang="ja-JP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ADC6A0-F994-4DDD-AE58-ECAFC1995B02}"/>
              </a:ext>
            </a:extLst>
          </p:cNvPr>
          <p:cNvSpPr/>
          <p:nvPr/>
        </p:nvSpPr>
        <p:spPr>
          <a:xfrm rot="280490">
            <a:off x="3691675" y="3409754"/>
            <a:ext cx="391289" cy="546469"/>
          </a:xfrm>
          <a:custGeom>
            <a:avLst/>
            <a:gdLst>
              <a:gd name="connsiteX0" fmla="*/ 0 w 391289"/>
              <a:gd name="connsiteY0" fmla="*/ 0 h 546469"/>
              <a:gd name="connsiteX1" fmla="*/ 391289 w 391289"/>
              <a:gd name="connsiteY1" fmla="*/ 0 h 546469"/>
              <a:gd name="connsiteX2" fmla="*/ 391289 w 391289"/>
              <a:gd name="connsiteY2" fmla="*/ 546469 h 546469"/>
              <a:gd name="connsiteX3" fmla="*/ 0 w 391289"/>
              <a:gd name="connsiteY3" fmla="*/ 546469 h 546469"/>
              <a:gd name="connsiteX4" fmla="*/ 0 w 391289"/>
              <a:gd name="connsiteY4" fmla="*/ 0 h 5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289" h="546469" fill="none" extrusionOk="0">
                <a:moveTo>
                  <a:pt x="0" y="0"/>
                </a:moveTo>
                <a:cubicBezTo>
                  <a:pt x="104023" y="14407"/>
                  <a:pt x="257852" y="14990"/>
                  <a:pt x="391289" y="0"/>
                </a:cubicBezTo>
                <a:cubicBezTo>
                  <a:pt x="417534" y="137790"/>
                  <a:pt x="375016" y="421289"/>
                  <a:pt x="391289" y="546469"/>
                </a:cubicBezTo>
                <a:cubicBezTo>
                  <a:pt x="276916" y="554047"/>
                  <a:pt x="131938" y="552723"/>
                  <a:pt x="0" y="546469"/>
                </a:cubicBezTo>
                <a:cubicBezTo>
                  <a:pt x="5943" y="363070"/>
                  <a:pt x="-15324" y="113373"/>
                  <a:pt x="0" y="0"/>
                </a:cubicBezTo>
                <a:close/>
              </a:path>
              <a:path w="391289" h="546469" stroke="0" extrusionOk="0">
                <a:moveTo>
                  <a:pt x="0" y="0"/>
                </a:moveTo>
                <a:cubicBezTo>
                  <a:pt x="88929" y="-872"/>
                  <a:pt x="199539" y="14540"/>
                  <a:pt x="391289" y="0"/>
                </a:cubicBezTo>
                <a:cubicBezTo>
                  <a:pt x="367379" y="179883"/>
                  <a:pt x="410229" y="339642"/>
                  <a:pt x="391289" y="546469"/>
                </a:cubicBezTo>
                <a:cubicBezTo>
                  <a:pt x="210720" y="544878"/>
                  <a:pt x="169234" y="554794"/>
                  <a:pt x="0" y="546469"/>
                </a:cubicBezTo>
                <a:cubicBezTo>
                  <a:pt x="5493" y="373401"/>
                  <a:pt x="8628" y="225357"/>
                  <a:pt x="0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5494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14:cNvPr>
              <p14:cNvContentPartPr/>
              <p14:nvPr/>
            </p14:nvContentPartPr>
            <p14:xfrm>
              <a:off x="491196" y="2336330"/>
              <a:ext cx="360" cy="111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E4B2DD4C-9AB5-4B4F-AC0B-491690BFE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96" y="2120330"/>
                <a:ext cx="72000" cy="4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1C642D4-EB54-4DAB-9C68-B3116BA5C21F}"/>
              </a:ext>
            </a:extLst>
          </p:cNvPr>
          <p:cNvGrpSpPr/>
          <p:nvPr/>
        </p:nvGrpSpPr>
        <p:grpSpPr>
          <a:xfrm>
            <a:off x="11001902" y="3170230"/>
            <a:ext cx="486720" cy="45000"/>
            <a:chOff x="11001902" y="3170230"/>
            <a:chExt cx="486720" cy="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14:cNvPr>
                <p14:cNvContentPartPr/>
                <p14:nvPr/>
              </p14:nvContentPartPr>
              <p14:xfrm>
                <a:off x="11001902" y="3214870"/>
                <a:ext cx="12240" cy="3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D8F8-5CEB-4CC8-B2D7-D92DC44241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65902" y="2999230"/>
                  <a:ext cx="83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14:cNvPr>
                <p14:cNvContentPartPr/>
                <p14:nvPr/>
              </p14:nvContentPartPr>
              <p14:xfrm>
                <a:off x="11461982" y="3170230"/>
                <a:ext cx="26640" cy="36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E153647F-C390-4E32-BE13-E6F0B09DD2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26342" y="2954590"/>
                  <a:ext cx="9828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14:cNvPr>
              <p14:cNvContentPartPr/>
              <p14:nvPr/>
            </p14:nvContentPartPr>
            <p14:xfrm>
              <a:off x="3259382" y="486430"/>
              <a:ext cx="360" cy="36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95620AD2-4BA5-46FF-B3E8-02C78C775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382" y="27043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14:cNvPr>
              <p14:cNvContentPartPr/>
              <p14:nvPr/>
            </p14:nvContentPartPr>
            <p14:xfrm>
              <a:off x="4438742" y="1798990"/>
              <a:ext cx="360" cy="360"/>
            </p14:xfrm>
          </p:contentPart>
        </mc:Choice>
        <mc:Fallback xmlns=""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CA555EB2-8863-4BFD-8659-EECF401753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2742" y="158335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14:cNvPr>
              <p14:cNvContentPartPr/>
              <p14:nvPr/>
            </p14:nvContentPartPr>
            <p14:xfrm>
              <a:off x="3391862" y="308950"/>
              <a:ext cx="360" cy="1548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40BE91FA-0D50-4F1D-80DE-C27B8A1C50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6222" y="93310"/>
                <a:ext cx="7200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タイトル 2">
            <a:extLst>
              <a:ext uri="{FF2B5EF4-FFF2-40B4-BE49-F238E27FC236}">
                <a16:creationId xmlns:a16="http://schemas.microsoft.com/office/drawing/2014/main" id="{E80234A5-696F-4ACE-9F72-E2E677FBE976}"/>
              </a:ext>
            </a:extLst>
          </p:cNvPr>
          <p:cNvSpPr txBox="1">
            <a:spLocks/>
          </p:cNvSpPr>
          <p:nvPr/>
        </p:nvSpPr>
        <p:spPr>
          <a:xfrm>
            <a:off x="1093125" y="41657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8" name="タイトル 2">
            <a:extLst>
              <a:ext uri="{FF2B5EF4-FFF2-40B4-BE49-F238E27FC236}">
                <a16:creationId xmlns:a16="http://schemas.microsoft.com/office/drawing/2014/main" id="{4924C364-AB6A-44B1-99D3-C539DB559B69}"/>
              </a:ext>
            </a:extLst>
          </p:cNvPr>
          <p:cNvSpPr txBox="1">
            <a:spLocks/>
          </p:cNvSpPr>
          <p:nvPr/>
        </p:nvSpPr>
        <p:spPr>
          <a:xfrm>
            <a:off x="2313193" y="466004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9" name="タイトル 2">
            <a:extLst>
              <a:ext uri="{FF2B5EF4-FFF2-40B4-BE49-F238E27FC236}">
                <a16:creationId xmlns:a16="http://schemas.microsoft.com/office/drawing/2014/main" id="{E9AF0934-E5C2-40AF-8EC6-2E89B07CC8C6}"/>
              </a:ext>
            </a:extLst>
          </p:cNvPr>
          <p:cNvSpPr txBox="1">
            <a:spLocks/>
          </p:cNvSpPr>
          <p:nvPr/>
        </p:nvSpPr>
        <p:spPr>
          <a:xfrm>
            <a:off x="2944826" y="431763"/>
            <a:ext cx="856918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1" name="タイトル 2">
            <a:extLst>
              <a:ext uri="{FF2B5EF4-FFF2-40B4-BE49-F238E27FC236}">
                <a16:creationId xmlns:a16="http://schemas.microsoft.com/office/drawing/2014/main" id="{7EE366B2-9C7E-47E8-82CD-00E381EA894A}"/>
              </a:ext>
            </a:extLst>
          </p:cNvPr>
          <p:cNvSpPr txBox="1">
            <a:spLocks/>
          </p:cNvSpPr>
          <p:nvPr/>
        </p:nvSpPr>
        <p:spPr>
          <a:xfrm>
            <a:off x="3995273" y="444531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タイトル 2">
            <a:extLst>
              <a:ext uri="{FF2B5EF4-FFF2-40B4-BE49-F238E27FC236}">
                <a16:creationId xmlns:a16="http://schemas.microsoft.com/office/drawing/2014/main" id="{739C6FDF-FC87-498B-876A-63CB04E4DB7B}"/>
              </a:ext>
            </a:extLst>
          </p:cNvPr>
          <p:cNvSpPr txBox="1">
            <a:spLocks/>
          </p:cNvSpPr>
          <p:nvPr/>
        </p:nvSpPr>
        <p:spPr>
          <a:xfrm>
            <a:off x="4514897" y="26255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4" name="タイトル 2">
            <a:extLst>
              <a:ext uri="{FF2B5EF4-FFF2-40B4-BE49-F238E27FC236}">
                <a16:creationId xmlns:a16="http://schemas.microsoft.com/office/drawing/2014/main" id="{55C99536-8021-4B14-B9B1-E3F5321E54A3}"/>
              </a:ext>
            </a:extLst>
          </p:cNvPr>
          <p:cNvSpPr txBox="1">
            <a:spLocks/>
          </p:cNvSpPr>
          <p:nvPr/>
        </p:nvSpPr>
        <p:spPr>
          <a:xfrm>
            <a:off x="5062315" y="431112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5" name="タイトル 2">
            <a:extLst>
              <a:ext uri="{FF2B5EF4-FFF2-40B4-BE49-F238E27FC236}">
                <a16:creationId xmlns:a16="http://schemas.microsoft.com/office/drawing/2014/main" id="{DAEA0B30-2D92-4977-AD82-FF98D813FDE8}"/>
              </a:ext>
            </a:extLst>
          </p:cNvPr>
          <p:cNvSpPr txBox="1">
            <a:spLocks/>
          </p:cNvSpPr>
          <p:nvPr/>
        </p:nvSpPr>
        <p:spPr>
          <a:xfrm>
            <a:off x="8390727" y="1103025"/>
            <a:ext cx="964096" cy="93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B90CF53-C12D-4EE6-8C48-109CFF6EBA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12" y="53457"/>
            <a:ext cx="8295276" cy="829527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C45111-DEF2-4A79-8561-A62041B11011}"/>
              </a:ext>
            </a:extLst>
          </p:cNvPr>
          <p:cNvSpPr txBox="1"/>
          <p:nvPr/>
        </p:nvSpPr>
        <p:spPr>
          <a:xfrm>
            <a:off x="5544363" y="1842490"/>
            <a:ext cx="66642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kern="5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Mangal" panose="02040503050203030202" pitchFamily="18" charset="0"/>
              </a:rPr>
              <a:t>掲示板をとおして</a:t>
            </a:r>
            <a:r>
              <a:rPr lang="en-US" altLang="ja-JP" sz="2800" kern="5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Mangal" panose="02040503050203030202" pitchFamily="18" charset="0"/>
              </a:rPr>
              <a:t>…</a:t>
            </a:r>
          </a:p>
          <a:p>
            <a:r>
              <a:rPr lang="ja-JP" altLang="ja-JP" sz="2800" kern="5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Mangal" panose="02040503050203030202" pitchFamily="18" charset="0"/>
              </a:rPr>
              <a:t>訪問者がコミュニケーションを</a:t>
            </a:r>
            <a:r>
              <a:rPr lang="ja-JP" altLang="en-US" sz="2800" kern="50" dirty="0">
                <a:effectLst/>
                <a:latin typeface="HGｺﾞｼｯｸE" panose="020B0909000000000000" pitchFamily="49" charset="-128"/>
                <a:ea typeface="HGｺﾞｼｯｸE" panose="020B0909000000000000" pitchFamily="49" charset="-128"/>
                <a:cs typeface="Mangal" panose="02040503050203030202" pitchFamily="18" charset="0"/>
              </a:rPr>
              <a:t>活発にとれるよう促すことを目的としています◎</a:t>
            </a:r>
            <a:endParaRPr lang="ja-JP" altLang="ja-JP" sz="2800" kern="50" dirty="0">
              <a:effectLst/>
              <a:latin typeface="HGｺﾞｼｯｸE" panose="020B0909000000000000" pitchFamily="49" charset="-128"/>
              <a:ea typeface="HGｺﾞｼｯｸE" panose="020B0909000000000000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39" name="タイトル 6">
            <a:extLst>
              <a:ext uri="{FF2B5EF4-FFF2-40B4-BE49-F238E27FC236}">
                <a16:creationId xmlns:a16="http://schemas.microsoft.com/office/drawing/2014/main" id="{F3DA0412-83E2-4541-B465-1FB6258CD6FC}"/>
              </a:ext>
            </a:extLst>
          </p:cNvPr>
          <p:cNvSpPr txBox="1">
            <a:spLocks/>
          </p:cNvSpPr>
          <p:nvPr/>
        </p:nvSpPr>
        <p:spPr>
          <a:xfrm>
            <a:off x="5616363" y="342939"/>
            <a:ext cx="4738785" cy="1226880"/>
          </a:xfrm>
          <a:custGeom>
            <a:avLst/>
            <a:gdLst>
              <a:gd name="connsiteX0" fmla="*/ 0 w 4738785"/>
              <a:gd name="connsiteY0" fmla="*/ 0 h 1226880"/>
              <a:gd name="connsiteX1" fmla="*/ 724357 w 4738785"/>
              <a:gd name="connsiteY1" fmla="*/ 0 h 1226880"/>
              <a:gd name="connsiteX2" fmla="*/ 1496102 w 4738785"/>
              <a:gd name="connsiteY2" fmla="*/ 0 h 1226880"/>
              <a:gd name="connsiteX3" fmla="*/ 2125684 w 4738785"/>
              <a:gd name="connsiteY3" fmla="*/ 0 h 1226880"/>
              <a:gd name="connsiteX4" fmla="*/ 2802653 w 4738785"/>
              <a:gd name="connsiteY4" fmla="*/ 0 h 1226880"/>
              <a:gd name="connsiteX5" fmla="*/ 3432234 w 4738785"/>
              <a:gd name="connsiteY5" fmla="*/ 0 h 1226880"/>
              <a:gd name="connsiteX6" fmla="*/ 4014428 w 4738785"/>
              <a:gd name="connsiteY6" fmla="*/ 0 h 1226880"/>
              <a:gd name="connsiteX7" fmla="*/ 4738785 w 4738785"/>
              <a:gd name="connsiteY7" fmla="*/ 0 h 1226880"/>
              <a:gd name="connsiteX8" fmla="*/ 4738785 w 4738785"/>
              <a:gd name="connsiteY8" fmla="*/ 625709 h 1226880"/>
              <a:gd name="connsiteX9" fmla="*/ 4738785 w 4738785"/>
              <a:gd name="connsiteY9" fmla="*/ 1226880 h 1226880"/>
              <a:gd name="connsiteX10" fmla="*/ 4061816 w 4738785"/>
              <a:gd name="connsiteY10" fmla="*/ 1226880 h 1226880"/>
              <a:gd name="connsiteX11" fmla="*/ 3384846 w 4738785"/>
              <a:gd name="connsiteY11" fmla="*/ 1226880 h 1226880"/>
              <a:gd name="connsiteX12" fmla="*/ 2755265 w 4738785"/>
              <a:gd name="connsiteY12" fmla="*/ 1226880 h 1226880"/>
              <a:gd name="connsiteX13" fmla="*/ 2125684 w 4738785"/>
              <a:gd name="connsiteY13" fmla="*/ 1226880 h 1226880"/>
              <a:gd name="connsiteX14" fmla="*/ 1448714 w 4738785"/>
              <a:gd name="connsiteY14" fmla="*/ 1226880 h 1226880"/>
              <a:gd name="connsiteX15" fmla="*/ 724357 w 4738785"/>
              <a:gd name="connsiteY15" fmla="*/ 1226880 h 1226880"/>
              <a:gd name="connsiteX16" fmla="*/ 0 w 4738785"/>
              <a:gd name="connsiteY16" fmla="*/ 1226880 h 1226880"/>
              <a:gd name="connsiteX17" fmla="*/ 0 w 4738785"/>
              <a:gd name="connsiteY17" fmla="*/ 637978 h 1226880"/>
              <a:gd name="connsiteX18" fmla="*/ 0 w 4738785"/>
              <a:gd name="connsiteY18" fmla="*/ 0 h 122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38785" h="1226880" fill="none" extrusionOk="0">
                <a:moveTo>
                  <a:pt x="0" y="0"/>
                </a:moveTo>
                <a:cubicBezTo>
                  <a:pt x="291145" y="17929"/>
                  <a:pt x="519339" y="-7610"/>
                  <a:pt x="724357" y="0"/>
                </a:cubicBezTo>
                <a:cubicBezTo>
                  <a:pt x="929375" y="7610"/>
                  <a:pt x="1297972" y="-14562"/>
                  <a:pt x="1496102" y="0"/>
                </a:cubicBezTo>
                <a:cubicBezTo>
                  <a:pt x="1694232" y="14562"/>
                  <a:pt x="1829537" y="-12837"/>
                  <a:pt x="2125684" y="0"/>
                </a:cubicBezTo>
                <a:cubicBezTo>
                  <a:pt x="2421831" y="12837"/>
                  <a:pt x="2499281" y="-30347"/>
                  <a:pt x="2802653" y="0"/>
                </a:cubicBezTo>
                <a:cubicBezTo>
                  <a:pt x="3106025" y="30347"/>
                  <a:pt x="3208366" y="-15495"/>
                  <a:pt x="3432234" y="0"/>
                </a:cubicBezTo>
                <a:cubicBezTo>
                  <a:pt x="3656102" y="15495"/>
                  <a:pt x="3854957" y="-6691"/>
                  <a:pt x="4014428" y="0"/>
                </a:cubicBezTo>
                <a:cubicBezTo>
                  <a:pt x="4173899" y="6691"/>
                  <a:pt x="4423869" y="26693"/>
                  <a:pt x="4738785" y="0"/>
                </a:cubicBezTo>
                <a:cubicBezTo>
                  <a:pt x="4758219" y="287191"/>
                  <a:pt x="4716857" y="346881"/>
                  <a:pt x="4738785" y="625709"/>
                </a:cubicBezTo>
                <a:cubicBezTo>
                  <a:pt x="4760713" y="904537"/>
                  <a:pt x="4755369" y="1086907"/>
                  <a:pt x="4738785" y="1226880"/>
                </a:cubicBezTo>
                <a:cubicBezTo>
                  <a:pt x="4528618" y="1254049"/>
                  <a:pt x="4268985" y="1252900"/>
                  <a:pt x="4061816" y="1226880"/>
                </a:cubicBezTo>
                <a:cubicBezTo>
                  <a:pt x="3854647" y="1200860"/>
                  <a:pt x="3588663" y="1236649"/>
                  <a:pt x="3384846" y="1226880"/>
                </a:cubicBezTo>
                <a:cubicBezTo>
                  <a:pt x="3181029" y="1217112"/>
                  <a:pt x="2952992" y="1221078"/>
                  <a:pt x="2755265" y="1226880"/>
                </a:cubicBezTo>
                <a:cubicBezTo>
                  <a:pt x="2557538" y="1232682"/>
                  <a:pt x="2347845" y="1253339"/>
                  <a:pt x="2125684" y="1226880"/>
                </a:cubicBezTo>
                <a:cubicBezTo>
                  <a:pt x="1903523" y="1200421"/>
                  <a:pt x="1586457" y="1256297"/>
                  <a:pt x="1448714" y="1226880"/>
                </a:cubicBezTo>
                <a:cubicBezTo>
                  <a:pt x="1310971" y="1197464"/>
                  <a:pt x="875286" y="1219836"/>
                  <a:pt x="724357" y="1226880"/>
                </a:cubicBezTo>
                <a:cubicBezTo>
                  <a:pt x="573428" y="1233924"/>
                  <a:pt x="312612" y="1210817"/>
                  <a:pt x="0" y="1226880"/>
                </a:cubicBezTo>
                <a:cubicBezTo>
                  <a:pt x="7945" y="941393"/>
                  <a:pt x="-1642" y="930879"/>
                  <a:pt x="0" y="637978"/>
                </a:cubicBezTo>
                <a:cubicBezTo>
                  <a:pt x="1642" y="345077"/>
                  <a:pt x="25659" y="215972"/>
                  <a:pt x="0" y="0"/>
                </a:cubicBezTo>
                <a:close/>
              </a:path>
              <a:path w="4738785" h="1226880" stroke="0" extrusionOk="0">
                <a:moveTo>
                  <a:pt x="0" y="0"/>
                </a:moveTo>
                <a:cubicBezTo>
                  <a:pt x="255850" y="-22423"/>
                  <a:pt x="535426" y="5536"/>
                  <a:pt x="676969" y="0"/>
                </a:cubicBezTo>
                <a:cubicBezTo>
                  <a:pt x="818512" y="-5536"/>
                  <a:pt x="1069173" y="-20901"/>
                  <a:pt x="1353939" y="0"/>
                </a:cubicBezTo>
                <a:cubicBezTo>
                  <a:pt x="1638705" y="20901"/>
                  <a:pt x="1927031" y="-25257"/>
                  <a:pt x="2078296" y="0"/>
                </a:cubicBezTo>
                <a:cubicBezTo>
                  <a:pt x="2229561" y="25257"/>
                  <a:pt x="2472689" y="-13734"/>
                  <a:pt x="2802653" y="0"/>
                </a:cubicBezTo>
                <a:cubicBezTo>
                  <a:pt x="3132617" y="13734"/>
                  <a:pt x="3411307" y="-17111"/>
                  <a:pt x="3574398" y="0"/>
                </a:cubicBezTo>
                <a:cubicBezTo>
                  <a:pt x="3737490" y="17111"/>
                  <a:pt x="4383619" y="6172"/>
                  <a:pt x="4738785" y="0"/>
                </a:cubicBezTo>
                <a:cubicBezTo>
                  <a:pt x="4708765" y="284959"/>
                  <a:pt x="4733834" y="317298"/>
                  <a:pt x="4738785" y="613440"/>
                </a:cubicBezTo>
                <a:cubicBezTo>
                  <a:pt x="4743736" y="909582"/>
                  <a:pt x="4746051" y="928879"/>
                  <a:pt x="4738785" y="1226880"/>
                </a:cubicBezTo>
                <a:cubicBezTo>
                  <a:pt x="4426053" y="1247285"/>
                  <a:pt x="4315639" y="1232721"/>
                  <a:pt x="3967040" y="1226880"/>
                </a:cubicBezTo>
                <a:cubicBezTo>
                  <a:pt x="3618442" y="1221039"/>
                  <a:pt x="3602538" y="1196508"/>
                  <a:pt x="3337459" y="1226880"/>
                </a:cubicBezTo>
                <a:cubicBezTo>
                  <a:pt x="3072380" y="1257252"/>
                  <a:pt x="2799184" y="1232376"/>
                  <a:pt x="2613101" y="1226880"/>
                </a:cubicBezTo>
                <a:cubicBezTo>
                  <a:pt x="2427018" y="1221384"/>
                  <a:pt x="2196140" y="1233479"/>
                  <a:pt x="2030908" y="1226880"/>
                </a:cubicBezTo>
                <a:cubicBezTo>
                  <a:pt x="1865676" y="1220281"/>
                  <a:pt x="1619892" y="1240988"/>
                  <a:pt x="1401326" y="1226880"/>
                </a:cubicBezTo>
                <a:cubicBezTo>
                  <a:pt x="1182760" y="1212772"/>
                  <a:pt x="1028925" y="1202086"/>
                  <a:pt x="676969" y="1226880"/>
                </a:cubicBezTo>
                <a:cubicBezTo>
                  <a:pt x="325013" y="1251674"/>
                  <a:pt x="324806" y="1232336"/>
                  <a:pt x="0" y="1226880"/>
                </a:cubicBezTo>
                <a:cubicBezTo>
                  <a:pt x="31742" y="980877"/>
                  <a:pt x="-24293" y="830354"/>
                  <a:pt x="0" y="588902"/>
                </a:cubicBezTo>
                <a:cubicBezTo>
                  <a:pt x="24293" y="347450"/>
                  <a:pt x="8953" y="21955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34117270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ja-JP" altLang="en-US" sz="6000" dirty="0">
                <a:solidFill>
                  <a:srgbClr val="E7DB73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雑</a:t>
            </a:r>
            <a:r>
              <a:rPr lang="ja-JP" altLang="en-US" dirty="0">
                <a:solidFill>
                  <a:schemeClr val="bg2">
                    <a:lumMod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談ルーム</a:t>
            </a:r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3D2AC1C5-B736-47C9-A60B-3F93844A33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54" y="2796699"/>
            <a:ext cx="4770748" cy="47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3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</TotalTime>
  <Words>757</Words>
  <Application>Microsoft Office PowerPoint</Application>
  <PresentationFormat>ワイド画面</PresentationFormat>
  <Paragraphs>177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HGｺﾞｼｯｸE</vt:lpstr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本日の発表概要</vt:lpstr>
      <vt:lpstr>本日の発表概要</vt:lpstr>
      <vt:lpstr>PowerPoint プレゼンテーション</vt:lpstr>
      <vt:lpstr>チームの中で大事にしていたこと…</vt:lpstr>
      <vt:lpstr>本日の発表概要</vt:lpstr>
      <vt:lpstr>アプリができるまで</vt:lpstr>
      <vt:lpstr>アプリの概要</vt:lpstr>
      <vt:lpstr>PowerPoint プレゼンテーション</vt:lpstr>
      <vt:lpstr>PowerPoint プレゼンテーション</vt:lpstr>
      <vt:lpstr>PowerPoint プレゼンテーション</vt:lpstr>
      <vt:lpstr>本日の発表概要</vt:lpstr>
      <vt:lpstr>本日の発表概要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本日の発表概要</vt:lpstr>
      <vt:lpstr>本日の発表概要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アジェンダ</dc:title>
  <dc:creator>奥冨　乃葵</dc:creator>
  <cp:lastModifiedBy>小野田　陽樹</cp:lastModifiedBy>
  <cp:revision>95</cp:revision>
  <dcterms:created xsi:type="dcterms:W3CDTF">2021-06-21T07:35:29Z</dcterms:created>
  <dcterms:modified xsi:type="dcterms:W3CDTF">2021-06-25T08:48:58Z</dcterms:modified>
</cp:coreProperties>
</file>