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0"/>
  </p:notesMasterIdLst>
  <p:sldIdLst>
    <p:sldId id="256" r:id="rId2"/>
    <p:sldId id="259" r:id="rId3"/>
    <p:sldId id="260" r:id="rId4"/>
    <p:sldId id="263" r:id="rId5"/>
    <p:sldId id="279" r:id="rId6"/>
    <p:sldId id="282" r:id="rId7"/>
    <p:sldId id="280" r:id="rId8"/>
    <p:sldId id="281" r:id="rId9"/>
    <p:sldId id="283" r:id="rId10"/>
    <p:sldId id="277" r:id="rId11"/>
    <p:sldId id="258" r:id="rId12"/>
    <p:sldId id="264" r:id="rId13"/>
    <p:sldId id="278" r:id="rId14"/>
    <p:sldId id="284" r:id="rId15"/>
    <p:sldId id="285" r:id="rId16"/>
    <p:sldId id="261" r:id="rId17"/>
    <p:sldId id="262" r:id="rId18"/>
    <p:sldId id="267" r:id="rId19"/>
    <p:sldId id="271" r:id="rId20"/>
    <p:sldId id="268" r:id="rId21"/>
    <p:sldId id="272" r:id="rId22"/>
    <p:sldId id="269" r:id="rId23"/>
    <p:sldId id="273" r:id="rId24"/>
    <p:sldId id="270" r:id="rId25"/>
    <p:sldId id="274" r:id="rId26"/>
    <p:sldId id="275" r:id="rId27"/>
    <p:sldId id="276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回答の</a:t>
          </a:r>
          <a:endParaRPr kumimoji="1" lang="en-US" altLang="ja-JP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更新</a:t>
          </a:r>
          <a:r>
            <a: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rPr>
            <a:t>/</a:t>
          </a:r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回答履歴一覧</a:t>
          </a: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回答登録</a:t>
          </a: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回答の</a:t>
          </a:r>
          <a:endParaRPr kumimoji="1" lang="en-US" altLang="ja-JP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更新</a:t>
          </a:r>
          <a:r>
            <a:rPr kumimoji="1" lang="en-US" altLang="ja-JP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/</a:t>
          </a: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削除</a:t>
          </a: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回答履歴一覧</a:t>
          </a: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A87251-A497-4BB6-A971-85DB68E48D9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668-5478-4CAE-B41F-A8748F01BD5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EF-C56F-4322-801D-E70E7684262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8DE-2C23-4FB4-999E-5A20B67EF6D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0FF-2BB5-42E1-9CD9-D1339B2435D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3CFD-0245-4AED-9D0A-2692B8B9613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B22C-94C4-4438-82C0-9F36A36021D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B330-6409-479C-9BC0-A125885B344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A1D3-A1A3-4D67-846D-6EDEE62CB0F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8350-32D0-4119-B64A-6F6E1C82CDA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B5ADC-8996-4F81-AFFE-FF476398D26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7732710-2DD7-4A7F-98EC-B43D37353011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215154" y="981586"/>
            <a:ext cx="4155142" cy="536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42499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981586"/>
            <a:ext cx="4155141" cy="536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715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223105" y="38520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837264" y="385417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5CA469-E1E0-4BD2-BDCD-1E93CE32A55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</p:spTree>
    <p:extLst>
      <p:ext uri="{BB962C8B-B14F-4D97-AF65-F5344CB8AC3E}">
        <p14:creationId xmlns:p14="http://schemas.microsoft.com/office/powerpoint/2010/main" val="25153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93514" y="1680960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698464" y="440437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572945" y="2190737"/>
            <a:ext cx="2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ブラックモード</a:t>
            </a: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DF0276-AA86-4313-9268-604CCB82CA87}"/>
              </a:ext>
            </a:extLst>
          </p:cNvPr>
          <p:cNvSpPr/>
          <p:nvPr/>
        </p:nvSpPr>
        <p:spPr>
          <a:xfrm>
            <a:off x="614597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</a:t>
            </a:r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プロジェクト苦労話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認識の共有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時間管理が甘い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一つのタスクに対する時間の見積もりの精度を向上させたい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3" y="892238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5378927" y="451019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アプリの技術面を底上げしてくれた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品質管理の観点で行動できたことが少なかった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218118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女性のプロフィール 単色塗りつぶし">
            <a:extLst>
              <a:ext uri="{FF2B5EF4-FFF2-40B4-BE49-F238E27FC236}">
                <a16:creationId xmlns:a16="http://schemas.microsoft.com/office/drawing/2014/main" id="{8B11232C-88F2-4744-A482-E00FBE04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01" y="908505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021468" y="458936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認識の共有を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870997" y="434445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プログラミング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420C82C3-C4FE-42EE-876E-9B793317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CSS、</a:t>
            </a:r>
            <a:r>
              <a:rPr kumimoji="1" lang="ja-JP" altLang="en-US" dirty="0"/>
              <a:t>ｊｓの巨匠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放置しても安心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何も言うことがない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男性のプロフィール 単色塗りつぶし">
            <a:extLst>
              <a:ext uri="{FF2B5EF4-FFF2-40B4-BE49-F238E27FC236}">
                <a16:creationId xmlns:a16="http://schemas.microsoft.com/office/drawing/2014/main" id="{5539A9DE-23A6-4C70-8B77-32A63021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07212"/>
            <a:ext cx="1994452" cy="199445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コミュニケーションにもっと積極的に参加する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メンテナンス性の高いコードを作成する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男性のプロフィール 単色塗りつぶし">
            <a:extLst>
              <a:ext uri="{FF2B5EF4-FFF2-40B4-BE49-F238E27FC236}">
                <a16:creationId xmlns:a16="http://schemas.microsoft.com/office/drawing/2014/main" id="{C6E18C4D-2831-4690-9984-5FFFAC61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複合検索の実装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発言する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ねこちゃんありがとう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108542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4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42D96BF-D36D-4772-A9BD-45D828A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0B20079D-19EA-407F-A52A-9D5D9F818308}"/>
              </a:ext>
            </a:extLst>
          </p:cNvPr>
          <p:cNvSpPr txBox="1"/>
          <p:nvPr/>
        </p:nvSpPr>
        <p:spPr>
          <a:xfrm>
            <a:off x="2648267" y="2461260"/>
            <a:ext cx="3847465" cy="1935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66750" indent="-666750" algn="just"/>
            <a:r>
              <a:rPr lang="ja-JP" sz="1050" u="sng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チームについて　　　　　　　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1016635" indent="-1016635" algn="ctr"/>
            <a:r>
              <a:rPr lang="en-US" sz="160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Gar gar bird</a:t>
            </a:r>
            <a:r>
              <a:rPr lang="en-US" sz="160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🐤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just"/>
            <a:r>
              <a:rPr lang="ja-JP" sz="105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出川イングリッシュから命名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</a:t>
            </a:r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6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研修生</a:t>
            </a:r>
          </a:p>
        </p:txBody>
      </p:sp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CB219-2C12-4E39-B493-635B21830090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講師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EA797D-CE86-4EBB-8661-32C62DA40848}"/>
              </a:ext>
            </a:extLst>
          </p:cNvPr>
          <p:cNvSpPr txBox="1"/>
          <p:nvPr/>
        </p:nvSpPr>
        <p:spPr>
          <a:xfrm>
            <a:off x="510914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SEPLUS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478</TotalTime>
  <Words>727</Words>
  <Application>Microsoft Office PowerPoint</Application>
  <PresentationFormat>画面に合わせる (4:3)</PresentationFormat>
  <Paragraphs>182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メイリオ</vt:lpstr>
      <vt:lpstr>游ゴシック</vt:lpstr>
      <vt:lpstr>游明朝</vt:lpstr>
      <vt:lpstr>Arial</vt:lpstr>
      <vt:lpstr>Calibri Light</vt:lpstr>
      <vt:lpstr>Segoe UI Emoji</vt:lpstr>
      <vt:lpstr>Wingdings</vt:lpstr>
      <vt:lpstr>メトロポリタン</vt:lpstr>
      <vt:lpstr>  Knowledge Holder DOJO受講生の快適なプログラミングライフをサポート アプリ開発演習成果発表</vt:lpstr>
      <vt:lpstr>TEAM MEMBER</vt:lpstr>
      <vt:lpstr>アジェンダ</vt:lpstr>
      <vt:lpstr>アジェンダ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29</cp:revision>
  <dcterms:created xsi:type="dcterms:W3CDTF">2021-06-23T02:16:13Z</dcterms:created>
  <dcterms:modified xsi:type="dcterms:W3CDTF">2021-06-24T01:29:32Z</dcterms:modified>
</cp:coreProperties>
</file>