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6"/>
  </p:notesMasterIdLst>
  <p:sldIdLst>
    <p:sldId id="256" r:id="rId2"/>
    <p:sldId id="260" r:id="rId3"/>
    <p:sldId id="263" r:id="rId4"/>
    <p:sldId id="259" r:id="rId5"/>
    <p:sldId id="282" r:id="rId6"/>
    <p:sldId id="280" r:id="rId7"/>
    <p:sldId id="287" r:id="rId8"/>
    <p:sldId id="288" r:id="rId9"/>
    <p:sldId id="281" r:id="rId10"/>
    <p:sldId id="277" r:id="rId11"/>
    <p:sldId id="264" r:id="rId12"/>
    <p:sldId id="283" r:id="rId13"/>
    <p:sldId id="278" r:id="rId14"/>
    <p:sldId id="284" r:id="rId15"/>
    <p:sldId id="293" r:id="rId16"/>
    <p:sldId id="291" r:id="rId17"/>
    <p:sldId id="292" r:id="rId18"/>
    <p:sldId id="289" r:id="rId19"/>
    <p:sldId id="294" r:id="rId20"/>
    <p:sldId id="285" r:id="rId21"/>
    <p:sldId id="295" r:id="rId22"/>
    <p:sldId id="261" r:id="rId23"/>
    <p:sldId id="262" r:id="rId24"/>
    <p:sldId id="267" r:id="rId25"/>
    <p:sldId id="271" r:id="rId26"/>
    <p:sldId id="268" r:id="rId27"/>
    <p:sldId id="272" r:id="rId28"/>
    <p:sldId id="269" r:id="rId29"/>
    <p:sldId id="273" r:id="rId30"/>
    <p:sldId id="270" r:id="rId31"/>
    <p:sldId id="274" r:id="rId32"/>
    <p:sldId id="275" r:id="rId33"/>
    <p:sldId id="286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A4920E5-9F6E-4481-BD14-31E57C153F8D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9953701-5467-4FE2-9217-BB52DBA9FAF7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r>
            <a: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gm:t>
    </dgm:pt>
    <dgm:pt modelId="{42B10D14-5DD0-4FE7-AE9F-C4F8EAD1598C}" type="par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5672C8F-D172-45D5-8D4E-7848DAC58619}" type="sibTrans" cxnId="{93EA199B-51DD-4C3F-84E8-4C32E528FE5A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4A0CC531-115D-4C57-878A-6CBC68EE2706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28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B6F4764-DAF3-46D3-B24E-A8DC7E39168A}" type="par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455662D-14D2-43DD-8714-2B3D725D0370}" type="sibTrans" cxnId="{C22DCA79-558B-43AC-BFAD-B6568E483126}">
      <dgm:prSet/>
      <dgm:spPr/>
      <dgm:t>
        <a:bodyPr/>
        <a:lstStyle/>
        <a:p>
          <a:endParaRPr kumimoji="1" lang="ja-JP" altLang="en-US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4"/>
      <dgm:spPr/>
    </dgm:pt>
    <dgm:pt modelId="{A17831CF-A904-406C-81CA-CA77994B2B02}" type="pres">
      <dgm:prSet presAssocID="{C4746E4E-2A72-4778-BC21-BB4D99D98CCE}" presName="img" presStyleLbl="fgImgPlace1" presStyleIdx="0" presStyleCnt="4"/>
      <dgm:spPr/>
    </dgm:pt>
    <dgm:pt modelId="{9B787740-C0DB-479F-AAB2-632FE074FD05}" type="pres">
      <dgm:prSet presAssocID="{C4746E4E-2A72-4778-BC21-BB4D99D98CCE}" presName="text" presStyleLbl="node1" presStyleIdx="0" presStyleCnt="4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4"/>
      <dgm:spPr/>
    </dgm:pt>
    <dgm:pt modelId="{4F06B626-17AB-49BE-9518-F541C7F25AC9}" type="pres">
      <dgm:prSet presAssocID="{CA4920E5-9F6E-4481-BD14-31E57C153F8D}" presName="img" presStyleLbl="fgImgPlace1" presStyleIdx="1" presStyleCnt="4"/>
      <dgm:spPr/>
    </dgm:pt>
    <dgm:pt modelId="{CE9C96B7-A155-4A6B-BC7C-B9C7E01FF3AE}" type="pres">
      <dgm:prSet presAssocID="{CA4920E5-9F6E-4481-BD14-31E57C153F8D}" presName="text" presStyleLbl="node1" presStyleIdx="1" presStyleCnt="4">
        <dgm:presLayoutVars>
          <dgm:bulletEnabled val="1"/>
        </dgm:presLayoutVars>
      </dgm:prSet>
      <dgm:spPr/>
    </dgm:pt>
    <dgm:pt modelId="{8672FFB9-3667-42E4-9B4D-3C1F044D254F}" type="pres">
      <dgm:prSet presAssocID="{44285BEB-DB2F-4043-8208-0D2E3F8194D1}" presName="spacer" presStyleCnt="0"/>
      <dgm:spPr/>
    </dgm:pt>
    <dgm:pt modelId="{C0A980B5-2496-47EC-9FFD-EC1C0992BC23}" type="pres">
      <dgm:prSet presAssocID="{89953701-5467-4FE2-9217-BB52DBA9FAF7}" presName="comp" presStyleCnt="0"/>
      <dgm:spPr/>
    </dgm:pt>
    <dgm:pt modelId="{8AC957A6-1666-4580-AB08-D22919D49668}" type="pres">
      <dgm:prSet presAssocID="{89953701-5467-4FE2-9217-BB52DBA9FAF7}" presName="box" presStyleLbl="node1" presStyleIdx="2" presStyleCnt="4"/>
      <dgm:spPr/>
    </dgm:pt>
    <dgm:pt modelId="{CBA73BEE-9B98-4F15-9188-0F3A94BD47A0}" type="pres">
      <dgm:prSet presAssocID="{89953701-5467-4FE2-9217-BB52DBA9FAF7}" presName="img" presStyleLbl="fgImgPlace1" presStyleIdx="2" presStyleCnt="4"/>
      <dgm:spPr/>
    </dgm:pt>
    <dgm:pt modelId="{0513B2C8-33E5-4A35-9315-7E14BE34378E}" type="pres">
      <dgm:prSet presAssocID="{89953701-5467-4FE2-9217-BB52DBA9FAF7}" presName="text" presStyleLbl="node1" presStyleIdx="2" presStyleCnt="4">
        <dgm:presLayoutVars>
          <dgm:bulletEnabled val="1"/>
        </dgm:presLayoutVars>
      </dgm:prSet>
      <dgm:spPr/>
    </dgm:pt>
    <dgm:pt modelId="{62559D38-CAC7-4AFC-9585-5A8B77A503A1}" type="pres">
      <dgm:prSet presAssocID="{C5672C8F-D172-45D5-8D4E-7848DAC58619}" presName="spacer" presStyleCnt="0"/>
      <dgm:spPr/>
    </dgm:pt>
    <dgm:pt modelId="{18120E65-2377-4DD9-8711-66D42CCFDD3E}" type="pres">
      <dgm:prSet presAssocID="{4A0CC531-115D-4C57-878A-6CBC68EE2706}" presName="comp" presStyleCnt="0"/>
      <dgm:spPr/>
    </dgm:pt>
    <dgm:pt modelId="{0A70EE3B-78B9-4F02-B396-059D61A9687C}" type="pres">
      <dgm:prSet presAssocID="{4A0CC531-115D-4C57-878A-6CBC68EE2706}" presName="box" presStyleLbl="node1" presStyleIdx="3" presStyleCnt="4"/>
      <dgm:spPr/>
    </dgm:pt>
    <dgm:pt modelId="{F57BC303-0659-4F18-9932-9DE9F4509293}" type="pres">
      <dgm:prSet presAssocID="{4A0CC531-115D-4C57-878A-6CBC68EE2706}" presName="img" presStyleLbl="fgImgPlace1" presStyleIdx="3" presStyleCnt="4"/>
      <dgm:spPr/>
    </dgm:pt>
    <dgm:pt modelId="{9AE32A0E-A587-4625-875A-9F6C95EB89B1}" type="pres">
      <dgm:prSet presAssocID="{4A0CC531-115D-4C57-878A-6CBC68EE2706}" presName="text" presStyleLbl="node1" presStyleIdx="3" presStyleCnt="4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23012C29-BF6E-460B-A0AB-7FE7811FBB80}" type="presOf" srcId="{89953701-5467-4FE2-9217-BB52DBA9FAF7}" destId="{8AC957A6-1666-4580-AB08-D22919D49668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7C170C56-F8CA-442A-BCA4-B5A49CFD8025}" type="presOf" srcId="{89953701-5467-4FE2-9217-BB52DBA9FAF7}" destId="{0513B2C8-33E5-4A35-9315-7E14BE34378E}" srcOrd="1" destOrd="0" presId="urn:microsoft.com/office/officeart/2005/8/layout/vList4"/>
    <dgm:cxn modelId="{C22DCA79-558B-43AC-BFAD-B6568E483126}" srcId="{EF095B36-32F8-4403-878D-5ADAF416E252}" destId="{4A0CC531-115D-4C57-878A-6CBC68EE2706}" srcOrd="3" destOrd="0" parTransId="{FB6F4764-DAF3-46D3-B24E-A8DC7E39168A}" sibTransId="{A455662D-14D2-43DD-8714-2B3D725D0370}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93EA199B-51DD-4C3F-84E8-4C32E528FE5A}" srcId="{EF095B36-32F8-4403-878D-5ADAF416E252}" destId="{89953701-5467-4FE2-9217-BB52DBA9FAF7}" srcOrd="2" destOrd="0" parTransId="{42B10D14-5DD0-4FE7-AE9F-C4F8EAD1598C}" sibTransId="{C5672C8F-D172-45D5-8D4E-7848DAC58619}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DAB416AF-9326-44E1-BDF9-045CB45FA63E}" type="presOf" srcId="{4A0CC531-115D-4C57-878A-6CBC68EE2706}" destId="{0A70EE3B-78B9-4F02-B396-059D61A9687C}" srcOrd="0" destOrd="0" presId="urn:microsoft.com/office/officeart/2005/8/layout/vList4"/>
    <dgm:cxn modelId="{814A00BF-2695-4D10-B47D-487FCAEFA468}" type="presOf" srcId="{4A0CC531-115D-4C57-878A-6CBC68EE2706}" destId="{9AE32A0E-A587-4625-875A-9F6C95EB89B1}" srcOrd="1" destOrd="0" presId="urn:microsoft.com/office/officeart/2005/8/layout/vList4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35FB4E8-CF4A-4CB4-A427-A6545DE5CA07}" type="presParOf" srcId="{18628116-910E-435A-8C9F-0C59DC92A0B2}" destId="{8672FFB9-3667-42E4-9B4D-3C1F044D254F}" srcOrd="3" destOrd="0" presId="urn:microsoft.com/office/officeart/2005/8/layout/vList4"/>
    <dgm:cxn modelId="{5490895B-CF48-47A0-AFBF-9C0B2BF61E03}" type="presParOf" srcId="{18628116-910E-435A-8C9F-0C59DC92A0B2}" destId="{C0A980B5-2496-47EC-9FFD-EC1C0992BC23}" srcOrd="4" destOrd="0" presId="urn:microsoft.com/office/officeart/2005/8/layout/vList4"/>
    <dgm:cxn modelId="{F14379A4-38E2-411A-9290-68DF23C0D315}" type="presParOf" srcId="{C0A980B5-2496-47EC-9FFD-EC1C0992BC23}" destId="{8AC957A6-1666-4580-AB08-D22919D49668}" srcOrd="0" destOrd="0" presId="urn:microsoft.com/office/officeart/2005/8/layout/vList4"/>
    <dgm:cxn modelId="{8830B9FB-49A1-4E48-9B54-1AE774B4D1BE}" type="presParOf" srcId="{C0A980B5-2496-47EC-9FFD-EC1C0992BC23}" destId="{CBA73BEE-9B98-4F15-9188-0F3A94BD47A0}" srcOrd="1" destOrd="0" presId="urn:microsoft.com/office/officeart/2005/8/layout/vList4"/>
    <dgm:cxn modelId="{D6BCC5E8-B9C4-40C3-BD72-68BA7184DB4A}" type="presParOf" srcId="{C0A980B5-2496-47EC-9FFD-EC1C0992BC23}" destId="{0513B2C8-33E5-4A35-9315-7E14BE34378E}" srcOrd="2" destOrd="0" presId="urn:microsoft.com/office/officeart/2005/8/layout/vList4"/>
    <dgm:cxn modelId="{EF2A6B0D-7676-4888-A3BD-E24F0E23884F}" type="presParOf" srcId="{18628116-910E-435A-8C9F-0C59DC92A0B2}" destId="{62559D38-CAC7-4AFC-9585-5A8B77A503A1}" srcOrd="5" destOrd="0" presId="urn:microsoft.com/office/officeart/2005/8/layout/vList4"/>
    <dgm:cxn modelId="{6DCBBBC6-D696-4A81-953B-5E7B8C83ADB8}" type="presParOf" srcId="{18628116-910E-435A-8C9F-0C59DC92A0B2}" destId="{18120E65-2377-4DD9-8711-66D42CCFDD3E}" srcOrd="6" destOrd="0" presId="urn:microsoft.com/office/officeart/2005/8/layout/vList4"/>
    <dgm:cxn modelId="{418D4DB7-D1DD-45F7-A664-DECDE07F3B56}" type="presParOf" srcId="{18120E65-2377-4DD9-8711-66D42CCFDD3E}" destId="{0A70EE3B-78B9-4F02-B396-059D61A9687C}" srcOrd="0" destOrd="0" presId="urn:microsoft.com/office/officeart/2005/8/layout/vList4"/>
    <dgm:cxn modelId="{7D473CD5-57DB-414E-A322-84D76E832358}" type="presParOf" srcId="{18120E65-2377-4DD9-8711-66D42CCFDD3E}" destId="{F57BC303-0659-4F18-9932-9DE9F4509293}" srcOrd="1" destOrd="0" presId="urn:microsoft.com/office/officeart/2005/8/layout/vList4"/>
    <dgm:cxn modelId="{2D0B2B5F-FC47-4501-9D01-CF06C841ED63}" type="presParOf" srcId="{18120E65-2377-4DD9-8711-66D42CCFDD3E}" destId="{9AE32A0E-A587-4625-875A-9F6C95EB89B1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5B36-32F8-4403-878D-5ADAF416E252}" type="doc">
      <dgm:prSet loTypeId="urn:microsoft.com/office/officeart/2005/8/layout/vList4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C4746E4E-2A72-4778-BC21-BB4D99D98CCE}">
      <dgm:prSet phldrT="[テキスト]" custT="1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sz="40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312D83D-C83A-4A0A-BAA3-90B24071AEEB}" type="par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42DD79B8-893D-4499-B8D8-2E48277DD9F5}" type="sibTrans" cxnId="{A917E88C-67E2-496F-A8D0-0106E67CE9EB}">
      <dgm:prSet/>
      <dgm:spPr/>
      <dgm:t>
        <a:bodyPr/>
        <a:lstStyle/>
        <a:p>
          <a:endParaRPr kumimoji="1" lang="ja-JP" altLang="en-US"/>
        </a:p>
      </dgm:t>
    </dgm:pt>
    <dgm:pt modelId="{CA4920E5-9F6E-4481-BD14-31E57C153F8D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E149E26C-CDF4-45E3-93EB-B1FEA516E71D}" type="par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44285BEB-DB2F-4043-8208-0D2E3F8194D1}" type="sibTrans" cxnId="{A2430F2D-D5AD-46E2-858E-5B6AA4B9855F}">
      <dgm:prSet/>
      <dgm:spPr/>
      <dgm:t>
        <a:bodyPr/>
        <a:lstStyle/>
        <a:p>
          <a:endParaRPr kumimoji="1" lang="ja-JP" altLang="en-US"/>
        </a:p>
      </dgm:t>
    </dgm:pt>
    <dgm:pt modelId="{F6753DB2-069C-4AA8-96FE-2887F0B12D41}">
      <dgm:prSet phldrT="[テキスト]"/>
      <dgm:spPr>
        <a:ln w="38100">
          <a:solidFill>
            <a:schemeClr val="accent1"/>
          </a:solidFill>
        </a:ln>
      </dgm:spPr>
      <dgm:t>
        <a:bodyPr/>
        <a:lstStyle/>
        <a:p>
          <a:endParaRPr kumimoji="1" lang="ja-JP" altLang="en-US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170D322E-1684-41D1-9EF0-1BD498F33FC2}" type="par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D55DCF67-A4F9-49D7-B047-E28032C408FD}" type="sibTrans" cxnId="{A9090EF1-2014-4A33-B600-92D5F5C49292}">
      <dgm:prSet/>
      <dgm:spPr/>
      <dgm:t>
        <a:bodyPr/>
        <a:lstStyle/>
        <a:p>
          <a:endParaRPr kumimoji="1" lang="ja-JP" altLang="en-US"/>
        </a:p>
      </dgm:t>
    </dgm:pt>
    <dgm:pt modelId="{18628116-910E-435A-8C9F-0C59DC92A0B2}" type="pres">
      <dgm:prSet presAssocID="{EF095B36-32F8-4403-878D-5ADAF416E252}" presName="linear" presStyleCnt="0">
        <dgm:presLayoutVars>
          <dgm:dir/>
          <dgm:resizeHandles val="exact"/>
        </dgm:presLayoutVars>
      </dgm:prSet>
      <dgm:spPr/>
    </dgm:pt>
    <dgm:pt modelId="{0E65ACBB-D5B0-4342-9C0C-BCCABDC72346}" type="pres">
      <dgm:prSet presAssocID="{C4746E4E-2A72-4778-BC21-BB4D99D98CCE}" presName="comp" presStyleCnt="0"/>
      <dgm:spPr/>
    </dgm:pt>
    <dgm:pt modelId="{58725064-948B-46B6-AD38-373A704038ED}" type="pres">
      <dgm:prSet presAssocID="{C4746E4E-2A72-4778-BC21-BB4D99D98CCE}" presName="box" presStyleLbl="node1" presStyleIdx="0" presStyleCnt="3"/>
      <dgm:spPr/>
    </dgm:pt>
    <dgm:pt modelId="{A17831CF-A904-406C-81CA-CA77994B2B02}" type="pres">
      <dgm:prSet presAssocID="{C4746E4E-2A72-4778-BC21-BB4D99D98CCE}" presName="img" presStyleLbl="fgImgPlace1" presStyleIdx="0" presStyleCnt="3"/>
      <dgm:spPr/>
    </dgm:pt>
    <dgm:pt modelId="{9B787740-C0DB-479F-AAB2-632FE074FD05}" type="pres">
      <dgm:prSet presAssocID="{C4746E4E-2A72-4778-BC21-BB4D99D98CCE}" presName="text" presStyleLbl="node1" presStyleIdx="0" presStyleCnt="3">
        <dgm:presLayoutVars>
          <dgm:bulletEnabled val="1"/>
        </dgm:presLayoutVars>
      </dgm:prSet>
      <dgm:spPr/>
    </dgm:pt>
    <dgm:pt modelId="{9BD1D126-D89A-42DE-912B-4DB810BE9B01}" type="pres">
      <dgm:prSet presAssocID="{42DD79B8-893D-4499-B8D8-2E48277DD9F5}" presName="spacer" presStyleCnt="0"/>
      <dgm:spPr/>
    </dgm:pt>
    <dgm:pt modelId="{3A828347-2C84-4C9C-BAED-D053188F6549}" type="pres">
      <dgm:prSet presAssocID="{CA4920E5-9F6E-4481-BD14-31E57C153F8D}" presName="comp" presStyleCnt="0"/>
      <dgm:spPr/>
    </dgm:pt>
    <dgm:pt modelId="{AA98C072-B198-4EB1-82BB-5A1827FD235F}" type="pres">
      <dgm:prSet presAssocID="{CA4920E5-9F6E-4481-BD14-31E57C153F8D}" presName="box" presStyleLbl="node1" presStyleIdx="1" presStyleCnt="3"/>
      <dgm:spPr/>
    </dgm:pt>
    <dgm:pt modelId="{4F06B626-17AB-49BE-9518-F541C7F25AC9}" type="pres">
      <dgm:prSet presAssocID="{CA4920E5-9F6E-4481-BD14-31E57C153F8D}" presName="img" presStyleLbl="fgImgPlace1" presStyleIdx="1" presStyleCnt="3"/>
      <dgm:spPr/>
    </dgm:pt>
    <dgm:pt modelId="{CE9C96B7-A155-4A6B-BC7C-B9C7E01FF3AE}" type="pres">
      <dgm:prSet presAssocID="{CA4920E5-9F6E-4481-BD14-31E57C153F8D}" presName="text" presStyleLbl="node1" presStyleIdx="1" presStyleCnt="3">
        <dgm:presLayoutVars>
          <dgm:bulletEnabled val="1"/>
        </dgm:presLayoutVars>
      </dgm:prSet>
      <dgm:spPr/>
    </dgm:pt>
    <dgm:pt modelId="{CA616979-F2A2-4172-BA03-77CD56D05C81}" type="pres">
      <dgm:prSet presAssocID="{44285BEB-DB2F-4043-8208-0D2E3F8194D1}" presName="spacer" presStyleCnt="0"/>
      <dgm:spPr/>
    </dgm:pt>
    <dgm:pt modelId="{9C03CE82-6F74-472A-84D5-9D841EC1869E}" type="pres">
      <dgm:prSet presAssocID="{F6753DB2-069C-4AA8-96FE-2887F0B12D41}" presName="comp" presStyleCnt="0"/>
      <dgm:spPr/>
    </dgm:pt>
    <dgm:pt modelId="{2EA764AC-4C33-42E7-AEA9-98DE558CF535}" type="pres">
      <dgm:prSet presAssocID="{F6753DB2-069C-4AA8-96FE-2887F0B12D41}" presName="box" presStyleLbl="node1" presStyleIdx="2" presStyleCnt="3"/>
      <dgm:spPr/>
    </dgm:pt>
    <dgm:pt modelId="{C36A498E-4183-4ECA-BEC9-262924DC6B3C}" type="pres">
      <dgm:prSet presAssocID="{F6753DB2-069C-4AA8-96FE-2887F0B12D41}" presName="img" presStyleLbl="fgImgPlace1" presStyleIdx="2" presStyleCnt="3"/>
      <dgm:spPr/>
    </dgm:pt>
    <dgm:pt modelId="{C9D788ED-C222-4D77-92B2-5838543426B2}" type="pres">
      <dgm:prSet presAssocID="{F6753DB2-069C-4AA8-96FE-2887F0B12D41}" presName="text" presStyleLbl="node1" presStyleIdx="2" presStyleCnt="3">
        <dgm:presLayoutVars>
          <dgm:bulletEnabled val="1"/>
        </dgm:presLayoutVars>
      </dgm:prSet>
      <dgm:spPr/>
    </dgm:pt>
  </dgm:ptLst>
  <dgm:cxnLst>
    <dgm:cxn modelId="{FACA9F05-F203-4645-AA90-BF0F5B4A65CA}" type="presOf" srcId="{C4746E4E-2A72-4778-BC21-BB4D99D98CCE}" destId="{58725064-948B-46B6-AD38-373A704038ED}" srcOrd="0" destOrd="0" presId="urn:microsoft.com/office/officeart/2005/8/layout/vList4"/>
    <dgm:cxn modelId="{C2C4371C-D4D6-4C83-935C-BE12F63CE23A}" type="presOf" srcId="{CA4920E5-9F6E-4481-BD14-31E57C153F8D}" destId="{AA98C072-B198-4EB1-82BB-5A1827FD235F}" srcOrd="0" destOrd="0" presId="urn:microsoft.com/office/officeart/2005/8/layout/vList4"/>
    <dgm:cxn modelId="{A2430F2D-D5AD-46E2-858E-5B6AA4B9855F}" srcId="{EF095B36-32F8-4403-878D-5ADAF416E252}" destId="{CA4920E5-9F6E-4481-BD14-31E57C153F8D}" srcOrd="1" destOrd="0" parTransId="{E149E26C-CDF4-45E3-93EB-B1FEA516E71D}" sibTransId="{44285BEB-DB2F-4043-8208-0D2E3F8194D1}"/>
    <dgm:cxn modelId="{5A270230-0AEB-42ED-9BC3-CEF39A584631}" type="presOf" srcId="{EF095B36-32F8-4403-878D-5ADAF416E252}" destId="{18628116-910E-435A-8C9F-0C59DC92A0B2}" srcOrd="0" destOrd="0" presId="urn:microsoft.com/office/officeart/2005/8/layout/vList4"/>
    <dgm:cxn modelId="{07174376-F77E-45D9-A5D3-F0582940D23D}" type="presOf" srcId="{F6753DB2-069C-4AA8-96FE-2887F0B12D41}" destId="{2EA764AC-4C33-42E7-AEA9-98DE558CF535}" srcOrd="0" destOrd="0" presId="urn:microsoft.com/office/officeart/2005/8/layout/vList4"/>
    <dgm:cxn modelId="{A917E88C-67E2-496F-A8D0-0106E67CE9EB}" srcId="{EF095B36-32F8-4403-878D-5ADAF416E252}" destId="{C4746E4E-2A72-4778-BC21-BB4D99D98CCE}" srcOrd="0" destOrd="0" parTransId="{B312D83D-C83A-4A0A-BAA3-90B24071AEEB}" sibTransId="{42DD79B8-893D-4499-B8D8-2E48277DD9F5}"/>
    <dgm:cxn modelId="{607EC88F-C557-45FE-AD6B-B538AA21F4F3}" type="presOf" srcId="{F6753DB2-069C-4AA8-96FE-2887F0B12D41}" destId="{C9D788ED-C222-4D77-92B2-5838543426B2}" srcOrd="1" destOrd="0" presId="urn:microsoft.com/office/officeart/2005/8/layout/vList4"/>
    <dgm:cxn modelId="{C1CCEF91-6DA4-43C4-A669-42319E735D54}" type="presOf" srcId="{CA4920E5-9F6E-4481-BD14-31E57C153F8D}" destId="{CE9C96B7-A155-4A6B-BC7C-B9C7E01FF3AE}" srcOrd="1" destOrd="0" presId="urn:microsoft.com/office/officeart/2005/8/layout/vList4"/>
    <dgm:cxn modelId="{34DBA79B-D034-497F-9A49-FBD18C22E70E}" type="presOf" srcId="{C4746E4E-2A72-4778-BC21-BB4D99D98CCE}" destId="{9B787740-C0DB-479F-AAB2-632FE074FD05}" srcOrd="1" destOrd="0" presId="urn:microsoft.com/office/officeart/2005/8/layout/vList4"/>
    <dgm:cxn modelId="{A9090EF1-2014-4A33-B600-92D5F5C49292}" srcId="{EF095B36-32F8-4403-878D-5ADAF416E252}" destId="{F6753DB2-069C-4AA8-96FE-2887F0B12D41}" srcOrd="2" destOrd="0" parTransId="{170D322E-1684-41D1-9EF0-1BD498F33FC2}" sibTransId="{D55DCF67-A4F9-49D7-B047-E28032C408FD}"/>
    <dgm:cxn modelId="{31C1311C-4D85-4688-854E-7D7E00A974C7}" type="presParOf" srcId="{18628116-910E-435A-8C9F-0C59DC92A0B2}" destId="{0E65ACBB-D5B0-4342-9C0C-BCCABDC72346}" srcOrd="0" destOrd="0" presId="urn:microsoft.com/office/officeart/2005/8/layout/vList4"/>
    <dgm:cxn modelId="{746E51A8-1865-419E-9993-235FC5F4107C}" type="presParOf" srcId="{0E65ACBB-D5B0-4342-9C0C-BCCABDC72346}" destId="{58725064-948B-46B6-AD38-373A704038ED}" srcOrd="0" destOrd="0" presId="urn:microsoft.com/office/officeart/2005/8/layout/vList4"/>
    <dgm:cxn modelId="{3ED61EA3-96AC-4119-8DF7-902715131CBF}" type="presParOf" srcId="{0E65ACBB-D5B0-4342-9C0C-BCCABDC72346}" destId="{A17831CF-A904-406C-81CA-CA77994B2B02}" srcOrd="1" destOrd="0" presId="urn:microsoft.com/office/officeart/2005/8/layout/vList4"/>
    <dgm:cxn modelId="{91046BB6-8138-4940-A556-7B92905820B8}" type="presParOf" srcId="{0E65ACBB-D5B0-4342-9C0C-BCCABDC72346}" destId="{9B787740-C0DB-479F-AAB2-632FE074FD05}" srcOrd="2" destOrd="0" presId="urn:microsoft.com/office/officeart/2005/8/layout/vList4"/>
    <dgm:cxn modelId="{F0EE060F-F4F9-44EC-9611-1E4A207A8041}" type="presParOf" srcId="{18628116-910E-435A-8C9F-0C59DC92A0B2}" destId="{9BD1D126-D89A-42DE-912B-4DB810BE9B01}" srcOrd="1" destOrd="0" presId="urn:microsoft.com/office/officeart/2005/8/layout/vList4"/>
    <dgm:cxn modelId="{A4597E5C-46C4-4729-A699-4C40FC4C18BD}" type="presParOf" srcId="{18628116-910E-435A-8C9F-0C59DC92A0B2}" destId="{3A828347-2C84-4C9C-BAED-D053188F6549}" srcOrd="2" destOrd="0" presId="urn:microsoft.com/office/officeart/2005/8/layout/vList4"/>
    <dgm:cxn modelId="{92638B4F-29B2-4AEE-9C02-65961140CADD}" type="presParOf" srcId="{3A828347-2C84-4C9C-BAED-D053188F6549}" destId="{AA98C072-B198-4EB1-82BB-5A1827FD235F}" srcOrd="0" destOrd="0" presId="urn:microsoft.com/office/officeart/2005/8/layout/vList4"/>
    <dgm:cxn modelId="{10C26EA5-99C1-493B-844F-BBE3871B9A25}" type="presParOf" srcId="{3A828347-2C84-4C9C-BAED-D053188F6549}" destId="{4F06B626-17AB-49BE-9518-F541C7F25AC9}" srcOrd="1" destOrd="0" presId="urn:microsoft.com/office/officeart/2005/8/layout/vList4"/>
    <dgm:cxn modelId="{D0B5A762-2063-4FEE-BD50-DE624EEFD04B}" type="presParOf" srcId="{3A828347-2C84-4C9C-BAED-D053188F6549}" destId="{CE9C96B7-A155-4A6B-BC7C-B9C7E01FF3AE}" srcOrd="2" destOrd="0" presId="urn:microsoft.com/office/officeart/2005/8/layout/vList4"/>
    <dgm:cxn modelId="{0444C191-44E8-4478-B077-B50D998D889A}" type="presParOf" srcId="{18628116-910E-435A-8C9F-0C59DC92A0B2}" destId="{CA616979-F2A2-4172-BA03-77CD56D05C81}" srcOrd="3" destOrd="0" presId="urn:microsoft.com/office/officeart/2005/8/layout/vList4"/>
    <dgm:cxn modelId="{91B3D35A-5738-40D7-A031-B91196545E81}" type="presParOf" srcId="{18628116-910E-435A-8C9F-0C59DC92A0B2}" destId="{9C03CE82-6F74-472A-84D5-9D841EC1869E}" srcOrd="4" destOrd="0" presId="urn:microsoft.com/office/officeart/2005/8/layout/vList4"/>
    <dgm:cxn modelId="{E7C25B20-0979-4272-95C1-04AD96034BBD}" type="presParOf" srcId="{9C03CE82-6F74-472A-84D5-9D841EC1869E}" destId="{2EA764AC-4C33-42E7-AEA9-98DE558CF535}" srcOrd="0" destOrd="0" presId="urn:microsoft.com/office/officeart/2005/8/layout/vList4"/>
    <dgm:cxn modelId="{64A38E31-921E-447C-8767-84A23F49E35D}" type="presParOf" srcId="{9C03CE82-6F74-472A-84D5-9D841EC1869E}" destId="{C36A498E-4183-4ECA-BEC9-262924DC6B3C}" srcOrd="1" destOrd="0" presId="urn:microsoft.com/office/officeart/2005/8/layout/vList4"/>
    <dgm:cxn modelId="{D109C5E1-654D-4895-9E16-F0EBF04F4D1C}" type="presParOf" srcId="{9C03CE82-6F74-472A-84D5-9D841EC1869E}" destId="{C9D788ED-C222-4D77-92B2-5838543426B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質問登録</a:t>
          </a:r>
        </a:p>
      </dsp:txBody>
      <dsp:txXfrm>
        <a:off x="776136" y="0"/>
        <a:ext cx="2632266" cy="944562"/>
      </dsp:txXfrm>
    </dsp:sp>
    <dsp:sp modelId="{A17831CF-A904-406C-81CA-CA77994B2B02}">
      <dsp:nvSpPr>
        <dsp:cNvPr id="0" name=""/>
        <dsp:cNvSpPr/>
      </dsp:nvSpPr>
      <dsp:spPr>
        <a:xfrm>
          <a:off x="94456" y="94456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039018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1039018"/>
        <a:ext cx="2632266" cy="944562"/>
      </dsp:txXfrm>
    </dsp:sp>
    <dsp:sp modelId="{4F06B626-17AB-49BE-9518-F541C7F25AC9}">
      <dsp:nvSpPr>
        <dsp:cNvPr id="0" name=""/>
        <dsp:cNvSpPr/>
      </dsp:nvSpPr>
      <dsp:spPr>
        <a:xfrm>
          <a:off x="94456" y="1133474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957A6-1666-4580-AB08-D22919D49668}">
      <dsp:nvSpPr>
        <dsp:cNvPr id="0" name=""/>
        <dsp:cNvSpPr/>
      </dsp:nvSpPr>
      <dsp:spPr>
        <a:xfrm>
          <a:off x="0" y="2078037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質問検索</a:t>
          </a:r>
        </a:p>
      </dsp:txBody>
      <dsp:txXfrm>
        <a:off x="776136" y="2078037"/>
        <a:ext cx="2632266" cy="944562"/>
      </dsp:txXfrm>
    </dsp:sp>
    <dsp:sp modelId="{CBA73BEE-9B98-4F15-9188-0F3A94BD47A0}">
      <dsp:nvSpPr>
        <dsp:cNvPr id="0" name=""/>
        <dsp:cNvSpPr/>
      </dsp:nvSpPr>
      <dsp:spPr>
        <a:xfrm>
          <a:off x="94456" y="2172493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0EE3B-78B9-4F02-B396-059D61A9687C}">
      <dsp:nvSpPr>
        <dsp:cNvPr id="0" name=""/>
        <dsp:cNvSpPr/>
      </dsp:nvSpPr>
      <dsp:spPr>
        <a:xfrm>
          <a:off x="0" y="3117056"/>
          <a:ext cx="3408403" cy="9445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8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776136" y="3117056"/>
        <a:ext cx="2632266" cy="944562"/>
      </dsp:txXfrm>
    </dsp:sp>
    <dsp:sp modelId="{F57BC303-0659-4F18-9932-9DE9F4509293}">
      <dsp:nvSpPr>
        <dsp:cNvPr id="0" name=""/>
        <dsp:cNvSpPr/>
      </dsp:nvSpPr>
      <dsp:spPr>
        <a:xfrm>
          <a:off x="94456" y="3211512"/>
          <a:ext cx="681680" cy="755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25064-948B-46B6-AD38-373A704038ED}">
      <dsp:nvSpPr>
        <dsp:cNvPr id="0" name=""/>
        <dsp:cNvSpPr/>
      </dsp:nvSpPr>
      <dsp:spPr>
        <a:xfrm>
          <a:off x="0" y="0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0"/>
        <a:ext cx="2599722" cy="1269999"/>
      </dsp:txXfrm>
    </dsp:sp>
    <dsp:sp modelId="{A17831CF-A904-406C-81CA-CA77994B2B02}">
      <dsp:nvSpPr>
        <dsp:cNvPr id="0" name=""/>
        <dsp:cNvSpPr/>
      </dsp:nvSpPr>
      <dsp:spPr>
        <a:xfrm>
          <a:off x="127000" y="126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8C072-B198-4EB1-82BB-5A1827FD235F}">
      <dsp:nvSpPr>
        <dsp:cNvPr id="0" name=""/>
        <dsp:cNvSpPr/>
      </dsp:nvSpPr>
      <dsp:spPr>
        <a:xfrm>
          <a:off x="0" y="1396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1396999"/>
        <a:ext cx="2599722" cy="1269999"/>
      </dsp:txXfrm>
    </dsp:sp>
    <dsp:sp modelId="{4F06B626-17AB-49BE-9518-F541C7F25AC9}">
      <dsp:nvSpPr>
        <dsp:cNvPr id="0" name=""/>
        <dsp:cNvSpPr/>
      </dsp:nvSpPr>
      <dsp:spPr>
        <a:xfrm>
          <a:off x="127000" y="1523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764AC-4C33-42E7-AEA9-98DE558CF535}">
      <dsp:nvSpPr>
        <dsp:cNvPr id="0" name=""/>
        <dsp:cNvSpPr/>
      </dsp:nvSpPr>
      <dsp:spPr>
        <a:xfrm>
          <a:off x="0" y="2793999"/>
          <a:ext cx="3408403" cy="12699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100" kern="1200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808680" y="2793999"/>
        <a:ext cx="2599722" cy="1269999"/>
      </dsp:txXfrm>
    </dsp:sp>
    <dsp:sp modelId="{C36A498E-4183-4ECA-BEC9-262924DC6B3C}">
      <dsp:nvSpPr>
        <dsp:cNvPr id="0" name=""/>
        <dsp:cNvSpPr/>
      </dsp:nvSpPr>
      <dsp:spPr>
        <a:xfrm>
          <a:off x="127000" y="2920999"/>
          <a:ext cx="681680" cy="10159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D4BC-32F8-4E4C-8AF0-85E488C760B5}" type="datetimeFigureOut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E321F0F-AA8C-4771-BBD0-00CB709D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2BB4-5DB7-44EB-9847-3F8712CB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206876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2626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A87251-A497-4BB6-A971-85DB68E48D9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8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668-5478-4CAE-B41F-A8748F01BD5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D1EF-C56F-4322-801D-E70E7684262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08DE-2C23-4FB4-999E-5A20B67EF6D9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6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204209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00FF-2BB5-42E1-9CD9-D1339B2435DD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05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998134"/>
            <a:ext cx="3497580" cy="376732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3CFD-0245-4AED-9D0A-2692B8B9613F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5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40467"/>
            <a:ext cx="349758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53084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2038435"/>
            <a:ext cx="349758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750990"/>
            <a:ext cx="3497580" cy="320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B22C-94C4-4438-82C0-9F36A36021D5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B330-6409-479C-9BC0-A125885B3442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6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7A1D3-A1A3-4D67-846D-6EDEE62CB0F8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8350-32D0-4119-B64A-6F6E1C82CDA0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4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7BB5ADC-8996-4F81-AFFE-FF476398D26E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5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732710-2DD7-4A7F-98EC-B43D37353011}" type="datetime1">
              <a:rPr kumimoji="1" lang="ja-JP" altLang="en-US" smtClean="0"/>
              <a:t>2021/6/24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5876413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B3E1AD-D654-41ED-B122-F068B9548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1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kumimoji="1"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kumimoji="1"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FA1C7-6879-4703-ABAE-DF17FEF83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14" y="1048763"/>
            <a:ext cx="8691372" cy="33528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br>
              <a:rPr lang="en-US" altLang="ja-JP" sz="3300" dirty="0"/>
            </a:br>
            <a:br>
              <a:rPr lang="en-US" altLang="ja-JP" dirty="0"/>
            </a:b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Knowledge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Holder</a:t>
            </a:r>
            <a:b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DOJO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受講生の快適なプログラミングライフをサポート</a:t>
            </a:r>
            <a:br>
              <a:rPr kumimoji="1" lang="en-US" altLang="ja-JP" b="1" dirty="0"/>
            </a:br>
            <a:r>
              <a:rPr lang="ja-JP" altLang="en-US" sz="4050" dirty="0"/>
              <a:t>アプリ開発演習成果発表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CF1539-4706-40DE-8FE1-C635D6EB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531" y="5293875"/>
            <a:ext cx="7719822" cy="1234440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GAR GAR</a:t>
            </a:r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BIRD</a:t>
            </a:r>
            <a:endParaRPr kumimoji="1"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BCA774-B360-40BC-A437-B4B68F465302}"/>
              </a:ext>
            </a:extLst>
          </p:cNvPr>
          <p:cNvSpPr/>
          <p:nvPr/>
        </p:nvSpPr>
        <p:spPr>
          <a:xfrm>
            <a:off x="215154" y="981586"/>
            <a:ext cx="4155142" cy="5365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D57B45-67B3-4936-B595-0E84C8AB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F80BDF44-5BE0-4E97-985D-F332D0D466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363476"/>
              </p:ext>
            </p:extLst>
          </p:nvPr>
        </p:nvGraphicFramePr>
        <p:xfrm>
          <a:off x="560721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917845-54A8-480A-9383-A578566B2DAF}"/>
              </a:ext>
            </a:extLst>
          </p:cNvPr>
          <p:cNvSpPr/>
          <p:nvPr/>
        </p:nvSpPr>
        <p:spPr>
          <a:xfrm>
            <a:off x="4773706" y="981586"/>
            <a:ext cx="4155141" cy="5365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3B2C2702-7EAC-4E7C-ABFC-A67D176EC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3657"/>
              </p:ext>
            </p:extLst>
          </p:nvPr>
        </p:nvGraphicFramePr>
        <p:xfrm>
          <a:off x="5147074" y="1812413"/>
          <a:ext cx="340840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楕円 9">
            <a:extLst>
              <a:ext uri="{FF2B5EF4-FFF2-40B4-BE49-F238E27FC236}">
                <a16:creationId xmlns:a16="http://schemas.microsoft.com/office/drawing/2014/main" id="{351AF3B4-BBB6-4350-9834-24DE32676CFE}"/>
              </a:ext>
            </a:extLst>
          </p:cNvPr>
          <p:cNvSpPr/>
          <p:nvPr/>
        </p:nvSpPr>
        <p:spPr>
          <a:xfrm>
            <a:off x="1223105" y="385202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質問者側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A86663C-4F67-4E42-87B7-3AE05AEC2F88}"/>
              </a:ext>
            </a:extLst>
          </p:cNvPr>
          <p:cNvSpPr/>
          <p:nvPr/>
        </p:nvSpPr>
        <p:spPr>
          <a:xfrm>
            <a:off x="5837264" y="385417"/>
            <a:ext cx="2083633" cy="8994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回答者側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EC0141-6F60-4C43-B915-6FB89A2688C1}"/>
              </a:ext>
            </a:extLst>
          </p:cNvPr>
          <p:cNvSpPr/>
          <p:nvPr/>
        </p:nvSpPr>
        <p:spPr>
          <a:xfrm>
            <a:off x="5252005" y="1880995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AD93047-14BA-4A39-B42E-2A02824B9239}"/>
              </a:ext>
            </a:extLst>
          </p:cNvPr>
          <p:cNvSpPr/>
          <p:nvPr/>
        </p:nvSpPr>
        <p:spPr>
          <a:xfrm>
            <a:off x="5252005" y="3285894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B8819C8-ECF3-4B80-BB70-4202C73ED4A4}"/>
              </a:ext>
            </a:extLst>
          </p:cNvPr>
          <p:cNvSpPr/>
          <p:nvPr/>
        </p:nvSpPr>
        <p:spPr>
          <a:xfrm>
            <a:off x="5252004" y="4664076"/>
            <a:ext cx="804021" cy="1117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F62601-6400-491A-A5B9-8D5D4B730BD8}"/>
              </a:ext>
            </a:extLst>
          </p:cNvPr>
          <p:cNvSpPr txBox="1"/>
          <p:nvPr/>
        </p:nvSpPr>
        <p:spPr>
          <a:xfrm>
            <a:off x="5293606" y="3575274"/>
            <a:ext cx="311533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回答の更新</a:t>
            </a:r>
            <a:r>
              <a:rPr kumimoji="1" lang="en-US" altLang="ja-JP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45F6DE-8550-4230-B04C-3615E1B7C644}"/>
              </a:ext>
            </a:extLst>
          </p:cNvPr>
          <p:cNvSpPr txBox="1"/>
          <p:nvPr/>
        </p:nvSpPr>
        <p:spPr>
          <a:xfrm>
            <a:off x="5545069" y="5036679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回答履歴一覧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A4C866-7FC5-4020-BBF9-3CA16CC75E71}"/>
              </a:ext>
            </a:extLst>
          </p:cNvPr>
          <p:cNvSpPr txBox="1"/>
          <p:nvPr/>
        </p:nvSpPr>
        <p:spPr>
          <a:xfrm>
            <a:off x="5293606" y="2218561"/>
            <a:ext cx="3115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回答登録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122F22-8A8E-49EB-9BCB-302EF52B05A5}"/>
              </a:ext>
            </a:extLst>
          </p:cNvPr>
          <p:cNvSpPr/>
          <p:nvPr/>
        </p:nvSpPr>
        <p:spPr>
          <a:xfrm>
            <a:off x="588523" y="1880995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D5FCF84-7E4E-4B8B-A919-01A3E07E158E}"/>
              </a:ext>
            </a:extLst>
          </p:cNvPr>
          <p:cNvSpPr/>
          <p:nvPr/>
        </p:nvSpPr>
        <p:spPr>
          <a:xfrm>
            <a:off x="601775" y="2934304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4772E4-986D-4A3D-A7C4-8A82F81095BB}"/>
              </a:ext>
            </a:extLst>
          </p:cNvPr>
          <p:cNvSpPr/>
          <p:nvPr/>
        </p:nvSpPr>
        <p:spPr>
          <a:xfrm>
            <a:off x="585766" y="3987613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F287D8-F050-4B5B-BBA7-F4F049DA601E}"/>
              </a:ext>
            </a:extLst>
          </p:cNvPr>
          <p:cNvSpPr/>
          <p:nvPr/>
        </p:nvSpPr>
        <p:spPr>
          <a:xfrm>
            <a:off x="636017" y="5014002"/>
            <a:ext cx="776451" cy="782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06536-AC18-42AC-B2FD-C00366ED86AF}"/>
              </a:ext>
            </a:extLst>
          </p:cNvPr>
          <p:cNvSpPr txBox="1"/>
          <p:nvPr/>
        </p:nvSpPr>
        <p:spPr>
          <a:xfrm>
            <a:off x="1028213" y="3076442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質問更新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削除</a:t>
            </a:r>
            <a:endParaRPr kumimoji="1" lang="ja-JP" altLang="en-US" sz="28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DBBD22-2EA7-4228-AD8D-A44E639C3351}"/>
              </a:ext>
            </a:extLst>
          </p:cNvPr>
          <p:cNvSpPr txBox="1"/>
          <p:nvPr/>
        </p:nvSpPr>
        <p:spPr>
          <a:xfrm>
            <a:off x="1028213" y="5150250"/>
            <a:ext cx="252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質問履歴一覧</a:t>
            </a:r>
          </a:p>
        </p:txBody>
      </p:sp>
    </p:spTree>
    <p:extLst>
      <p:ext uri="{BB962C8B-B14F-4D97-AF65-F5344CB8AC3E}">
        <p14:creationId xmlns:p14="http://schemas.microsoft.com/office/powerpoint/2010/main" val="40243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B7F8F2-ECCE-4C8E-BCC5-03748DEF5A8D}"/>
              </a:ext>
            </a:extLst>
          </p:cNvPr>
          <p:cNvSpPr/>
          <p:nvPr/>
        </p:nvSpPr>
        <p:spPr>
          <a:xfrm>
            <a:off x="6605471" y="2594098"/>
            <a:ext cx="741186" cy="4842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6" name="グラフィックス 5" descr="ユーザー 単色塗りつぶし">
            <a:extLst>
              <a:ext uri="{FF2B5EF4-FFF2-40B4-BE49-F238E27FC236}">
                <a16:creationId xmlns:a16="http://schemas.microsoft.com/office/drawing/2014/main" id="{5DB86CEA-0455-4EEC-B017-E3A92C15F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165" y="4333802"/>
            <a:ext cx="1641671" cy="1641671"/>
          </a:xfrm>
          <a:prstGeom prst="rect">
            <a:avLst/>
          </a:prstGeom>
        </p:spPr>
      </p:pic>
      <p:pic>
        <p:nvPicPr>
          <p:cNvPr id="12" name="グラフィックス 11" descr="クリップボード: 混合 単色塗りつぶし">
            <a:extLst>
              <a:ext uri="{FF2B5EF4-FFF2-40B4-BE49-F238E27FC236}">
                <a16:creationId xmlns:a16="http://schemas.microsoft.com/office/drawing/2014/main" id="{C4060DB8-294F-4464-8A86-CB87381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664" y="2323444"/>
            <a:ext cx="1094072" cy="1094072"/>
          </a:xfrm>
          <a:prstGeom prst="rect">
            <a:avLst/>
          </a:prstGeom>
        </p:spPr>
      </p:pic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99690F18-4CE8-48F4-86F7-EEC49FD0F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3256" y="2323444"/>
            <a:ext cx="1182370" cy="1182370"/>
          </a:xfrm>
          <a:prstGeom prst="rect">
            <a:avLst/>
          </a:prstGeom>
        </p:spPr>
      </p:pic>
      <p:pic>
        <p:nvPicPr>
          <p:cNvPr id="18" name="グラフィックス 17" descr="拡大鏡 単色塗りつぶし">
            <a:extLst>
              <a:ext uri="{FF2B5EF4-FFF2-40B4-BE49-F238E27FC236}">
                <a16:creationId xmlns:a16="http://schemas.microsoft.com/office/drawing/2014/main" id="{A12973C2-04F3-4B72-B0DB-38702AF0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79460" y="1908430"/>
            <a:ext cx="1094072" cy="109407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28677-67EF-4667-98BF-427C10C8DC7D}"/>
              </a:ext>
            </a:extLst>
          </p:cNvPr>
          <p:cNvSpPr txBox="1"/>
          <p:nvPr/>
        </p:nvSpPr>
        <p:spPr>
          <a:xfrm>
            <a:off x="2617777" y="333548"/>
            <a:ext cx="401743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ユーザビリティを意識</a:t>
            </a:r>
          </a:p>
        </p:txBody>
      </p:sp>
      <p:pic>
        <p:nvPicPr>
          <p:cNvPr id="27" name="グラフィックス 26" descr="E コマース 単色塗りつぶし">
            <a:extLst>
              <a:ext uri="{FF2B5EF4-FFF2-40B4-BE49-F238E27FC236}">
                <a16:creationId xmlns:a16="http://schemas.microsoft.com/office/drawing/2014/main" id="{66B635F9-0B53-4F30-80C8-C219237E77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95545" y="3234840"/>
            <a:ext cx="1114046" cy="1114046"/>
          </a:xfrm>
          <a:prstGeom prst="rect">
            <a:avLst/>
          </a:prstGeom>
        </p:spPr>
      </p:pic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2D6E3E82-397D-4B21-9C02-BAAE0C3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E70EBE-2027-43B3-88C4-8232F0C7ADF7}"/>
              </a:ext>
            </a:extLst>
          </p:cNvPr>
          <p:cNvSpPr txBox="1"/>
          <p:nvPr/>
        </p:nvSpPr>
        <p:spPr>
          <a:xfrm>
            <a:off x="3880262" y="1495432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複合検索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FDE6471-A1E7-44DC-8B3B-A1ADACD57F45}"/>
              </a:ext>
            </a:extLst>
          </p:cNvPr>
          <p:cNvSpPr/>
          <p:nvPr/>
        </p:nvSpPr>
        <p:spPr>
          <a:xfrm>
            <a:off x="8225764" y="3505814"/>
            <a:ext cx="453608" cy="586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12FC674-19B4-4FBA-B21C-8A92CBD765C9}"/>
              </a:ext>
            </a:extLst>
          </p:cNvPr>
          <p:cNvSpPr txBox="1"/>
          <p:nvPr/>
        </p:nvSpPr>
        <p:spPr>
          <a:xfrm>
            <a:off x="1141565" y="1199011"/>
            <a:ext cx="258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履歴ページ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未完了タグ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D3AB49A-3741-40A8-8460-B888725B7E1D}"/>
              </a:ext>
            </a:extLst>
          </p:cNvPr>
          <p:cNvSpPr txBox="1"/>
          <p:nvPr/>
        </p:nvSpPr>
        <p:spPr>
          <a:xfrm>
            <a:off x="7550957" y="4516705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スマホ対応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520C4EC-121B-4F04-B069-9011B0AF6A7D}"/>
              </a:ext>
            </a:extLst>
          </p:cNvPr>
          <p:cNvSpPr txBox="1"/>
          <p:nvPr/>
        </p:nvSpPr>
        <p:spPr>
          <a:xfrm>
            <a:off x="6031596" y="2000263"/>
            <a:ext cx="281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ダークモード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E29C49C1-974F-43BC-A399-32BC793035BD}"/>
              </a:ext>
            </a:extLst>
          </p:cNvPr>
          <p:cNvSpPr/>
          <p:nvPr/>
        </p:nvSpPr>
        <p:spPr>
          <a:xfrm rot="18915434">
            <a:off x="290823" y="3569843"/>
            <a:ext cx="8379801" cy="8158732"/>
          </a:xfrm>
          <a:prstGeom prst="arc">
            <a:avLst>
              <a:gd name="adj1" fmla="val 15858526"/>
              <a:gd name="adj2" fmla="val 44017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グラフィックス 37" descr="プリンター 単色塗りつぶし">
            <a:extLst>
              <a:ext uri="{FF2B5EF4-FFF2-40B4-BE49-F238E27FC236}">
                <a16:creationId xmlns:a16="http://schemas.microsoft.com/office/drawing/2014/main" id="{2147DEEB-C04E-4E4B-9548-1D2499164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018" y="3303365"/>
            <a:ext cx="1094072" cy="109407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68DEBD-1400-44B1-8C50-6A2C956A600F}"/>
              </a:ext>
            </a:extLst>
          </p:cNvPr>
          <p:cNvSpPr txBox="1"/>
          <p:nvPr/>
        </p:nvSpPr>
        <p:spPr>
          <a:xfrm>
            <a:off x="38045" y="4382524"/>
            <a:ext cx="213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印刷可能</a:t>
            </a:r>
          </a:p>
        </p:txBody>
      </p:sp>
    </p:spTree>
    <p:extLst>
      <p:ext uri="{BB962C8B-B14F-4D97-AF65-F5344CB8AC3E}">
        <p14:creationId xmlns:p14="http://schemas.microsoft.com/office/powerpoint/2010/main" val="5995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  <p:bldP spid="35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8C97C3F-1642-42D3-B219-1364D505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B9F5245-D592-4C98-90C8-CFB9E9AE292C}"/>
              </a:ext>
            </a:extLst>
          </p:cNvPr>
          <p:cNvSpPr/>
          <p:nvPr/>
        </p:nvSpPr>
        <p:spPr>
          <a:xfrm>
            <a:off x="539646" y="494675"/>
            <a:ext cx="8227859" cy="563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1061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DF0276-AA86-4313-9268-604CCB82CA87}"/>
              </a:ext>
            </a:extLst>
          </p:cNvPr>
          <p:cNvSpPr/>
          <p:nvPr/>
        </p:nvSpPr>
        <p:spPr>
          <a:xfrm>
            <a:off x="614597" y="614597"/>
            <a:ext cx="7989757" cy="452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効果</a:t>
            </a:r>
          </a:p>
        </p:txBody>
      </p:sp>
    </p:spTree>
    <p:extLst>
      <p:ext uri="{BB962C8B-B14F-4D97-AF65-F5344CB8AC3E}">
        <p14:creationId xmlns:p14="http://schemas.microsoft.com/office/powerpoint/2010/main" val="210323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F992FA-E8DE-4246-857B-451980377BE5}"/>
              </a:ext>
            </a:extLst>
          </p:cNvPr>
          <p:cNvSpPr txBox="1"/>
          <p:nvPr/>
        </p:nvSpPr>
        <p:spPr>
          <a:xfrm>
            <a:off x="3472070" y="384313"/>
            <a:ext cx="3843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D37D626-9C93-458B-9219-2240944AC76B}"/>
              </a:ext>
            </a:extLst>
          </p:cNvPr>
          <p:cNvSpPr/>
          <p:nvPr/>
        </p:nvSpPr>
        <p:spPr>
          <a:xfrm>
            <a:off x="702364" y="1523999"/>
            <a:ext cx="7904921" cy="194144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955EBF-DC67-4A46-BAE1-1EFE12A38AB7}"/>
              </a:ext>
            </a:extLst>
          </p:cNvPr>
          <p:cNvSpPr txBox="1"/>
          <p:nvPr/>
        </p:nvSpPr>
        <p:spPr>
          <a:xfrm>
            <a:off x="901145" y="1871473"/>
            <a:ext cx="7487479" cy="1246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・適材適所、苦手を補いあいながら作業を進められた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・優先順位を付けたタスク管理（見切りをつけて取り組めた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A4963F-A7FB-4362-8545-404E8B93A3D6}"/>
              </a:ext>
            </a:extLst>
          </p:cNvPr>
          <p:cNvSpPr/>
          <p:nvPr/>
        </p:nvSpPr>
        <p:spPr>
          <a:xfrm>
            <a:off x="536713" y="1113679"/>
            <a:ext cx="2213113" cy="55659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良かったこと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435600-1AE6-4719-B39B-B3F2A0C2F528}"/>
              </a:ext>
            </a:extLst>
          </p:cNvPr>
          <p:cNvSpPr/>
          <p:nvPr/>
        </p:nvSpPr>
        <p:spPr>
          <a:xfrm>
            <a:off x="682485" y="4081239"/>
            <a:ext cx="7924801" cy="2213544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・外部設計段階での詰めの甘さ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・内部設計でのコードの統一化不足によるメンテナンス性の甘さ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3919CA8-994E-458E-88D8-E5BE43B5E252}"/>
              </a:ext>
            </a:extLst>
          </p:cNvPr>
          <p:cNvSpPr/>
          <p:nvPr/>
        </p:nvSpPr>
        <p:spPr>
          <a:xfrm>
            <a:off x="536713" y="3751291"/>
            <a:ext cx="2213113" cy="55659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2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A5E57-EBC2-4B73-AD9A-B96667F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良かったこと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E881B4-CBD4-4185-918E-8CBDBA4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7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9C392-38EF-4EB3-9E69-651F716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AAB77905-E56F-475E-8B62-94908A258BE8}"/>
              </a:ext>
            </a:extLst>
          </p:cNvPr>
          <p:cNvSpPr/>
          <p:nvPr/>
        </p:nvSpPr>
        <p:spPr>
          <a:xfrm>
            <a:off x="6285339" y="3628069"/>
            <a:ext cx="2729948" cy="1982128"/>
          </a:xfrm>
          <a:prstGeom prst="wedgeEllipseCallout">
            <a:avLst>
              <a:gd name="adj1" fmla="val -43648"/>
              <a:gd name="adj2" fmla="val 486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デザイン面の経験積みたいから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やりたい！</a:t>
            </a:r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4759617E-BB95-430E-9E31-38893687D659}"/>
              </a:ext>
            </a:extLst>
          </p:cNvPr>
          <p:cNvSpPr/>
          <p:nvPr/>
        </p:nvSpPr>
        <p:spPr>
          <a:xfrm>
            <a:off x="3068475" y="1920388"/>
            <a:ext cx="3236776" cy="2207914"/>
          </a:xfrm>
          <a:prstGeom prst="wedgeEllipseCallout">
            <a:avLst>
              <a:gd name="adj1" fmla="val -7586"/>
              <a:gd name="adj2" fmla="val 905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苦手だけど克服するために、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AJAX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頑張りたいな！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23BA602-1874-48B8-B1F8-E02ECF508E1A}"/>
              </a:ext>
            </a:extLst>
          </p:cNvPr>
          <p:cNvSpPr/>
          <p:nvPr/>
        </p:nvSpPr>
        <p:spPr>
          <a:xfrm>
            <a:off x="108800" y="3262882"/>
            <a:ext cx="2857534" cy="1982128"/>
          </a:xfrm>
          <a:prstGeom prst="wedgeEllipseCallout">
            <a:avLst>
              <a:gd name="adj1" fmla="val 49360"/>
              <a:gd name="adj2" fmla="val 57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経験者だから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サーブレット中心にやるよ！</a:t>
            </a:r>
          </a:p>
        </p:txBody>
      </p:sp>
      <p:pic>
        <p:nvPicPr>
          <p:cNvPr id="11" name="グラフィックス 10" descr="ユーザー 単色塗りつぶし">
            <a:extLst>
              <a:ext uri="{FF2B5EF4-FFF2-40B4-BE49-F238E27FC236}">
                <a16:creationId xmlns:a16="http://schemas.microsoft.com/office/drawing/2014/main" id="{D46018F8-D988-49B7-B633-075C8AC5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8750" y="4314337"/>
            <a:ext cx="3466501" cy="2959115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C00A3B18-94BA-469C-8E5F-9689B056F308}"/>
              </a:ext>
            </a:extLst>
          </p:cNvPr>
          <p:cNvSpPr/>
          <p:nvPr/>
        </p:nvSpPr>
        <p:spPr>
          <a:xfrm>
            <a:off x="98770" y="809835"/>
            <a:ext cx="2857534" cy="1982128"/>
          </a:xfrm>
          <a:prstGeom prst="wedgeEllipseCallout">
            <a:avLst>
              <a:gd name="adj1" fmla="val 42867"/>
              <a:gd name="adj2" fmla="val 57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Dao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に挑戦してみるね！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16265C47-750F-4034-871A-391AA68A0DBB}"/>
              </a:ext>
            </a:extLst>
          </p:cNvPr>
          <p:cNvSpPr/>
          <p:nvPr/>
        </p:nvSpPr>
        <p:spPr>
          <a:xfrm>
            <a:off x="6285339" y="743289"/>
            <a:ext cx="2789834" cy="1982128"/>
          </a:xfrm>
          <a:prstGeom prst="wedgeEllipseCallout">
            <a:avLst>
              <a:gd name="adj1" fmla="val -43648"/>
              <a:gd name="adj2" fmla="val 486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オールマイティに取り組んでみようかな！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3D3289-C0D0-4E37-8BBE-D43306A2E151}"/>
              </a:ext>
            </a:extLst>
          </p:cNvPr>
          <p:cNvSpPr txBox="1"/>
          <p:nvPr/>
        </p:nvSpPr>
        <p:spPr>
          <a:xfrm>
            <a:off x="2455448" y="348571"/>
            <a:ext cx="494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成長を意識した役割分担</a:t>
            </a:r>
          </a:p>
        </p:txBody>
      </p:sp>
    </p:spTree>
    <p:extLst>
      <p:ext uri="{BB962C8B-B14F-4D97-AF65-F5344CB8AC3E}">
        <p14:creationId xmlns:p14="http://schemas.microsoft.com/office/powerpoint/2010/main" val="31139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EA2DF8-427B-4AF5-8AB2-2D453398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918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B3011A-91A4-4466-BA8C-F02153A7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8010BF0A-B7B2-4AAD-9DCC-DF812238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9594" b="7919"/>
          <a:stretch/>
        </p:blipFill>
        <p:spPr>
          <a:xfrm>
            <a:off x="139554" y="1733257"/>
            <a:ext cx="8931895" cy="4320209"/>
          </a:xfrm>
          <a:prstGeom prst="rect">
            <a:avLst/>
          </a:prstGeom>
        </p:spPr>
      </p:pic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7E43F8EB-7962-4322-9DD0-09396FEA81F3}"/>
              </a:ext>
            </a:extLst>
          </p:cNvPr>
          <p:cNvSpPr/>
          <p:nvPr/>
        </p:nvSpPr>
        <p:spPr>
          <a:xfrm>
            <a:off x="4015408" y="1312963"/>
            <a:ext cx="2385389" cy="110563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186766"/>
              <a:gd name="adj6" fmla="val -44407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誰がどの作業を行っているか可視化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折線 11">
            <a:extLst>
              <a:ext uri="{FF2B5EF4-FFF2-40B4-BE49-F238E27FC236}">
                <a16:creationId xmlns:a16="http://schemas.microsoft.com/office/drawing/2014/main" id="{8F1450B2-BF41-4C7E-9A8E-00F12A7FB8A5}"/>
              </a:ext>
            </a:extLst>
          </p:cNvPr>
          <p:cNvSpPr/>
          <p:nvPr/>
        </p:nvSpPr>
        <p:spPr>
          <a:xfrm>
            <a:off x="1676419" y="5998996"/>
            <a:ext cx="1789274" cy="762000"/>
          </a:xfrm>
          <a:prstGeom prst="borderCallout2">
            <a:avLst>
              <a:gd name="adj1" fmla="val 22362"/>
              <a:gd name="adj2" fmla="val -211"/>
              <a:gd name="adj3" fmla="val 22362"/>
              <a:gd name="adj4" fmla="val -21236"/>
              <a:gd name="adj5" fmla="val -305166"/>
              <a:gd name="adj6" fmla="val -74635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タスクを数字で把握できる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折線 14">
            <a:extLst>
              <a:ext uri="{FF2B5EF4-FFF2-40B4-BE49-F238E27FC236}">
                <a16:creationId xmlns:a16="http://schemas.microsoft.com/office/drawing/2014/main" id="{279043DB-685C-4E96-B358-AD8E2D63F4BB}"/>
              </a:ext>
            </a:extLst>
          </p:cNvPr>
          <p:cNvSpPr/>
          <p:nvPr/>
        </p:nvSpPr>
        <p:spPr>
          <a:xfrm>
            <a:off x="5651717" y="6017948"/>
            <a:ext cx="2630891" cy="762000"/>
          </a:xfrm>
          <a:prstGeom prst="borderCallout2">
            <a:avLst>
              <a:gd name="adj1" fmla="val 22362"/>
              <a:gd name="adj2" fmla="val -211"/>
              <a:gd name="adj3" fmla="val -19377"/>
              <a:gd name="adj4" fmla="val -22211"/>
              <a:gd name="adj5" fmla="val -200818"/>
              <a:gd name="adj6" fmla="val -8718"/>
            </a:avLst>
          </a:prstGeom>
          <a:solidFill>
            <a:schemeClr val="accent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プッシュする際に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＃○○をつけた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9EEABD-7B5E-43FE-ACC9-E08C0FA35077}"/>
              </a:ext>
            </a:extLst>
          </p:cNvPr>
          <p:cNvSpPr txBox="1"/>
          <p:nvPr/>
        </p:nvSpPr>
        <p:spPr>
          <a:xfrm>
            <a:off x="2100468" y="371061"/>
            <a:ext cx="494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を活用したタスク管理</a:t>
            </a:r>
          </a:p>
        </p:txBody>
      </p:sp>
    </p:spTree>
    <p:extLst>
      <p:ext uri="{BB962C8B-B14F-4D97-AF65-F5344CB8AC3E}">
        <p14:creationId xmlns:p14="http://schemas.microsoft.com/office/powerpoint/2010/main" val="186076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01035E-A983-44A7-811C-B1ED7DF7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苦労したこと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D7A12-D1F9-4889-86F6-CE62B671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0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35613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 anchor="ctr"/>
          <a:lstStyle/>
          <a:p>
            <a:fld id="{28B3E1AD-D654-41ED-B122-F068B9548232}" type="slidenum">
              <a:rPr kumimoji="1" lang="ja-JP" altLang="en-US" sz="6600" smtClean="0"/>
              <a:t>2</a:t>
            </a:fld>
            <a:endParaRPr kumimoji="1" lang="ja-JP" altLang="en-US" sz="66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4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114EBA8-8AF6-423A-AA6F-7F4FB34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BB914-0175-4802-8B60-2DC205964146}"/>
              </a:ext>
            </a:extLst>
          </p:cNvPr>
          <p:cNvSpPr txBox="1"/>
          <p:nvPr/>
        </p:nvSpPr>
        <p:spPr>
          <a:xfrm>
            <a:off x="2822713" y="5751443"/>
            <a:ext cx="332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外部設計書が甘かった</a:t>
            </a:r>
            <a:endParaRPr kumimoji="1" lang="en-US" altLang="ja-JP" dirty="0"/>
          </a:p>
          <a:p>
            <a:r>
              <a:rPr kumimoji="1" lang="ja-JP" altLang="en-US" dirty="0"/>
              <a:t>→認識を合わせておくべきだった</a:t>
            </a:r>
            <a:endParaRPr kumimoji="1"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SQL</a:t>
            </a:r>
            <a:r>
              <a:rPr kumimoji="1" lang="ja-JP" altLang="en-US" dirty="0"/>
              <a:t>の名前統一など）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11718A-3F3A-4029-BE2A-2397799277AA}"/>
              </a:ext>
            </a:extLst>
          </p:cNvPr>
          <p:cNvSpPr txBox="1"/>
          <p:nvPr/>
        </p:nvSpPr>
        <p:spPr>
          <a:xfrm>
            <a:off x="3723861" y="403939"/>
            <a:ext cx="485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外部設計段階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D2FB5-E9AF-44D5-BDF0-7ABDDCBB8A7A}"/>
              </a:ext>
            </a:extLst>
          </p:cNvPr>
          <p:cNvSpPr txBox="1"/>
          <p:nvPr/>
        </p:nvSpPr>
        <p:spPr>
          <a:xfrm>
            <a:off x="2166730" y="1638373"/>
            <a:ext cx="57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　外部設計段階での詰めの甘さ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50E9A6-A274-4291-B11C-3A649AEAFF45}"/>
              </a:ext>
            </a:extLst>
          </p:cNvPr>
          <p:cNvSpPr txBox="1"/>
          <p:nvPr/>
        </p:nvSpPr>
        <p:spPr>
          <a:xfrm>
            <a:off x="2001078" y="2438400"/>
            <a:ext cx="4996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原因　スケジュールに焦り、不明瞭なまま終わらせてしまった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A08BDA-8A17-42AF-9708-3028C0EC7BE7}"/>
              </a:ext>
            </a:extLst>
          </p:cNvPr>
          <p:cNvSpPr txBox="1"/>
          <p:nvPr/>
        </p:nvSpPr>
        <p:spPr>
          <a:xfrm>
            <a:off x="1987826" y="3530655"/>
            <a:ext cx="499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今後　全体のスケジュールを頭に入れたうえで設計取り組む。</a:t>
            </a:r>
            <a:endParaRPr kumimoji="1" lang="en-US" altLang="ja-JP" dirty="0"/>
          </a:p>
          <a:p>
            <a:r>
              <a:rPr kumimoji="1" lang="ja-JP" altLang="en-US" dirty="0"/>
              <a:t>保留事項も明確にしておく</a:t>
            </a:r>
          </a:p>
        </p:txBody>
      </p:sp>
    </p:spTree>
    <p:extLst>
      <p:ext uri="{BB962C8B-B14F-4D97-AF65-F5344CB8AC3E}">
        <p14:creationId xmlns:p14="http://schemas.microsoft.com/office/powerpoint/2010/main" val="2510163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220524-1BF2-442C-A634-8784E96A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FBE542-81BA-4C67-8A98-A74B62D6E6C9}"/>
              </a:ext>
            </a:extLst>
          </p:cNvPr>
          <p:cNvSpPr txBox="1"/>
          <p:nvPr/>
        </p:nvSpPr>
        <p:spPr>
          <a:xfrm>
            <a:off x="3538330" y="424068"/>
            <a:ext cx="351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内部設計段階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5BDA9B-C00C-4C5C-BED1-F0D19E83EF18}"/>
              </a:ext>
            </a:extLst>
          </p:cNvPr>
          <p:cNvSpPr txBox="1"/>
          <p:nvPr/>
        </p:nvSpPr>
        <p:spPr>
          <a:xfrm>
            <a:off x="1152939" y="2050594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　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内部設計でのコードの統一化不足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4AD5DA-A202-4EC0-8494-90A735DE4B81}"/>
              </a:ext>
            </a:extLst>
          </p:cNvPr>
          <p:cNvSpPr txBox="1"/>
          <p:nvPr/>
        </p:nvSpPr>
        <p:spPr>
          <a:xfrm>
            <a:off x="1152939" y="2851919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原因　メンテナンス性について意識できていなかった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9314BB-3920-461C-AC3D-80E1210112A0}"/>
              </a:ext>
            </a:extLst>
          </p:cNvPr>
          <p:cNvSpPr txBox="1"/>
          <p:nvPr/>
        </p:nvSpPr>
        <p:spPr>
          <a:xfrm>
            <a:off x="1152939" y="3877488"/>
            <a:ext cx="750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今後　内部設計時点でコードの統一化を行う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983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認識の共有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話しやすい雰囲気にしてくれた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スケジュール管理をしてくれた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意見を出しやすい雰囲気づくり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5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時間管理が甘い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一つのタスクに対する時間の見積もりの精度を向上させたい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432511-4683-442A-BE00-9973263E46B3}"/>
              </a:ext>
            </a:extLst>
          </p:cNvPr>
          <p:cNvSpPr txBox="1"/>
          <p:nvPr/>
        </p:nvSpPr>
        <p:spPr>
          <a:xfrm>
            <a:off x="158062" y="4423052"/>
            <a:ext cx="214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（リーダー）</a:t>
            </a:r>
          </a:p>
        </p:txBody>
      </p:sp>
    </p:spTree>
    <p:extLst>
      <p:ext uri="{BB962C8B-B14F-4D97-AF65-F5344CB8AC3E}">
        <p14:creationId xmlns:p14="http://schemas.microsoft.com/office/powerpoint/2010/main" val="224640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24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5" name="グラフィックス 4" descr="男性のプロフィール 単色塗りつぶし">
            <a:extLst>
              <a:ext uri="{FF2B5EF4-FFF2-40B4-BE49-F238E27FC236}">
                <a16:creationId xmlns:a16="http://schemas.microsoft.com/office/drawing/2014/main" id="{ACAAA3F3-AD5A-4CD4-B729-8CAC4A43E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3" y="892238"/>
            <a:ext cx="1994452" cy="1994452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アプリの品質を高めるための土台作り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534572" y="3691316"/>
            <a:ext cx="8185953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756812" y="4355389"/>
            <a:ext cx="387742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田島さんの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一言でエラー解決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5378927" y="451019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アプリの技術面を底上げしてくれた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56BBC5-374E-4EEA-AB8B-33F3299F6821}"/>
              </a:ext>
            </a:extLst>
          </p:cNvPr>
          <p:cNvSpPr txBox="1"/>
          <p:nvPr/>
        </p:nvSpPr>
        <p:spPr>
          <a:xfrm>
            <a:off x="304888" y="2773799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質問してもらいやすい振る舞い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4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25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pic>
        <p:nvPicPr>
          <p:cNvPr id="17" name="グラフィックス 16" descr="男性のプロフィール 単色塗りつぶし">
            <a:extLst>
              <a:ext uri="{FF2B5EF4-FFF2-40B4-BE49-F238E27FC236}">
                <a16:creationId xmlns:a16="http://schemas.microsoft.com/office/drawing/2014/main" id="{1D1C027F-5C4F-4847-BA64-94CF784CA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品質管理の観点で行動できたことが少なかった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D2AD44-EC2A-4429-81D1-49E61979BF0F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（品質管理）</a:t>
            </a:r>
          </a:p>
        </p:txBody>
      </p:sp>
    </p:spTree>
    <p:extLst>
      <p:ext uri="{BB962C8B-B14F-4D97-AF65-F5344CB8AC3E}">
        <p14:creationId xmlns:p14="http://schemas.microsoft.com/office/powerpoint/2010/main" val="90518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グラフィックス 20" descr="女性のプロフィール 単色塗りつぶし">
            <a:extLst>
              <a:ext uri="{FF2B5EF4-FFF2-40B4-BE49-F238E27FC236}">
                <a16:creationId xmlns:a16="http://schemas.microsoft.com/office/drawing/2014/main" id="{8B11232C-88F2-4744-A482-E00FBE04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901" y="908505"/>
            <a:ext cx="1994452" cy="199445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26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021468" y="458936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認識の共有を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積極的に行っていた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870997" y="4344458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プログラミング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プロジェクトを円滑に進める環境整備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C97C6A-8386-452F-9A78-3E2C48CC4662}"/>
              </a:ext>
            </a:extLst>
          </p:cNvPr>
          <p:cNvSpPr txBox="1"/>
          <p:nvPr/>
        </p:nvSpPr>
        <p:spPr>
          <a:xfrm>
            <a:off x="238359" y="2763220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769875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27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420C82C3-C4FE-42EE-876E-9B7933175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9CC2D0-C813-40A2-BE29-87F2884C4170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（構成管理）</a:t>
            </a:r>
          </a:p>
        </p:txBody>
      </p:sp>
    </p:spTree>
    <p:extLst>
      <p:ext uri="{BB962C8B-B14F-4D97-AF65-F5344CB8AC3E}">
        <p14:creationId xmlns:p14="http://schemas.microsoft.com/office/powerpoint/2010/main" val="2234088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28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kumimoji="1" lang="ja-JP" alt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を活用したユーザビリティの向上</a:t>
            </a:r>
            <a:endParaRPr kumimoji="1" lang="en-US" altLang="ja-JP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376496" y="3691316"/>
            <a:ext cx="8344030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1289685" y="4450935"/>
            <a:ext cx="2958757" cy="1425478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CSS、</a:t>
            </a:r>
            <a:r>
              <a:rPr kumimoji="1" lang="ja-JP" altLang="en-US" dirty="0"/>
              <a:t>ｊｓの巨匠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アイディアの豊富さ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4766467" y="4111977"/>
            <a:ext cx="3505335" cy="164170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放置しても安心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何も言うことがない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与えられたタスクを</a:t>
            </a: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120%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でこなす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男性のプロフィール 単色塗りつぶし">
            <a:extLst>
              <a:ext uri="{FF2B5EF4-FFF2-40B4-BE49-F238E27FC236}">
                <a16:creationId xmlns:a16="http://schemas.microsoft.com/office/drawing/2014/main" id="{5539A9DE-23A6-4C70-8B77-32A630218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60" y="807212"/>
            <a:ext cx="1994452" cy="1994452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9AFF01-ABE5-4158-A8FB-48D74D030362}"/>
              </a:ext>
            </a:extLst>
          </p:cNvPr>
          <p:cNvSpPr txBox="1"/>
          <p:nvPr/>
        </p:nvSpPr>
        <p:spPr>
          <a:xfrm>
            <a:off x="304888" y="2691653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50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29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50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コミュニケーションにもっと積極的に参加する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メンテナンス性の高いコードを作成する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男性のプロフィール 単色塗りつぶし">
            <a:extLst>
              <a:ext uri="{FF2B5EF4-FFF2-40B4-BE49-F238E27FC236}">
                <a16:creationId xmlns:a16="http://schemas.microsoft.com/office/drawing/2014/main" id="{C6E18C4D-2831-4690-9984-5FFFAC617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31774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6F763B-AD40-4E39-899F-9C07D1D37329}"/>
              </a:ext>
            </a:extLst>
          </p:cNvPr>
          <p:cNvSpPr txBox="1"/>
          <p:nvPr/>
        </p:nvSpPr>
        <p:spPr>
          <a:xfrm>
            <a:off x="165997" y="4423052"/>
            <a:ext cx="213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en-US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DB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en-US" sz="24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17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3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56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30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複合検索の実装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設計段階で抜け漏れがないか確認しながら意見した。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171434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31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一つの機能の実装に時間をかけてしまい、他のメンバーの作業量を増やしてしまった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454084"/>
            <a:ext cx="6093480" cy="13051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プログラミング言語の学習方法が掴めてきたので、配属後も同じ熱量で取り組んでいきたい。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BF749B-877F-4AE9-86D0-EBC76289389B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（コミュ）</a:t>
            </a:r>
          </a:p>
        </p:txBody>
      </p:sp>
    </p:spTree>
    <p:extLst>
      <p:ext uri="{BB962C8B-B14F-4D97-AF65-F5344CB8AC3E}">
        <p14:creationId xmlns:p14="http://schemas.microsoft.com/office/powerpoint/2010/main" val="924315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32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A2AC20A-6435-4949-A5CA-2342BBAF21BA}"/>
              </a:ext>
            </a:extLst>
          </p:cNvPr>
          <p:cNvSpPr/>
          <p:nvPr/>
        </p:nvSpPr>
        <p:spPr>
          <a:xfrm>
            <a:off x="2386240" y="2248229"/>
            <a:ext cx="6342356" cy="1305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チームのために行ったこと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7842670-DD28-4E6C-B921-CCFCA8FE5309}"/>
              </a:ext>
            </a:extLst>
          </p:cNvPr>
          <p:cNvSpPr/>
          <p:nvPr/>
        </p:nvSpPr>
        <p:spPr>
          <a:xfrm>
            <a:off x="2386240" y="699139"/>
            <a:ext cx="6342357" cy="1366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特に力を入れたこと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5B257F-35CD-485F-9218-969B71B06490}"/>
              </a:ext>
            </a:extLst>
          </p:cNvPr>
          <p:cNvSpPr/>
          <p:nvPr/>
        </p:nvSpPr>
        <p:spPr>
          <a:xfrm>
            <a:off x="2502606" y="1246137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F628276-86FB-449A-B10A-55031854A9C7}"/>
              </a:ext>
            </a:extLst>
          </p:cNvPr>
          <p:cNvSpPr/>
          <p:nvPr/>
        </p:nvSpPr>
        <p:spPr>
          <a:xfrm>
            <a:off x="2378168" y="3691316"/>
            <a:ext cx="6342357" cy="238211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メンバーからの評価</a:t>
            </a: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0FFD383D-FB9A-4919-A37A-5D48114AD4B6}"/>
              </a:ext>
            </a:extLst>
          </p:cNvPr>
          <p:cNvSpPr/>
          <p:nvPr/>
        </p:nvSpPr>
        <p:spPr>
          <a:xfrm>
            <a:off x="2695523" y="4439511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ねこちゃんありがとう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C40FE76F-BAD9-4A63-9698-21BC126A8952}"/>
              </a:ext>
            </a:extLst>
          </p:cNvPr>
          <p:cNvSpPr/>
          <p:nvPr/>
        </p:nvSpPr>
        <p:spPr>
          <a:xfrm>
            <a:off x="6018493" y="4423052"/>
            <a:ext cx="2366682" cy="1206179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F82E7ADE-0728-4261-8090-A218547D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3536" y="784571"/>
            <a:ext cx="618566" cy="618566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CBFE7F7-1491-4EC2-AD42-655D80924118}"/>
              </a:ext>
            </a:extLst>
          </p:cNvPr>
          <p:cNvSpPr/>
          <p:nvPr/>
        </p:nvSpPr>
        <p:spPr>
          <a:xfrm>
            <a:off x="2502606" y="2797264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特に力を入れたこと</a:t>
            </a:r>
          </a:p>
        </p:txBody>
      </p:sp>
      <p:pic>
        <p:nvPicPr>
          <p:cNvPr id="25" name="グラフィックス 24" descr="アヒル 単色塗りつぶし">
            <a:extLst>
              <a:ext uri="{FF2B5EF4-FFF2-40B4-BE49-F238E27FC236}">
                <a16:creationId xmlns:a16="http://schemas.microsoft.com/office/drawing/2014/main" id="{2E666205-BFD4-4344-B724-85EA6782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6240" y="2282013"/>
            <a:ext cx="618566" cy="618566"/>
          </a:xfrm>
          <a:prstGeom prst="rect">
            <a:avLst/>
          </a:prstGeom>
        </p:spPr>
      </p:pic>
      <p:pic>
        <p:nvPicPr>
          <p:cNvPr id="15" name="グラフィックス 14" descr="女性のプロフィール 単色塗りつぶし">
            <a:extLst>
              <a:ext uri="{FF2B5EF4-FFF2-40B4-BE49-F238E27FC236}">
                <a16:creationId xmlns:a16="http://schemas.microsoft.com/office/drawing/2014/main" id="{C702F239-59A6-47EF-9376-1C2BC270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E931C3-B66D-4BA2-8E12-1F48892267F8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2968943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F913079-9D25-4D0D-8B7F-833B1748F424}"/>
              </a:ext>
            </a:extLst>
          </p:cNvPr>
          <p:cNvSpPr/>
          <p:nvPr/>
        </p:nvSpPr>
        <p:spPr>
          <a:xfrm>
            <a:off x="2378169" y="3711388"/>
            <a:ext cx="6342357" cy="2325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今後に向けて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7FFC5F7-5000-40BC-A1C5-2AA7EA57831B}"/>
              </a:ext>
            </a:extLst>
          </p:cNvPr>
          <p:cNvSpPr/>
          <p:nvPr/>
        </p:nvSpPr>
        <p:spPr>
          <a:xfrm>
            <a:off x="2378169" y="971855"/>
            <a:ext cx="6342357" cy="2274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　　反省点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16171C-D35C-4365-A6A6-9B9BDCBD6B5D}"/>
              </a:ext>
            </a:extLst>
          </p:cNvPr>
          <p:cNvSpPr/>
          <p:nvPr/>
        </p:nvSpPr>
        <p:spPr>
          <a:xfrm>
            <a:off x="238539" y="602115"/>
            <a:ext cx="8666921" cy="565377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5805F10-9226-42DA-B49F-AF3DC57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z="4000" smtClean="0">
                <a:solidFill>
                  <a:schemeClr val="accent1">
                    <a:lumMod val="50000"/>
                    <a:alpha val="25000"/>
                  </a:schemeClr>
                </a:solidFill>
              </a:rPr>
              <a:t>33</a:t>
            </a:fld>
            <a:endParaRPr kumimoji="1" lang="ja-JP" altLang="en-US" sz="4000" dirty="0">
              <a:solidFill>
                <a:schemeClr val="accent1">
                  <a:lumMod val="50000"/>
                  <a:alpha val="25000"/>
                </a:schemeClr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B295F9F-104D-45DD-9D46-3A9BF7811109}"/>
              </a:ext>
            </a:extLst>
          </p:cNvPr>
          <p:cNvSpPr/>
          <p:nvPr/>
        </p:nvSpPr>
        <p:spPr>
          <a:xfrm>
            <a:off x="2502607" y="1717349"/>
            <a:ext cx="6093480" cy="12758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コミュニケーションにもっと参加すべきだった。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自分から役割を見つけること</a:t>
            </a:r>
            <a:endParaRPr kumimoji="1" lang="en-US" altLang="ja-JP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060E102-4AC4-4D89-BCF4-16D14C011E8B}"/>
              </a:ext>
            </a:extLst>
          </p:cNvPr>
          <p:cNvSpPr/>
          <p:nvPr/>
        </p:nvSpPr>
        <p:spPr>
          <a:xfrm>
            <a:off x="2502607" y="4529049"/>
            <a:ext cx="6093480" cy="6595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反省を生かして主体的に動けるようになる</a:t>
            </a:r>
          </a:p>
        </p:txBody>
      </p:sp>
      <p:pic>
        <p:nvPicPr>
          <p:cNvPr id="22" name="グラフィックス 21" descr="アヒル 単色塗りつぶし">
            <a:extLst>
              <a:ext uri="{FF2B5EF4-FFF2-40B4-BE49-F238E27FC236}">
                <a16:creationId xmlns:a16="http://schemas.microsoft.com/office/drawing/2014/main" id="{E59E279F-C2C2-461F-BD1E-96D29B5FA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927" y="1098784"/>
            <a:ext cx="618566" cy="618566"/>
          </a:xfrm>
          <a:prstGeom prst="rect">
            <a:avLst/>
          </a:prstGeom>
        </p:spPr>
      </p:pic>
      <p:pic>
        <p:nvPicPr>
          <p:cNvPr id="23" name="グラフィックス 22" descr="アヒル 単色塗りつぶし">
            <a:extLst>
              <a:ext uri="{FF2B5EF4-FFF2-40B4-BE49-F238E27FC236}">
                <a16:creationId xmlns:a16="http://schemas.microsoft.com/office/drawing/2014/main" id="{F7CC5C46-3DC5-448C-A468-237E19C6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0122" y="3841279"/>
            <a:ext cx="618566" cy="618566"/>
          </a:xfrm>
          <a:prstGeom prst="rect">
            <a:avLst/>
          </a:prstGeom>
        </p:spPr>
      </p:pic>
      <p:pic>
        <p:nvPicPr>
          <p:cNvPr id="12" name="グラフィックス 11" descr="女性のプロフィール 単色塗りつぶし">
            <a:extLst>
              <a:ext uri="{FF2B5EF4-FFF2-40B4-BE49-F238E27FC236}">
                <a16:creationId xmlns:a16="http://schemas.microsoft.com/office/drawing/2014/main" id="{11AED34D-6AA3-4909-A460-73E10E1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539" y="2459632"/>
            <a:ext cx="1994452" cy="199445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37EE79-969E-4F19-8135-8231684B65D6}"/>
              </a:ext>
            </a:extLst>
          </p:cNvPr>
          <p:cNvSpPr txBox="1"/>
          <p:nvPr/>
        </p:nvSpPr>
        <p:spPr>
          <a:xfrm>
            <a:off x="165997" y="4423052"/>
            <a:ext cx="213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endParaRPr lang="en-US" altLang="ja-JP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（発表）</a:t>
            </a:r>
          </a:p>
        </p:txBody>
      </p:sp>
    </p:spTree>
    <p:extLst>
      <p:ext uri="{BB962C8B-B14F-4D97-AF65-F5344CB8AC3E}">
        <p14:creationId xmlns:p14="http://schemas.microsoft.com/office/powerpoint/2010/main" val="492472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78E0B4-7A17-4E3F-8D01-F1F9A48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84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5A6A3-88DA-43A6-A3EF-A240C7C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82" y="257624"/>
            <a:ext cx="8079581" cy="960494"/>
          </a:xfrm>
        </p:spPr>
        <p:txBody>
          <a:bodyPr>
            <a:normAutofit/>
          </a:bodyPr>
          <a:lstStyle/>
          <a:p>
            <a:r>
              <a:rPr lang="en-US" altLang="ja-JP" sz="4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TEAM MEMBER</a:t>
            </a:r>
            <a:endParaRPr kumimoji="1" lang="ja-JP" altLang="en-US" sz="4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6E1D2-7C3C-4CBD-8DD9-5F71BA46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88" y="1218118"/>
            <a:ext cx="8421823" cy="53078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乘川和輝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リーダー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  <a:endParaRPr lang="en-US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田島駿亮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品質管理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知識工学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影山李穂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構成管理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畔柳創一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データベース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　　　オアシス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横田結衣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コミュニケーション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　デジサイン</a:t>
            </a:r>
            <a:endParaRPr lang="ja-JP" altLang="ja-JP" sz="2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須田卯月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（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発表担当</a:t>
            </a:r>
            <a:r>
              <a:rPr lang="ja-JP" altLang="en-US" sz="2800" kern="100" dirty="0"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）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　　</a:t>
            </a:r>
            <a:r>
              <a:rPr lang="ja-JP" altLang="en-US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</a:t>
            </a:r>
            <a:r>
              <a:rPr lang="ja-JP" altLang="ja-JP" sz="2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サインポスト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B9251E-336C-4E40-90EE-DC9AE06A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2215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1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26A66-1FD7-4EE6-A6C8-9B7BA0C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07" y="266610"/>
            <a:ext cx="8079581" cy="863885"/>
          </a:xfrm>
        </p:spPr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アジェンダ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5E61E18-E0FF-4789-B846-542D3BDD545C}"/>
              </a:ext>
            </a:extLst>
          </p:cNvPr>
          <p:cNvSpPr/>
          <p:nvPr/>
        </p:nvSpPr>
        <p:spPr>
          <a:xfrm>
            <a:off x="615002" y="1327811"/>
            <a:ext cx="7913995" cy="65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600" kern="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</a:t>
            </a:r>
            <a:r>
              <a:rPr lang="ja-JP" altLang="ja-JP" sz="3600" kern="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チームの概要</a:t>
            </a: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AF80DF13-54D4-4295-8DBD-60C26A1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4980" y="5359578"/>
            <a:ext cx="2194560" cy="1397039"/>
          </a:xfrm>
        </p:spPr>
        <p:txBody>
          <a:bodyPr/>
          <a:lstStyle/>
          <a:p>
            <a:fld id="{28B3E1AD-D654-41ED-B122-F068B9548232}" type="slidenum">
              <a:rPr kumimoji="1" lang="ja-JP" altLang="en-US" sz="5400" smtClean="0"/>
              <a:t>5</a:t>
            </a:fld>
            <a:endParaRPr kumimoji="1" lang="ja-JP" altLang="en-US" sz="540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5EF31FC2-2F52-4D5B-906E-753D3EF88EF6}"/>
              </a:ext>
            </a:extLst>
          </p:cNvPr>
          <p:cNvSpPr/>
          <p:nvPr/>
        </p:nvSpPr>
        <p:spPr>
          <a:xfrm>
            <a:off x="615002" y="2225245"/>
            <a:ext cx="7913995" cy="658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2.</a:t>
            </a:r>
            <a:r>
              <a:rPr lang="ja-JP" altLang="en-US" sz="3600" b="1" kern="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製作物について</a:t>
            </a:r>
            <a:endParaRPr lang="ja-JP" altLang="ja-JP" sz="3600" b="1" kern="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EA83588-56D7-4940-B360-E91119207452}"/>
              </a:ext>
            </a:extLst>
          </p:cNvPr>
          <p:cNvSpPr/>
          <p:nvPr/>
        </p:nvSpPr>
        <p:spPr>
          <a:xfrm>
            <a:off x="615001" y="311264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期待できる効果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A939795-3DDA-40FC-B854-56CC9E54B4F8}"/>
              </a:ext>
            </a:extLst>
          </p:cNvPr>
          <p:cNvSpPr/>
          <p:nvPr/>
        </p:nvSpPr>
        <p:spPr>
          <a:xfrm>
            <a:off x="615001" y="4010081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4.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プロジェクトの振り返り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B1C7689-CB01-47A0-BF74-E914F8F0EC3D}"/>
              </a:ext>
            </a:extLst>
          </p:cNvPr>
          <p:cNvSpPr/>
          <p:nvPr/>
        </p:nvSpPr>
        <p:spPr>
          <a:xfrm>
            <a:off x="615001" y="48653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個々の成長・感想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0F04A2-8F78-4E7D-971A-AA72042386EE}"/>
              </a:ext>
            </a:extLst>
          </p:cNvPr>
          <p:cNvSpPr/>
          <p:nvPr/>
        </p:nvSpPr>
        <p:spPr>
          <a:xfrm>
            <a:off x="615001" y="5729097"/>
            <a:ext cx="7913995" cy="658000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ja-JP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6.</a:t>
            </a:r>
            <a:r>
              <a:rPr lang="ja-JP" altLang="en-US" sz="36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まとめ</a:t>
            </a:r>
            <a:endParaRPr lang="ja-JP" altLang="ja-JP" sz="3600" kern="1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352D0-2FF3-4AA9-9E5E-84B3253B939F}"/>
              </a:ext>
            </a:extLst>
          </p:cNvPr>
          <p:cNvSpPr txBox="1"/>
          <p:nvPr/>
        </p:nvSpPr>
        <p:spPr>
          <a:xfrm>
            <a:off x="771024" y="474900"/>
            <a:ext cx="3615445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チームの話し合いで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オフィス ワーカー (男性) 単色塗りつぶし">
            <a:extLst>
              <a:ext uri="{FF2B5EF4-FFF2-40B4-BE49-F238E27FC236}">
                <a16:creationId xmlns:a16="http://schemas.microsoft.com/office/drawing/2014/main" id="{142F8DF3-F9CA-45AD-BAC8-3188467F7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99" y="2901313"/>
            <a:ext cx="1342696" cy="1342696"/>
          </a:xfrm>
          <a:prstGeom prst="rect">
            <a:avLst/>
          </a:prstGeom>
        </p:spPr>
      </p:pic>
      <p:pic>
        <p:nvPicPr>
          <p:cNvPr id="7" name="グラフィックス 6" descr="オフィス ワーカー (女性) 単色塗りつぶし">
            <a:extLst>
              <a:ext uri="{FF2B5EF4-FFF2-40B4-BE49-F238E27FC236}">
                <a16:creationId xmlns:a16="http://schemas.microsoft.com/office/drawing/2014/main" id="{352D6CA7-FD9B-4A83-9338-0695229C0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844232"/>
            <a:ext cx="1362575" cy="1362575"/>
          </a:xfrm>
          <a:prstGeom prst="rect">
            <a:avLst/>
          </a:prstGeom>
        </p:spPr>
      </p:pic>
      <p:pic>
        <p:nvPicPr>
          <p:cNvPr id="8" name="グラフィックス 7" descr="オフィス ワーカー (女性) 単色塗りつぶし">
            <a:extLst>
              <a:ext uri="{FF2B5EF4-FFF2-40B4-BE49-F238E27FC236}">
                <a16:creationId xmlns:a16="http://schemas.microsoft.com/office/drawing/2014/main" id="{59EC5D95-BB49-4E32-B49E-B203475B0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5218" y="4743958"/>
            <a:ext cx="1269810" cy="1269810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C76F54-AD0D-4476-ADB6-AD9EDBF5D533}"/>
              </a:ext>
            </a:extLst>
          </p:cNvPr>
          <p:cNvSpPr/>
          <p:nvPr/>
        </p:nvSpPr>
        <p:spPr>
          <a:xfrm>
            <a:off x="1130947" y="4872352"/>
            <a:ext cx="5552661" cy="1049754"/>
          </a:xfrm>
          <a:prstGeom prst="wedgeRoundRectCallout">
            <a:avLst>
              <a:gd name="adj1" fmla="val 60074"/>
              <a:gd name="adj2" fmla="val -18559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同じような質問をしているときに情報共有したい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C659B7DE-282F-4D40-BF1B-73D3708D4D9D}"/>
              </a:ext>
            </a:extLst>
          </p:cNvPr>
          <p:cNvSpPr/>
          <p:nvPr/>
        </p:nvSpPr>
        <p:spPr>
          <a:xfrm>
            <a:off x="2557669" y="3073688"/>
            <a:ext cx="5552661" cy="1269810"/>
          </a:xfrm>
          <a:prstGeom prst="wedgeRoundRectCallout">
            <a:avLst>
              <a:gd name="adj1" fmla="val -62838"/>
              <a:gd name="adj2" fmla="val -13620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講師の方に質問をするのに、待ち時間が長い</a:t>
            </a:r>
            <a:r>
              <a:rPr lang="ja-JP" altLang="en-US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ときがあった</a:t>
            </a:r>
            <a:r>
              <a:rPr lang="en-US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1800" kern="1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C138BA6-0DBC-49C6-9415-5BBC27CEB08F}"/>
              </a:ext>
            </a:extLst>
          </p:cNvPr>
          <p:cNvSpPr/>
          <p:nvPr/>
        </p:nvSpPr>
        <p:spPr>
          <a:xfrm>
            <a:off x="1130946" y="1375394"/>
            <a:ext cx="5552661" cy="1049754"/>
          </a:xfrm>
          <a:prstGeom prst="wedgeRoundRectCallout">
            <a:avLst>
              <a:gd name="adj1" fmla="val 59119"/>
              <a:gd name="adj2" fmla="val -38993"/>
              <a:gd name="adj3" fmla="val 16667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ja-JP" sz="1800" kern="1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月までの研修で困ったことはあるかな？</a:t>
            </a:r>
          </a:p>
        </p:txBody>
      </p:sp>
    </p:spTree>
    <p:extLst>
      <p:ext uri="{BB962C8B-B14F-4D97-AF65-F5344CB8AC3E}">
        <p14:creationId xmlns:p14="http://schemas.microsoft.com/office/powerpoint/2010/main" val="35987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4A11902-36C8-4983-B9C0-475DE6DF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4" name="グラフィックス 3" descr="オフィス ワーカー (男性) 単色塗りつぶし">
            <a:extLst>
              <a:ext uri="{FF2B5EF4-FFF2-40B4-BE49-F238E27FC236}">
                <a16:creationId xmlns:a16="http://schemas.microsoft.com/office/drawing/2014/main" id="{783A97A0-B8D2-415E-B1CF-8C9835C4F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9241" y="4489175"/>
            <a:ext cx="1782417" cy="1782417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8B58BD7-4FF8-42E4-B5F2-BF235D35466F}"/>
              </a:ext>
            </a:extLst>
          </p:cNvPr>
          <p:cNvSpPr/>
          <p:nvPr/>
        </p:nvSpPr>
        <p:spPr>
          <a:xfrm>
            <a:off x="1027041" y="1123120"/>
            <a:ext cx="6506818" cy="2491409"/>
          </a:xfrm>
          <a:prstGeom prst="wedgeRoundRectCallout">
            <a:avLst>
              <a:gd name="adj1" fmla="val -12483"/>
              <a:gd name="adj2" fmla="val 95833"/>
              <a:gd name="adj3" fmla="val 16667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じゃあ研修生にアンケートを取ってみよう！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15936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F3A6BEA-3A97-4C27-982D-56A1FE58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5E2BF7-222E-4C46-AAC3-0A502B097DAF}"/>
              </a:ext>
            </a:extLst>
          </p:cNvPr>
          <p:cNvSpPr txBox="1"/>
          <p:nvPr/>
        </p:nvSpPr>
        <p:spPr>
          <a:xfrm>
            <a:off x="993913" y="808383"/>
            <a:ext cx="380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アンケート結果</a:t>
            </a:r>
          </a:p>
        </p:txBody>
      </p:sp>
    </p:spTree>
    <p:extLst>
      <p:ext uri="{BB962C8B-B14F-4D97-AF65-F5344CB8AC3E}">
        <p14:creationId xmlns:p14="http://schemas.microsoft.com/office/powerpoint/2010/main" val="44701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F3379E-026D-4814-8717-D4F50035844F}"/>
              </a:ext>
            </a:extLst>
          </p:cNvPr>
          <p:cNvSpPr txBox="1"/>
          <p:nvPr/>
        </p:nvSpPr>
        <p:spPr>
          <a:xfrm>
            <a:off x="580598" y="1070327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Q</a:t>
            </a:r>
            <a:endParaRPr kumimoji="1" lang="ja-JP" altLang="en-US" sz="6000" b="1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EDAD6F2-BCE5-4B4E-8194-B1F519D7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E1AD-D654-41ED-B122-F068B954823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12F31F-7ACD-4BA4-A152-10F0E9403B29}"/>
              </a:ext>
            </a:extLst>
          </p:cNvPr>
          <p:cNvSpPr txBox="1"/>
          <p:nvPr/>
        </p:nvSpPr>
        <p:spPr>
          <a:xfrm>
            <a:off x="1374098" y="4570728"/>
            <a:ext cx="5897218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今まで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は</a:t>
            </a: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蓄積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できているか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200" kern="100" baseline="-25000" dirty="0"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去年までは蓄積できてい</a:t>
            </a: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ない</a:t>
            </a: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  <a:endParaRPr lang="ja-JP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47B5791-67DE-4FAF-A66D-53F679EC5AF4}"/>
              </a:ext>
            </a:extLst>
          </p:cNvPr>
          <p:cNvSpPr txBox="1"/>
          <p:nvPr/>
        </p:nvSpPr>
        <p:spPr>
          <a:xfrm>
            <a:off x="1345096" y="1474397"/>
            <a:ext cx="5897218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質問対応する上での困りごとはあるか。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質問対応の時間が読めず、待たせてしまう。</a:t>
            </a:r>
            <a:endParaRPr lang="en-US" altLang="ja-JP" sz="3200" kern="100" baseline="-25000" dirty="0">
              <a:effectLst/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33400" indent="-533400" algn="just">
              <a:lnSpc>
                <a:spcPct val="150000"/>
              </a:lnSpc>
            </a:pPr>
            <a:r>
              <a:rPr lang="ja-JP" altLang="en-US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　対応漏れしてしまうことも</a:t>
            </a:r>
            <a:r>
              <a:rPr lang="en-US" altLang="ja-JP" sz="3200" kern="100" baseline="-250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55193-D87D-4C0A-A653-79BC63A5176C}"/>
              </a:ext>
            </a:extLst>
          </p:cNvPr>
          <p:cNvSpPr txBox="1"/>
          <p:nvPr/>
        </p:nvSpPr>
        <p:spPr>
          <a:xfrm>
            <a:off x="609600" y="2079332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A</a:t>
            </a:r>
            <a:endParaRPr kumimoji="1" lang="ja-JP" altLang="en-US" sz="6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CD1C20-22F4-4A29-9364-0E608FC57C71}"/>
              </a:ext>
            </a:extLst>
          </p:cNvPr>
          <p:cNvSpPr txBox="1"/>
          <p:nvPr/>
        </p:nvSpPr>
        <p:spPr>
          <a:xfrm>
            <a:off x="551596" y="4154750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Q</a:t>
            </a:r>
            <a:endParaRPr kumimoji="1" lang="ja-JP" altLang="en-US" sz="6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599809-7A0D-4753-8632-0CB458750776}"/>
              </a:ext>
            </a:extLst>
          </p:cNvPr>
          <p:cNvSpPr txBox="1"/>
          <p:nvPr/>
        </p:nvSpPr>
        <p:spPr>
          <a:xfrm>
            <a:off x="580598" y="5163755"/>
            <a:ext cx="1528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b="1" dirty="0"/>
              <a:t>A</a:t>
            </a:r>
            <a:endParaRPr kumimoji="1" lang="ja-JP" altLang="en-US" sz="6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11DD1E6-5EA1-4B8E-879B-1A3F17B8CB03}"/>
              </a:ext>
            </a:extLst>
          </p:cNvPr>
          <p:cNvSpPr/>
          <p:nvPr/>
        </p:nvSpPr>
        <p:spPr>
          <a:xfrm>
            <a:off x="609600" y="615338"/>
            <a:ext cx="2213113" cy="55659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講師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E811A33-B1B7-4533-A68A-6B9AF0728AC0}"/>
              </a:ext>
            </a:extLst>
          </p:cNvPr>
          <p:cNvSpPr/>
          <p:nvPr/>
        </p:nvSpPr>
        <p:spPr>
          <a:xfrm>
            <a:off x="609600" y="3721301"/>
            <a:ext cx="2213113" cy="55659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プラス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843440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メトロポリタン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706</TotalTime>
  <Words>1035</Words>
  <Application>Microsoft Office PowerPoint</Application>
  <PresentationFormat>画面に合わせる (4:3)</PresentationFormat>
  <Paragraphs>221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0" baseType="lpstr">
      <vt:lpstr>メイリオ</vt:lpstr>
      <vt:lpstr>游ゴシック</vt:lpstr>
      <vt:lpstr>Arial</vt:lpstr>
      <vt:lpstr>Calibri Light</vt:lpstr>
      <vt:lpstr>Wingdings</vt:lpstr>
      <vt:lpstr>メトロポリタン</vt:lpstr>
      <vt:lpstr>  Knowledge Holder DOJO受講生の快適なプログラミングライフをサポート アプリ開発演習成果発表</vt:lpstr>
      <vt:lpstr>アジェンダ</vt:lpstr>
      <vt:lpstr>アジェンダ</vt:lpstr>
      <vt:lpstr>TEAM MEMBER</vt:lpstr>
      <vt:lpstr>アジェンダ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良かったこと</vt:lpstr>
      <vt:lpstr>PowerPoint プレゼンテーション</vt:lpstr>
      <vt:lpstr>PowerPoint プレゼンテーション</vt:lpstr>
      <vt:lpstr>PowerPoint プレゼンテーション</vt:lpstr>
      <vt:lpstr>苦労したこと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影山　李穂</dc:creator>
  <cp:lastModifiedBy>横田　結衣</cp:lastModifiedBy>
  <cp:revision>50</cp:revision>
  <dcterms:created xsi:type="dcterms:W3CDTF">2021-06-23T02:16:13Z</dcterms:created>
  <dcterms:modified xsi:type="dcterms:W3CDTF">2021-06-24T06:26:05Z</dcterms:modified>
</cp:coreProperties>
</file>