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30"/>
  </p:notesMasterIdLst>
  <p:sldIdLst>
    <p:sldId id="256" r:id="rId2"/>
    <p:sldId id="259" r:id="rId3"/>
    <p:sldId id="260" r:id="rId4"/>
    <p:sldId id="263" r:id="rId5"/>
    <p:sldId id="279" r:id="rId6"/>
    <p:sldId id="282" r:id="rId7"/>
    <p:sldId id="280" r:id="rId8"/>
    <p:sldId id="281" r:id="rId9"/>
    <p:sldId id="283" r:id="rId10"/>
    <p:sldId id="277" r:id="rId11"/>
    <p:sldId id="258" r:id="rId12"/>
    <p:sldId id="264" r:id="rId13"/>
    <p:sldId id="278" r:id="rId14"/>
    <p:sldId id="284" r:id="rId15"/>
    <p:sldId id="285" r:id="rId16"/>
    <p:sldId id="261" r:id="rId17"/>
    <p:sldId id="262" r:id="rId18"/>
    <p:sldId id="267" r:id="rId19"/>
    <p:sldId id="271" r:id="rId20"/>
    <p:sldId id="268" r:id="rId21"/>
    <p:sldId id="272" r:id="rId22"/>
    <p:sldId id="269" r:id="rId23"/>
    <p:sldId id="273" r:id="rId24"/>
    <p:sldId id="270" r:id="rId25"/>
    <p:sldId id="274" r:id="rId26"/>
    <p:sldId id="275" r:id="rId27"/>
    <p:sldId id="276" r:id="rId28"/>
    <p:sldId id="265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4" d="100"/>
          <a:sy n="64" d="100"/>
        </p:scale>
        <p:origin x="150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095B36-32F8-4403-878D-5ADAF416E252}" type="doc">
      <dgm:prSet loTypeId="urn:microsoft.com/office/officeart/2005/8/layout/vList4" loCatId="pictur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kumimoji="1" lang="ja-JP" altLang="en-US"/>
        </a:p>
      </dgm:t>
    </dgm:pt>
    <dgm:pt modelId="{C4746E4E-2A72-4778-BC21-BB4D99D98CCE}">
      <dgm:prSet phldrT="[テキスト]" custT="1"/>
      <dgm:spPr>
        <a:ln w="38100">
          <a:solidFill>
            <a:schemeClr val="accent1"/>
          </a:solidFill>
        </a:ln>
      </dgm:spPr>
      <dgm:t>
        <a:bodyPr/>
        <a:lstStyle/>
        <a:p>
          <a:r>
            <a: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rPr>
            <a:t>質問登録</a:t>
          </a:r>
        </a:p>
      </dgm:t>
    </dgm:pt>
    <dgm:pt modelId="{B312D83D-C83A-4A0A-BAA3-90B24071AEEB}" type="parTrans" cxnId="{A917E88C-67E2-496F-A8D0-0106E67CE9EB}">
      <dgm:prSet/>
      <dgm:spPr/>
      <dgm:t>
        <a:bodyPr/>
        <a:lstStyle/>
        <a:p>
          <a:endParaRPr kumimoji="1" lang="ja-JP" alt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42DD79B8-893D-4499-B8D8-2E48277DD9F5}" type="sibTrans" cxnId="{A917E88C-67E2-496F-A8D0-0106E67CE9EB}">
      <dgm:prSet/>
      <dgm:spPr/>
      <dgm:t>
        <a:bodyPr/>
        <a:lstStyle/>
        <a:p>
          <a:endParaRPr kumimoji="1" lang="ja-JP" alt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CA4920E5-9F6E-4481-BD14-31E57C153F8D}">
      <dgm:prSet phldrT="[テキスト]" custT="1"/>
      <dgm:spPr>
        <a:ln w="38100">
          <a:solidFill>
            <a:schemeClr val="accent1"/>
          </a:solidFill>
        </a:ln>
      </dgm:spPr>
      <dgm:t>
        <a:bodyPr/>
        <a:lstStyle/>
        <a:p>
          <a:r>
            <a: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rPr>
            <a:t>質問更新</a:t>
          </a:r>
          <a:r>
            <a: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rPr>
            <a:t>/</a:t>
          </a:r>
          <a:r>
            <a: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rPr>
            <a:t>削除</a:t>
          </a:r>
        </a:p>
      </dgm:t>
    </dgm:pt>
    <dgm:pt modelId="{E149E26C-CDF4-45E3-93EB-B1FEA516E71D}" type="parTrans" cxnId="{A2430F2D-D5AD-46E2-858E-5B6AA4B9855F}">
      <dgm:prSet/>
      <dgm:spPr/>
      <dgm:t>
        <a:bodyPr/>
        <a:lstStyle/>
        <a:p>
          <a:endParaRPr kumimoji="1" lang="ja-JP" alt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44285BEB-DB2F-4043-8208-0D2E3F8194D1}" type="sibTrans" cxnId="{A2430F2D-D5AD-46E2-858E-5B6AA4B9855F}">
      <dgm:prSet/>
      <dgm:spPr/>
      <dgm:t>
        <a:bodyPr/>
        <a:lstStyle/>
        <a:p>
          <a:endParaRPr kumimoji="1" lang="ja-JP" alt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89953701-5467-4FE2-9217-BB52DBA9FAF7}">
      <dgm:prSet phldrT="[テキスト]" custT="1"/>
      <dgm:spPr>
        <a:ln w="38100">
          <a:solidFill>
            <a:schemeClr val="accent1"/>
          </a:solidFill>
        </a:ln>
      </dgm:spPr>
      <dgm:t>
        <a:bodyPr/>
        <a:lstStyle/>
        <a:p>
          <a:r>
            <a: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rPr>
            <a:t>質問検索</a:t>
          </a:r>
        </a:p>
      </dgm:t>
    </dgm:pt>
    <dgm:pt modelId="{42B10D14-5DD0-4FE7-AE9F-C4F8EAD1598C}" type="parTrans" cxnId="{93EA199B-51DD-4C3F-84E8-4C32E528FE5A}">
      <dgm:prSet/>
      <dgm:spPr/>
      <dgm:t>
        <a:bodyPr/>
        <a:lstStyle/>
        <a:p>
          <a:endParaRPr kumimoji="1" lang="ja-JP" alt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C5672C8F-D172-45D5-8D4E-7848DAC58619}" type="sibTrans" cxnId="{93EA199B-51DD-4C3F-84E8-4C32E528FE5A}">
      <dgm:prSet/>
      <dgm:spPr/>
      <dgm:t>
        <a:bodyPr/>
        <a:lstStyle/>
        <a:p>
          <a:endParaRPr kumimoji="1" lang="ja-JP" alt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4A0CC531-115D-4C57-878A-6CBC68EE2706}">
      <dgm:prSet phldrT="[テキスト]" custT="1"/>
      <dgm:spPr>
        <a:ln w="38100">
          <a:solidFill>
            <a:schemeClr val="accent1"/>
          </a:solidFill>
        </a:ln>
      </dgm:spPr>
      <dgm:t>
        <a:bodyPr/>
        <a:lstStyle/>
        <a:p>
          <a:r>
            <a: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rPr>
            <a:t>質問履歴一覧</a:t>
          </a:r>
        </a:p>
      </dgm:t>
    </dgm:pt>
    <dgm:pt modelId="{FB6F4764-DAF3-46D3-B24E-A8DC7E39168A}" type="parTrans" cxnId="{C22DCA79-558B-43AC-BFAD-B6568E483126}">
      <dgm:prSet/>
      <dgm:spPr/>
      <dgm:t>
        <a:bodyPr/>
        <a:lstStyle/>
        <a:p>
          <a:endParaRPr kumimoji="1" lang="ja-JP" alt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A455662D-14D2-43DD-8714-2B3D725D0370}" type="sibTrans" cxnId="{C22DCA79-558B-43AC-BFAD-B6568E483126}">
      <dgm:prSet/>
      <dgm:spPr/>
      <dgm:t>
        <a:bodyPr/>
        <a:lstStyle/>
        <a:p>
          <a:endParaRPr kumimoji="1" lang="ja-JP" alt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18628116-910E-435A-8C9F-0C59DC92A0B2}" type="pres">
      <dgm:prSet presAssocID="{EF095B36-32F8-4403-878D-5ADAF416E252}" presName="linear" presStyleCnt="0">
        <dgm:presLayoutVars>
          <dgm:dir/>
          <dgm:resizeHandles val="exact"/>
        </dgm:presLayoutVars>
      </dgm:prSet>
      <dgm:spPr/>
    </dgm:pt>
    <dgm:pt modelId="{0E65ACBB-D5B0-4342-9C0C-BCCABDC72346}" type="pres">
      <dgm:prSet presAssocID="{C4746E4E-2A72-4778-BC21-BB4D99D98CCE}" presName="comp" presStyleCnt="0"/>
      <dgm:spPr/>
    </dgm:pt>
    <dgm:pt modelId="{58725064-948B-46B6-AD38-373A704038ED}" type="pres">
      <dgm:prSet presAssocID="{C4746E4E-2A72-4778-BC21-BB4D99D98CCE}" presName="box" presStyleLbl="node1" presStyleIdx="0" presStyleCnt="4"/>
      <dgm:spPr/>
    </dgm:pt>
    <dgm:pt modelId="{A17831CF-A904-406C-81CA-CA77994B2B02}" type="pres">
      <dgm:prSet presAssocID="{C4746E4E-2A72-4778-BC21-BB4D99D98CCE}" presName="img" presStyleLbl="fgImgPlace1" presStyleIdx="0" presStyleCnt="4"/>
      <dgm:spPr/>
    </dgm:pt>
    <dgm:pt modelId="{9B787740-C0DB-479F-AAB2-632FE074FD05}" type="pres">
      <dgm:prSet presAssocID="{C4746E4E-2A72-4778-BC21-BB4D99D98CCE}" presName="text" presStyleLbl="node1" presStyleIdx="0" presStyleCnt="4">
        <dgm:presLayoutVars>
          <dgm:bulletEnabled val="1"/>
        </dgm:presLayoutVars>
      </dgm:prSet>
      <dgm:spPr/>
    </dgm:pt>
    <dgm:pt modelId="{9BD1D126-D89A-42DE-912B-4DB810BE9B01}" type="pres">
      <dgm:prSet presAssocID="{42DD79B8-893D-4499-B8D8-2E48277DD9F5}" presName="spacer" presStyleCnt="0"/>
      <dgm:spPr/>
    </dgm:pt>
    <dgm:pt modelId="{3A828347-2C84-4C9C-BAED-D053188F6549}" type="pres">
      <dgm:prSet presAssocID="{CA4920E5-9F6E-4481-BD14-31E57C153F8D}" presName="comp" presStyleCnt="0"/>
      <dgm:spPr/>
    </dgm:pt>
    <dgm:pt modelId="{AA98C072-B198-4EB1-82BB-5A1827FD235F}" type="pres">
      <dgm:prSet presAssocID="{CA4920E5-9F6E-4481-BD14-31E57C153F8D}" presName="box" presStyleLbl="node1" presStyleIdx="1" presStyleCnt="4"/>
      <dgm:spPr/>
    </dgm:pt>
    <dgm:pt modelId="{4F06B626-17AB-49BE-9518-F541C7F25AC9}" type="pres">
      <dgm:prSet presAssocID="{CA4920E5-9F6E-4481-BD14-31E57C153F8D}" presName="img" presStyleLbl="fgImgPlace1" presStyleIdx="1" presStyleCnt="4"/>
      <dgm:spPr/>
    </dgm:pt>
    <dgm:pt modelId="{CE9C96B7-A155-4A6B-BC7C-B9C7E01FF3AE}" type="pres">
      <dgm:prSet presAssocID="{CA4920E5-9F6E-4481-BD14-31E57C153F8D}" presName="text" presStyleLbl="node1" presStyleIdx="1" presStyleCnt="4">
        <dgm:presLayoutVars>
          <dgm:bulletEnabled val="1"/>
        </dgm:presLayoutVars>
      </dgm:prSet>
      <dgm:spPr/>
    </dgm:pt>
    <dgm:pt modelId="{8672FFB9-3667-42E4-9B4D-3C1F044D254F}" type="pres">
      <dgm:prSet presAssocID="{44285BEB-DB2F-4043-8208-0D2E3F8194D1}" presName="spacer" presStyleCnt="0"/>
      <dgm:spPr/>
    </dgm:pt>
    <dgm:pt modelId="{C0A980B5-2496-47EC-9FFD-EC1C0992BC23}" type="pres">
      <dgm:prSet presAssocID="{89953701-5467-4FE2-9217-BB52DBA9FAF7}" presName="comp" presStyleCnt="0"/>
      <dgm:spPr/>
    </dgm:pt>
    <dgm:pt modelId="{8AC957A6-1666-4580-AB08-D22919D49668}" type="pres">
      <dgm:prSet presAssocID="{89953701-5467-4FE2-9217-BB52DBA9FAF7}" presName="box" presStyleLbl="node1" presStyleIdx="2" presStyleCnt="4"/>
      <dgm:spPr/>
    </dgm:pt>
    <dgm:pt modelId="{CBA73BEE-9B98-4F15-9188-0F3A94BD47A0}" type="pres">
      <dgm:prSet presAssocID="{89953701-5467-4FE2-9217-BB52DBA9FAF7}" presName="img" presStyleLbl="fgImgPlace1" presStyleIdx="2" presStyleCnt="4"/>
      <dgm:spPr/>
    </dgm:pt>
    <dgm:pt modelId="{0513B2C8-33E5-4A35-9315-7E14BE34378E}" type="pres">
      <dgm:prSet presAssocID="{89953701-5467-4FE2-9217-BB52DBA9FAF7}" presName="text" presStyleLbl="node1" presStyleIdx="2" presStyleCnt="4">
        <dgm:presLayoutVars>
          <dgm:bulletEnabled val="1"/>
        </dgm:presLayoutVars>
      </dgm:prSet>
      <dgm:spPr/>
    </dgm:pt>
    <dgm:pt modelId="{62559D38-CAC7-4AFC-9585-5A8B77A503A1}" type="pres">
      <dgm:prSet presAssocID="{C5672C8F-D172-45D5-8D4E-7848DAC58619}" presName="spacer" presStyleCnt="0"/>
      <dgm:spPr/>
    </dgm:pt>
    <dgm:pt modelId="{18120E65-2377-4DD9-8711-66D42CCFDD3E}" type="pres">
      <dgm:prSet presAssocID="{4A0CC531-115D-4C57-878A-6CBC68EE2706}" presName="comp" presStyleCnt="0"/>
      <dgm:spPr/>
    </dgm:pt>
    <dgm:pt modelId="{0A70EE3B-78B9-4F02-B396-059D61A9687C}" type="pres">
      <dgm:prSet presAssocID="{4A0CC531-115D-4C57-878A-6CBC68EE2706}" presName="box" presStyleLbl="node1" presStyleIdx="3" presStyleCnt="4"/>
      <dgm:spPr/>
    </dgm:pt>
    <dgm:pt modelId="{F57BC303-0659-4F18-9932-9DE9F4509293}" type="pres">
      <dgm:prSet presAssocID="{4A0CC531-115D-4C57-878A-6CBC68EE2706}" presName="img" presStyleLbl="fgImgPlace1" presStyleIdx="3" presStyleCnt="4"/>
      <dgm:spPr/>
    </dgm:pt>
    <dgm:pt modelId="{9AE32A0E-A587-4625-875A-9F6C95EB89B1}" type="pres">
      <dgm:prSet presAssocID="{4A0CC531-115D-4C57-878A-6CBC68EE2706}" presName="text" presStyleLbl="node1" presStyleIdx="3" presStyleCnt="4">
        <dgm:presLayoutVars>
          <dgm:bulletEnabled val="1"/>
        </dgm:presLayoutVars>
      </dgm:prSet>
      <dgm:spPr/>
    </dgm:pt>
  </dgm:ptLst>
  <dgm:cxnLst>
    <dgm:cxn modelId="{FACA9F05-F203-4645-AA90-BF0F5B4A65CA}" type="presOf" srcId="{C4746E4E-2A72-4778-BC21-BB4D99D98CCE}" destId="{58725064-948B-46B6-AD38-373A704038ED}" srcOrd="0" destOrd="0" presId="urn:microsoft.com/office/officeart/2005/8/layout/vList4"/>
    <dgm:cxn modelId="{C2C4371C-D4D6-4C83-935C-BE12F63CE23A}" type="presOf" srcId="{CA4920E5-9F6E-4481-BD14-31E57C153F8D}" destId="{AA98C072-B198-4EB1-82BB-5A1827FD235F}" srcOrd="0" destOrd="0" presId="urn:microsoft.com/office/officeart/2005/8/layout/vList4"/>
    <dgm:cxn modelId="{23012C29-BF6E-460B-A0AB-7FE7811FBB80}" type="presOf" srcId="{89953701-5467-4FE2-9217-BB52DBA9FAF7}" destId="{8AC957A6-1666-4580-AB08-D22919D49668}" srcOrd="0" destOrd="0" presId="urn:microsoft.com/office/officeart/2005/8/layout/vList4"/>
    <dgm:cxn modelId="{A2430F2D-D5AD-46E2-858E-5B6AA4B9855F}" srcId="{EF095B36-32F8-4403-878D-5ADAF416E252}" destId="{CA4920E5-9F6E-4481-BD14-31E57C153F8D}" srcOrd="1" destOrd="0" parTransId="{E149E26C-CDF4-45E3-93EB-B1FEA516E71D}" sibTransId="{44285BEB-DB2F-4043-8208-0D2E3F8194D1}"/>
    <dgm:cxn modelId="{5A270230-0AEB-42ED-9BC3-CEF39A584631}" type="presOf" srcId="{EF095B36-32F8-4403-878D-5ADAF416E252}" destId="{18628116-910E-435A-8C9F-0C59DC92A0B2}" srcOrd="0" destOrd="0" presId="urn:microsoft.com/office/officeart/2005/8/layout/vList4"/>
    <dgm:cxn modelId="{7C170C56-F8CA-442A-BCA4-B5A49CFD8025}" type="presOf" srcId="{89953701-5467-4FE2-9217-BB52DBA9FAF7}" destId="{0513B2C8-33E5-4A35-9315-7E14BE34378E}" srcOrd="1" destOrd="0" presId="urn:microsoft.com/office/officeart/2005/8/layout/vList4"/>
    <dgm:cxn modelId="{C22DCA79-558B-43AC-BFAD-B6568E483126}" srcId="{EF095B36-32F8-4403-878D-5ADAF416E252}" destId="{4A0CC531-115D-4C57-878A-6CBC68EE2706}" srcOrd="3" destOrd="0" parTransId="{FB6F4764-DAF3-46D3-B24E-A8DC7E39168A}" sibTransId="{A455662D-14D2-43DD-8714-2B3D725D0370}"/>
    <dgm:cxn modelId="{A917E88C-67E2-496F-A8D0-0106E67CE9EB}" srcId="{EF095B36-32F8-4403-878D-5ADAF416E252}" destId="{C4746E4E-2A72-4778-BC21-BB4D99D98CCE}" srcOrd="0" destOrd="0" parTransId="{B312D83D-C83A-4A0A-BAA3-90B24071AEEB}" sibTransId="{42DD79B8-893D-4499-B8D8-2E48277DD9F5}"/>
    <dgm:cxn modelId="{C1CCEF91-6DA4-43C4-A669-42319E735D54}" type="presOf" srcId="{CA4920E5-9F6E-4481-BD14-31E57C153F8D}" destId="{CE9C96B7-A155-4A6B-BC7C-B9C7E01FF3AE}" srcOrd="1" destOrd="0" presId="urn:microsoft.com/office/officeart/2005/8/layout/vList4"/>
    <dgm:cxn modelId="{93EA199B-51DD-4C3F-84E8-4C32E528FE5A}" srcId="{EF095B36-32F8-4403-878D-5ADAF416E252}" destId="{89953701-5467-4FE2-9217-BB52DBA9FAF7}" srcOrd="2" destOrd="0" parTransId="{42B10D14-5DD0-4FE7-AE9F-C4F8EAD1598C}" sibTransId="{C5672C8F-D172-45D5-8D4E-7848DAC58619}"/>
    <dgm:cxn modelId="{34DBA79B-D034-497F-9A49-FBD18C22E70E}" type="presOf" srcId="{C4746E4E-2A72-4778-BC21-BB4D99D98CCE}" destId="{9B787740-C0DB-479F-AAB2-632FE074FD05}" srcOrd="1" destOrd="0" presId="urn:microsoft.com/office/officeart/2005/8/layout/vList4"/>
    <dgm:cxn modelId="{DAB416AF-9326-44E1-BDF9-045CB45FA63E}" type="presOf" srcId="{4A0CC531-115D-4C57-878A-6CBC68EE2706}" destId="{0A70EE3B-78B9-4F02-B396-059D61A9687C}" srcOrd="0" destOrd="0" presId="urn:microsoft.com/office/officeart/2005/8/layout/vList4"/>
    <dgm:cxn modelId="{814A00BF-2695-4D10-B47D-487FCAEFA468}" type="presOf" srcId="{4A0CC531-115D-4C57-878A-6CBC68EE2706}" destId="{9AE32A0E-A587-4625-875A-9F6C95EB89B1}" srcOrd="1" destOrd="0" presId="urn:microsoft.com/office/officeart/2005/8/layout/vList4"/>
    <dgm:cxn modelId="{31C1311C-4D85-4688-854E-7D7E00A974C7}" type="presParOf" srcId="{18628116-910E-435A-8C9F-0C59DC92A0B2}" destId="{0E65ACBB-D5B0-4342-9C0C-BCCABDC72346}" srcOrd="0" destOrd="0" presId="urn:microsoft.com/office/officeart/2005/8/layout/vList4"/>
    <dgm:cxn modelId="{746E51A8-1865-419E-9993-235FC5F4107C}" type="presParOf" srcId="{0E65ACBB-D5B0-4342-9C0C-BCCABDC72346}" destId="{58725064-948B-46B6-AD38-373A704038ED}" srcOrd="0" destOrd="0" presId="urn:microsoft.com/office/officeart/2005/8/layout/vList4"/>
    <dgm:cxn modelId="{3ED61EA3-96AC-4119-8DF7-902715131CBF}" type="presParOf" srcId="{0E65ACBB-D5B0-4342-9C0C-BCCABDC72346}" destId="{A17831CF-A904-406C-81CA-CA77994B2B02}" srcOrd="1" destOrd="0" presId="urn:microsoft.com/office/officeart/2005/8/layout/vList4"/>
    <dgm:cxn modelId="{91046BB6-8138-4940-A556-7B92905820B8}" type="presParOf" srcId="{0E65ACBB-D5B0-4342-9C0C-BCCABDC72346}" destId="{9B787740-C0DB-479F-AAB2-632FE074FD05}" srcOrd="2" destOrd="0" presId="urn:microsoft.com/office/officeart/2005/8/layout/vList4"/>
    <dgm:cxn modelId="{F0EE060F-F4F9-44EC-9611-1E4A207A8041}" type="presParOf" srcId="{18628116-910E-435A-8C9F-0C59DC92A0B2}" destId="{9BD1D126-D89A-42DE-912B-4DB810BE9B01}" srcOrd="1" destOrd="0" presId="urn:microsoft.com/office/officeart/2005/8/layout/vList4"/>
    <dgm:cxn modelId="{A4597E5C-46C4-4729-A699-4C40FC4C18BD}" type="presParOf" srcId="{18628116-910E-435A-8C9F-0C59DC92A0B2}" destId="{3A828347-2C84-4C9C-BAED-D053188F6549}" srcOrd="2" destOrd="0" presId="urn:microsoft.com/office/officeart/2005/8/layout/vList4"/>
    <dgm:cxn modelId="{92638B4F-29B2-4AEE-9C02-65961140CADD}" type="presParOf" srcId="{3A828347-2C84-4C9C-BAED-D053188F6549}" destId="{AA98C072-B198-4EB1-82BB-5A1827FD235F}" srcOrd="0" destOrd="0" presId="urn:microsoft.com/office/officeart/2005/8/layout/vList4"/>
    <dgm:cxn modelId="{10C26EA5-99C1-493B-844F-BBE3871B9A25}" type="presParOf" srcId="{3A828347-2C84-4C9C-BAED-D053188F6549}" destId="{4F06B626-17AB-49BE-9518-F541C7F25AC9}" srcOrd="1" destOrd="0" presId="urn:microsoft.com/office/officeart/2005/8/layout/vList4"/>
    <dgm:cxn modelId="{D0B5A762-2063-4FEE-BD50-DE624EEFD04B}" type="presParOf" srcId="{3A828347-2C84-4C9C-BAED-D053188F6549}" destId="{CE9C96B7-A155-4A6B-BC7C-B9C7E01FF3AE}" srcOrd="2" destOrd="0" presId="urn:microsoft.com/office/officeart/2005/8/layout/vList4"/>
    <dgm:cxn modelId="{035FB4E8-CF4A-4CB4-A427-A6545DE5CA07}" type="presParOf" srcId="{18628116-910E-435A-8C9F-0C59DC92A0B2}" destId="{8672FFB9-3667-42E4-9B4D-3C1F044D254F}" srcOrd="3" destOrd="0" presId="urn:microsoft.com/office/officeart/2005/8/layout/vList4"/>
    <dgm:cxn modelId="{5490895B-CF48-47A0-AFBF-9C0B2BF61E03}" type="presParOf" srcId="{18628116-910E-435A-8C9F-0C59DC92A0B2}" destId="{C0A980B5-2496-47EC-9FFD-EC1C0992BC23}" srcOrd="4" destOrd="0" presId="urn:microsoft.com/office/officeart/2005/8/layout/vList4"/>
    <dgm:cxn modelId="{F14379A4-38E2-411A-9290-68DF23C0D315}" type="presParOf" srcId="{C0A980B5-2496-47EC-9FFD-EC1C0992BC23}" destId="{8AC957A6-1666-4580-AB08-D22919D49668}" srcOrd="0" destOrd="0" presId="urn:microsoft.com/office/officeart/2005/8/layout/vList4"/>
    <dgm:cxn modelId="{8830B9FB-49A1-4E48-9B54-1AE774B4D1BE}" type="presParOf" srcId="{C0A980B5-2496-47EC-9FFD-EC1C0992BC23}" destId="{CBA73BEE-9B98-4F15-9188-0F3A94BD47A0}" srcOrd="1" destOrd="0" presId="urn:microsoft.com/office/officeart/2005/8/layout/vList4"/>
    <dgm:cxn modelId="{D6BCC5E8-B9C4-40C3-BD72-68BA7184DB4A}" type="presParOf" srcId="{C0A980B5-2496-47EC-9FFD-EC1C0992BC23}" destId="{0513B2C8-33E5-4A35-9315-7E14BE34378E}" srcOrd="2" destOrd="0" presId="urn:microsoft.com/office/officeart/2005/8/layout/vList4"/>
    <dgm:cxn modelId="{EF2A6B0D-7676-4888-A3BD-E24F0E23884F}" type="presParOf" srcId="{18628116-910E-435A-8C9F-0C59DC92A0B2}" destId="{62559D38-CAC7-4AFC-9585-5A8B77A503A1}" srcOrd="5" destOrd="0" presId="urn:microsoft.com/office/officeart/2005/8/layout/vList4"/>
    <dgm:cxn modelId="{6DCBBBC6-D696-4A81-953B-5E7B8C83ADB8}" type="presParOf" srcId="{18628116-910E-435A-8C9F-0C59DC92A0B2}" destId="{18120E65-2377-4DD9-8711-66D42CCFDD3E}" srcOrd="6" destOrd="0" presId="urn:microsoft.com/office/officeart/2005/8/layout/vList4"/>
    <dgm:cxn modelId="{418D4DB7-D1DD-45F7-A664-DECDE07F3B56}" type="presParOf" srcId="{18120E65-2377-4DD9-8711-66D42CCFDD3E}" destId="{0A70EE3B-78B9-4F02-B396-059D61A9687C}" srcOrd="0" destOrd="0" presId="urn:microsoft.com/office/officeart/2005/8/layout/vList4"/>
    <dgm:cxn modelId="{7D473CD5-57DB-414E-A322-84D76E832358}" type="presParOf" srcId="{18120E65-2377-4DD9-8711-66D42CCFDD3E}" destId="{F57BC303-0659-4F18-9932-9DE9F4509293}" srcOrd="1" destOrd="0" presId="urn:microsoft.com/office/officeart/2005/8/layout/vList4"/>
    <dgm:cxn modelId="{2D0B2B5F-FC47-4501-9D01-CF06C841ED63}" type="presParOf" srcId="{18120E65-2377-4DD9-8711-66D42CCFDD3E}" destId="{9AE32A0E-A587-4625-875A-9F6C95EB89B1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095B36-32F8-4403-878D-5ADAF416E252}" type="doc">
      <dgm:prSet loTypeId="urn:microsoft.com/office/officeart/2005/8/layout/vList4" loCatId="pictur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kumimoji="1" lang="ja-JP" altLang="en-US"/>
        </a:p>
      </dgm:t>
    </dgm:pt>
    <dgm:pt modelId="{C4746E4E-2A72-4778-BC21-BB4D99D98CCE}">
      <dgm:prSet phldrT="[テキスト]"/>
      <dgm:spPr>
        <a:ln w="38100">
          <a:solidFill>
            <a:schemeClr val="accent1"/>
          </a:solidFill>
        </a:ln>
      </dgm:spPr>
      <dgm:t>
        <a:bodyPr/>
        <a:lstStyle/>
        <a:p>
          <a:r>
            <a: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rPr>
            <a:t>回答登録</a:t>
          </a:r>
        </a:p>
      </dgm:t>
    </dgm:pt>
    <dgm:pt modelId="{B312D83D-C83A-4A0A-BAA3-90B24071AEEB}" type="parTrans" cxnId="{A917E88C-67E2-496F-A8D0-0106E67CE9EB}">
      <dgm:prSet/>
      <dgm:spPr/>
      <dgm:t>
        <a:bodyPr/>
        <a:lstStyle/>
        <a:p>
          <a:endParaRPr kumimoji="1" lang="ja-JP" altLang="en-US"/>
        </a:p>
      </dgm:t>
    </dgm:pt>
    <dgm:pt modelId="{42DD79B8-893D-4499-B8D8-2E48277DD9F5}" type="sibTrans" cxnId="{A917E88C-67E2-496F-A8D0-0106E67CE9EB}">
      <dgm:prSet/>
      <dgm:spPr/>
      <dgm:t>
        <a:bodyPr/>
        <a:lstStyle/>
        <a:p>
          <a:endParaRPr kumimoji="1" lang="ja-JP" altLang="en-US"/>
        </a:p>
      </dgm:t>
    </dgm:pt>
    <dgm:pt modelId="{CA4920E5-9F6E-4481-BD14-31E57C153F8D}">
      <dgm:prSet phldrT="[テキスト]"/>
      <dgm:spPr>
        <a:ln w="38100">
          <a:solidFill>
            <a:schemeClr val="accent1"/>
          </a:solidFill>
        </a:ln>
      </dgm:spPr>
      <dgm:t>
        <a:bodyPr/>
        <a:lstStyle/>
        <a:p>
          <a:r>
            <a: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rPr>
            <a:t>回答の</a:t>
          </a:r>
          <a:endParaRPr kumimoji="1" lang="en-US" altLang="ja-JP" dirty="0">
            <a:solidFill>
              <a:schemeClr val="tx1">
                <a:lumMod val="75000"/>
                <a:lumOff val="25000"/>
              </a:schemeClr>
            </a:solidFill>
          </a:endParaRPr>
        </a:p>
        <a:p>
          <a:r>
            <a: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rPr>
            <a:t>更新</a:t>
          </a:r>
          <a:r>
            <a: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rPr>
            <a:t>/</a:t>
          </a:r>
          <a:r>
            <a: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rPr>
            <a:t>削除</a:t>
          </a:r>
        </a:p>
      </dgm:t>
    </dgm:pt>
    <dgm:pt modelId="{E149E26C-CDF4-45E3-93EB-B1FEA516E71D}" type="parTrans" cxnId="{A2430F2D-D5AD-46E2-858E-5B6AA4B9855F}">
      <dgm:prSet/>
      <dgm:spPr/>
      <dgm:t>
        <a:bodyPr/>
        <a:lstStyle/>
        <a:p>
          <a:endParaRPr kumimoji="1" lang="ja-JP" altLang="en-US"/>
        </a:p>
      </dgm:t>
    </dgm:pt>
    <dgm:pt modelId="{44285BEB-DB2F-4043-8208-0D2E3F8194D1}" type="sibTrans" cxnId="{A2430F2D-D5AD-46E2-858E-5B6AA4B9855F}">
      <dgm:prSet/>
      <dgm:spPr/>
      <dgm:t>
        <a:bodyPr/>
        <a:lstStyle/>
        <a:p>
          <a:endParaRPr kumimoji="1" lang="ja-JP" altLang="en-US"/>
        </a:p>
      </dgm:t>
    </dgm:pt>
    <dgm:pt modelId="{F6753DB2-069C-4AA8-96FE-2887F0B12D41}">
      <dgm:prSet phldrT="[テキスト]"/>
      <dgm:spPr>
        <a:ln w="38100">
          <a:solidFill>
            <a:schemeClr val="accent1"/>
          </a:solidFill>
        </a:ln>
      </dgm:spPr>
      <dgm:t>
        <a:bodyPr/>
        <a:lstStyle/>
        <a:p>
          <a:r>
            <a: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rPr>
            <a:t>回答履歴一覧</a:t>
          </a:r>
        </a:p>
      </dgm:t>
    </dgm:pt>
    <dgm:pt modelId="{170D322E-1684-41D1-9EF0-1BD498F33FC2}" type="parTrans" cxnId="{A9090EF1-2014-4A33-B600-92D5F5C49292}">
      <dgm:prSet/>
      <dgm:spPr/>
      <dgm:t>
        <a:bodyPr/>
        <a:lstStyle/>
        <a:p>
          <a:endParaRPr kumimoji="1" lang="ja-JP" altLang="en-US"/>
        </a:p>
      </dgm:t>
    </dgm:pt>
    <dgm:pt modelId="{D55DCF67-A4F9-49D7-B047-E28032C408FD}" type="sibTrans" cxnId="{A9090EF1-2014-4A33-B600-92D5F5C49292}">
      <dgm:prSet/>
      <dgm:spPr/>
      <dgm:t>
        <a:bodyPr/>
        <a:lstStyle/>
        <a:p>
          <a:endParaRPr kumimoji="1" lang="ja-JP" altLang="en-US"/>
        </a:p>
      </dgm:t>
    </dgm:pt>
    <dgm:pt modelId="{18628116-910E-435A-8C9F-0C59DC92A0B2}" type="pres">
      <dgm:prSet presAssocID="{EF095B36-32F8-4403-878D-5ADAF416E252}" presName="linear" presStyleCnt="0">
        <dgm:presLayoutVars>
          <dgm:dir/>
          <dgm:resizeHandles val="exact"/>
        </dgm:presLayoutVars>
      </dgm:prSet>
      <dgm:spPr/>
    </dgm:pt>
    <dgm:pt modelId="{0E65ACBB-D5B0-4342-9C0C-BCCABDC72346}" type="pres">
      <dgm:prSet presAssocID="{C4746E4E-2A72-4778-BC21-BB4D99D98CCE}" presName="comp" presStyleCnt="0"/>
      <dgm:spPr/>
    </dgm:pt>
    <dgm:pt modelId="{58725064-948B-46B6-AD38-373A704038ED}" type="pres">
      <dgm:prSet presAssocID="{C4746E4E-2A72-4778-BC21-BB4D99D98CCE}" presName="box" presStyleLbl="node1" presStyleIdx="0" presStyleCnt="3"/>
      <dgm:spPr/>
    </dgm:pt>
    <dgm:pt modelId="{A17831CF-A904-406C-81CA-CA77994B2B02}" type="pres">
      <dgm:prSet presAssocID="{C4746E4E-2A72-4778-BC21-BB4D99D98CCE}" presName="img" presStyleLbl="fgImgPlace1" presStyleIdx="0" presStyleCnt="3"/>
      <dgm:spPr/>
    </dgm:pt>
    <dgm:pt modelId="{9B787740-C0DB-479F-AAB2-632FE074FD05}" type="pres">
      <dgm:prSet presAssocID="{C4746E4E-2A72-4778-BC21-BB4D99D98CCE}" presName="text" presStyleLbl="node1" presStyleIdx="0" presStyleCnt="3">
        <dgm:presLayoutVars>
          <dgm:bulletEnabled val="1"/>
        </dgm:presLayoutVars>
      </dgm:prSet>
      <dgm:spPr/>
    </dgm:pt>
    <dgm:pt modelId="{9BD1D126-D89A-42DE-912B-4DB810BE9B01}" type="pres">
      <dgm:prSet presAssocID="{42DD79B8-893D-4499-B8D8-2E48277DD9F5}" presName="spacer" presStyleCnt="0"/>
      <dgm:spPr/>
    </dgm:pt>
    <dgm:pt modelId="{3A828347-2C84-4C9C-BAED-D053188F6549}" type="pres">
      <dgm:prSet presAssocID="{CA4920E5-9F6E-4481-BD14-31E57C153F8D}" presName="comp" presStyleCnt="0"/>
      <dgm:spPr/>
    </dgm:pt>
    <dgm:pt modelId="{AA98C072-B198-4EB1-82BB-5A1827FD235F}" type="pres">
      <dgm:prSet presAssocID="{CA4920E5-9F6E-4481-BD14-31E57C153F8D}" presName="box" presStyleLbl="node1" presStyleIdx="1" presStyleCnt="3"/>
      <dgm:spPr/>
    </dgm:pt>
    <dgm:pt modelId="{4F06B626-17AB-49BE-9518-F541C7F25AC9}" type="pres">
      <dgm:prSet presAssocID="{CA4920E5-9F6E-4481-BD14-31E57C153F8D}" presName="img" presStyleLbl="fgImgPlace1" presStyleIdx="1" presStyleCnt="3"/>
      <dgm:spPr/>
    </dgm:pt>
    <dgm:pt modelId="{CE9C96B7-A155-4A6B-BC7C-B9C7E01FF3AE}" type="pres">
      <dgm:prSet presAssocID="{CA4920E5-9F6E-4481-BD14-31E57C153F8D}" presName="text" presStyleLbl="node1" presStyleIdx="1" presStyleCnt="3">
        <dgm:presLayoutVars>
          <dgm:bulletEnabled val="1"/>
        </dgm:presLayoutVars>
      </dgm:prSet>
      <dgm:spPr/>
    </dgm:pt>
    <dgm:pt modelId="{CA616979-F2A2-4172-BA03-77CD56D05C81}" type="pres">
      <dgm:prSet presAssocID="{44285BEB-DB2F-4043-8208-0D2E3F8194D1}" presName="spacer" presStyleCnt="0"/>
      <dgm:spPr/>
    </dgm:pt>
    <dgm:pt modelId="{9C03CE82-6F74-472A-84D5-9D841EC1869E}" type="pres">
      <dgm:prSet presAssocID="{F6753DB2-069C-4AA8-96FE-2887F0B12D41}" presName="comp" presStyleCnt="0"/>
      <dgm:spPr/>
    </dgm:pt>
    <dgm:pt modelId="{2EA764AC-4C33-42E7-AEA9-98DE558CF535}" type="pres">
      <dgm:prSet presAssocID="{F6753DB2-069C-4AA8-96FE-2887F0B12D41}" presName="box" presStyleLbl="node1" presStyleIdx="2" presStyleCnt="3"/>
      <dgm:spPr/>
    </dgm:pt>
    <dgm:pt modelId="{C36A498E-4183-4ECA-BEC9-262924DC6B3C}" type="pres">
      <dgm:prSet presAssocID="{F6753DB2-069C-4AA8-96FE-2887F0B12D41}" presName="img" presStyleLbl="fgImgPlace1" presStyleIdx="2" presStyleCnt="3"/>
      <dgm:spPr/>
    </dgm:pt>
    <dgm:pt modelId="{C9D788ED-C222-4D77-92B2-5838543426B2}" type="pres">
      <dgm:prSet presAssocID="{F6753DB2-069C-4AA8-96FE-2887F0B12D41}" presName="text" presStyleLbl="node1" presStyleIdx="2" presStyleCnt="3">
        <dgm:presLayoutVars>
          <dgm:bulletEnabled val="1"/>
        </dgm:presLayoutVars>
      </dgm:prSet>
      <dgm:spPr/>
    </dgm:pt>
  </dgm:ptLst>
  <dgm:cxnLst>
    <dgm:cxn modelId="{FACA9F05-F203-4645-AA90-BF0F5B4A65CA}" type="presOf" srcId="{C4746E4E-2A72-4778-BC21-BB4D99D98CCE}" destId="{58725064-948B-46B6-AD38-373A704038ED}" srcOrd="0" destOrd="0" presId="urn:microsoft.com/office/officeart/2005/8/layout/vList4"/>
    <dgm:cxn modelId="{C2C4371C-D4D6-4C83-935C-BE12F63CE23A}" type="presOf" srcId="{CA4920E5-9F6E-4481-BD14-31E57C153F8D}" destId="{AA98C072-B198-4EB1-82BB-5A1827FD235F}" srcOrd="0" destOrd="0" presId="urn:microsoft.com/office/officeart/2005/8/layout/vList4"/>
    <dgm:cxn modelId="{A2430F2D-D5AD-46E2-858E-5B6AA4B9855F}" srcId="{EF095B36-32F8-4403-878D-5ADAF416E252}" destId="{CA4920E5-9F6E-4481-BD14-31E57C153F8D}" srcOrd="1" destOrd="0" parTransId="{E149E26C-CDF4-45E3-93EB-B1FEA516E71D}" sibTransId="{44285BEB-DB2F-4043-8208-0D2E3F8194D1}"/>
    <dgm:cxn modelId="{5A270230-0AEB-42ED-9BC3-CEF39A584631}" type="presOf" srcId="{EF095B36-32F8-4403-878D-5ADAF416E252}" destId="{18628116-910E-435A-8C9F-0C59DC92A0B2}" srcOrd="0" destOrd="0" presId="urn:microsoft.com/office/officeart/2005/8/layout/vList4"/>
    <dgm:cxn modelId="{07174376-F77E-45D9-A5D3-F0582940D23D}" type="presOf" srcId="{F6753DB2-069C-4AA8-96FE-2887F0B12D41}" destId="{2EA764AC-4C33-42E7-AEA9-98DE558CF535}" srcOrd="0" destOrd="0" presId="urn:microsoft.com/office/officeart/2005/8/layout/vList4"/>
    <dgm:cxn modelId="{A917E88C-67E2-496F-A8D0-0106E67CE9EB}" srcId="{EF095B36-32F8-4403-878D-5ADAF416E252}" destId="{C4746E4E-2A72-4778-BC21-BB4D99D98CCE}" srcOrd="0" destOrd="0" parTransId="{B312D83D-C83A-4A0A-BAA3-90B24071AEEB}" sibTransId="{42DD79B8-893D-4499-B8D8-2E48277DD9F5}"/>
    <dgm:cxn modelId="{607EC88F-C557-45FE-AD6B-B538AA21F4F3}" type="presOf" srcId="{F6753DB2-069C-4AA8-96FE-2887F0B12D41}" destId="{C9D788ED-C222-4D77-92B2-5838543426B2}" srcOrd="1" destOrd="0" presId="urn:microsoft.com/office/officeart/2005/8/layout/vList4"/>
    <dgm:cxn modelId="{C1CCEF91-6DA4-43C4-A669-42319E735D54}" type="presOf" srcId="{CA4920E5-9F6E-4481-BD14-31E57C153F8D}" destId="{CE9C96B7-A155-4A6B-BC7C-B9C7E01FF3AE}" srcOrd="1" destOrd="0" presId="urn:microsoft.com/office/officeart/2005/8/layout/vList4"/>
    <dgm:cxn modelId="{34DBA79B-D034-497F-9A49-FBD18C22E70E}" type="presOf" srcId="{C4746E4E-2A72-4778-BC21-BB4D99D98CCE}" destId="{9B787740-C0DB-479F-AAB2-632FE074FD05}" srcOrd="1" destOrd="0" presId="urn:microsoft.com/office/officeart/2005/8/layout/vList4"/>
    <dgm:cxn modelId="{A9090EF1-2014-4A33-B600-92D5F5C49292}" srcId="{EF095B36-32F8-4403-878D-5ADAF416E252}" destId="{F6753DB2-069C-4AA8-96FE-2887F0B12D41}" srcOrd="2" destOrd="0" parTransId="{170D322E-1684-41D1-9EF0-1BD498F33FC2}" sibTransId="{D55DCF67-A4F9-49D7-B047-E28032C408FD}"/>
    <dgm:cxn modelId="{31C1311C-4D85-4688-854E-7D7E00A974C7}" type="presParOf" srcId="{18628116-910E-435A-8C9F-0C59DC92A0B2}" destId="{0E65ACBB-D5B0-4342-9C0C-BCCABDC72346}" srcOrd="0" destOrd="0" presId="urn:microsoft.com/office/officeart/2005/8/layout/vList4"/>
    <dgm:cxn modelId="{746E51A8-1865-419E-9993-235FC5F4107C}" type="presParOf" srcId="{0E65ACBB-D5B0-4342-9C0C-BCCABDC72346}" destId="{58725064-948B-46B6-AD38-373A704038ED}" srcOrd="0" destOrd="0" presId="urn:microsoft.com/office/officeart/2005/8/layout/vList4"/>
    <dgm:cxn modelId="{3ED61EA3-96AC-4119-8DF7-902715131CBF}" type="presParOf" srcId="{0E65ACBB-D5B0-4342-9C0C-BCCABDC72346}" destId="{A17831CF-A904-406C-81CA-CA77994B2B02}" srcOrd="1" destOrd="0" presId="urn:microsoft.com/office/officeart/2005/8/layout/vList4"/>
    <dgm:cxn modelId="{91046BB6-8138-4940-A556-7B92905820B8}" type="presParOf" srcId="{0E65ACBB-D5B0-4342-9C0C-BCCABDC72346}" destId="{9B787740-C0DB-479F-AAB2-632FE074FD05}" srcOrd="2" destOrd="0" presId="urn:microsoft.com/office/officeart/2005/8/layout/vList4"/>
    <dgm:cxn modelId="{F0EE060F-F4F9-44EC-9611-1E4A207A8041}" type="presParOf" srcId="{18628116-910E-435A-8C9F-0C59DC92A0B2}" destId="{9BD1D126-D89A-42DE-912B-4DB810BE9B01}" srcOrd="1" destOrd="0" presId="urn:microsoft.com/office/officeart/2005/8/layout/vList4"/>
    <dgm:cxn modelId="{A4597E5C-46C4-4729-A699-4C40FC4C18BD}" type="presParOf" srcId="{18628116-910E-435A-8C9F-0C59DC92A0B2}" destId="{3A828347-2C84-4C9C-BAED-D053188F6549}" srcOrd="2" destOrd="0" presId="urn:microsoft.com/office/officeart/2005/8/layout/vList4"/>
    <dgm:cxn modelId="{92638B4F-29B2-4AEE-9C02-65961140CADD}" type="presParOf" srcId="{3A828347-2C84-4C9C-BAED-D053188F6549}" destId="{AA98C072-B198-4EB1-82BB-5A1827FD235F}" srcOrd="0" destOrd="0" presId="urn:microsoft.com/office/officeart/2005/8/layout/vList4"/>
    <dgm:cxn modelId="{10C26EA5-99C1-493B-844F-BBE3871B9A25}" type="presParOf" srcId="{3A828347-2C84-4C9C-BAED-D053188F6549}" destId="{4F06B626-17AB-49BE-9518-F541C7F25AC9}" srcOrd="1" destOrd="0" presId="urn:microsoft.com/office/officeart/2005/8/layout/vList4"/>
    <dgm:cxn modelId="{D0B5A762-2063-4FEE-BD50-DE624EEFD04B}" type="presParOf" srcId="{3A828347-2C84-4C9C-BAED-D053188F6549}" destId="{CE9C96B7-A155-4A6B-BC7C-B9C7E01FF3AE}" srcOrd="2" destOrd="0" presId="urn:microsoft.com/office/officeart/2005/8/layout/vList4"/>
    <dgm:cxn modelId="{0444C191-44E8-4478-B077-B50D998D889A}" type="presParOf" srcId="{18628116-910E-435A-8C9F-0C59DC92A0B2}" destId="{CA616979-F2A2-4172-BA03-77CD56D05C81}" srcOrd="3" destOrd="0" presId="urn:microsoft.com/office/officeart/2005/8/layout/vList4"/>
    <dgm:cxn modelId="{91B3D35A-5738-40D7-A031-B91196545E81}" type="presParOf" srcId="{18628116-910E-435A-8C9F-0C59DC92A0B2}" destId="{9C03CE82-6F74-472A-84D5-9D841EC1869E}" srcOrd="4" destOrd="0" presId="urn:microsoft.com/office/officeart/2005/8/layout/vList4"/>
    <dgm:cxn modelId="{E7C25B20-0979-4272-95C1-04AD96034BBD}" type="presParOf" srcId="{9C03CE82-6F74-472A-84D5-9D841EC1869E}" destId="{2EA764AC-4C33-42E7-AEA9-98DE558CF535}" srcOrd="0" destOrd="0" presId="urn:microsoft.com/office/officeart/2005/8/layout/vList4"/>
    <dgm:cxn modelId="{64A38E31-921E-447C-8767-84A23F49E35D}" type="presParOf" srcId="{9C03CE82-6F74-472A-84D5-9D841EC1869E}" destId="{C36A498E-4183-4ECA-BEC9-262924DC6B3C}" srcOrd="1" destOrd="0" presId="urn:microsoft.com/office/officeart/2005/8/layout/vList4"/>
    <dgm:cxn modelId="{D109C5E1-654D-4895-9E16-F0EBF04F4D1C}" type="presParOf" srcId="{9C03CE82-6F74-472A-84D5-9D841EC1869E}" destId="{C9D788ED-C222-4D77-92B2-5838543426B2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725064-948B-46B6-AD38-373A704038ED}">
      <dsp:nvSpPr>
        <dsp:cNvPr id="0" name=""/>
        <dsp:cNvSpPr/>
      </dsp:nvSpPr>
      <dsp:spPr>
        <a:xfrm>
          <a:off x="0" y="0"/>
          <a:ext cx="3408403" cy="9445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800" kern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rPr>
            <a:t>質問登録</a:t>
          </a:r>
        </a:p>
      </dsp:txBody>
      <dsp:txXfrm>
        <a:off x="776136" y="0"/>
        <a:ext cx="2632266" cy="944562"/>
      </dsp:txXfrm>
    </dsp:sp>
    <dsp:sp modelId="{A17831CF-A904-406C-81CA-CA77994B2B02}">
      <dsp:nvSpPr>
        <dsp:cNvPr id="0" name=""/>
        <dsp:cNvSpPr/>
      </dsp:nvSpPr>
      <dsp:spPr>
        <a:xfrm>
          <a:off x="94456" y="94456"/>
          <a:ext cx="681680" cy="7556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98C072-B198-4EB1-82BB-5A1827FD235F}">
      <dsp:nvSpPr>
        <dsp:cNvPr id="0" name=""/>
        <dsp:cNvSpPr/>
      </dsp:nvSpPr>
      <dsp:spPr>
        <a:xfrm>
          <a:off x="0" y="1039018"/>
          <a:ext cx="3408403" cy="9445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800" kern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rPr>
            <a:t>質問更新</a:t>
          </a:r>
          <a:r>
            <a:rPr kumimoji="1" lang="en-US" altLang="ja-JP" sz="2800" kern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rPr>
            <a:t>/</a:t>
          </a:r>
          <a:r>
            <a:rPr kumimoji="1" lang="ja-JP" altLang="en-US" sz="2800" kern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rPr>
            <a:t>削除</a:t>
          </a:r>
        </a:p>
      </dsp:txBody>
      <dsp:txXfrm>
        <a:off x="776136" y="1039018"/>
        <a:ext cx="2632266" cy="944562"/>
      </dsp:txXfrm>
    </dsp:sp>
    <dsp:sp modelId="{4F06B626-17AB-49BE-9518-F541C7F25AC9}">
      <dsp:nvSpPr>
        <dsp:cNvPr id="0" name=""/>
        <dsp:cNvSpPr/>
      </dsp:nvSpPr>
      <dsp:spPr>
        <a:xfrm>
          <a:off x="94456" y="1133474"/>
          <a:ext cx="681680" cy="7556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C957A6-1666-4580-AB08-D22919D49668}">
      <dsp:nvSpPr>
        <dsp:cNvPr id="0" name=""/>
        <dsp:cNvSpPr/>
      </dsp:nvSpPr>
      <dsp:spPr>
        <a:xfrm>
          <a:off x="0" y="2078037"/>
          <a:ext cx="3408403" cy="9445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800" kern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rPr>
            <a:t>質問検索</a:t>
          </a:r>
        </a:p>
      </dsp:txBody>
      <dsp:txXfrm>
        <a:off x="776136" y="2078037"/>
        <a:ext cx="2632266" cy="944562"/>
      </dsp:txXfrm>
    </dsp:sp>
    <dsp:sp modelId="{CBA73BEE-9B98-4F15-9188-0F3A94BD47A0}">
      <dsp:nvSpPr>
        <dsp:cNvPr id="0" name=""/>
        <dsp:cNvSpPr/>
      </dsp:nvSpPr>
      <dsp:spPr>
        <a:xfrm>
          <a:off x="94456" y="2172493"/>
          <a:ext cx="681680" cy="7556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70EE3B-78B9-4F02-B396-059D61A9687C}">
      <dsp:nvSpPr>
        <dsp:cNvPr id="0" name=""/>
        <dsp:cNvSpPr/>
      </dsp:nvSpPr>
      <dsp:spPr>
        <a:xfrm>
          <a:off x="0" y="3117056"/>
          <a:ext cx="3408403" cy="9445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800" kern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rPr>
            <a:t>質問履歴一覧</a:t>
          </a:r>
        </a:p>
      </dsp:txBody>
      <dsp:txXfrm>
        <a:off x="776136" y="3117056"/>
        <a:ext cx="2632266" cy="944562"/>
      </dsp:txXfrm>
    </dsp:sp>
    <dsp:sp modelId="{F57BC303-0659-4F18-9932-9DE9F4509293}">
      <dsp:nvSpPr>
        <dsp:cNvPr id="0" name=""/>
        <dsp:cNvSpPr/>
      </dsp:nvSpPr>
      <dsp:spPr>
        <a:xfrm>
          <a:off x="94456" y="3211512"/>
          <a:ext cx="681680" cy="7556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725064-948B-46B6-AD38-373A704038ED}">
      <dsp:nvSpPr>
        <dsp:cNvPr id="0" name=""/>
        <dsp:cNvSpPr/>
      </dsp:nvSpPr>
      <dsp:spPr>
        <a:xfrm>
          <a:off x="0" y="0"/>
          <a:ext cx="3408403" cy="12699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900" kern="1200" dirty="0">
              <a:solidFill>
                <a:schemeClr val="tx1">
                  <a:lumMod val="75000"/>
                  <a:lumOff val="25000"/>
                </a:schemeClr>
              </a:solidFill>
            </a:rPr>
            <a:t>回答登録</a:t>
          </a:r>
        </a:p>
      </dsp:txBody>
      <dsp:txXfrm>
        <a:off x="808680" y="0"/>
        <a:ext cx="2599722" cy="1269999"/>
      </dsp:txXfrm>
    </dsp:sp>
    <dsp:sp modelId="{A17831CF-A904-406C-81CA-CA77994B2B02}">
      <dsp:nvSpPr>
        <dsp:cNvPr id="0" name=""/>
        <dsp:cNvSpPr/>
      </dsp:nvSpPr>
      <dsp:spPr>
        <a:xfrm>
          <a:off x="127000" y="126999"/>
          <a:ext cx="681680" cy="10159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98C072-B198-4EB1-82BB-5A1827FD235F}">
      <dsp:nvSpPr>
        <dsp:cNvPr id="0" name=""/>
        <dsp:cNvSpPr/>
      </dsp:nvSpPr>
      <dsp:spPr>
        <a:xfrm>
          <a:off x="0" y="1396999"/>
          <a:ext cx="3408403" cy="12699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900" kern="1200" dirty="0">
              <a:solidFill>
                <a:schemeClr val="tx1">
                  <a:lumMod val="75000"/>
                  <a:lumOff val="25000"/>
                </a:schemeClr>
              </a:solidFill>
            </a:rPr>
            <a:t>回答の</a:t>
          </a:r>
          <a:endParaRPr kumimoji="1" lang="en-US" altLang="ja-JP" sz="2900" kern="1200" dirty="0">
            <a:solidFill>
              <a:schemeClr val="tx1">
                <a:lumMod val="75000"/>
                <a:lumOff val="25000"/>
              </a:schemeClr>
            </a:solidFill>
          </a:endParaRPr>
        </a:p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900" kern="1200" dirty="0">
              <a:solidFill>
                <a:schemeClr val="tx1">
                  <a:lumMod val="75000"/>
                  <a:lumOff val="25000"/>
                </a:schemeClr>
              </a:solidFill>
            </a:rPr>
            <a:t>更新</a:t>
          </a:r>
          <a:r>
            <a:rPr kumimoji="1" lang="en-US" altLang="ja-JP" sz="2900" kern="1200" dirty="0">
              <a:solidFill>
                <a:schemeClr val="tx1">
                  <a:lumMod val="75000"/>
                  <a:lumOff val="25000"/>
                </a:schemeClr>
              </a:solidFill>
            </a:rPr>
            <a:t>/</a:t>
          </a:r>
          <a:r>
            <a:rPr kumimoji="1" lang="ja-JP" altLang="en-US" sz="2900" kern="1200" dirty="0">
              <a:solidFill>
                <a:schemeClr val="tx1">
                  <a:lumMod val="75000"/>
                  <a:lumOff val="25000"/>
                </a:schemeClr>
              </a:solidFill>
            </a:rPr>
            <a:t>削除</a:t>
          </a:r>
        </a:p>
      </dsp:txBody>
      <dsp:txXfrm>
        <a:off x="808680" y="1396999"/>
        <a:ext cx="2599722" cy="1269999"/>
      </dsp:txXfrm>
    </dsp:sp>
    <dsp:sp modelId="{4F06B626-17AB-49BE-9518-F541C7F25AC9}">
      <dsp:nvSpPr>
        <dsp:cNvPr id="0" name=""/>
        <dsp:cNvSpPr/>
      </dsp:nvSpPr>
      <dsp:spPr>
        <a:xfrm>
          <a:off x="127000" y="1523999"/>
          <a:ext cx="681680" cy="10159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A764AC-4C33-42E7-AEA9-98DE558CF535}">
      <dsp:nvSpPr>
        <dsp:cNvPr id="0" name=""/>
        <dsp:cNvSpPr/>
      </dsp:nvSpPr>
      <dsp:spPr>
        <a:xfrm>
          <a:off x="0" y="2793999"/>
          <a:ext cx="3408403" cy="12699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900" kern="1200" dirty="0">
              <a:solidFill>
                <a:schemeClr val="tx1">
                  <a:lumMod val="75000"/>
                  <a:lumOff val="25000"/>
                </a:schemeClr>
              </a:solidFill>
            </a:rPr>
            <a:t>回答履歴一覧</a:t>
          </a:r>
        </a:p>
      </dsp:txBody>
      <dsp:txXfrm>
        <a:off x="808680" y="2793999"/>
        <a:ext cx="2599722" cy="1269999"/>
      </dsp:txXfrm>
    </dsp:sp>
    <dsp:sp modelId="{C36A498E-4183-4ECA-BEC9-262924DC6B3C}">
      <dsp:nvSpPr>
        <dsp:cNvPr id="0" name=""/>
        <dsp:cNvSpPr/>
      </dsp:nvSpPr>
      <dsp:spPr>
        <a:xfrm>
          <a:off x="127000" y="2920999"/>
          <a:ext cx="681680" cy="10159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BD4BC-32F8-4E4C-8AF0-85E488C760B5}" type="datetimeFigureOut">
              <a:rPr kumimoji="1" lang="ja-JP" altLang="en-US" smtClean="0"/>
              <a:t>2021/6/23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9E321F0F-AA8C-4771-BBD0-00CB709D13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92BB4-5DB7-44EB-9847-3F8712CBAA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82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600" spc="-90" baseline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206876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262626"/>
                </a:solidFill>
                <a:latin typeface="+mj-lt"/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EA87251-A497-4BB6-A971-85DB68E48D99}" type="datetime1">
              <a:rPr kumimoji="1" lang="ja-JP" altLang="en-US" smtClean="0"/>
              <a:t>2021/6/23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288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D668-5478-4CAE-B41F-A8748F01BD50}" type="datetime1">
              <a:rPr kumimoji="1" lang="ja-JP" altLang="en-US" smtClean="0"/>
              <a:t>2021/6/23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1662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D1EF-C56F-4322-801D-E70E7684262D}" type="datetime1">
              <a:rPr kumimoji="1" lang="ja-JP" altLang="en-US" smtClean="0"/>
              <a:t>2021/6/23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745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08DE-2C23-4FB4-999E-5A20B67EF6D9}" type="datetime1">
              <a:rPr kumimoji="1" lang="ja-JP" altLang="en-US" smtClean="0"/>
              <a:t>2021/6/23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963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0" baseline="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204209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00FF-2BB5-42E1-9CD9-D1339B2435DD}" type="datetime1">
              <a:rPr kumimoji="1" lang="ja-JP" altLang="en-US" smtClean="0"/>
              <a:t>2021/6/23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3057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8134"/>
            <a:ext cx="3497580" cy="376732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8498" y="1998134"/>
            <a:ext cx="3497580" cy="376732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C3CFD-0245-4AED-9D0A-2692B8B9613F}" type="datetime1">
              <a:rPr kumimoji="1" lang="ja-JP" altLang="en-US" smtClean="0"/>
              <a:t>2021/6/23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855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40467"/>
            <a:ext cx="349758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165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53084"/>
            <a:ext cx="3497580" cy="32004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05706" y="2038435"/>
            <a:ext cx="349758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165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05706" y="2750990"/>
            <a:ext cx="3497580" cy="32004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6B22C-94C4-4438-82C0-9F36A36021D5}" type="datetime1">
              <a:rPr kumimoji="1" lang="ja-JP" altLang="en-US" smtClean="0"/>
              <a:t>2021/6/23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0058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7B330-6409-479C-9BC0-A125885B3442}" type="datetime1">
              <a:rPr kumimoji="1" lang="ja-JP" altLang="en-US" smtClean="0"/>
              <a:t>2021/6/23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962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7A1D3-A1A3-4D67-846D-6EDEE62CB0F8}" type="datetime1">
              <a:rPr kumimoji="1" lang="ja-JP" altLang="en-US" smtClean="0"/>
              <a:t>2021/6/23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4832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00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50">
                <a:solidFill>
                  <a:srgbClr val="262626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B8350-32D0-4119-B64A-6F6E1C82CDA0}" type="datetime1">
              <a:rPr kumimoji="1" lang="ja-JP" altLang="en-US" smtClean="0"/>
              <a:t>2021/6/23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42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600"/>
              </a:spcBef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050">
                <a:solidFill>
                  <a:srgbClr val="262626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7BB5ADC-8996-4F81-AFFE-FF476398D26E}" type="datetime1">
              <a:rPr kumimoji="1" lang="ja-JP" altLang="en-US" smtClean="0"/>
              <a:t>2021/6/23</a:t>
            </a:fld>
            <a:endParaRPr kumimoji="1" lang="ja-JP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365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11680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13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7732710-2DD7-4A7F-98EC-B43D37353011}" type="datetime1">
              <a:rPr kumimoji="1" lang="ja-JP" altLang="en-US" smtClean="0"/>
              <a:t>2021/6/23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13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945" y="5876413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7725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741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kumimoji="1" sz="4050" kern="1200" spc="-9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85000"/>
        </a:lnSpc>
        <a:spcBef>
          <a:spcPts val="975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60604" indent="-257175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411480" indent="-41148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kumimoji="1" sz="15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17220" indent="-61722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kumimoji="1"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22960" indent="-82296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kumimoji="1"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0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kumimoji="1"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05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kumimoji="1"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20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kumimoji="1"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35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kumimoji="1"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CFA1C7-6879-4703-ABAE-DF17FEF83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314" y="1048763"/>
            <a:ext cx="8691372" cy="3352800"/>
          </a:xfrm>
        </p:spPr>
        <p:txBody>
          <a:bodyPr/>
          <a:lstStyle/>
          <a:p>
            <a:pPr algn="r">
              <a:lnSpc>
                <a:spcPct val="150000"/>
              </a:lnSpc>
            </a:pPr>
            <a:br>
              <a:rPr lang="en-US" altLang="ja-JP" sz="3300" dirty="0"/>
            </a:br>
            <a:br>
              <a:rPr lang="en-US" altLang="ja-JP" dirty="0"/>
            </a:br>
            <a: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Knowledge</a:t>
            </a:r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Holder</a:t>
            </a:r>
            <a:b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en-US" altLang="ja-JP" sz="24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DOJO</a:t>
            </a:r>
            <a:r>
              <a:rPr kumimoji="1" lang="ja-JP" altLang="en-US" sz="24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受講生の快適なプログラミングライフをサポート</a:t>
            </a:r>
            <a:br>
              <a:rPr kumimoji="1" lang="en-US" altLang="ja-JP" b="1" dirty="0"/>
            </a:br>
            <a:r>
              <a:rPr lang="ja-JP" altLang="en-US" sz="4050" dirty="0"/>
              <a:t>アプリ開発演習成果発表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DCF1539-4706-40DE-8FE1-C635D6EBD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531" y="5293875"/>
            <a:ext cx="7719822" cy="1234440"/>
          </a:xfrm>
        </p:spPr>
        <p:txBody>
          <a:bodyPr>
            <a:normAutofit/>
          </a:bodyPr>
          <a:lstStyle/>
          <a:p>
            <a:pPr algn="r"/>
            <a:r>
              <a:rPr kumimoji="1" lang="en-US" altLang="ja-JP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r>
              <a:rPr kumimoji="1" lang="ja-JP" altLang="en-US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en-US" altLang="ja-JP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GAR GAR</a:t>
            </a:r>
            <a:r>
              <a:rPr lang="ja-JP" altLang="en-US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BIRD</a:t>
            </a:r>
            <a:endParaRPr kumimoji="1" lang="ja-JP" altLang="en-US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3864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9BCA774-B360-40BC-A437-B4B68F465302}"/>
              </a:ext>
            </a:extLst>
          </p:cNvPr>
          <p:cNvSpPr/>
          <p:nvPr/>
        </p:nvSpPr>
        <p:spPr>
          <a:xfrm>
            <a:off x="215154" y="981586"/>
            <a:ext cx="4155142" cy="5365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FD57B45-67B3-4936-B595-0E84C8AB9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fld>
            <a:endParaRPr kumimoji="1" lang="ja-JP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図表 2">
            <a:extLst>
              <a:ext uri="{FF2B5EF4-FFF2-40B4-BE49-F238E27FC236}">
                <a16:creationId xmlns:a16="http://schemas.microsoft.com/office/drawing/2014/main" id="{F80BDF44-5BE0-4E97-985D-F332D0D466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3042499"/>
              </p:ext>
            </p:extLst>
          </p:nvPr>
        </p:nvGraphicFramePr>
        <p:xfrm>
          <a:off x="560721" y="1812413"/>
          <a:ext cx="3408403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3917845-54A8-480A-9383-A578566B2DAF}"/>
              </a:ext>
            </a:extLst>
          </p:cNvPr>
          <p:cNvSpPr/>
          <p:nvPr/>
        </p:nvSpPr>
        <p:spPr>
          <a:xfrm>
            <a:off x="4773706" y="981586"/>
            <a:ext cx="4155141" cy="53654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9" name="図表 8">
            <a:extLst>
              <a:ext uri="{FF2B5EF4-FFF2-40B4-BE49-F238E27FC236}">
                <a16:creationId xmlns:a16="http://schemas.microsoft.com/office/drawing/2014/main" id="{3B2C2702-7EAC-4E7C-ABFC-A67D176ECB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6715"/>
              </p:ext>
            </p:extLst>
          </p:nvPr>
        </p:nvGraphicFramePr>
        <p:xfrm>
          <a:off x="5147074" y="1812413"/>
          <a:ext cx="3408403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楕円 9">
            <a:extLst>
              <a:ext uri="{FF2B5EF4-FFF2-40B4-BE49-F238E27FC236}">
                <a16:creationId xmlns:a16="http://schemas.microsoft.com/office/drawing/2014/main" id="{351AF3B4-BBB6-4350-9834-24DE32676CFE}"/>
              </a:ext>
            </a:extLst>
          </p:cNvPr>
          <p:cNvSpPr/>
          <p:nvPr/>
        </p:nvSpPr>
        <p:spPr>
          <a:xfrm>
            <a:off x="1223105" y="385202"/>
            <a:ext cx="2083633" cy="8994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質問者側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CA86663C-4F67-4E42-87B7-3AE05AEC2F88}"/>
              </a:ext>
            </a:extLst>
          </p:cNvPr>
          <p:cNvSpPr/>
          <p:nvPr/>
        </p:nvSpPr>
        <p:spPr>
          <a:xfrm>
            <a:off x="5837264" y="385417"/>
            <a:ext cx="2083633" cy="8994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回答者側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DEC0141-6F60-4C43-B915-6FB89A2688C1}"/>
              </a:ext>
            </a:extLst>
          </p:cNvPr>
          <p:cNvSpPr/>
          <p:nvPr/>
        </p:nvSpPr>
        <p:spPr>
          <a:xfrm>
            <a:off x="5252005" y="1880995"/>
            <a:ext cx="804021" cy="1117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AD93047-14BA-4A39-B42E-2A02824B9239}"/>
              </a:ext>
            </a:extLst>
          </p:cNvPr>
          <p:cNvSpPr/>
          <p:nvPr/>
        </p:nvSpPr>
        <p:spPr>
          <a:xfrm>
            <a:off x="5252005" y="3285894"/>
            <a:ext cx="804021" cy="1117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B8819C8-ECF3-4B80-BB70-4202C73ED4A4}"/>
              </a:ext>
            </a:extLst>
          </p:cNvPr>
          <p:cNvSpPr/>
          <p:nvPr/>
        </p:nvSpPr>
        <p:spPr>
          <a:xfrm>
            <a:off x="5252004" y="4664076"/>
            <a:ext cx="804021" cy="1117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364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CB7F8F2-ECCE-4C8E-BCC5-03748DEF5A8D}"/>
              </a:ext>
            </a:extLst>
          </p:cNvPr>
          <p:cNvSpPr/>
          <p:nvPr/>
        </p:nvSpPr>
        <p:spPr>
          <a:xfrm>
            <a:off x="6605471" y="2594098"/>
            <a:ext cx="741186" cy="4842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pic>
        <p:nvPicPr>
          <p:cNvPr id="6" name="グラフィックス 5" descr="ユーザー 単色塗りつぶし">
            <a:extLst>
              <a:ext uri="{FF2B5EF4-FFF2-40B4-BE49-F238E27FC236}">
                <a16:creationId xmlns:a16="http://schemas.microsoft.com/office/drawing/2014/main" id="{5DB86CEA-0455-4EEC-B017-E3A92C15F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1165" y="4333802"/>
            <a:ext cx="1641671" cy="1641671"/>
          </a:xfrm>
          <a:prstGeom prst="rect">
            <a:avLst/>
          </a:prstGeom>
        </p:spPr>
      </p:pic>
      <p:pic>
        <p:nvPicPr>
          <p:cNvPr id="12" name="グラフィックス 11" descr="クリップボード: 混合 単色塗りつぶし">
            <a:extLst>
              <a:ext uri="{FF2B5EF4-FFF2-40B4-BE49-F238E27FC236}">
                <a16:creationId xmlns:a16="http://schemas.microsoft.com/office/drawing/2014/main" id="{C4060DB8-294F-4464-8A86-CB87381BBF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85664" y="2323444"/>
            <a:ext cx="1094072" cy="1094072"/>
          </a:xfrm>
          <a:prstGeom prst="rect">
            <a:avLst/>
          </a:prstGeom>
        </p:spPr>
      </p:pic>
      <p:pic>
        <p:nvPicPr>
          <p:cNvPr id="16" name="グラフィックス 15" descr="ノート PC 単色塗りつぶし">
            <a:extLst>
              <a:ext uri="{FF2B5EF4-FFF2-40B4-BE49-F238E27FC236}">
                <a16:creationId xmlns:a16="http://schemas.microsoft.com/office/drawing/2014/main" id="{99690F18-4CE8-48F4-86F7-EEC49FD0F6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73256" y="2323444"/>
            <a:ext cx="1182370" cy="1182370"/>
          </a:xfrm>
          <a:prstGeom prst="rect">
            <a:avLst/>
          </a:prstGeom>
        </p:spPr>
      </p:pic>
      <p:pic>
        <p:nvPicPr>
          <p:cNvPr id="18" name="グラフィックス 17" descr="拡大鏡 単色塗りつぶし">
            <a:extLst>
              <a:ext uri="{FF2B5EF4-FFF2-40B4-BE49-F238E27FC236}">
                <a16:creationId xmlns:a16="http://schemas.microsoft.com/office/drawing/2014/main" id="{A12973C2-04F3-4B72-B0DB-38702AF0CF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79460" y="2001194"/>
            <a:ext cx="1094072" cy="1094072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5228677-67EF-4667-98BF-427C10C8DC7D}"/>
              </a:ext>
            </a:extLst>
          </p:cNvPr>
          <p:cNvSpPr txBox="1"/>
          <p:nvPr/>
        </p:nvSpPr>
        <p:spPr>
          <a:xfrm>
            <a:off x="2617777" y="333548"/>
            <a:ext cx="4017436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ユーザビリティを意識</a:t>
            </a:r>
          </a:p>
        </p:txBody>
      </p:sp>
      <p:pic>
        <p:nvPicPr>
          <p:cNvPr id="27" name="グラフィックス 26" descr="E コマース 単色塗りつぶし">
            <a:extLst>
              <a:ext uri="{FF2B5EF4-FFF2-40B4-BE49-F238E27FC236}">
                <a16:creationId xmlns:a16="http://schemas.microsoft.com/office/drawing/2014/main" id="{66B635F9-0B53-4F30-80C8-C219237E77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95545" y="3234840"/>
            <a:ext cx="1114046" cy="1114046"/>
          </a:xfrm>
          <a:prstGeom prst="rect">
            <a:avLst/>
          </a:prstGeom>
        </p:spPr>
      </p:pic>
      <p:sp>
        <p:nvSpPr>
          <p:cNvPr id="28" name="スライド番号プレースホルダー 27">
            <a:extLst>
              <a:ext uri="{FF2B5EF4-FFF2-40B4-BE49-F238E27FC236}">
                <a16:creationId xmlns:a16="http://schemas.microsoft.com/office/drawing/2014/main" id="{2D6E3E82-397D-4B21-9C02-BAAE0C317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EFDE6471-A1E7-44DC-8B3B-A1ADACD57F45}"/>
              </a:ext>
            </a:extLst>
          </p:cNvPr>
          <p:cNvSpPr/>
          <p:nvPr/>
        </p:nvSpPr>
        <p:spPr>
          <a:xfrm>
            <a:off x="8225764" y="3505814"/>
            <a:ext cx="453608" cy="5861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弧 35">
            <a:extLst>
              <a:ext uri="{FF2B5EF4-FFF2-40B4-BE49-F238E27FC236}">
                <a16:creationId xmlns:a16="http://schemas.microsoft.com/office/drawing/2014/main" id="{E29C49C1-974F-43BC-A399-32BC793035BD}"/>
              </a:ext>
            </a:extLst>
          </p:cNvPr>
          <p:cNvSpPr/>
          <p:nvPr/>
        </p:nvSpPr>
        <p:spPr>
          <a:xfrm rot="18915434">
            <a:off x="436595" y="3357811"/>
            <a:ext cx="8379801" cy="8158732"/>
          </a:xfrm>
          <a:prstGeom prst="arc">
            <a:avLst>
              <a:gd name="adj1" fmla="val 15858526"/>
              <a:gd name="adj2" fmla="val 44017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8" name="グラフィックス 37" descr="プリンター 単色塗りつぶし">
            <a:extLst>
              <a:ext uri="{FF2B5EF4-FFF2-40B4-BE49-F238E27FC236}">
                <a16:creationId xmlns:a16="http://schemas.microsoft.com/office/drawing/2014/main" id="{2147DEEB-C04E-4E4B-9548-1D249916457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6018" y="3303365"/>
            <a:ext cx="1094072" cy="1094072"/>
          </a:xfrm>
          <a:prstGeom prst="rect">
            <a:avLst/>
          </a:prstGeom>
        </p:spPr>
      </p:pic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568DEBD-1400-44B1-8C50-6A2C956A600F}"/>
              </a:ext>
            </a:extLst>
          </p:cNvPr>
          <p:cNvSpPr txBox="1"/>
          <p:nvPr/>
        </p:nvSpPr>
        <p:spPr>
          <a:xfrm>
            <a:off x="216018" y="4453445"/>
            <a:ext cx="2138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印刷可能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85CA469-E1E0-4BD2-BDCD-1E93CE32A559}"/>
              </a:ext>
            </a:extLst>
          </p:cNvPr>
          <p:cNvSpPr txBox="1"/>
          <p:nvPr/>
        </p:nvSpPr>
        <p:spPr>
          <a:xfrm>
            <a:off x="1415513" y="1373183"/>
            <a:ext cx="21380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履歴を確認</a:t>
            </a: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完了</a:t>
            </a:r>
            <a:r>
              <a:rPr kumimoji="1"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未完了タグ</a:t>
            </a:r>
          </a:p>
        </p:txBody>
      </p:sp>
    </p:spTree>
    <p:extLst>
      <p:ext uri="{BB962C8B-B14F-4D97-AF65-F5344CB8AC3E}">
        <p14:creationId xmlns:p14="http://schemas.microsoft.com/office/powerpoint/2010/main" val="2515336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CB7F8F2-ECCE-4C8E-BCC5-03748DEF5A8D}"/>
              </a:ext>
            </a:extLst>
          </p:cNvPr>
          <p:cNvSpPr/>
          <p:nvPr/>
        </p:nvSpPr>
        <p:spPr>
          <a:xfrm>
            <a:off x="6605471" y="2594098"/>
            <a:ext cx="741186" cy="4842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pic>
        <p:nvPicPr>
          <p:cNvPr id="6" name="グラフィックス 5" descr="ユーザー 単色塗りつぶし">
            <a:extLst>
              <a:ext uri="{FF2B5EF4-FFF2-40B4-BE49-F238E27FC236}">
                <a16:creationId xmlns:a16="http://schemas.microsoft.com/office/drawing/2014/main" id="{5DB86CEA-0455-4EEC-B017-E3A92C15F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1165" y="4333802"/>
            <a:ext cx="1641671" cy="1641671"/>
          </a:xfrm>
          <a:prstGeom prst="rect">
            <a:avLst/>
          </a:prstGeom>
        </p:spPr>
      </p:pic>
      <p:pic>
        <p:nvPicPr>
          <p:cNvPr id="12" name="グラフィックス 11" descr="クリップボード: 混合 単色塗りつぶし">
            <a:extLst>
              <a:ext uri="{FF2B5EF4-FFF2-40B4-BE49-F238E27FC236}">
                <a16:creationId xmlns:a16="http://schemas.microsoft.com/office/drawing/2014/main" id="{C4060DB8-294F-4464-8A86-CB87381BBF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85664" y="2323444"/>
            <a:ext cx="1094072" cy="1094072"/>
          </a:xfrm>
          <a:prstGeom prst="rect">
            <a:avLst/>
          </a:prstGeom>
        </p:spPr>
      </p:pic>
      <p:pic>
        <p:nvPicPr>
          <p:cNvPr id="16" name="グラフィックス 15" descr="ノート PC 単色塗りつぶし">
            <a:extLst>
              <a:ext uri="{FF2B5EF4-FFF2-40B4-BE49-F238E27FC236}">
                <a16:creationId xmlns:a16="http://schemas.microsoft.com/office/drawing/2014/main" id="{99690F18-4CE8-48F4-86F7-EEC49FD0F6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73256" y="2323444"/>
            <a:ext cx="1182370" cy="1182370"/>
          </a:xfrm>
          <a:prstGeom prst="rect">
            <a:avLst/>
          </a:prstGeom>
        </p:spPr>
      </p:pic>
      <p:pic>
        <p:nvPicPr>
          <p:cNvPr id="18" name="グラフィックス 17" descr="拡大鏡 単色塗りつぶし">
            <a:extLst>
              <a:ext uri="{FF2B5EF4-FFF2-40B4-BE49-F238E27FC236}">
                <a16:creationId xmlns:a16="http://schemas.microsoft.com/office/drawing/2014/main" id="{A12973C2-04F3-4B72-B0DB-38702AF0CF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79460" y="2001194"/>
            <a:ext cx="1094072" cy="1094072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5228677-67EF-4667-98BF-427C10C8DC7D}"/>
              </a:ext>
            </a:extLst>
          </p:cNvPr>
          <p:cNvSpPr txBox="1"/>
          <p:nvPr/>
        </p:nvSpPr>
        <p:spPr>
          <a:xfrm>
            <a:off x="2617777" y="333548"/>
            <a:ext cx="4017436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ユーザビリティを意識</a:t>
            </a:r>
          </a:p>
        </p:txBody>
      </p:sp>
      <p:pic>
        <p:nvPicPr>
          <p:cNvPr id="27" name="グラフィックス 26" descr="E コマース 単色塗りつぶし">
            <a:extLst>
              <a:ext uri="{FF2B5EF4-FFF2-40B4-BE49-F238E27FC236}">
                <a16:creationId xmlns:a16="http://schemas.microsoft.com/office/drawing/2014/main" id="{66B635F9-0B53-4F30-80C8-C219237E77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95545" y="3234840"/>
            <a:ext cx="1114046" cy="1114046"/>
          </a:xfrm>
          <a:prstGeom prst="rect">
            <a:avLst/>
          </a:prstGeom>
        </p:spPr>
      </p:pic>
      <p:sp>
        <p:nvSpPr>
          <p:cNvPr id="28" name="スライド番号プレースホルダー 27">
            <a:extLst>
              <a:ext uri="{FF2B5EF4-FFF2-40B4-BE49-F238E27FC236}">
                <a16:creationId xmlns:a16="http://schemas.microsoft.com/office/drawing/2014/main" id="{2D6E3E82-397D-4B21-9C02-BAAE0C317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EE70EBE-2027-43B3-88C4-8232F0C7ADF7}"/>
              </a:ext>
            </a:extLst>
          </p:cNvPr>
          <p:cNvSpPr txBox="1"/>
          <p:nvPr/>
        </p:nvSpPr>
        <p:spPr>
          <a:xfrm>
            <a:off x="3893514" y="1680960"/>
            <a:ext cx="2138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複合検索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EFDE6471-A1E7-44DC-8B3B-A1ADACD57F45}"/>
              </a:ext>
            </a:extLst>
          </p:cNvPr>
          <p:cNvSpPr/>
          <p:nvPr/>
        </p:nvSpPr>
        <p:spPr>
          <a:xfrm>
            <a:off x="8225764" y="3505814"/>
            <a:ext cx="453608" cy="5861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12FC674-19B4-4FBA-B21C-8A92CBD765C9}"/>
              </a:ext>
            </a:extLst>
          </p:cNvPr>
          <p:cNvSpPr txBox="1"/>
          <p:nvPr/>
        </p:nvSpPr>
        <p:spPr>
          <a:xfrm>
            <a:off x="1415513" y="1373183"/>
            <a:ext cx="21380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履歴を確認</a:t>
            </a: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完了</a:t>
            </a:r>
            <a:r>
              <a:rPr kumimoji="1"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未完了タグ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D3AB49A-3741-40A8-8460-B888725B7E1D}"/>
              </a:ext>
            </a:extLst>
          </p:cNvPr>
          <p:cNvSpPr txBox="1"/>
          <p:nvPr/>
        </p:nvSpPr>
        <p:spPr>
          <a:xfrm>
            <a:off x="7698464" y="4404375"/>
            <a:ext cx="2138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スマホ対応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520C4EC-121B-4F04-B069-9011B0AF6A7D}"/>
              </a:ext>
            </a:extLst>
          </p:cNvPr>
          <p:cNvSpPr txBox="1"/>
          <p:nvPr/>
        </p:nvSpPr>
        <p:spPr>
          <a:xfrm>
            <a:off x="6572945" y="2190737"/>
            <a:ext cx="28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ブラックモード</a:t>
            </a:r>
          </a:p>
        </p:txBody>
      </p:sp>
      <p:sp>
        <p:nvSpPr>
          <p:cNvPr id="36" name="円弧 35">
            <a:extLst>
              <a:ext uri="{FF2B5EF4-FFF2-40B4-BE49-F238E27FC236}">
                <a16:creationId xmlns:a16="http://schemas.microsoft.com/office/drawing/2014/main" id="{E29C49C1-974F-43BC-A399-32BC793035BD}"/>
              </a:ext>
            </a:extLst>
          </p:cNvPr>
          <p:cNvSpPr/>
          <p:nvPr/>
        </p:nvSpPr>
        <p:spPr>
          <a:xfrm rot="18915434">
            <a:off x="436595" y="3357811"/>
            <a:ext cx="8379801" cy="8158732"/>
          </a:xfrm>
          <a:prstGeom prst="arc">
            <a:avLst>
              <a:gd name="adj1" fmla="val 15858526"/>
              <a:gd name="adj2" fmla="val 44017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8" name="グラフィックス 37" descr="プリンター 単色塗りつぶし">
            <a:extLst>
              <a:ext uri="{FF2B5EF4-FFF2-40B4-BE49-F238E27FC236}">
                <a16:creationId xmlns:a16="http://schemas.microsoft.com/office/drawing/2014/main" id="{2147DEEB-C04E-4E4B-9548-1D249916457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6018" y="3303365"/>
            <a:ext cx="1094072" cy="1094072"/>
          </a:xfrm>
          <a:prstGeom prst="rect">
            <a:avLst/>
          </a:prstGeom>
        </p:spPr>
      </p:pic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568DEBD-1400-44B1-8C50-6A2C956A600F}"/>
              </a:ext>
            </a:extLst>
          </p:cNvPr>
          <p:cNvSpPr txBox="1"/>
          <p:nvPr/>
        </p:nvSpPr>
        <p:spPr>
          <a:xfrm>
            <a:off x="216018" y="4453445"/>
            <a:ext cx="2138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印刷可能</a:t>
            </a:r>
          </a:p>
        </p:txBody>
      </p:sp>
    </p:spTree>
    <p:extLst>
      <p:ext uri="{BB962C8B-B14F-4D97-AF65-F5344CB8AC3E}">
        <p14:creationId xmlns:p14="http://schemas.microsoft.com/office/powerpoint/2010/main" val="599529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114EBA8-8AF6-423A-AA6F-7F4FB3489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6DF0276-AA86-4313-9268-604CCB82CA87}"/>
              </a:ext>
            </a:extLst>
          </p:cNvPr>
          <p:cNvSpPr/>
          <p:nvPr/>
        </p:nvSpPr>
        <p:spPr>
          <a:xfrm>
            <a:off x="614597" y="614597"/>
            <a:ext cx="7989757" cy="4527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効果</a:t>
            </a:r>
          </a:p>
        </p:txBody>
      </p:sp>
    </p:spTree>
    <p:extLst>
      <p:ext uri="{BB962C8B-B14F-4D97-AF65-F5344CB8AC3E}">
        <p14:creationId xmlns:p14="http://schemas.microsoft.com/office/powerpoint/2010/main" val="2103237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114EBA8-8AF6-423A-AA6F-7F4FB3489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6512F09-390C-422C-86BB-43AC427C923F}"/>
              </a:ext>
            </a:extLst>
          </p:cNvPr>
          <p:cNvSpPr/>
          <p:nvPr/>
        </p:nvSpPr>
        <p:spPr>
          <a:xfrm>
            <a:off x="577121" y="614597"/>
            <a:ext cx="7989757" cy="4527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プロジェクト</a:t>
            </a:r>
          </a:p>
        </p:txBody>
      </p:sp>
    </p:spTree>
    <p:extLst>
      <p:ext uri="{BB962C8B-B14F-4D97-AF65-F5344CB8AC3E}">
        <p14:creationId xmlns:p14="http://schemas.microsoft.com/office/powerpoint/2010/main" val="635243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114EBA8-8AF6-423A-AA6F-7F4FB3489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6512F09-390C-422C-86BB-43AC427C923F}"/>
              </a:ext>
            </a:extLst>
          </p:cNvPr>
          <p:cNvSpPr/>
          <p:nvPr/>
        </p:nvSpPr>
        <p:spPr>
          <a:xfrm>
            <a:off x="577121" y="614597"/>
            <a:ext cx="7989757" cy="4527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プロジェクト苦労話</a:t>
            </a:r>
            <a:endParaRPr kumimoji="1" lang="en-US" altLang="ja-JP" dirty="0"/>
          </a:p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0163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</a:rPr>
              <a:t>16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</a:endParaRPr>
          </a:p>
        </p:txBody>
      </p:sp>
      <p:pic>
        <p:nvPicPr>
          <p:cNvPr id="5" name="グラフィックス 4" descr="男性のプロフィール 単色塗りつぶし">
            <a:extLst>
              <a:ext uri="{FF2B5EF4-FFF2-40B4-BE49-F238E27FC236}">
                <a16:creationId xmlns:a16="http://schemas.microsoft.com/office/drawing/2014/main" id="{ACAAA3F3-AD5A-4CD4-B729-8CAC4A43E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539" y="2431774"/>
            <a:ext cx="1994452" cy="1994452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A2AC20A-6435-4949-A5CA-2342BBAF21BA}"/>
              </a:ext>
            </a:extLst>
          </p:cNvPr>
          <p:cNvSpPr/>
          <p:nvPr/>
        </p:nvSpPr>
        <p:spPr>
          <a:xfrm>
            <a:off x="2386240" y="2248229"/>
            <a:ext cx="6342356" cy="13054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チームのために行ったこと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7842670-DD28-4E6C-B921-CCFCA8FE5309}"/>
              </a:ext>
            </a:extLst>
          </p:cNvPr>
          <p:cNvSpPr/>
          <p:nvPr/>
        </p:nvSpPr>
        <p:spPr>
          <a:xfrm>
            <a:off x="2386240" y="699139"/>
            <a:ext cx="6342357" cy="1366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特に力を入れたこと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25B257F-35CD-485F-9218-969B71B06490}"/>
              </a:ext>
            </a:extLst>
          </p:cNvPr>
          <p:cNvSpPr/>
          <p:nvPr/>
        </p:nvSpPr>
        <p:spPr>
          <a:xfrm>
            <a:off x="2502606" y="1246137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特に力を入れたこと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F628276-86FB-449A-B10A-55031854A9C7}"/>
              </a:ext>
            </a:extLst>
          </p:cNvPr>
          <p:cNvSpPr/>
          <p:nvPr/>
        </p:nvSpPr>
        <p:spPr>
          <a:xfrm>
            <a:off x="2378168" y="3691316"/>
            <a:ext cx="6342357" cy="238211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メンバーからの評価</a:t>
            </a:r>
          </a:p>
        </p:txBody>
      </p:sp>
      <p:sp>
        <p:nvSpPr>
          <p:cNvPr id="18" name="吹き出し: 円形 17">
            <a:extLst>
              <a:ext uri="{FF2B5EF4-FFF2-40B4-BE49-F238E27FC236}">
                <a16:creationId xmlns:a16="http://schemas.microsoft.com/office/drawing/2014/main" id="{0FFD383D-FB9A-4919-A37A-5D48114AD4B6}"/>
              </a:ext>
            </a:extLst>
          </p:cNvPr>
          <p:cNvSpPr/>
          <p:nvPr/>
        </p:nvSpPr>
        <p:spPr>
          <a:xfrm>
            <a:off x="2695523" y="4439511"/>
            <a:ext cx="2366682" cy="1206179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吹き出し: 円形 18">
            <a:extLst>
              <a:ext uri="{FF2B5EF4-FFF2-40B4-BE49-F238E27FC236}">
                <a16:creationId xmlns:a16="http://schemas.microsoft.com/office/drawing/2014/main" id="{C40FE76F-BAD9-4A63-9698-21BC126A8952}"/>
              </a:ext>
            </a:extLst>
          </p:cNvPr>
          <p:cNvSpPr/>
          <p:nvPr/>
        </p:nvSpPr>
        <p:spPr>
          <a:xfrm>
            <a:off x="6018493" y="4423052"/>
            <a:ext cx="2366682" cy="1206179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256BBC5-374E-4EEA-AB8B-33F3299F6821}"/>
              </a:ext>
            </a:extLst>
          </p:cNvPr>
          <p:cNvSpPr txBox="1"/>
          <p:nvPr/>
        </p:nvSpPr>
        <p:spPr>
          <a:xfrm>
            <a:off x="158062" y="4423052"/>
            <a:ext cx="2147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乘川和輝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（リーダー）</a:t>
            </a:r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F82E7ADE-0728-4261-8090-A218547D8B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3536" y="784571"/>
            <a:ext cx="618566" cy="618566"/>
          </a:xfrm>
          <a:prstGeom prst="rect">
            <a:avLst/>
          </a:prstGeom>
        </p:spPr>
      </p:pic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0CBFE7F7-1491-4EC2-AD42-655D80924118}"/>
              </a:ext>
            </a:extLst>
          </p:cNvPr>
          <p:cNvSpPr/>
          <p:nvPr/>
        </p:nvSpPr>
        <p:spPr>
          <a:xfrm>
            <a:off x="2502606" y="2797264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特に力を入れたこと</a:t>
            </a:r>
          </a:p>
        </p:txBody>
      </p:sp>
      <p:pic>
        <p:nvPicPr>
          <p:cNvPr id="25" name="グラフィックス 24" descr="アヒル 単色塗りつぶし">
            <a:extLst>
              <a:ext uri="{FF2B5EF4-FFF2-40B4-BE49-F238E27FC236}">
                <a16:creationId xmlns:a16="http://schemas.microsoft.com/office/drawing/2014/main" id="{2E666205-BFD4-4344-B724-85EA67828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6240" y="2282013"/>
            <a:ext cx="618566" cy="61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525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F913079-9D25-4D0D-8B7F-833B1748F424}"/>
              </a:ext>
            </a:extLst>
          </p:cNvPr>
          <p:cNvSpPr/>
          <p:nvPr/>
        </p:nvSpPr>
        <p:spPr>
          <a:xfrm>
            <a:off x="2378169" y="3711388"/>
            <a:ext cx="6342357" cy="2325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今後に向けて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E7FFC5F7-5000-40BC-A1C5-2AA7EA57831B}"/>
              </a:ext>
            </a:extLst>
          </p:cNvPr>
          <p:cNvSpPr/>
          <p:nvPr/>
        </p:nvSpPr>
        <p:spPr>
          <a:xfrm>
            <a:off x="2378169" y="971855"/>
            <a:ext cx="6342357" cy="22743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反省点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</a:rPr>
              <a:t>17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</a:endParaRPr>
          </a:p>
        </p:txBody>
      </p:sp>
      <p:pic>
        <p:nvPicPr>
          <p:cNvPr id="17" name="グラフィックス 16" descr="男性のプロフィール 単色塗りつぶし">
            <a:extLst>
              <a:ext uri="{FF2B5EF4-FFF2-40B4-BE49-F238E27FC236}">
                <a16:creationId xmlns:a16="http://schemas.microsoft.com/office/drawing/2014/main" id="{1D1C027F-5C4F-4847-BA64-94CF784CA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539" y="2431774"/>
            <a:ext cx="1994452" cy="1994452"/>
          </a:xfrm>
          <a:prstGeom prst="rect">
            <a:avLst/>
          </a:prstGeom>
        </p:spPr>
      </p:pic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B295F9F-104D-45DD-9D46-3A9BF7811109}"/>
              </a:ext>
            </a:extLst>
          </p:cNvPr>
          <p:cNvSpPr/>
          <p:nvPr/>
        </p:nvSpPr>
        <p:spPr>
          <a:xfrm>
            <a:off x="2502607" y="1717350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特に力を入れたこと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5060E102-4AC4-4D89-BCF4-16D14C011E8B}"/>
              </a:ext>
            </a:extLst>
          </p:cNvPr>
          <p:cNvSpPr/>
          <p:nvPr/>
        </p:nvSpPr>
        <p:spPr>
          <a:xfrm>
            <a:off x="2502607" y="4529049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特に力を入れたこと</a:t>
            </a:r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E59E279F-C2C2-461F-BD1E-96D29B5FA0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7927" y="1098784"/>
            <a:ext cx="618566" cy="618566"/>
          </a:xfrm>
          <a:prstGeom prst="rect">
            <a:avLst/>
          </a:prstGeom>
        </p:spPr>
      </p:pic>
      <p:pic>
        <p:nvPicPr>
          <p:cNvPr id="23" name="グラフィックス 22" descr="アヒル 単色塗りつぶし">
            <a:extLst>
              <a:ext uri="{FF2B5EF4-FFF2-40B4-BE49-F238E27FC236}">
                <a16:creationId xmlns:a16="http://schemas.microsoft.com/office/drawing/2014/main" id="{F7CC5C46-3DC5-448C-A468-237E19C6DB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40122" y="3841279"/>
            <a:ext cx="618566" cy="618566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2432511-4683-442A-BE00-9973263E46B3}"/>
              </a:ext>
            </a:extLst>
          </p:cNvPr>
          <p:cNvSpPr txBox="1"/>
          <p:nvPr/>
        </p:nvSpPr>
        <p:spPr>
          <a:xfrm>
            <a:off x="158062" y="4423052"/>
            <a:ext cx="2147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乘川和輝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（リーダー）</a:t>
            </a:r>
          </a:p>
        </p:txBody>
      </p:sp>
    </p:spTree>
    <p:extLst>
      <p:ext uri="{BB962C8B-B14F-4D97-AF65-F5344CB8AC3E}">
        <p14:creationId xmlns:p14="http://schemas.microsoft.com/office/powerpoint/2010/main" val="2246403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</a:rPr>
              <a:t>18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</a:endParaRPr>
          </a:p>
        </p:txBody>
      </p:sp>
      <p:pic>
        <p:nvPicPr>
          <p:cNvPr id="5" name="グラフィックス 4" descr="男性のプロフィール 単色塗りつぶし">
            <a:extLst>
              <a:ext uri="{FF2B5EF4-FFF2-40B4-BE49-F238E27FC236}">
                <a16:creationId xmlns:a16="http://schemas.microsoft.com/office/drawing/2014/main" id="{ACAAA3F3-AD5A-4CD4-B729-8CAC4A43E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539" y="2431774"/>
            <a:ext cx="1994452" cy="1994452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A2AC20A-6435-4949-A5CA-2342BBAF21BA}"/>
              </a:ext>
            </a:extLst>
          </p:cNvPr>
          <p:cNvSpPr/>
          <p:nvPr/>
        </p:nvSpPr>
        <p:spPr>
          <a:xfrm>
            <a:off x="2386240" y="2248229"/>
            <a:ext cx="6342356" cy="13054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チームのために行ったこと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7842670-DD28-4E6C-B921-CCFCA8FE5309}"/>
              </a:ext>
            </a:extLst>
          </p:cNvPr>
          <p:cNvSpPr/>
          <p:nvPr/>
        </p:nvSpPr>
        <p:spPr>
          <a:xfrm>
            <a:off x="2386240" y="699139"/>
            <a:ext cx="6342357" cy="1366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特に力を入れたこと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25B257F-35CD-485F-9218-969B71B06490}"/>
              </a:ext>
            </a:extLst>
          </p:cNvPr>
          <p:cNvSpPr/>
          <p:nvPr/>
        </p:nvSpPr>
        <p:spPr>
          <a:xfrm>
            <a:off x="2502606" y="1246137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特に力を入れたこと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F628276-86FB-449A-B10A-55031854A9C7}"/>
              </a:ext>
            </a:extLst>
          </p:cNvPr>
          <p:cNvSpPr/>
          <p:nvPr/>
        </p:nvSpPr>
        <p:spPr>
          <a:xfrm>
            <a:off x="2378168" y="3691316"/>
            <a:ext cx="6342357" cy="238211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メンバーからの評価</a:t>
            </a:r>
          </a:p>
        </p:txBody>
      </p:sp>
      <p:sp>
        <p:nvSpPr>
          <p:cNvPr id="18" name="吹き出し: 円形 17">
            <a:extLst>
              <a:ext uri="{FF2B5EF4-FFF2-40B4-BE49-F238E27FC236}">
                <a16:creationId xmlns:a16="http://schemas.microsoft.com/office/drawing/2014/main" id="{0FFD383D-FB9A-4919-A37A-5D48114AD4B6}"/>
              </a:ext>
            </a:extLst>
          </p:cNvPr>
          <p:cNvSpPr/>
          <p:nvPr/>
        </p:nvSpPr>
        <p:spPr>
          <a:xfrm>
            <a:off x="2695523" y="4439511"/>
            <a:ext cx="2366682" cy="1206179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吹き出し: 円形 18">
            <a:extLst>
              <a:ext uri="{FF2B5EF4-FFF2-40B4-BE49-F238E27FC236}">
                <a16:creationId xmlns:a16="http://schemas.microsoft.com/office/drawing/2014/main" id="{C40FE76F-BAD9-4A63-9698-21BC126A8952}"/>
              </a:ext>
            </a:extLst>
          </p:cNvPr>
          <p:cNvSpPr/>
          <p:nvPr/>
        </p:nvSpPr>
        <p:spPr>
          <a:xfrm>
            <a:off x="6018493" y="4423052"/>
            <a:ext cx="2366682" cy="1206179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256BBC5-374E-4EEA-AB8B-33F3299F6821}"/>
              </a:ext>
            </a:extLst>
          </p:cNvPr>
          <p:cNvSpPr txBox="1"/>
          <p:nvPr/>
        </p:nvSpPr>
        <p:spPr>
          <a:xfrm>
            <a:off x="165997" y="4423052"/>
            <a:ext cx="2139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田島駿亮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（品質管理）</a:t>
            </a:r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F82E7ADE-0728-4261-8090-A218547D8B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3536" y="784571"/>
            <a:ext cx="618566" cy="618566"/>
          </a:xfrm>
          <a:prstGeom prst="rect">
            <a:avLst/>
          </a:prstGeom>
        </p:spPr>
      </p:pic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0CBFE7F7-1491-4EC2-AD42-655D80924118}"/>
              </a:ext>
            </a:extLst>
          </p:cNvPr>
          <p:cNvSpPr/>
          <p:nvPr/>
        </p:nvSpPr>
        <p:spPr>
          <a:xfrm>
            <a:off x="2502606" y="2797264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特に力を入れたこと</a:t>
            </a:r>
          </a:p>
        </p:txBody>
      </p:sp>
      <p:pic>
        <p:nvPicPr>
          <p:cNvPr id="25" name="グラフィックス 24" descr="アヒル 単色塗りつぶし">
            <a:extLst>
              <a:ext uri="{FF2B5EF4-FFF2-40B4-BE49-F238E27FC236}">
                <a16:creationId xmlns:a16="http://schemas.microsoft.com/office/drawing/2014/main" id="{2E666205-BFD4-4344-B724-85EA67828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6240" y="2282013"/>
            <a:ext cx="618566" cy="61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214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F913079-9D25-4D0D-8B7F-833B1748F424}"/>
              </a:ext>
            </a:extLst>
          </p:cNvPr>
          <p:cNvSpPr/>
          <p:nvPr/>
        </p:nvSpPr>
        <p:spPr>
          <a:xfrm>
            <a:off x="2378169" y="3711388"/>
            <a:ext cx="6342357" cy="2325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今後に向けて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E7FFC5F7-5000-40BC-A1C5-2AA7EA57831B}"/>
              </a:ext>
            </a:extLst>
          </p:cNvPr>
          <p:cNvSpPr/>
          <p:nvPr/>
        </p:nvSpPr>
        <p:spPr>
          <a:xfrm>
            <a:off x="2378169" y="971855"/>
            <a:ext cx="6342357" cy="22743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反省点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</a:rPr>
              <a:t>19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</a:endParaRPr>
          </a:p>
        </p:txBody>
      </p:sp>
      <p:pic>
        <p:nvPicPr>
          <p:cNvPr id="17" name="グラフィックス 16" descr="男性のプロフィール 単色塗りつぶし">
            <a:extLst>
              <a:ext uri="{FF2B5EF4-FFF2-40B4-BE49-F238E27FC236}">
                <a16:creationId xmlns:a16="http://schemas.microsoft.com/office/drawing/2014/main" id="{1D1C027F-5C4F-4847-BA64-94CF784CA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539" y="2431774"/>
            <a:ext cx="1994452" cy="1994452"/>
          </a:xfrm>
          <a:prstGeom prst="rect">
            <a:avLst/>
          </a:prstGeom>
        </p:spPr>
      </p:pic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B295F9F-104D-45DD-9D46-3A9BF7811109}"/>
              </a:ext>
            </a:extLst>
          </p:cNvPr>
          <p:cNvSpPr/>
          <p:nvPr/>
        </p:nvSpPr>
        <p:spPr>
          <a:xfrm>
            <a:off x="2502607" y="1717350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特に力を入れたこと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5060E102-4AC4-4D89-BCF4-16D14C011E8B}"/>
              </a:ext>
            </a:extLst>
          </p:cNvPr>
          <p:cNvSpPr/>
          <p:nvPr/>
        </p:nvSpPr>
        <p:spPr>
          <a:xfrm>
            <a:off x="2502607" y="4529049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特に力を入れたこと</a:t>
            </a:r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E59E279F-C2C2-461F-BD1E-96D29B5FA0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7927" y="1098784"/>
            <a:ext cx="618566" cy="618566"/>
          </a:xfrm>
          <a:prstGeom prst="rect">
            <a:avLst/>
          </a:prstGeom>
        </p:spPr>
      </p:pic>
      <p:pic>
        <p:nvPicPr>
          <p:cNvPr id="23" name="グラフィックス 22" descr="アヒル 単色塗りつぶし">
            <a:extLst>
              <a:ext uri="{FF2B5EF4-FFF2-40B4-BE49-F238E27FC236}">
                <a16:creationId xmlns:a16="http://schemas.microsoft.com/office/drawing/2014/main" id="{F7CC5C46-3DC5-448C-A468-237E19C6DB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40122" y="3841279"/>
            <a:ext cx="618566" cy="618566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3D2AD44-EC2A-4429-81D1-49E61979BF0F}"/>
              </a:ext>
            </a:extLst>
          </p:cNvPr>
          <p:cNvSpPr txBox="1"/>
          <p:nvPr/>
        </p:nvSpPr>
        <p:spPr>
          <a:xfrm>
            <a:off x="165997" y="4423052"/>
            <a:ext cx="2139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田島駿亮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（品質管理）</a:t>
            </a:r>
          </a:p>
        </p:txBody>
      </p:sp>
    </p:spTree>
    <p:extLst>
      <p:ext uri="{BB962C8B-B14F-4D97-AF65-F5344CB8AC3E}">
        <p14:creationId xmlns:p14="http://schemas.microsoft.com/office/powerpoint/2010/main" val="905185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45A6A3-88DA-43A6-A3EF-A240C7C5E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82" y="257624"/>
            <a:ext cx="8079581" cy="960494"/>
          </a:xfrm>
        </p:spPr>
        <p:txBody>
          <a:bodyPr>
            <a:normAutofit/>
          </a:bodyPr>
          <a:lstStyle/>
          <a:p>
            <a:r>
              <a:rPr lang="en-US" altLang="ja-JP" sz="4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TEAM MEMBER</a:t>
            </a:r>
            <a:endParaRPr kumimoji="1" lang="ja-JP" altLang="en-US" sz="4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26E1D2-7C3C-4CBD-8DD9-5F71BA469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088" y="1218118"/>
            <a:ext cx="8421823" cy="530780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乘川和輝</a:t>
            </a:r>
            <a:r>
              <a:rPr lang="ja-JP" altLang="en-US" sz="2800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（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リーダー</a:t>
            </a:r>
            <a:r>
              <a:rPr lang="ja-JP" altLang="en-US" sz="2800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）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　　</a:t>
            </a:r>
            <a:r>
              <a:rPr lang="ja-JP" altLang="en-US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サインポスト</a:t>
            </a:r>
            <a:endParaRPr lang="en-US" altLang="ja-JP" sz="2800" kern="100" dirty="0"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田島駿亮</a:t>
            </a:r>
            <a:r>
              <a:rPr lang="ja-JP" altLang="en-US" sz="2800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（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品質管理</a:t>
            </a:r>
            <a:r>
              <a:rPr lang="ja-JP" altLang="en-US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）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　</a:t>
            </a:r>
            <a:r>
              <a:rPr lang="ja-JP" altLang="en-US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　知識工学</a:t>
            </a:r>
            <a:endParaRPr lang="ja-JP" altLang="ja-JP" sz="2800" kern="100" dirty="0"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影山李穂</a:t>
            </a:r>
            <a:r>
              <a:rPr lang="ja-JP" altLang="en-US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（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構成管理</a:t>
            </a:r>
            <a:r>
              <a:rPr lang="ja-JP" altLang="en-US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）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　</a:t>
            </a:r>
            <a:r>
              <a:rPr lang="ja-JP" altLang="en-US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　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サインポスト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畔柳創一</a:t>
            </a:r>
            <a:r>
              <a:rPr lang="ja-JP" altLang="en-US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（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データベース</a:t>
            </a:r>
            <a:r>
              <a:rPr lang="ja-JP" altLang="en-US" sz="2800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）　　　　オアシス</a:t>
            </a:r>
            <a:endParaRPr lang="ja-JP" altLang="ja-JP" sz="2800" kern="100" dirty="0"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横田結衣</a:t>
            </a:r>
            <a:r>
              <a:rPr lang="ja-JP" altLang="en-US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（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コミュニケーション</a:t>
            </a:r>
            <a:r>
              <a:rPr lang="ja-JP" altLang="en-US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）　デジサイン</a:t>
            </a:r>
            <a:endParaRPr lang="ja-JP" altLang="ja-JP" sz="2800" kern="100" dirty="0"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須田卯月</a:t>
            </a:r>
            <a:r>
              <a:rPr lang="ja-JP" altLang="en-US" sz="2800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（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発表担当</a:t>
            </a:r>
            <a:r>
              <a:rPr lang="ja-JP" altLang="en-US" sz="2800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）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　　</a:t>
            </a:r>
            <a:r>
              <a:rPr lang="ja-JP" altLang="en-US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サインポスト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2B9251E-336C-4E40-90EE-DC9AE06A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92215" y="5359578"/>
            <a:ext cx="2194560" cy="1397039"/>
          </a:xfrm>
        </p:spPr>
        <p:txBody>
          <a:bodyPr/>
          <a:lstStyle/>
          <a:p>
            <a:fld id="{28B3E1AD-D654-41ED-B122-F068B9548232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4171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グラフィックス 20" descr="女性のプロフィール 単色塗りつぶし">
            <a:extLst>
              <a:ext uri="{FF2B5EF4-FFF2-40B4-BE49-F238E27FC236}">
                <a16:creationId xmlns:a16="http://schemas.microsoft.com/office/drawing/2014/main" id="{8B11232C-88F2-4744-A482-E00FBE04D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539" y="2459632"/>
            <a:ext cx="1994452" cy="1994452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</a:rPr>
              <a:t>20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A2AC20A-6435-4949-A5CA-2342BBAF21BA}"/>
              </a:ext>
            </a:extLst>
          </p:cNvPr>
          <p:cNvSpPr/>
          <p:nvPr/>
        </p:nvSpPr>
        <p:spPr>
          <a:xfrm>
            <a:off x="2386240" y="2248229"/>
            <a:ext cx="6342356" cy="13054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チームのために行ったこと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7842670-DD28-4E6C-B921-CCFCA8FE5309}"/>
              </a:ext>
            </a:extLst>
          </p:cNvPr>
          <p:cNvSpPr/>
          <p:nvPr/>
        </p:nvSpPr>
        <p:spPr>
          <a:xfrm>
            <a:off x="2386240" y="699139"/>
            <a:ext cx="6342357" cy="1366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特に力を入れたこと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25B257F-35CD-485F-9218-969B71B06490}"/>
              </a:ext>
            </a:extLst>
          </p:cNvPr>
          <p:cNvSpPr/>
          <p:nvPr/>
        </p:nvSpPr>
        <p:spPr>
          <a:xfrm>
            <a:off x="2502606" y="1246137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特に力を入れたこと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F628276-86FB-449A-B10A-55031854A9C7}"/>
              </a:ext>
            </a:extLst>
          </p:cNvPr>
          <p:cNvSpPr/>
          <p:nvPr/>
        </p:nvSpPr>
        <p:spPr>
          <a:xfrm>
            <a:off x="2378168" y="3691316"/>
            <a:ext cx="6342357" cy="238211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メンバーからの評価</a:t>
            </a:r>
          </a:p>
        </p:txBody>
      </p:sp>
      <p:sp>
        <p:nvSpPr>
          <p:cNvPr id="18" name="吹き出し: 円形 17">
            <a:extLst>
              <a:ext uri="{FF2B5EF4-FFF2-40B4-BE49-F238E27FC236}">
                <a16:creationId xmlns:a16="http://schemas.microsoft.com/office/drawing/2014/main" id="{0FFD383D-FB9A-4919-A37A-5D48114AD4B6}"/>
              </a:ext>
            </a:extLst>
          </p:cNvPr>
          <p:cNvSpPr/>
          <p:nvPr/>
        </p:nvSpPr>
        <p:spPr>
          <a:xfrm>
            <a:off x="2695523" y="4439511"/>
            <a:ext cx="2366682" cy="1206179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吹き出し: 円形 18">
            <a:extLst>
              <a:ext uri="{FF2B5EF4-FFF2-40B4-BE49-F238E27FC236}">
                <a16:creationId xmlns:a16="http://schemas.microsoft.com/office/drawing/2014/main" id="{C40FE76F-BAD9-4A63-9698-21BC126A8952}"/>
              </a:ext>
            </a:extLst>
          </p:cNvPr>
          <p:cNvSpPr/>
          <p:nvPr/>
        </p:nvSpPr>
        <p:spPr>
          <a:xfrm>
            <a:off x="6018493" y="4423052"/>
            <a:ext cx="2366682" cy="1206179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F82E7ADE-0728-4261-8090-A218547D8B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3536" y="784571"/>
            <a:ext cx="618566" cy="618566"/>
          </a:xfrm>
          <a:prstGeom prst="rect">
            <a:avLst/>
          </a:prstGeom>
        </p:spPr>
      </p:pic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0CBFE7F7-1491-4EC2-AD42-655D80924118}"/>
              </a:ext>
            </a:extLst>
          </p:cNvPr>
          <p:cNvSpPr/>
          <p:nvPr/>
        </p:nvSpPr>
        <p:spPr>
          <a:xfrm>
            <a:off x="2502606" y="2797264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特に力を入れたこと</a:t>
            </a:r>
          </a:p>
        </p:txBody>
      </p:sp>
      <p:pic>
        <p:nvPicPr>
          <p:cNvPr id="25" name="グラフィックス 24" descr="アヒル 単色塗りつぶし">
            <a:extLst>
              <a:ext uri="{FF2B5EF4-FFF2-40B4-BE49-F238E27FC236}">
                <a16:creationId xmlns:a16="http://schemas.microsoft.com/office/drawing/2014/main" id="{2E666205-BFD4-4344-B724-85EA67828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6240" y="2282013"/>
            <a:ext cx="618566" cy="618566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9C97C6A-8386-452F-9A78-3E2C48CC4662}"/>
              </a:ext>
            </a:extLst>
          </p:cNvPr>
          <p:cNvSpPr txBox="1"/>
          <p:nvPr/>
        </p:nvSpPr>
        <p:spPr>
          <a:xfrm>
            <a:off x="165997" y="4423052"/>
            <a:ext cx="2139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影山李穂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（構成管理）</a:t>
            </a:r>
          </a:p>
        </p:txBody>
      </p:sp>
    </p:spTree>
    <p:extLst>
      <p:ext uri="{BB962C8B-B14F-4D97-AF65-F5344CB8AC3E}">
        <p14:creationId xmlns:p14="http://schemas.microsoft.com/office/powerpoint/2010/main" val="2769875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F913079-9D25-4D0D-8B7F-833B1748F424}"/>
              </a:ext>
            </a:extLst>
          </p:cNvPr>
          <p:cNvSpPr/>
          <p:nvPr/>
        </p:nvSpPr>
        <p:spPr>
          <a:xfrm>
            <a:off x="2378169" y="3711388"/>
            <a:ext cx="6342357" cy="2325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今後に向けて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E7FFC5F7-5000-40BC-A1C5-2AA7EA57831B}"/>
              </a:ext>
            </a:extLst>
          </p:cNvPr>
          <p:cNvSpPr/>
          <p:nvPr/>
        </p:nvSpPr>
        <p:spPr>
          <a:xfrm>
            <a:off x="2378169" y="971855"/>
            <a:ext cx="6342357" cy="22743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反省点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</a:rPr>
              <a:t>21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B295F9F-104D-45DD-9D46-3A9BF7811109}"/>
              </a:ext>
            </a:extLst>
          </p:cNvPr>
          <p:cNvSpPr/>
          <p:nvPr/>
        </p:nvSpPr>
        <p:spPr>
          <a:xfrm>
            <a:off x="2502607" y="1717350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特に力を入れたこと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5060E102-4AC4-4D89-BCF4-16D14C011E8B}"/>
              </a:ext>
            </a:extLst>
          </p:cNvPr>
          <p:cNvSpPr/>
          <p:nvPr/>
        </p:nvSpPr>
        <p:spPr>
          <a:xfrm>
            <a:off x="2502607" y="4529049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特に力を入れたこと</a:t>
            </a:r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E59E279F-C2C2-461F-BD1E-96D29B5FA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7927" y="1098784"/>
            <a:ext cx="618566" cy="618566"/>
          </a:xfrm>
          <a:prstGeom prst="rect">
            <a:avLst/>
          </a:prstGeom>
        </p:spPr>
      </p:pic>
      <p:pic>
        <p:nvPicPr>
          <p:cNvPr id="23" name="グラフィックス 22" descr="アヒル 単色塗りつぶし">
            <a:extLst>
              <a:ext uri="{FF2B5EF4-FFF2-40B4-BE49-F238E27FC236}">
                <a16:creationId xmlns:a16="http://schemas.microsoft.com/office/drawing/2014/main" id="{F7CC5C46-3DC5-448C-A468-237E19C6D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0122" y="3841279"/>
            <a:ext cx="618566" cy="618566"/>
          </a:xfrm>
          <a:prstGeom prst="rect">
            <a:avLst/>
          </a:prstGeom>
        </p:spPr>
      </p:pic>
      <p:pic>
        <p:nvPicPr>
          <p:cNvPr id="12" name="グラフィックス 11" descr="女性のプロフィール 単色塗りつぶし">
            <a:extLst>
              <a:ext uri="{FF2B5EF4-FFF2-40B4-BE49-F238E27FC236}">
                <a16:creationId xmlns:a16="http://schemas.microsoft.com/office/drawing/2014/main" id="{420C82C3-C4FE-42EE-876E-9B7933175F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539" y="2459632"/>
            <a:ext cx="1994452" cy="1994452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59CC2D0-C813-40A2-BE29-87F2884C4170}"/>
              </a:ext>
            </a:extLst>
          </p:cNvPr>
          <p:cNvSpPr txBox="1"/>
          <p:nvPr/>
        </p:nvSpPr>
        <p:spPr>
          <a:xfrm>
            <a:off x="165997" y="4423052"/>
            <a:ext cx="2139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影山李穂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（構成管理）</a:t>
            </a:r>
          </a:p>
        </p:txBody>
      </p:sp>
    </p:spTree>
    <p:extLst>
      <p:ext uri="{BB962C8B-B14F-4D97-AF65-F5344CB8AC3E}">
        <p14:creationId xmlns:p14="http://schemas.microsoft.com/office/powerpoint/2010/main" val="2234088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</a:rPr>
              <a:t>22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A2AC20A-6435-4949-A5CA-2342BBAF21BA}"/>
              </a:ext>
            </a:extLst>
          </p:cNvPr>
          <p:cNvSpPr/>
          <p:nvPr/>
        </p:nvSpPr>
        <p:spPr>
          <a:xfrm>
            <a:off x="2386240" y="2248229"/>
            <a:ext cx="6342356" cy="13054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チームのために行ったこと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7842670-DD28-4E6C-B921-CCFCA8FE5309}"/>
              </a:ext>
            </a:extLst>
          </p:cNvPr>
          <p:cNvSpPr/>
          <p:nvPr/>
        </p:nvSpPr>
        <p:spPr>
          <a:xfrm>
            <a:off x="2386240" y="699139"/>
            <a:ext cx="6342357" cy="1366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特に力を入れたこと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25B257F-35CD-485F-9218-969B71B06490}"/>
              </a:ext>
            </a:extLst>
          </p:cNvPr>
          <p:cNvSpPr/>
          <p:nvPr/>
        </p:nvSpPr>
        <p:spPr>
          <a:xfrm>
            <a:off x="2502606" y="1246137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特に力を入れたこと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F628276-86FB-449A-B10A-55031854A9C7}"/>
              </a:ext>
            </a:extLst>
          </p:cNvPr>
          <p:cNvSpPr/>
          <p:nvPr/>
        </p:nvSpPr>
        <p:spPr>
          <a:xfrm>
            <a:off x="2378168" y="3691316"/>
            <a:ext cx="6342357" cy="238211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メンバーからの評価</a:t>
            </a:r>
          </a:p>
        </p:txBody>
      </p:sp>
      <p:sp>
        <p:nvSpPr>
          <p:cNvPr id="18" name="吹き出し: 円形 17">
            <a:extLst>
              <a:ext uri="{FF2B5EF4-FFF2-40B4-BE49-F238E27FC236}">
                <a16:creationId xmlns:a16="http://schemas.microsoft.com/office/drawing/2014/main" id="{0FFD383D-FB9A-4919-A37A-5D48114AD4B6}"/>
              </a:ext>
            </a:extLst>
          </p:cNvPr>
          <p:cNvSpPr/>
          <p:nvPr/>
        </p:nvSpPr>
        <p:spPr>
          <a:xfrm>
            <a:off x="2695523" y="4439511"/>
            <a:ext cx="2366682" cy="1206179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吹き出し: 円形 18">
            <a:extLst>
              <a:ext uri="{FF2B5EF4-FFF2-40B4-BE49-F238E27FC236}">
                <a16:creationId xmlns:a16="http://schemas.microsoft.com/office/drawing/2014/main" id="{C40FE76F-BAD9-4A63-9698-21BC126A8952}"/>
              </a:ext>
            </a:extLst>
          </p:cNvPr>
          <p:cNvSpPr/>
          <p:nvPr/>
        </p:nvSpPr>
        <p:spPr>
          <a:xfrm>
            <a:off x="6018493" y="4423052"/>
            <a:ext cx="2366682" cy="1206179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F82E7ADE-0728-4261-8090-A218547D8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3536" y="784571"/>
            <a:ext cx="618566" cy="618566"/>
          </a:xfrm>
          <a:prstGeom prst="rect">
            <a:avLst/>
          </a:prstGeom>
        </p:spPr>
      </p:pic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0CBFE7F7-1491-4EC2-AD42-655D80924118}"/>
              </a:ext>
            </a:extLst>
          </p:cNvPr>
          <p:cNvSpPr/>
          <p:nvPr/>
        </p:nvSpPr>
        <p:spPr>
          <a:xfrm>
            <a:off x="2502606" y="2797264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特に力を入れたこと</a:t>
            </a:r>
          </a:p>
        </p:txBody>
      </p:sp>
      <p:pic>
        <p:nvPicPr>
          <p:cNvPr id="25" name="グラフィックス 24" descr="アヒル 単色塗りつぶし">
            <a:extLst>
              <a:ext uri="{FF2B5EF4-FFF2-40B4-BE49-F238E27FC236}">
                <a16:creationId xmlns:a16="http://schemas.microsoft.com/office/drawing/2014/main" id="{2E666205-BFD4-4344-B724-85EA67828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6240" y="2282013"/>
            <a:ext cx="618566" cy="618566"/>
          </a:xfrm>
          <a:prstGeom prst="rect">
            <a:avLst/>
          </a:prstGeom>
        </p:spPr>
      </p:pic>
      <p:pic>
        <p:nvPicPr>
          <p:cNvPr id="15" name="グラフィックス 14" descr="男性のプロフィール 単色塗りつぶし">
            <a:extLst>
              <a:ext uri="{FF2B5EF4-FFF2-40B4-BE49-F238E27FC236}">
                <a16:creationId xmlns:a16="http://schemas.microsoft.com/office/drawing/2014/main" id="{5539A9DE-23A6-4C70-8B77-32A6302188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539" y="2431774"/>
            <a:ext cx="1994452" cy="1994452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B9AFF01-ABE5-4158-A8FB-48D74D030362}"/>
              </a:ext>
            </a:extLst>
          </p:cNvPr>
          <p:cNvSpPr txBox="1"/>
          <p:nvPr/>
        </p:nvSpPr>
        <p:spPr>
          <a:xfrm>
            <a:off x="165997" y="4423052"/>
            <a:ext cx="2139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畔柳創一</a:t>
            </a:r>
            <a:r>
              <a:rPr lang="ja-JP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（</a:t>
            </a:r>
            <a:r>
              <a:rPr lang="en-US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DB</a:t>
            </a:r>
            <a:r>
              <a:rPr lang="ja-JP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）</a:t>
            </a:r>
            <a:r>
              <a:rPr lang="ja-JP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</a:t>
            </a:r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050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F913079-9D25-4D0D-8B7F-833B1748F424}"/>
              </a:ext>
            </a:extLst>
          </p:cNvPr>
          <p:cNvSpPr/>
          <p:nvPr/>
        </p:nvSpPr>
        <p:spPr>
          <a:xfrm>
            <a:off x="2378169" y="3711388"/>
            <a:ext cx="6342357" cy="2325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今後に向けて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E7FFC5F7-5000-40BC-A1C5-2AA7EA57831B}"/>
              </a:ext>
            </a:extLst>
          </p:cNvPr>
          <p:cNvSpPr/>
          <p:nvPr/>
        </p:nvSpPr>
        <p:spPr>
          <a:xfrm>
            <a:off x="2378169" y="971855"/>
            <a:ext cx="6342357" cy="22743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反省点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</a:rPr>
              <a:t>23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B295F9F-104D-45DD-9D46-3A9BF7811109}"/>
              </a:ext>
            </a:extLst>
          </p:cNvPr>
          <p:cNvSpPr/>
          <p:nvPr/>
        </p:nvSpPr>
        <p:spPr>
          <a:xfrm>
            <a:off x="2502607" y="1717350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特に力を入れたこと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5060E102-4AC4-4D89-BCF4-16D14C011E8B}"/>
              </a:ext>
            </a:extLst>
          </p:cNvPr>
          <p:cNvSpPr/>
          <p:nvPr/>
        </p:nvSpPr>
        <p:spPr>
          <a:xfrm>
            <a:off x="2502607" y="4529049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特に力を入れたこと</a:t>
            </a:r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E59E279F-C2C2-461F-BD1E-96D29B5FA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7927" y="1098784"/>
            <a:ext cx="618566" cy="618566"/>
          </a:xfrm>
          <a:prstGeom prst="rect">
            <a:avLst/>
          </a:prstGeom>
        </p:spPr>
      </p:pic>
      <p:pic>
        <p:nvPicPr>
          <p:cNvPr id="23" name="グラフィックス 22" descr="アヒル 単色塗りつぶし">
            <a:extLst>
              <a:ext uri="{FF2B5EF4-FFF2-40B4-BE49-F238E27FC236}">
                <a16:creationId xmlns:a16="http://schemas.microsoft.com/office/drawing/2014/main" id="{F7CC5C46-3DC5-448C-A468-237E19C6D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0122" y="3841279"/>
            <a:ext cx="618566" cy="618566"/>
          </a:xfrm>
          <a:prstGeom prst="rect">
            <a:avLst/>
          </a:prstGeom>
        </p:spPr>
      </p:pic>
      <p:pic>
        <p:nvPicPr>
          <p:cNvPr id="12" name="グラフィックス 11" descr="男性のプロフィール 単色塗りつぶし">
            <a:extLst>
              <a:ext uri="{FF2B5EF4-FFF2-40B4-BE49-F238E27FC236}">
                <a16:creationId xmlns:a16="http://schemas.microsoft.com/office/drawing/2014/main" id="{C6E18C4D-2831-4690-9984-5FFFAC6175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539" y="2431774"/>
            <a:ext cx="1994452" cy="1994452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16F763B-AD40-4E39-899F-9C07D1D37329}"/>
              </a:ext>
            </a:extLst>
          </p:cNvPr>
          <p:cNvSpPr txBox="1"/>
          <p:nvPr/>
        </p:nvSpPr>
        <p:spPr>
          <a:xfrm>
            <a:off x="165997" y="4423052"/>
            <a:ext cx="2139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畔柳創一</a:t>
            </a:r>
            <a:r>
              <a:rPr lang="ja-JP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（</a:t>
            </a:r>
            <a:r>
              <a:rPr lang="en-US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DB</a:t>
            </a:r>
            <a:r>
              <a:rPr lang="ja-JP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）</a:t>
            </a:r>
            <a:r>
              <a:rPr lang="ja-JP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</a:t>
            </a:r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9175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</a:rPr>
              <a:t>24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A2AC20A-6435-4949-A5CA-2342BBAF21BA}"/>
              </a:ext>
            </a:extLst>
          </p:cNvPr>
          <p:cNvSpPr/>
          <p:nvPr/>
        </p:nvSpPr>
        <p:spPr>
          <a:xfrm>
            <a:off x="2386240" y="2248229"/>
            <a:ext cx="6342356" cy="13054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チームのために行ったこと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7842670-DD28-4E6C-B921-CCFCA8FE5309}"/>
              </a:ext>
            </a:extLst>
          </p:cNvPr>
          <p:cNvSpPr/>
          <p:nvPr/>
        </p:nvSpPr>
        <p:spPr>
          <a:xfrm>
            <a:off x="2386240" y="699139"/>
            <a:ext cx="6342357" cy="1366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特に力を入れたこと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25B257F-35CD-485F-9218-969B71B06490}"/>
              </a:ext>
            </a:extLst>
          </p:cNvPr>
          <p:cNvSpPr/>
          <p:nvPr/>
        </p:nvSpPr>
        <p:spPr>
          <a:xfrm>
            <a:off x="2502606" y="1246137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特に力を入れたこと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F628276-86FB-449A-B10A-55031854A9C7}"/>
              </a:ext>
            </a:extLst>
          </p:cNvPr>
          <p:cNvSpPr/>
          <p:nvPr/>
        </p:nvSpPr>
        <p:spPr>
          <a:xfrm>
            <a:off x="2378168" y="3691316"/>
            <a:ext cx="6342357" cy="238211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メンバーからの評価</a:t>
            </a:r>
          </a:p>
        </p:txBody>
      </p:sp>
      <p:sp>
        <p:nvSpPr>
          <p:cNvPr id="18" name="吹き出し: 円形 17">
            <a:extLst>
              <a:ext uri="{FF2B5EF4-FFF2-40B4-BE49-F238E27FC236}">
                <a16:creationId xmlns:a16="http://schemas.microsoft.com/office/drawing/2014/main" id="{0FFD383D-FB9A-4919-A37A-5D48114AD4B6}"/>
              </a:ext>
            </a:extLst>
          </p:cNvPr>
          <p:cNvSpPr/>
          <p:nvPr/>
        </p:nvSpPr>
        <p:spPr>
          <a:xfrm>
            <a:off x="2695523" y="4439511"/>
            <a:ext cx="2366682" cy="1206179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吹き出し: 円形 18">
            <a:extLst>
              <a:ext uri="{FF2B5EF4-FFF2-40B4-BE49-F238E27FC236}">
                <a16:creationId xmlns:a16="http://schemas.microsoft.com/office/drawing/2014/main" id="{C40FE76F-BAD9-4A63-9698-21BC126A8952}"/>
              </a:ext>
            </a:extLst>
          </p:cNvPr>
          <p:cNvSpPr/>
          <p:nvPr/>
        </p:nvSpPr>
        <p:spPr>
          <a:xfrm>
            <a:off x="6018493" y="4423052"/>
            <a:ext cx="2366682" cy="1206179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F82E7ADE-0728-4261-8090-A218547D8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3536" y="784571"/>
            <a:ext cx="618566" cy="618566"/>
          </a:xfrm>
          <a:prstGeom prst="rect">
            <a:avLst/>
          </a:prstGeom>
        </p:spPr>
      </p:pic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0CBFE7F7-1491-4EC2-AD42-655D80924118}"/>
              </a:ext>
            </a:extLst>
          </p:cNvPr>
          <p:cNvSpPr/>
          <p:nvPr/>
        </p:nvSpPr>
        <p:spPr>
          <a:xfrm>
            <a:off x="2502606" y="2797264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特に力を入れたこと</a:t>
            </a:r>
          </a:p>
        </p:txBody>
      </p:sp>
      <p:pic>
        <p:nvPicPr>
          <p:cNvPr id="25" name="グラフィックス 24" descr="アヒル 単色塗りつぶし">
            <a:extLst>
              <a:ext uri="{FF2B5EF4-FFF2-40B4-BE49-F238E27FC236}">
                <a16:creationId xmlns:a16="http://schemas.microsoft.com/office/drawing/2014/main" id="{2E666205-BFD4-4344-B724-85EA67828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6240" y="2282013"/>
            <a:ext cx="618566" cy="618566"/>
          </a:xfrm>
          <a:prstGeom prst="rect">
            <a:avLst/>
          </a:prstGeom>
        </p:spPr>
      </p:pic>
      <p:pic>
        <p:nvPicPr>
          <p:cNvPr id="15" name="グラフィックス 14" descr="女性のプロフィール 単色塗りつぶし">
            <a:extLst>
              <a:ext uri="{FF2B5EF4-FFF2-40B4-BE49-F238E27FC236}">
                <a16:creationId xmlns:a16="http://schemas.microsoft.com/office/drawing/2014/main" id="{C702F239-59A6-47EF-9376-1C2BC270C1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539" y="2459632"/>
            <a:ext cx="1994452" cy="1994452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3E931C3-B66D-4BA2-8E12-1F48892267F8}"/>
              </a:ext>
            </a:extLst>
          </p:cNvPr>
          <p:cNvSpPr txBox="1"/>
          <p:nvPr/>
        </p:nvSpPr>
        <p:spPr>
          <a:xfrm>
            <a:off x="165997" y="4423052"/>
            <a:ext cx="2139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横田結衣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（コミュ）</a:t>
            </a:r>
          </a:p>
        </p:txBody>
      </p:sp>
    </p:spTree>
    <p:extLst>
      <p:ext uri="{BB962C8B-B14F-4D97-AF65-F5344CB8AC3E}">
        <p14:creationId xmlns:p14="http://schemas.microsoft.com/office/powerpoint/2010/main" val="1714345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F913079-9D25-4D0D-8B7F-833B1748F424}"/>
              </a:ext>
            </a:extLst>
          </p:cNvPr>
          <p:cNvSpPr/>
          <p:nvPr/>
        </p:nvSpPr>
        <p:spPr>
          <a:xfrm>
            <a:off x="2378169" y="3711388"/>
            <a:ext cx="6342357" cy="2325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今後に向けて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E7FFC5F7-5000-40BC-A1C5-2AA7EA57831B}"/>
              </a:ext>
            </a:extLst>
          </p:cNvPr>
          <p:cNvSpPr/>
          <p:nvPr/>
        </p:nvSpPr>
        <p:spPr>
          <a:xfrm>
            <a:off x="2378169" y="971855"/>
            <a:ext cx="6342357" cy="22743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反省点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</a:rPr>
              <a:t>25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B295F9F-104D-45DD-9D46-3A9BF7811109}"/>
              </a:ext>
            </a:extLst>
          </p:cNvPr>
          <p:cNvSpPr/>
          <p:nvPr/>
        </p:nvSpPr>
        <p:spPr>
          <a:xfrm>
            <a:off x="2502607" y="1717350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特に力を入れたこと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5060E102-4AC4-4D89-BCF4-16D14C011E8B}"/>
              </a:ext>
            </a:extLst>
          </p:cNvPr>
          <p:cNvSpPr/>
          <p:nvPr/>
        </p:nvSpPr>
        <p:spPr>
          <a:xfrm>
            <a:off x="2502607" y="4529049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特に力を入れたこと</a:t>
            </a:r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E59E279F-C2C2-461F-BD1E-96D29B5FA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7927" y="1098784"/>
            <a:ext cx="618566" cy="618566"/>
          </a:xfrm>
          <a:prstGeom prst="rect">
            <a:avLst/>
          </a:prstGeom>
        </p:spPr>
      </p:pic>
      <p:pic>
        <p:nvPicPr>
          <p:cNvPr id="23" name="グラフィックス 22" descr="アヒル 単色塗りつぶし">
            <a:extLst>
              <a:ext uri="{FF2B5EF4-FFF2-40B4-BE49-F238E27FC236}">
                <a16:creationId xmlns:a16="http://schemas.microsoft.com/office/drawing/2014/main" id="{F7CC5C46-3DC5-448C-A468-237E19C6D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0122" y="3841279"/>
            <a:ext cx="618566" cy="618566"/>
          </a:xfrm>
          <a:prstGeom prst="rect">
            <a:avLst/>
          </a:prstGeom>
        </p:spPr>
      </p:pic>
      <p:pic>
        <p:nvPicPr>
          <p:cNvPr id="12" name="グラフィックス 11" descr="女性のプロフィール 単色塗りつぶし">
            <a:extLst>
              <a:ext uri="{FF2B5EF4-FFF2-40B4-BE49-F238E27FC236}">
                <a16:creationId xmlns:a16="http://schemas.microsoft.com/office/drawing/2014/main" id="{11AED34D-6AA3-4909-A460-73E10E1FF5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539" y="2459632"/>
            <a:ext cx="1994452" cy="1994452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7BF749B-877F-4AE9-86D0-EBC76289389B}"/>
              </a:ext>
            </a:extLst>
          </p:cNvPr>
          <p:cNvSpPr txBox="1"/>
          <p:nvPr/>
        </p:nvSpPr>
        <p:spPr>
          <a:xfrm>
            <a:off x="165997" y="4423052"/>
            <a:ext cx="2139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横田結衣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（コミュ）</a:t>
            </a:r>
          </a:p>
        </p:txBody>
      </p:sp>
    </p:spTree>
    <p:extLst>
      <p:ext uri="{BB962C8B-B14F-4D97-AF65-F5344CB8AC3E}">
        <p14:creationId xmlns:p14="http://schemas.microsoft.com/office/powerpoint/2010/main" val="9243151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</a:rPr>
              <a:t>26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A2AC20A-6435-4949-A5CA-2342BBAF21BA}"/>
              </a:ext>
            </a:extLst>
          </p:cNvPr>
          <p:cNvSpPr/>
          <p:nvPr/>
        </p:nvSpPr>
        <p:spPr>
          <a:xfrm>
            <a:off x="2386240" y="2248229"/>
            <a:ext cx="6342356" cy="13054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チームのために行ったこと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7842670-DD28-4E6C-B921-CCFCA8FE5309}"/>
              </a:ext>
            </a:extLst>
          </p:cNvPr>
          <p:cNvSpPr/>
          <p:nvPr/>
        </p:nvSpPr>
        <p:spPr>
          <a:xfrm>
            <a:off x="2386240" y="699139"/>
            <a:ext cx="6342357" cy="1366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特に力を入れたこと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25B257F-35CD-485F-9218-969B71B06490}"/>
              </a:ext>
            </a:extLst>
          </p:cNvPr>
          <p:cNvSpPr/>
          <p:nvPr/>
        </p:nvSpPr>
        <p:spPr>
          <a:xfrm>
            <a:off x="2502606" y="1246137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特に力を入れたこと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F628276-86FB-449A-B10A-55031854A9C7}"/>
              </a:ext>
            </a:extLst>
          </p:cNvPr>
          <p:cNvSpPr/>
          <p:nvPr/>
        </p:nvSpPr>
        <p:spPr>
          <a:xfrm>
            <a:off x="2378168" y="3691316"/>
            <a:ext cx="6342357" cy="238211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メンバーからの評価</a:t>
            </a:r>
          </a:p>
        </p:txBody>
      </p:sp>
      <p:sp>
        <p:nvSpPr>
          <p:cNvPr id="18" name="吹き出し: 円形 17">
            <a:extLst>
              <a:ext uri="{FF2B5EF4-FFF2-40B4-BE49-F238E27FC236}">
                <a16:creationId xmlns:a16="http://schemas.microsoft.com/office/drawing/2014/main" id="{0FFD383D-FB9A-4919-A37A-5D48114AD4B6}"/>
              </a:ext>
            </a:extLst>
          </p:cNvPr>
          <p:cNvSpPr/>
          <p:nvPr/>
        </p:nvSpPr>
        <p:spPr>
          <a:xfrm>
            <a:off x="2695523" y="4439511"/>
            <a:ext cx="2366682" cy="1206179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吹き出し: 円形 18">
            <a:extLst>
              <a:ext uri="{FF2B5EF4-FFF2-40B4-BE49-F238E27FC236}">
                <a16:creationId xmlns:a16="http://schemas.microsoft.com/office/drawing/2014/main" id="{C40FE76F-BAD9-4A63-9698-21BC126A8952}"/>
              </a:ext>
            </a:extLst>
          </p:cNvPr>
          <p:cNvSpPr/>
          <p:nvPr/>
        </p:nvSpPr>
        <p:spPr>
          <a:xfrm>
            <a:off x="6018493" y="4423052"/>
            <a:ext cx="2366682" cy="1206179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F82E7ADE-0728-4261-8090-A218547D8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3536" y="784571"/>
            <a:ext cx="618566" cy="618566"/>
          </a:xfrm>
          <a:prstGeom prst="rect">
            <a:avLst/>
          </a:prstGeom>
        </p:spPr>
      </p:pic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0CBFE7F7-1491-4EC2-AD42-655D80924118}"/>
              </a:ext>
            </a:extLst>
          </p:cNvPr>
          <p:cNvSpPr/>
          <p:nvPr/>
        </p:nvSpPr>
        <p:spPr>
          <a:xfrm>
            <a:off x="2502606" y="2797264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特に力を入れたこと</a:t>
            </a:r>
          </a:p>
        </p:txBody>
      </p:sp>
      <p:pic>
        <p:nvPicPr>
          <p:cNvPr id="25" name="グラフィックス 24" descr="アヒル 単色塗りつぶし">
            <a:extLst>
              <a:ext uri="{FF2B5EF4-FFF2-40B4-BE49-F238E27FC236}">
                <a16:creationId xmlns:a16="http://schemas.microsoft.com/office/drawing/2014/main" id="{2E666205-BFD4-4344-B724-85EA67828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6240" y="2282013"/>
            <a:ext cx="618566" cy="618566"/>
          </a:xfrm>
          <a:prstGeom prst="rect">
            <a:avLst/>
          </a:prstGeom>
        </p:spPr>
      </p:pic>
      <p:pic>
        <p:nvPicPr>
          <p:cNvPr id="15" name="グラフィックス 14" descr="女性のプロフィール 単色塗りつぶし">
            <a:extLst>
              <a:ext uri="{FF2B5EF4-FFF2-40B4-BE49-F238E27FC236}">
                <a16:creationId xmlns:a16="http://schemas.microsoft.com/office/drawing/2014/main" id="{C702F239-59A6-47EF-9376-1C2BC270C1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539" y="2459632"/>
            <a:ext cx="1994452" cy="1994452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3E931C3-B66D-4BA2-8E12-1F48892267F8}"/>
              </a:ext>
            </a:extLst>
          </p:cNvPr>
          <p:cNvSpPr txBox="1"/>
          <p:nvPr/>
        </p:nvSpPr>
        <p:spPr>
          <a:xfrm>
            <a:off x="165997" y="4423052"/>
            <a:ext cx="2139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須田卯月</a:t>
            </a:r>
            <a:endParaRPr lang="en-US" altLang="ja-JP" sz="240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（発表）</a:t>
            </a:r>
          </a:p>
        </p:txBody>
      </p:sp>
    </p:spTree>
    <p:extLst>
      <p:ext uri="{BB962C8B-B14F-4D97-AF65-F5344CB8AC3E}">
        <p14:creationId xmlns:p14="http://schemas.microsoft.com/office/powerpoint/2010/main" val="29689437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F913079-9D25-4D0D-8B7F-833B1748F424}"/>
              </a:ext>
            </a:extLst>
          </p:cNvPr>
          <p:cNvSpPr/>
          <p:nvPr/>
        </p:nvSpPr>
        <p:spPr>
          <a:xfrm>
            <a:off x="2378169" y="3711388"/>
            <a:ext cx="6342357" cy="2325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今後に向けて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E7FFC5F7-5000-40BC-A1C5-2AA7EA57831B}"/>
              </a:ext>
            </a:extLst>
          </p:cNvPr>
          <p:cNvSpPr/>
          <p:nvPr/>
        </p:nvSpPr>
        <p:spPr>
          <a:xfrm>
            <a:off x="2378169" y="971855"/>
            <a:ext cx="6342357" cy="22743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反省点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</a:rPr>
              <a:t>27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B295F9F-104D-45DD-9D46-3A9BF7811109}"/>
              </a:ext>
            </a:extLst>
          </p:cNvPr>
          <p:cNvSpPr/>
          <p:nvPr/>
        </p:nvSpPr>
        <p:spPr>
          <a:xfrm>
            <a:off x="2502607" y="1717350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特に力を入れたこと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5060E102-4AC4-4D89-BCF4-16D14C011E8B}"/>
              </a:ext>
            </a:extLst>
          </p:cNvPr>
          <p:cNvSpPr/>
          <p:nvPr/>
        </p:nvSpPr>
        <p:spPr>
          <a:xfrm>
            <a:off x="2502607" y="4529049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特に力を入れたこと</a:t>
            </a:r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E59E279F-C2C2-461F-BD1E-96D29B5FA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7927" y="1098784"/>
            <a:ext cx="618566" cy="618566"/>
          </a:xfrm>
          <a:prstGeom prst="rect">
            <a:avLst/>
          </a:prstGeom>
        </p:spPr>
      </p:pic>
      <p:pic>
        <p:nvPicPr>
          <p:cNvPr id="23" name="グラフィックス 22" descr="アヒル 単色塗りつぶし">
            <a:extLst>
              <a:ext uri="{FF2B5EF4-FFF2-40B4-BE49-F238E27FC236}">
                <a16:creationId xmlns:a16="http://schemas.microsoft.com/office/drawing/2014/main" id="{F7CC5C46-3DC5-448C-A468-237E19C6D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0122" y="3841279"/>
            <a:ext cx="618566" cy="618566"/>
          </a:xfrm>
          <a:prstGeom prst="rect">
            <a:avLst/>
          </a:prstGeom>
        </p:spPr>
      </p:pic>
      <p:pic>
        <p:nvPicPr>
          <p:cNvPr id="12" name="グラフィックス 11" descr="女性のプロフィール 単色塗りつぶし">
            <a:extLst>
              <a:ext uri="{FF2B5EF4-FFF2-40B4-BE49-F238E27FC236}">
                <a16:creationId xmlns:a16="http://schemas.microsoft.com/office/drawing/2014/main" id="{11AED34D-6AA3-4909-A460-73E10E1FF5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539" y="2459632"/>
            <a:ext cx="1994452" cy="1994452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737EE79-969E-4F19-8135-8231684B65D6}"/>
              </a:ext>
            </a:extLst>
          </p:cNvPr>
          <p:cNvSpPr txBox="1"/>
          <p:nvPr/>
        </p:nvSpPr>
        <p:spPr>
          <a:xfrm>
            <a:off x="165997" y="4423052"/>
            <a:ext cx="2139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須田卯月</a:t>
            </a:r>
            <a:endParaRPr lang="en-US" altLang="ja-JP" sz="240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（発表）</a:t>
            </a:r>
          </a:p>
        </p:txBody>
      </p:sp>
    </p:spTree>
    <p:extLst>
      <p:ext uri="{BB962C8B-B14F-4D97-AF65-F5344CB8AC3E}">
        <p14:creationId xmlns:p14="http://schemas.microsoft.com/office/powerpoint/2010/main" val="10854298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A778E0B4-7A17-4E3F-8D01-F1F9A48EE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7845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626A66-1FD7-4EE6-A6C8-9B7BA0C9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707" y="235613"/>
            <a:ext cx="8079581" cy="863885"/>
          </a:xfrm>
        </p:spPr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アジェンダ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5E61E18-E0FF-4789-B846-542D3BDD545C}"/>
              </a:ext>
            </a:extLst>
          </p:cNvPr>
          <p:cNvSpPr/>
          <p:nvPr/>
        </p:nvSpPr>
        <p:spPr>
          <a:xfrm>
            <a:off x="615002" y="1327811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</a:t>
            </a:r>
            <a:r>
              <a:rPr lang="ja-JP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チームの概要</a:t>
            </a:r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AF80DF13-54D4-4295-8DBD-60C26A1B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4980" y="5359578"/>
            <a:ext cx="2194560" cy="1397039"/>
          </a:xfrm>
        </p:spPr>
        <p:txBody>
          <a:bodyPr anchor="ctr"/>
          <a:lstStyle/>
          <a:p>
            <a:fld id="{28B3E1AD-D654-41ED-B122-F068B9548232}" type="slidenum">
              <a:rPr kumimoji="1" lang="ja-JP" altLang="en-US" sz="6600" smtClean="0"/>
              <a:t>3</a:t>
            </a:fld>
            <a:endParaRPr kumimoji="1" lang="ja-JP" altLang="en-US" sz="660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5EF31FC2-2F52-4D5B-906E-753D3EF88EF6}"/>
              </a:ext>
            </a:extLst>
          </p:cNvPr>
          <p:cNvSpPr/>
          <p:nvPr/>
        </p:nvSpPr>
        <p:spPr>
          <a:xfrm>
            <a:off x="615002" y="2225245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2.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製作物について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AEA83588-56D7-4940-B360-E91119207452}"/>
              </a:ext>
            </a:extLst>
          </p:cNvPr>
          <p:cNvSpPr/>
          <p:nvPr/>
        </p:nvSpPr>
        <p:spPr>
          <a:xfrm>
            <a:off x="615001" y="311264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3.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デモンストレーション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5A939795-3DDA-40FC-B854-56CC9E54B4F8}"/>
              </a:ext>
            </a:extLst>
          </p:cNvPr>
          <p:cNvSpPr/>
          <p:nvPr/>
        </p:nvSpPr>
        <p:spPr>
          <a:xfrm>
            <a:off x="615001" y="4010081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4.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期待できる効果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8B1C7689-CB01-47A0-BF74-E914F8F0EC3D}"/>
              </a:ext>
            </a:extLst>
          </p:cNvPr>
          <p:cNvSpPr/>
          <p:nvPr/>
        </p:nvSpPr>
        <p:spPr>
          <a:xfrm>
            <a:off x="615001" y="486539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5.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個々の成長・感想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460F04A2-8F78-4E7D-971A-AA72042386EE}"/>
              </a:ext>
            </a:extLst>
          </p:cNvPr>
          <p:cNvSpPr/>
          <p:nvPr/>
        </p:nvSpPr>
        <p:spPr>
          <a:xfrm>
            <a:off x="615001" y="572909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6.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まとめ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949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626A66-1FD7-4EE6-A6C8-9B7BA0C9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707" y="266610"/>
            <a:ext cx="8079581" cy="863885"/>
          </a:xfrm>
        </p:spPr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アジェンダ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5E61E18-E0FF-4789-B846-542D3BDD545C}"/>
              </a:ext>
            </a:extLst>
          </p:cNvPr>
          <p:cNvSpPr/>
          <p:nvPr/>
        </p:nvSpPr>
        <p:spPr>
          <a:xfrm>
            <a:off x="615002" y="1327811"/>
            <a:ext cx="7913995" cy="658000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600" b="1" kern="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</a:t>
            </a:r>
            <a:r>
              <a:rPr lang="ja-JP" altLang="ja-JP" sz="3600" b="1" kern="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チームの概要</a:t>
            </a:r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AF80DF13-54D4-4295-8DBD-60C26A1B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4980" y="5359578"/>
            <a:ext cx="2194560" cy="1397039"/>
          </a:xfrm>
        </p:spPr>
        <p:txBody>
          <a:bodyPr/>
          <a:lstStyle/>
          <a:p>
            <a:fld id="{28B3E1AD-D654-41ED-B122-F068B9548232}" type="slidenum">
              <a:rPr kumimoji="1" lang="ja-JP" altLang="en-US" sz="5400" smtClean="0"/>
              <a:t>4</a:t>
            </a:fld>
            <a:endParaRPr kumimoji="1" lang="ja-JP" altLang="en-US" sz="540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5EF31FC2-2F52-4D5B-906E-753D3EF88EF6}"/>
              </a:ext>
            </a:extLst>
          </p:cNvPr>
          <p:cNvSpPr/>
          <p:nvPr/>
        </p:nvSpPr>
        <p:spPr>
          <a:xfrm>
            <a:off x="615002" y="2225245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2.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製作物について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AEA83588-56D7-4940-B360-E91119207452}"/>
              </a:ext>
            </a:extLst>
          </p:cNvPr>
          <p:cNvSpPr/>
          <p:nvPr/>
        </p:nvSpPr>
        <p:spPr>
          <a:xfrm>
            <a:off x="615001" y="311264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3.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デモンストレーション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5A939795-3DDA-40FC-B854-56CC9E54B4F8}"/>
              </a:ext>
            </a:extLst>
          </p:cNvPr>
          <p:cNvSpPr/>
          <p:nvPr/>
        </p:nvSpPr>
        <p:spPr>
          <a:xfrm>
            <a:off x="615001" y="4010081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4.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期待できる効果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8B1C7689-CB01-47A0-BF74-E914F8F0EC3D}"/>
              </a:ext>
            </a:extLst>
          </p:cNvPr>
          <p:cNvSpPr/>
          <p:nvPr/>
        </p:nvSpPr>
        <p:spPr>
          <a:xfrm>
            <a:off x="615001" y="486539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5.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個々の成長・感想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460F04A2-8F78-4E7D-971A-AA72042386EE}"/>
              </a:ext>
            </a:extLst>
          </p:cNvPr>
          <p:cNvSpPr/>
          <p:nvPr/>
        </p:nvSpPr>
        <p:spPr>
          <a:xfrm>
            <a:off x="615001" y="572909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6.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まとめ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456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842D96BF-D36D-4772-A9BD-45D828AE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3" name="テキスト ボックス 5">
            <a:extLst>
              <a:ext uri="{FF2B5EF4-FFF2-40B4-BE49-F238E27FC236}">
                <a16:creationId xmlns:a16="http://schemas.microsoft.com/office/drawing/2014/main" id="{0B20079D-19EA-407F-A52A-9D5D9F818308}"/>
              </a:ext>
            </a:extLst>
          </p:cNvPr>
          <p:cNvSpPr txBox="1"/>
          <p:nvPr/>
        </p:nvSpPr>
        <p:spPr>
          <a:xfrm>
            <a:off x="2648267" y="2461260"/>
            <a:ext cx="3847465" cy="193548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666750" indent="-666750" algn="just"/>
            <a:r>
              <a:rPr lang="ja-JP" sz="1050" u="sng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チームについて　　　　　　　　　　　　　　　　　　　　　</a:t>
            </a:r>
            <a:endParaRPr lang="ja-JP" sz="105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1016635" indent="-1016635" algn="ctr"/>
            <a:r>
              <a:rPr lang="en-US" sz="1600" b="1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Gar gar bird</a:t>
            </a:r>
            <a:r>
              <a:rPr lang="en-US" sz="1600" b="1" kern="100">
                <a:effectLst/>
                <a:latin typeface="Segoe UI Emoji" panose="020B0502040204020203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🐤</a:t>
            </a:r>
            <a:endParaRPr lang="ja-JP" sz="105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667385" indent="-667385" algn="just"/>
            <a:r>
              <a:rPr lang="ja-JP" sz="1050" b="1" kern="100">
                <a:effectLst/>
                <a:latin typeface="Segoe UI Emoji" panose="020B0502040204020203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　　　　　　　　　　　　　　</a:t>
            </a:r>
            <a:endParaRPr lang="ja-JP" sz="105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666750" indent="-666750" algn="ctr"/>
            <a:r>
              <a:rPr lang="ja-JP" sz="1050" kern="100">
                <a:effectLst/>
                <a:latin typeface="Segoe UI Emoji" panose="020B0502040204020203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出川イングリッシュから命名</a:t>
            </a:r>
            <a:endParaRPr lang="ja-JP" sz="105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666750" indent="-666750" algn="ctr"/>
            <a:r>
              <a:rPr lang="ja-JP" sz="105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　　　　　　</a:t>
            </a:r>
            <a:r>
              <a:rPr lang="ja-JP" sz="1050" b="1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　　　　　　　　　　　</a:t>
            </a:r>
            <a:endParaRPr lang="ja-JP" sz="105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667385" indent="-667385" algn="ctr"/>
            <a:r>
              <a:rPr lang="ja-JP" sz="1050" b="1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　　　　　　　　　　　　</a:t>
            </a:r>
            <a:endParaRPr lang="ja-JP" sz="105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667385" indent="-667385" algn="ctr"/>
            <a:r>
              <a:rPr lang="en-US" sz="1050" b="1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 </a:t>
            </a:r>
            <a:endParaRPr lang="ja-JP" sz="105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667385" indent="-667385" algn="ctr"/>
            <a:r>
              <a:rPr lang="en-US" sz="1050" b="1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 </a:t>
            </a:r>
            <a:endParaRPr lang="ja-JP" sz="105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667385" indent="-667385" algn="ctr"/>
            <a:r>
              <a:rPr lang="ja-JP" sz="1050" b="1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　　　　　</a:t>
            </a:r>
            <a:endParaRPr lang="ja-JP" sz="105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367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626A66-1FD7-4EE6-A6C8-9B7BA0C9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707" y="266610"/>
            <a:ext cx="8079581" cy="863885"/>
          </a:xfrm>
        </p:spPr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アジェンダ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5E61E18-E0FF-4789-B846-542D3BDD545C}"/>
              </a:ext>
            </a:extLst>
          </p:cNvPr>
          <p:cNvSpPr/>
          <p:nvPr/>
        </p:nvSpPr>
        <p:spPr>
          <a:xfrm>
            <a:off x="615002" y="1327811"/>
            <a:ext cx="7913995" cy="658000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600" b="1" kern="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</a:t>
            </a:r>
            <a:r>
              <a:rPr lang="ja-JP" altLang="ja-JP" sz="3600" b="1" kern="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チームの概要</a:t>
            </a:r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AF80DF13-54D4-4295-8DBD-60C26A1B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4980" y="5359578"/>
            <a:ext cx="2194560" cy="1397039"/>
          </a:xfrm>
        </p:spPr>
        <p:txBody>
          <a:bodyPr/>
          <a:lstStyle/>
          <a:p>
            <a:fld id="{28B3E1AD-D654-41ED-B122-F068B9548232}" type="slidenum">
              <a:rPr kumimoji="1" lang="ja-JP" altLang="en-US" sz="5400" smtClean="0"/>
              <a:t>6</a:t>
            </a:fld>
            <a:endParaRPr kumimoji="1" lang="ja-JP" altLang="en-US" sz="540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5EF31FC2-2F52-4D5B-906E-753D3EF88EF6}"/>
              </a:ext>
            </a:extLst>
          </p:cNvPr>
          <p:cNvSpPr/>
          <p:nvPr/>
        </p:nvSpPr>
        <p:spPr>
          <a:xfrm>
            <a:off x="615002" y="2225245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2.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製作物について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AEA83588-56D7-4940-B360-E91119207452}"/>
              </a:ext>
            </a:extLst>
          </p:cNvPr>
          <p:cNvSpPr/>
          <p:nvPr/>
        </p:nvSpPr>
        <p:spPr>
          <a:xfrm>
            <a:off x="615001" y="311264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3.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デモンストレーション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5A939795-3DDA-40FC-B854-56CC9E54B4F8}"/>
              </a:ext>
            </a:extLst>
          </p:cNvPr>
          <p:cNvSpPr/>
          <p:nvPr/>
        </p:nvSpPr>
        <p:spPr>
          <a:xfrm>
            <a:off x="615001" y="4010081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4.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期待できる効果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8B1C7689-CB01-47A0-BF74-E914F8F0EC3D}"/>
              </a:ext>
            </a:extLst>
          </p:cNvPr>
          <p:cNvSpPr/>
          <p:nvPr/>
        </p:nvSpPr>
        <p:spPr>
          <a:xfrm>
            <a:off x="615001" y="486539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5.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個々の成長・感想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460F04A2-8F78-4E7D-971A-AA72042386EE}"/>
              </a:ext>
            </a:extLst>
          </p:cNvPr>
          <p:cNvSpPr/>
          <p:nvPr/>
        </p:nvSpPr>
        <p:spPr>
          <a:xfrm>
            <a:off x="615001" y="572909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6.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まとめ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526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EDAD6F2-BCE5-4B4E-8194-B1F519D71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16352D0-2FF3-4AA9-9E5E-84B3253B939F}"/>
              </a:ext>
            </a:extLst>
          </p:cNvPr>
          <p:cNvSpPr txBox="1"/>
          <p:nvPr/>
        </p:nvSpPr>
        <p:spPr>
          <a:xfrm>
            <a:off x="764498" y="659567"/>
            <a:ext cx="304300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研修生</a:t>
            </a:r>
          </a:p>
        </p:txBody>
      </p:sp>
    </p:spTree>
    <p:extLst>
      <p:ext uri="{BB962C8B-B14F-4D97-AF65-F5344CB8AC3E}">
        <p14:creationId xmlns:p14="http://schemas.microsoft.com/office/powerpoint/2010/main" val="3598713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EDAD6F2-BCE5-4B4E-8194-B1F519D71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E7CB219-2C12-4E39-B493-635B21830090}"/>
              </a:ext>
            </a:extLst>
          </p:cNvPr>
          <p:cNvSpPr txBox="1"/>
          <p:nvPr/>
        </p:nvSpPr>
        <p:spPr>
          <a:xfrm>
            <a:off x="764498" y="659567"/>
            <a:ext cx="304300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講師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EA797D-CE86-4EBB-8661-32C62DA40848}"/>
              </a:ext>
            </a:extLst>
          </p:cNvPr>
          <p:cNvSpPr txBox="1"/>
          <p:nvPr/>
        </p:nvSpPr>
        <p:spPr>
          <a:xfrm>
            <a:off x="5109148" y="659567"/>
            <a:ext cx="304300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/>
              <a:t>SEPLUS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6843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8C97C3F-1642-42D3-B219-1364D5054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B9F5245-D592-4C98-90C8-CFB9E9AE292C}"/>
              </a:ext>
            </a:extLst>
          </p:cNvPr>
          <p:cNvSpPr/>
          <p:nvPr/>
        </p:nvSpPr>
        <p:spPr>
          <a:xfrm>
            <a:off x="539646" y="494675"/>
            <a:ext cx="8227859" cy="5636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概要</a:t>
            </a:r>
          </a:p>
        </p:txBody>
      </p:sp>
    </p:spTree>
    <p:extLst>
      <p:ext uri="{BB962C8B-B14F-4D97-AF65-F5344CB8AC3E}">
        <p14:creationId xmlns:p14="http://schemas.microsoft.com/office/powerpoint/2010/main" val="2610612885"/>
      </p:ext>
    </p:extLst>
  </p:cSld>
  <p:clrMapOvr>
    <a:masterClrMapping/>
  </p:clrMapOvr>
</p:sld>
</file>

<file path=ppt/theme/theme1.xml><?xml version="1.0" encoding="utf-8"?>
<a:theme xmlns:a="http://schemas.openxmlformats.org/drawingml/2006/main" name="メトロポリタン">
  <a:themeElements>
    <a:clrScheme name="メトロポリタン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メトロポリタン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メトロポリタ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0941A018-FB9B-4401-A32C-7E04526866E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TM03457491[[fn=メトロポリタン]]</Template>
  <TotalTime>393</TotalTime>
  <Words>686</Words>
  <Application>Microsoft Office PowerPoint</Application>
  <PresentationFormat>画面に合わせる (4:3)</PresentationFormat>
  <Paragraphs>172</Paragraphs>
  <Slides>28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36" baseType="lpstr">
      <vt:lpstr>メイリオ</vt:lpstr>
      <vt:lpstr>游ゴシック</vt:lpstr>
      <vt:lpstr>游明朝</vt:lpstr>
      <vt:lpstr>Arial</vt:lpstr>
      <vt:lpstr>Calibri Light</vt:lpstr>
      <vt:lpstr>Segoe UI Emoji</vt:lpstr>
      <vt:lpstr>Wingdings</vt:lpstr>
      <vt:lpstr>メトロポリタン</vt:lpstr>
      <vt:lpstr>  Knowledge Holder DOJO受講生の快適なプログラミングライフをサポート アプリ開発演習成果発表</vt:lpstr>
      <vt:lpstr>TEAM MEMBER</vt:lpstr>
      <vt:lpstr>アジェンダ</vt:lpstr>
      <vt:lpstr>アジェンダ</vt:lpstr>
      <vt:lpstr>PowerPoint プレゼンテーション</vt:lpstr>
      <vt:lpstr>アジェンダ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影山　李穂</dc:creator>
  <cp:lastModifiedBy>影山　李穂</cp:lastModifiedBy>
  <cp:revision>23</cp:revision>
  <dcterms:created xsi:type="dcterms:W3CDTF">2021-06-23T02:16:13Z</dcterms:created>
  <dcterms:modified xsi:type="dcterms:W3CDTF">2021-06-23T08:49:42Z</dcterms:modified>
</cp:coreProperties>
</file>