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41"/>
  </p:notesMasterIdLst>
  <p:sldIdLst>
    <p:sldId id="256" r:id="rId2"/>
    <p:sldId id="260" r:id="rId3"/>
    <p:sldId id="259" r:id="rId4"/>
    <p:sldId id="282" r:id="rId5"/>
    <p:sldId id="280" r:id="rId6"/>
    <p:sldId id="257" r:id="rId7"/>
    <p:sldId id="258" r:id="rId8"/>
    <p:sldId id="301" r:id="rId9"/>
    <p:sldId id="281" r:id="rId10"/>
    <p:sldId id="302" r:id="rId11"/>
    <p:sldId id="277" r:id="rId12"/>
    <p:sldId id="264" r:id="rId13"/>
    <p:sldId id="283" r:id="rId14"/>
    <p:sldId id="296" r:id="rId15"/>
    <p:sldId id="278" r:id="rId16"/>
    <p:sldId id="303" r:id="rId17"/>
    <p:sldId id="297" r:id="rId18"/>
    <p:sldId id="284" r:id="rId19"/>
    <p:sldId id="291" r:id="rId20"/>
    <p:sldId id="292" r:id="rId21"/>
    <p:sldId id="289" r:id="rId22"/>
    <p:sldId id="285" r:id="rId23"/>
    <p:sldId id="295" r:id="rId24"/>
    <p:sldId id="298" r:id="rId25"/>
    <p:sldId id="261" r:id="rId26"/>
    <p:sldId id="262" r:id="rId27"/>
    <p:sldId id="267" r:id="rId28"/>
    <p:sldId id="271" r:id="rId29"/>
    <p:sldId id="268" r:id="rId30"/>
    <p:sldId id="272" r:id="rId31"/>
    <p:sldId id="269" r:id="rId32"/>
    <p:sldId id="273" r:id="rId33"/>
    <p:sldId id="270" r:id="rId34"/>
    <p:sldId id="274" r:id="rId35"/>
    <p:sldId id="275" r:id="rId36"/>
    <p:sldId id="286" r:id="rId37"/>
    <p:sldId id="299" r:id="rId38"/>
    <p:sldId id="265" r:id="rId39"/>
    <p:sldId id="30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AB3"/>
    <a:srgbClr val="838383"/>
    <a:srgbClr val="B8C5CD"/>
    <a:srgbClr val="FFEACA"/>
    <a:srgbClr val="F0E8E6"/>
    <a:srgbClr val="F69200"/>
    <a:srgbClr val="FEC202"/>
    <a:srgbClr val="A3B52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13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r>
              <a:rPr lang="ja-JP" sz="2400"/>
              <a:t>講義内容への疑問を、主にどのように解決したか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31800774854390351"/>
          <c:y val="0.11533593040502396"/>
          <c:w val="0.66557722690378607"/>
          <c:h val="0.699650530446581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チームメンバーに聞く</c:v>
                </c:pt>
              </c:strCache>
            </c:strRef>
          </c:tx>
          <c:spPr>
            <a:solidFill>
              <a:srgbClr val="418AB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12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A6-415F-9579-4E0129E375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インターネットで検索</c:v>
                </c:pt>
              </c:strCache>
            </c:strRef>
          </c:tx>
          <c:spPr>
            <a:solidFill>
              <a:srgbClr val="A3B52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18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A6-415F-9579-4E0129E375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Slackで講師に質問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16</c:v>
                </c:pt>
                <c:pt idx="1">
                  <c:v>16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A6-415F-9579-4E0129E375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会社の同期や先輩に聞く</c:v>
                </c:pt>
              </c:strCache>
            </c:strRef>
          </c:tx>
          <c:spPr>
            <a:solidFill>
              <a:srgbClr val="83838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6-415F-9579-4E0129E375B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自己解決</c:v>
                </c:pt>
              </c:strCache>
            </c:strRef>
          </c:tx>
          <c:spPr>
            <a:solidFill>
              <a:srgbClr val="FEC20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9</c:v>
                </c:pt>
                <c:pt idx="1">
                  <c:v>8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A6-415F-9579-4E0129E375B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89128624"/>
        <c:axId val="289131120"/>
      </c:barChart>
      <c:catAx>
        <c:axId val="289128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289131120"/>
        <c:crosses val="autoZero"/>
        <c:auto val="1"/>
        <c:lblAlgn val="ctr"/>
        <c:lblOffset val="100"/>
        <c:noMultiLvlLbl val="0"/>
      </c:catAx>
      <c:valAx>
        <c:axId val="28913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2891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solidFill>
            <a:schemeClr val="bg2">
              <a:lumMod val="9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メイリオ" panose="020B0604030504040204" pitchFamily="50" charset="-128"/>
          <a:ea typeface="メイリオ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95B36-32F8-4403-878D-5ADAF416E252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C4746E4E-2A72-4778-BC21-BB4D99D98CCE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質問登録</a:t>
          </a:r>
        </a:p>
      </dgm:t>
    </dgm:pt>
    <dgm:pt modelId="{B312D83D-C83A-4A0A-BAA3-90B24071AEEB}" type="parTrans" cxnId="{A917E88C-67E2-496F-A8D0-0106E67CE9EB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2DD79B8-893D-4499-B8D8-2E48277DD9F5}" type="sibTrans" cxnId="{A917E88C-67E2-496F-A8D0-0106E67CE9EB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A4920E5-9F6E-4481-BD14-31E57C153F8D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sz="28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E149E26C-CDF4-45E3-93EB-B1FEA516E71D}" type="parTrans" cxnId="{A2430F2D-D5AD-46E2-858E-5B6AA4B9855F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4285BEB-DB2F-4043-8208-0D2E3F8194D1}" type="sibTrans" cxnId="{A2430F2D-D5AD-46E2-858E-5B6AA4B9855F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9953701-5467-4FE2-9217-BB52DBA9FAF7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質問検索</a:t>
          </a:r>
        </a:p>
      </dgm:t>
    </dgm:pt>
    <dgm:pt modelId="{42B10D14-5DD0-4FE7-AE9F-C4F8EAD1598C}" type="parTrans" cxnId="{93EA199B-51DD-4C3F-84E8-4C32E528FE5A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5672C8F-D172-45D5-8D4E-7848DAC58619}" type="sibTrans" cxnId="{93EA199B-51DD-4C3F-84E8-4C32E528FE5A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A0CC531-115D-4C57-878A-6CBC68EE2706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sz="28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FB6F4764-DAF3-46D3-B24E-A8DC7E39168A}" type="parTrans" cxnId="{C22DCA79-558B-43AC-BFAD-B6568E483126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455662D-14D2-43DD-8714-2B3D725D0370}" type="sibTrans" cxnId="{C22DCA79-558B-43AC-BFAD-B6568E483126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8628116-910E-435A-8C9F-0C59DC92A0B2}" type="pres">
      <dgm:prSet presAssocID="{EF095B36-32F8-4403-878D-5ADAF416E252}" presName="linear" presStyleCnt="0">
        <dgm:presLayoutVars>
          <dgm:dir/>
          <dgm:resizeHandles val="exact"/>
        </dgm:presLayoutVars>
      </dgm:prSet>
      <dgm:spPr/>
    </dgm:pt>
    <dgm:pt modelId="{0E65ACBB-D5B0-4342-9C0C-BCCABDC72346}" type="pres">
      <dgm:prSet presAssocID="{C4746E4E-2A72-4778-BC21-BB4D99D98CCE}" presName="comp" presStyleCnt="0"/>
      <dgm:spPr/>
    </dgm:pt>
    <dgm:pt modelId="{58725064-948B-46B6-AD38-373A704038ED}" type="pres">
      <dgm:prSet presAssocID="{C4746E4E-2A72-4778-BC21-BB4D99D98CCE}" presName="box" presStyleLbl="node1" presStyleIdx="0" presStyleCnt="4"/>
      <dgm:spPr/>
    </dgm:pt>
    <dgm:pt modelId="{A17831CF-A904-406C-81CA-CA77994B2B02}" type="pres">
      <dgm:prSet presAssocID="{C4746E4E-2A72-4778-BC21-BB4D99D98CCE}" presName="img" presStyleLbl="fgImgPlace1" presStyleIdx="0" presStyleCnt="4"/>
      <dgm:spPr/>
    </dgm:pt>
    <dgm:pt modelId="{9B787740-C0DB-479F-AAB2-632FE074FD05}" type="pres">
      <dgm:prSet presAssocID="{C4746E4E-2A72-4778-BC21-BB4D99D98CCE}" presName="text" presStyleLbl="node1" presStyleIdx="0" presStyleCnt="4">
        <dgm:presLayoutVars>
          <dgm:bulletEnabled val="1"/>
        </dgm:presLayoutVars>
      </dgm:prSet>
      <dgm:spPr/>
    </dgm:pt>
    <dgm:pt modelId="{9BD1D126-D89A-42DE-912B-4DB810BE9B01}" type="pres">
      <dgm:prSet presAssocID="{42DD79B8-893D-4499-B8D8-2E48277DD9F5}" presName="spacer" presStyleCnt="0"/>
      <dgm:spPr/>
    </dgm:pt>
    <dgm:pt modelId="{3A828347-2C84-4C9C-BAED-D053188F6549}" type="pres">
      <dgm:prSet presAssocID="{CA4920E5-9F6E-4481-BD14-31E57C153F8D}" presName="comp" presStyleCnt="0"/>
      <dgm:spPr/>
    </dgm:pt>
    <dgm:pt modelId="{AA98C072-B198-4EB1-82BB-5A1827FD235F}" type="pres">
      <dgm:prSet presAssocID="{CA4920E5-9F6E-4481-BD14-31E57C153F8D}" presName="box" presStyleLbl="node1" presStyleIdx="1" presStyleCnt="4"/>
      <dgm:spPr/>
    </dgm:pt>
    <dgm:pt modelId="{4F06B626-17AB-49BE-9518-F541C7F25AC9}" type="pres">
      <dgm:prSet presAssocID="{CA4920E5-9F6E-4481-BD14-31E57C153F8D}" presName="img" presStyleLbl="fgImgPlace1" presStyleIdx="1" presStyleCnt="4"/>
      <dgm:spPr/>
    </dgm:pt>
    <dgm:pt modelId="{CE9C96B7-A155-4A6B-BC7C-B9C7E01FF3AE}" type="pres">
      <dgm:prSet presAssocID="{CA4920E5-9F6E-4481-BD14-31E57C153F8D}" presName="text" presStyleLbl="node1" presStyleIdx="1" presStyleCnt="4">
        <dgm:presLayoutVars>
          <dgm:bulletEnabled val="1"/>
        </dgm:presLayoutVars>
      </dgm:prSet>
      <dgm:spPr/>
    </dgm:pt>
    <dgm:pt modelId="{8672FFB9-3667-42E4-9B4D-3C1F044D254F}" type="pres">
      <dgm:prSet presAssocID="{44285BEB-DB2F-4043-8208-0D2E3F8194D1}" presName="spacer" presStyleCnt="0"/>
      <dgm:spPr/>
    </dgm:pt>
    <dgm:pt modelId="{C0A980B5-2496-47EC-9FFD-EC1C0992BC23}" type="pres">
      <dgm:prSet presAssocID="{89953701-5467-4FE2-9217-BB52DBA9FAF7}" presName="comp" presStyleCnt="0"/>
      <dgm:spPr/>
    </dgm:pt>
    <dgm:pt modelId="{8AC957A6-1666-4580-AB08-D22919D49668}" type="pres">
      <dgm:prSet presAssocID="{89953701-5467-4FE2-9217-BB52DBA9FAF7}" presName="box" presStyleLbl="node1" presStyleIdx="2" presStyleCnt="4"/>
      <dgm:spPr/>
    </dgm:pt>
    <dgm:pt modelId="{CBA73BEE-9B98-4F15-9188-0F3A94BD47A0}" type="pres">
      <dgm:prSet presAssocID="{89953701-5467-4FE2-9217-BB52DBA9FAF7}" presName="img" presStyleLbl="fgImgPlace1" presStyleIdx="2" presStyleCnt="4"/>
      <dgm:spPr/>
    </dgm:pt>
    <dgm:pt modelId="{0513B2C8-33E5-4A35-9315-7E14BE34378E}" type="pres">
      <dgm:prSet presAssocID="{89953701-5467-4FE2-9217-BB52DBA9FAF7}" presName="text" presStyleLbl="node1" presStyleIdx="2" presStyleCnt="4">
        <dgm:presLayoutVars>
          <dgm:bulletEnabled val="1"/>
        </dgm:presLayoutVars>
      </dgm:prSet>
      <dgm:spPr/>
    </dgm:pt>
    <dgm:pt modelId="{62559D38-CAC7-4AFC-9585-5A8B77A503A1}" type="pres">
      <dgm:prSet presAssocID="{C5672C8F-D172-45D5-8D4E-7848DAC58619}" presName="spacer" presStyleCnt="0"/>
      <dgm:spPr/>
    </dgm:pt>
    <dgm:pt modelId="{18120E65-2377-4DD9-8711-66D42CCFDD3E}" type="pres">
      <dgm:prSet presAssocID="{4A0CC531-115D-4C57-878A-6CBC68EE2706}" presName="comp" presStyleCnt="0"/>
      <dgm:spPr/>
    </dgm:pt>
    <dgm:pt modelId="{0A70EE3B-78B9-4F02-B396-059D61A9687C}" type="pres">
      <dgm:prSet presAssocID="{4A0CC531-115D-4C57-878A-6CBC68EE2706}" presName="box" presStyleLbl="node1" presStyleIdx="3" presStyleCnt="4"/>
      <dgm:spPr/>
    </dgm:pt>
    <dgm:pt modelId="{F57BC303-0659-4F18-9932-9DE9F4509293}" type="pres">
      <dgm:prSet presAssocID="{4A0CC531-115D-4C57-878A-6CBC68EE2706}" presName="img" presStyleLbl="fgImgPlace1" presStyleIdx="3" presStyleCnt="4"/>
      <dgm:spPr/>
    </dgm:pt>
    <dgm:pt modelId="{9AE32A0E-A587-4625-875A-9F6C95EB89B1}" type="pres">
      <dgm:prSet presAssocID="{4A0CC531-115D-4C57-878A-6CBC68EE2706}" presName="text" presStyleLbl="node1" presStyleIdx="3" presStyleCnt="4">
        <dgm:presLayoutVars>
          <dgm:bulletEnabled val="1"/>
        </dgm:presLayoutVars>
      </dgm:prSet>
      <dgm:spPr/>
    </dgm:pt>
  </dgm:ptLst>
  <dgm:cxnLst>
    <dgm:cxn modelId="{FACA9F05-F203-4645-AA90-BF0F5B4A65CA}" type="presOf" srcId="{C4746E4E-2A72-4778-BC21-BB4D99D98CCE}" destId="{58725064-948B-46B6-AD38-373A704038ED}" srcOrd="0" destOrd="0" presId="urn:microsoft.com/office/officeart/2005/8/layout/vList4"/>
    <dgm:cxn modelId="{C2C4371C-D4D6-4C83-935C-BE12F63CE23A}" type="presOf" srcId="{CA4920E5-9F6E-4481-BD14-31E57C153F8D}" destId="{AA98C072-B198-4EB1-82BB-5A1827FD235F}" srcOrd="0" destOrd="0" presId="urn:microsoft.com/office/officeart/2005/8/layout/vList4"/>
    <dgm:cxn modelId="{23012C29-BF6E-460B-A0AB-7FE7811FBB80}" type="presOf" srcId="{89953701-5467-4FE2-9217-BB52DBA9FAF7}" destId="{8AC957A6-1666-4580-AB08-D22919D49668}" srcOrd="0" destOrd="0" presId="urn:microsoft.com/office/officeart/2005/8/layout/vList4"/>
    <dgm:cxn modelId="{A2430F2D-D5AD-46E2-858E-5B6AA4B9855F}" srcId="{EF095B36-32F8-4403-878D-5ADAF416E252}" destId="{CA4920E5-9F6E-4481-BD14-31E57C153F8D}" srcOrd="1" destOrd="0" parTransId="{E149E26C-CDF4-45E3-93EB-B1FEA516E71D}" sibTransId="{44285BEB-DB2F-4043-8208-0D2E3F8194D1}"/>
    <dgm:cxn modelId="{5A270230-0AEB-42ED-9BC3-CEF39A584631}" type="presOf" srcId="{EF095B36-32F8-4403-878D-5ADAF416E252}" destId="{18628116-910E-435A-8C9F-0C59DC92A0B2}" srcOrd="0" destOrd="0" presId="urn:microsoft.com/office/officeart/2005/8/layout/vList4"/>
    <dgm:cxn modelId="{7C170C56-F8CA-442A-BCA4-B5A49CFD8025}" type="presOf" srcId="{89953701-5467-4FE2-9217-BB52DBA9FAF7}" destId="{0513B2C8-33E5-4A35-9315-7E14BE34378E}" srcOrd="1" destOrd="0" presId="urn:microsoft.com/office/officeart/2005/8/layout/vList4"/>
    <dgm:cxn modelId="{C22DCA79-558B-43AC-BFAD-B6568E483126}" srcId="{EF095B36-32F8-4403-878D-5ADAF416E252}" destId="{4A0CC531-115D-4C57-878A-6CBC68EE2706}" srcOrd="3" destOrd="0" parTransId="{FB6F4764-DAF3-46D3-B24E-A8DC7E39168A}" sibTransId="{A455662D-14D2-43DD-8714-2B3D725D0370}"/>
    <dgm:cxn modelId="{A917E88C-67E2-496F-A8D0-0106E67CE9EB}" srcId="{EF095B36-32F8-4403-878D-5ADAF416E252}" destId="{C4746E4E-2A72-4778-BC21-BB4D99D98CCE}" srcOrd="0" destOrd="0" parTransId="{B312D83D-C83A-4A0A-BAA3-90B24071AEEB}" sibTransId="{42DD79B8-893D-4499-B8D8-2E48277DD9F5}"/>
    <dgm:cxn modelId="{C1CCEF91-6DA4-43C4-A669-42319E735D54}" type="presOf" srcId="{CA4920E5-9F6E-4481-BD14-31E57C153F8D}" destId="{CE9C96B7-A155-4A6B-BC7C-B9C7E01FF3AE}" srcOrd="1" destOrd="0" presId="urn:microsoft.com/office/officeart/2005/8/layout/vList4"/>
    <dgm:cxn modelId="{93EA199B-51DD-4C3F-84E8-4C32E528FE5A}" srcId="{EF095B36-32F8-4403-878D-5ADAF416E252}" destId="{89953701-5467-4FE2-9217-BB52DBA9FAF7}" srcOrd="2" destOrd="0" parTransId="{42B10D14-5DD0-4FE7-AE9F-C4F8EAD1598C}" sibTransId="{C5672C8F-D172-45D5-8D4E-7848DAC58619}"/>
    <dgm:cxn modelId="{34DBA79B-D034-497F-9A49-FBD18C22E70E}" type="presOf" srcId="{C4746E4E-2A72-4778-BC21-BB4D99D98CCE}" destId="{9B787740-C0DB-479F-AAB2-632FE074FD05}" srcOrd="1" destOrd="0" presId="urn:microsoft.com/office/officeart/2005/8/layout/vList4"/>
    <dgm:cxn modelId="{DAB416AF-9326-44E1-BDF9-045CB45FA63E}" type="presOf" srcId="{4A0CC531-115D-4C57-878A-6CBC68EE2706}" destId="{0A70EE3B-78B9-4F02-B396-059D61A9687C}" srcOrd="0" destOrd="0" presId="urn:microsoft.com/office/officeart/2005/8/layout/vList4"/>
    <dgm:cxn modelId="{814A00BF-2695-4D10-B47D-487FCAEFA468}" type="presOf" srcId="{4A0CC531-115D-4C57-878A-6CBC68EE2706}" destId="{9AE32A0E-A587-4625-875A-9F6C95EB89B1}" srcOrd="1" destOrd="0" presId="urn:microsoft.com/office/officeart/2005/8/layout/vList4"/>
    <dgm:cxn modelId="{31C1311C-4D85-4688-854E-7D7E00A974C7}" type="presParOf" srcId="{18628116-910E-435A-8C9F-0C59DC92A0B2}" destId="{0E65ACBB-D5B0-4342-9C0C-BCCABDC72346}" srcOrd="0" destOrd="0" presId="urn:microsoft.com/office/officeart/2005/8/layout/vList4"/>
    <dgm:cxn modelId="{746E51A8-1865-419E-9993-235FC5F4107C}" type="presParOf" srcId="{0E65ACBB-D5B0-4342-9C0C-BCCABDC72346}" destId="{58725064-948B-46B6-AD38-373A704038ED}" srcOrd="0" destOrd="0" presId="urn:microsoft.com/office/officeart/2005/8/layout/vList4"/>
    <dgm:cxn modelId="{3ED61EA3-96AC-4119-8DF7-902715131CBF}" type="presParOf" srcId="{0E65ACBB-D5B0-4342-9C0C-BCCABDC72346}" destId="{A17831CF-A904-406C-81CA-CA77994B2B02}" srcOrd="1" destOrd="0" presId="urn:microsoft.com/office/officeart/2005/8/layout/vList4"/>
    <dgm:cxn modelId="{91046BB6-8138-4940-A556-7B92905820B8}" type="presParOf" srcId="{0E65ACBB-D5B0-4342-9C0C-BCCABDC72346}" destId="{9B787740-C0DB-479F-AAB2-632FE074FD05}" srcOrd="2" destOrd="0" presId="urn:microsoft.com/office/officeart/2005/8/layout/vList4"/>
    <dgm:cxn modelId="{F0EE060F-F4F9-44EC-9611-1E4A207A8041}" type="presParOf" srcId="{18628116-910E-435A-8C9F-0C59DC92A0B2}" destId="{9BD1D126-D89A-42DE-912B-4DB810BE9B01}" srcOrd="1" destOrd="0" presId="urn:microsoft.com/office/officeart/2005/8/layout/vList4"/>
    <dgm:cxn modelId="{A4597E5C-46C4-4729-A699-4C40FC4C18BD}" type="presParOf" srcId="{18628116-910E-435A-8C9F-0C59DC92A0B2}" destId="{3A828347-2C84-4C9C-BAED-D053188F6549}" srcOrd="2" destOrd="0" presId="urn:microsoft.com/office/officeart/2005/8/layout/vList4"/>
    <dgm:cxn modelId="{92638B4F-29B2-4AEE-9C02-65961140CADD}" type="presParOf" srcId="{3A828347-2C84-4C9C-BAED-D053188F6549}" destId="{AA98C072-B198-4EB1-82BB-5A1827FD235F}" srcOrd="0" destOrd="0" presId="urn:microsoft.com/office/officeart/2005/8/layout/vList4"/>
    <dgm:cxn modelId="{10C26EA5-99C1-493B-844F-BBE3871B9A25}" type="presParOf" srcId="{3A828347-2C84-4C9C-BAED-D053188F6549}" destId="{4F06B626-17AB-49BE-9518-F541C7F25AC9}" srcOrd="1" destOrd="0" presId="urn:microsoft.com/office/officeart/2005/8/layout/vList4"/>
    <dgm:cxn modelId="{D0B5A762-2063-4FEE-BD50-DE624EEFD04B}" type="presParOf" srcId="{3A828347-2C84-4C9C-BAED-D053188F6549}" destId="{CE9C96B7-A155-4A6B-BC7C-B9C7E01FF3AE}" srcOrd="2" destOrd="0" presId="urn:microsoft.com/office/officeart/2005/8/layout/vList4"/>
    <dgm:cxn modelId="{035FB4E8-CF4A-4CB4-A427-A6545DE5CA07}" type="presParOf" srcId="{18628116-910E-435A-8C9F-0C59DC92A0B2}" destId="{8672FFB9-3667-42E4-9B4D-3C1F044D254F}" srcOrd="3" destOrd="0" presId="urn:microsoft.com/office/officeart/2005/8/layout/vList4"/>
    <dgm:cxn modelId="{5490895B-CF48-47A0-AFBF-9C0B2BF61E03}" type="presParOf" srcId="{18628116-910E-435A-8C9F-0C59DC92A0B2}" destId="{C0A980B5-2496-47EC-9FFD-EC1C0992BC23}" srcOrd="4" destOrd="0" presId="urn:microsoft.com/office/officeart/2005/8/layout/vList4"/>
    <dgm:cxn modelId="{F14379A4-38E2-411A-9290-68DF23C0D315}" type="presParOf" srcId="{C0A980B5-2496-47EC-9FFD-EC1C0992BC23}" destId="{8AC957A6-1666-4580-AB08-D22919D49668}" srcOrd="0" destOrd="0" presId="urn:microsoft.com/office/officeart/2005/8/layout/vList4"/>
    <dgm:cxn modelId="{8830B9FB-49A1-4E48-9B54-1AE774B4D1BE}" type="presParOf" srcId="{C0A980B5-2496-47EC-9FFD-EC1C0992BC23}" destId="{CBA73BEE-9B98-4F15-9188-0F3A94BD47A0}" srcOrd="1" destOrd="0" presId="urn:microsoft.com/office/officeart/2005/8/layout/vList4"/>
    <dgm:cxn modelId="{D6BCC5E8-B9C4-40C3-BD72-68BA7184DB4A}" type="presParOf" srcId="{C0A980B5-2496-47EC-9FFD-EC1C0992BC23}" destId="{0513B2C8-33E5-4A35-9315-7E14BE34378E}" srcOrd="2" destOrd="0" presId="urn:microsoft.com/office/officeart/2005/8/layout/vList4"/>
    <dgm:cxn modelId="{EF2A6B0D-7676-4888-A3BD-E24F0E23884F}" type="presParOf" srcId="{18628116-910E-435A-8C9F-0C59DC92A0B2}" destId="{62559D38-CAC7-4AFC-9585-5A8B77A503A1}" srcOrd="5" destOrd="0" presId="urn:microsoft.com/office/officeart/2005/8/layout/vList4"/>
    <dgm:cxn modelId="{6DCBBBC6-D696-4A81-953B-5E7B8C83ADB8}" type="presParOf" srcId="{18628116-910E-435A-8C9F-0C59DC92A0B2}" destId="{18120E65-2377-4DD9-8711-66D42CCFDD3E}" srcOrd="6" destOrd="0" presId="urn:microsoft.com/office/officeart/2005/8/layout/vList4"/>
    <dgm:cxn modelId="{418D4DB7-D1DD-45F7-A664-DECDE07F3B56}" type="presParOf" srcId="{18120E65-2377-4DD9-8711-66D42CCFDD3E}" destId="{0A70EE3B-78B9-4F02-B396-059D61A9687C}" srcOrd="0" destOrd="0" presId="urn:microsoft.com/office/officeart/2005/8/layout/vList4"/>
    <dgm:cxn modelId="{7D473CD5-57DB-414E-A322-84D76E832358}" type="presParOf" srcId="{18120E65-2377-4DD9-8711-66D42CCFDD3E}" destId="{F57BC303-0659-4F18-9932-9DE9F4509293}" srcOrd="1" destOrd="0" presId="urn:microsoft.com/office/officeart/2005/8/layout/vList4"/>
    <dgm:cxn modelId="{2D0B2B5F-FC47-4501-9D01-CF06C841ED63}" type="presParOf" srcId="{18120E65-2377-4DD9-8711-66D42CCFDD3E}" destId="{9AE32A0E-A587-4625-875A-9F6C95EB89B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95B36-32F8-4403-878D-5ADAF416E252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C4746E4E-2A72-4778-BC21-BB4D99D98CCE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sz="40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B312D83D-C83A-4A0A-BAA3-90B24071AEEB}" type="parTrans" cxnId="{A917E88C-67E2-496F-A8D0-0106E67CE9EB}">
      <dgm:prSet/>
      <dgm:spPr/>
      <dgm:t>
        <a:bodyPr/>
        <a:lstStyle/>
        <a:p>
          <a:endParaRPr kumimoji="1" lang="ja-JP" altLang="en-US"/>
        </a:p>
      </dgm:t>
    </dgm:pt>
    <dgm:pt modelId="{42DD79B8-893D-4499-B8D8-2E48277DD9F5}" type="sibTrans" cxnId="{A917E88C-67E2-496F-A8D0-0106E67CE9EB}">
      <dgm:prSet/>
      <dgm:spPr/>
      <dgm:t>
        <a:bodyPr/>
        <a:lstStyle/>
        <a:p>
          <a:endParaRPr kumimoji="1" lang="ja-JP" altLang="en-US"/>
        </a:p>
      </dgm:t>
    </dgm:pt>
    <dgm:pt modelId="{CA4920E5-9F6E-4481-BD14-31E57C153F8D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E149E26C-CDF4-45E3-93EB-B1FEA516E71D}" type="parTrans" cxnId="{A2430F2D-D5AD-46E2-858E-5B6AA4B9855F}">
      <dgm:prSet/>
      <dgm:spPr/>
      <dgm:t>
        <a:bodyPr/>
        <a:lstStyle/>
        <a:p>
          <a:endParaRPr kumimoji="1" lang="ja-JP" altLang="en-US"/>
        </a:p>
      </dgm:t>
    </dgm:pt>
    <dgm:pt modelId="{44285BEB-DB2F-4043-8208-0D2E3F8194D1}" type="sibTrans" cxnId="{A2430F2D-D5AD-46E2-858E-5B6AA4B9855F}">
      <dgm:prSet/>
      <dgm:spPr/>
      <dgm:t>
        <a:bodyPr/>
        <a:lstStyle/>
        <a:p>
          <a:endParaRPr kumimoji="1" lang="ja-JP" altLang="en-US"/>
        </a:p>
      </dgm:t>
    </dgm:pt>
    <dgm:pt modelId="{F6753DB2-069C-4AA8-96FE-2887F0B12D41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170D322E-1684-41D1-9EF0-1BD498F33FC2}" type="parTrans" cxnId="{A9090EF1-2014-4A33-B600-92D5F5C49292}">
      <dgm:prSet/>
      <dgm:spPr/>
      <dgm:t>
        <a:bodyPr/>
        <a:lstStyle/>
        <a:p>
          <a:endParaRPr kumimoji="1" lang="ja-JP" altLang="en-US"/>
        </a:p>
      </dgm:t>
    </dgm:pt>
    <dgm:pt modelId="{D55DCF67-A4F9-49D7-B047-E28032C408FD}" type="sibTrans" cxnId="{A9090EF1-2014-4A33-B600-92D5F5C49292}">
      <dgm:prSet/>
      <dgm:spPr/>
      <dgm:t>
        <a:bodyPr/>
        <a:lstStyle/>
        <a:p>
          <a:endParaRPr kumimoji="1" lang="ja-JP" altLang="en-US"/>
        </a:p>
      </dgm:t>
    </dgm:pt>
    <dgm:pt modelId="{18628116-910E-435A-8C9F-0C59DC92A0B2}" type="pres">
      <dgm:prSet presAssocID="{EF095B36-32F8-4403-878D-5ADAF416E252}" presName="linear" presStyleCnt="0">
        <dgm:presLayoutVars>
          <dgm:dir/>
          <dgm:resizeHandles val="exact"/>
        </dgm:presLayoutVars>
      </dgm:prSet>
      <dgm:spPr/>
    </dgm:pt>
    <dgm:pt modelId="{0E65ACBB-D5B0-4342-9C0C-BCCABDC72346}" type="pres">
      <dgm:prSet presAssocID="{C4746E4E-2A72-4778-BC21-BB4D99D98CCE}" presName="comp" presStyleCnt="0"/>
      <dgm:spPr/>
    </dgm:pt>
    <dgm:pt modelId="{58725064-948B-46B6-AD38-373A704038ED}" type="pres">
      <dgm:prSet presAssocID="{C4746E4E-2A72-4778-BC21-BB4D99D98CCE}" presName="box" presStyleLbl="node1" presStyleIdx="0" presStyleCnt="3"/>
      <dgm:spPr/>
    </dgm:pt>
    <dgm:pt modelId="{A17831CF-A904-406C-81CA-CA77994B2B02}" type="pres">
      <dgm:prSet presAssocID="{C4746E4E-2A72-4778-BC21-BB4D99D98CCE}" presName="img" presStyleLbl="fgImgPlace1" presStyleIdx="0" presStyleCnt="3"/>
      <dgm:spPr/>
    </dgm:pt>
    <dgm:pt modelId="{9B787740-C0DB-479F-AAB2-632FE074FD05}" type="pres">
      <dgm:prSet presAssocID="{C4746E4E-2A72-4778-BC21-BB4D99D98CCE}" presName="text" presStyleLbl="node1" presStyleIdx="0" presStyleCnt="3">
        <dgm:presLayoutVars>
          <dgm:bulletEnabled val="1"/>
        </dgm:presLayoutVars>
      </dgm:prSet>
      <dgm:spPr/>
    </dgm:pt>
    <dgm:pt modelId="{9BD1D126-D89A-42DE-912B-4DB810BE9B01}" type="pres">
      <dgm:prSet presAssocID="{42DD79B8-893D-4499-B8D8-2E48277DD9F5}" presName="spacer" presStyleCnt="0"/>
      <dgm:spPr/>
    </dgm:pt>
    <dgm:pt modelId="{3A828347-2C84-4C9C-BAED-D053188F6549}" type="pres">
      <dgm:prSet presAssocID="{CA4920E5-9F6E-4481-BD14-31E57C153F8D}" presName="comp" presStyleCnt="0"/>
      <dgm:spPr/>
    </dgm:pt>
    <dgm:pt modelId="{AA98C072-B198-4EB1-82BB-5A1827FD235F}" type="pres">
      <dgm:prSet presAssocID="{CA4920E5-9F6E-4481-BD14-31E57C153F8D}" presName="box" presStyleLbl="node1" presStyleIdx="1" presStyleCnt="3"/>
      <dgm:spPr/>
    </dgm:pt>
    <dgm:pt modelId="{4F06B626-17AB-49BE-9518-F541C7F25AC9}" type="pres">
      <dgm:prSet presAssocID="{CA4920E5-9F6E-4481-BD14-31E57C153F8D}" presName="img" presStyleLbl="fgImgPlace1" presStyleIdx="1" presStyleCnt="3"/>
      <dgm:spPr/>
    </dgm:pt>
    <dgm:pt modelId="{CE9C96B7-A155-4A6B-BC7C-B9C7E01FF3AE}" type="pres">
      <dgm:prSet presAssocID="{CA4920E5-9F6E-4481-BD14-31E57C153F8D}" presName="text" presStyleLbl="node1" presStyleIdx="1" presStyleCnt="3">
        <dgm:presLayoutVars>
          <dgm:bulletEnabled val="1"/>
        </dgm:presLayoutVars>
      </dgm:prSet>
      <dgm:spPr/>
    </dgm:pt>
    <dgm:pt modelId="{CA616979-F2A2-4172-BA03-77CD56D05C81}" type="pres">
      <dgm:prSet presAssocID="{44285BEB-DB2F-4043-8208-0D2E3F8194D1}" presName="spacer" presStyleCnt="0"/>
      <dgm:spPr/>
    </dgm:pt>
    <dgm:pt modelId="{9C03CE82-6F74-472A-84D5-9D841EC1869E}" type="pres">
      <dgm:prSet presAssocID="{F6753DB2-069C-4AA8-96FE-2887F0B12D41}" presName="comp" presStyleCnt="0"/>
      <dgm:spPr/>
    </dgm:pt>
    <dgm:pt modelId="{2EA764AC-4C33-42E7-AEA9-98DE558CF535}" type="pres">
      <dgm:prSet presAssocID="{F6753DB2-069C-4AA8-96FE-2887F0B12D41}" presName="box" presStyleLbl="node1" presStyleIdx="2" presStyleCnt="3"/>
      <dgm:spPr/>
    </dgm:pt>
    <dgm:pt modelId="{C36A498E-4183-4ECA-BEC9-262924DC6B3C}" type="pres">
      <dgm:prSet presAssocID="{F6753DB2-069C-4AA8-96FE-2887F0B12D41}" presName="img" presStyleLbl="fgImgPlace1" presStyleIdx="2" presStyleCnt="3"/>
      <dgm:spPr/>
    </dgm:pt>
    <dgm:pt modelId="{C9D788ED-C222-4D77-92B2-5838543426B2}" type="pres">
      <dgm:prSet presAssocID="{F6753DB2-069C-4AA8-96FE-2887F0B12D41}" presName="text" presStyleLbl="node1" presStyleIdx="2" presStyleCnt="3">
        <dgm:presLayoutVars>
          <dgm:bulletEnabled val="1"/>
        </dgm:presLayoutVars>
      </dgm:prSet>
      <dgm:spPr/>
    </dgm:pt>
  </dgm:ptLst>
  <dgm:cxnLst>
    <dgm:cxn modelId="{FACA9F05-F203-4645-AA90-BF0F5B4A65CA}" type="presOf" srcId="{C4746E4E-2A72-4778-BC21-BB4D99D98CCE}" destId="{58725064-948B-46B6-AD38-373A704038ED}" srcOrd="0" destOrd="0" presId="urn:microsoft.com/office/officeart/2005/8/layout/vList4"/>
    <dgm:cxn modelId="{C2C4371C-D4D6-4C83-935C-BE12F63CE23A}" type="presOf" srcId="{CA4920E5-9F6E-4481-BD14-31E57C153F8D}" destId="{AA98C072-B198-4EB1-82BB-5A1827FD235F}" srcOrd="0" destOrd="0" presId="urn:microsoft.com/office/officeart/2005/8/layout/vList4"/>
    <dgm:cxn modelId="{A2430F2D-D5AD-46E2-858E-5B6AA4B9855F}" srcId="{EF095B36-32F8-4403-878D-5ADAF416E252}" destId="{CA4920E5-9F6E-4481-BD14-31E57C153F8D}" srcOrd="1" destOrd="0" parTransId="{E149E26C-CDF4-45E3-93EB-B1FEA516E71D}" sibTransId="{44285BEB-DB2F-4043-8208-0D2E3F8194D1}"/>
    <dgm:cxn modelId="{5A270230-0AEB-42ED-9BC3-CEF39A584631}" type="presOf" srcId="{EF095B36-32F8-4403-878D-5ADAF416E252}" destId="{18628116-910E-435A-8C9F-0C59DC92A0B2}" srcOrd="0" destOrd="0" presId="urn:microsoft.com/office/officeart/2005/8/layout/vList4"/>
    <dgm:cxn modelId="{07174376-F77E-45D9-A5D3-F0582940D23D}" type="presOf" srcId="{F6753DB2-069C-4AA8-96FE-2887F0B12D41}" destId="{2EA764AC-4C33-42E7-AEA9-98DE558CF535}" srcOrd="0" destOrd="0" presId="urn:microsoft.com/office/officeart/2005/8/layout/vList4"/>
    <dgm:cxn modelId="{A917E88C-67E2-496F-A8D0-0106E67CE9EB}" srcId="{EF095B36-32F8-4403-878D-5ADAF416E252}" destId="{C4746E4E-2A72-4778-BC21-BB4D99D98CCE}" srcOrd="0" destOrd="0" parTransId="{B312D83D-C83A-4A0A-BAA3-90B24071AEEB}" sibTransId="{42DD79B8-893D-4499-B8D8-2E48277DD9F5}"/>
    <dgm:cxn modelId="{607EC88F-C557-45FE-AD6B-B538AA21F4F3}" type="presOf" srcId="{F6753DB2-069C-4AA8-96FE-2887F0B12D41}" destId="{C9D788ED-C222-4D77-92B2-5838543426B2}" srcOrd="1" destOrd="0" presId="urn:microsoft.com/office/officeart/2005/8/layout/vList4"/>
    <dgm:cxn modelId="{C1CCEF91-6DA4-43C4-A669-42319E735D54}" type="presOf" srcId="{CA4920E5-9F6E-4481-BD14-31E57C153F8D}" destId="{CE9C96B7-A155-4A6B-BC7C-B9C7E01FF3AE}" srcOrd="1" destOrd="0" presId="urn:microsoft.com/office/officeart/2005/8/layout/vList4"/>
    <dgm:cxn modelId="{34DBA79B-D034-497F-9A49-FBD18C22E70E}" type="presOf" srcId="{C4746E4E-2A72-4778-BC21-BB4D99D98CCE}" destId="{9B787740-C0DB-479F-AAB2-632FE074FD05}" srcOrd="1" destOrd="0" presId="urn:microsoft.com/office/officeart/2005/8/layout/vList4"/>
    <dgm:cxn modelId="{A9090EF1-2014-4A33-B600-92D5F5C49292}" srcId="{EF095B36-32F8-4403-878D-5ADAF416E252}" destId="{F6753DB2-069C-4AA8-96FE-2887F0B12D41}" srcOrd="2" destOrd="0" parTransId="{170D322E-1684-41D1-9EF0-1BD498F33FC2}" sibTransId="{D55DCF67-A4F9-49D7-B047-E28032C408FD}"/>
    <dgm:cxn modelId="{31C1311C-4D85-4688-854E-7D7E00A974C7}" type="presParOf" srcId="{18628116-910E-435A-8C9F-0C59DC92A0B2}" destId="{0E65ACBB-D5B0-4342-9C0C-BCCABDC72346}" srcOrd="0" destOrd="0" presId="urn:microsoft.com/office/officeart/2005/8/layout/vList4"/>
    <dgm:cxn modelId="{746E51A8-1865-419E-9993-235FC5F4107C}" type="presParOf" srcId="{0E65ACBB-D5B0-4342-9C0C-BCCABDC72346}" destId="{58725064-948B-46B6-AD38-373A704038ED}" srcOrd="0" destOrd="0" presId="urn:microsoft.com/office/officeart/2005/8/layout/vList4"/>
    <dgm:cxn modelId="{3ED61EA3-96AC-4119-8DF7-902715131CBF}" type="presParOf" srcId="{0E65ACBB-D5B0-4342-9C0C-BCCABDC72346}" destId="{A17831CF-A904-406C-81CA-CA77994B2B02}" srcOrd="1" destOrd="0" presId="urn:microsoft.com/office/officeart/2005/8/layout/vList4"/>
    <dgm:cxn modelId="{91046BB6-8138-4940-A556-7B92905820B8}" type="presParOf" srcId="{0E65ACBB-D5B0-4342-9C0C-BCCABDC72346}" destId="{9B787740-C0DB-479F-AAB2-632FE074FD05}" srcOrd="2" destOrd="0" presId="urn:microsoft.com/office/officeart/2005/8/layout/vList4"/>
    <dgm:cxn modelId="{F0EE060F-F4F9-44EC-9611-1E4A207A8041}" type="presParOf" srcId="{18628116-910E-435A-8C9F-0C59DC92A0B2}" destId="{9BD1D126-D89A-42DE-912B-4DB810BE9B01}" srcOrd="1" destOrd="0" presId="urn:microsoft.com/office/officeart/2005/8/layout/vList4"/>
    <dgm:cxn modelId="{A4597E5C-46C4-4729-A699-4C40FC4C18BD}" type="presParOf" srcId="{18628116-910E-435A-8C9F-0C59DC92A0B2}" destId="{3A828347-2C84-4C9C-BAED-D053188F6549}" srcOrd="2" destOrd="0" presId="urn:microsoft.com/office/officeart/2005/8/layout/vList4"/>
    <dgm:cxn modelId="{92638B4F-29B2-4AEE-9C02-65961140CADD}" type="presParOf" srcId="{3A828347-2C84-4C9C-BAED-D053188F6549}" destId="{AA98C072-B198-4EB1-82BB-5A1827FD235F}" srcOrd="0" destOrd="0" presId="urn:microsoft.com/office/officeart/2005/8/layout/vList4"/>
    <dgm:cxn modelId="{10C26EA5-99C1-493B-844F-BBE3871B9A25}" type="presParOf" srcId="{3A828347-2C84-4C9C-BAED-D053188F6549}" destId="{4F06B626-17AB-49BE-9518-F541C7F25AC9}" srcOrd="1" destOrd="0" presId="urn:microsoft.com/office/officeart/2005/8/layout/vList4"/>
    <dgm:cxn modelId="{D0B5A762-2063-4FEE-BD50-DE624EEFD04B}" type="presParOf" srcId="{3A828347-2C84-4C9C-BAED-D053188F6549}" destId="{CE9C96B7-A155-4A6B-BC7C-B9C7E01FF3AE}" srcOrd="2" destOrd="0" presId="urn:microsoft.com/office/officeart/2005/8/layout/vList4"/>
    <dgm:cxn modelId="{0444C191-44E8-4478-B077-B50D998D889A}" type="presParOf" srcId="{18628116-910E-435A-8C9F-0C59DC92A0B2}" destId="{CA616979-F2A2-4172-BA03-77CD56D05C81}" srcOrd="3" destOrd="0" presId="urn:microsoft.com/office/officeart/2005/8/layout/vList4"/>
    <dgm:cxn modelId="{91B3D35A-5738-40D7-A031-B91196545E81}" type="presParOf" srcId="{18628116-910E-435A-8C9F-0C59DC92A0B2}" destId="{9C03CE82-6F74-472A-84D5-9D841EC1869E}" srcOrd="4" destOrd="0" presId="urn:microsoft.com/office/officeart/2005/8/layout/vList4"/>
    <dgm:cxn modelId="{E7C25B20-0979-4272-95C1-04AD96034BBD}" type="presParOf" srcId="{9C03CE82-6F74-472A-84D5-9D841EC1869E}" destId="{2EA764AC-4C33-42E7-AEA9-98DE558CF535}" srcOrd="0" destOrd="0" presId="urn:microsoft.com/office/officeart/2005/8/layout/vList4"/>
    <dgm:cxn modelId="{64A38E31-921E-447C-8767-84A23F49E35D}" type="presParOf" srcId="{9C03CE82-6F74-472A-84D5-9D841EC1869E}" destId="{C36A498E-4183-4ECA-BEC9-262924DC6B3C}" srcOrd="1" destOrd="0" presId="urn:microsoft.com/office/officeart/2005/8/layout/vList4"/>
    <dgm:cxn modelId="{D109C5E1-654D-4895-9E16-F0EBF04F4D1C}" type="presParOf" srcId="{9C03CE82-6F74-472A-84D5-9D841EC1869E}" destId="{C9D788ED-C222-4D77-92B2-5838543426B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25064-948B-46B6-AD38-373A704038ED}">
      <dsp:nvSpPr>
        <dsp:cNvPr id="0" name=""/>
        <dsp:cNvSpPr/>
      </dsp:nvSpPr>
      <dsp:spPr>
        <a:xfrm>
          <a:off x="0" y="0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質問登録</a:t>
          </a:r>
        </a:p>
      </dsp:txBody>
      <dsp:txXfrm>
        <a:off x="776136" y="0"/>
        <a:ext cx="2632266" cy="944562"/>
      </dsp:txXfrm>
    </dsp:sp>
    <dsp:sp modelId="{A17831CF-A904-406C-81CA-CA77994B2B02}">
      <dsp:nvSpPr>
        <dsp:cNvPr id="0" name=""/>
        <dsp:cNvSpPr/>
      </dsp:nvSpPr>
      <dsp:spPr>
        <a:xfrm>
          <a:off x="94456" y="94456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8C072-B198-4EB1-82BB-5A1827FD235F}">
      <dsp:nvSpPr>
        <dsp:cNvPr id="0" name=""/>
        <dsp:cNvSpPr/>
      </dsp:nvSpPr>
      <dsp:spPr>
        <a:xfrm>
          <a:off x="0" y="1039018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8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776136" y="1039018"/>
        <a:ext cx="2632266" cy="944562"/>
      </dsp:txXfrm>
    </dsp:sp>
    <dsp:sp modelId="{4F06B626-17AB-49BE-9518-F541C7F25AC9}">
      <dsp:nvSpPr>
        <dsp:cNvPr id="0" name=""/>
        <dsp:cNvSpPr/>
      </dsp:nvSpPr>
      <dsp:spPr>
        <a:xfrm>
          <a:off x="94456" y="1133474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957A6-1666-4580-AB08-D22919D49668}">
      <dsp:nvSpPr>
        <dsp:cNvPr id="0" name=""/>
        <dsp:cNvSpPr/>
      </dsp:nvSpPr>
      <dsp:spPr>
        <a:xfrm>
          <a:off x="0" y="2078037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質問検索</a:t>
          </a:r>
        </a:p>
      </dsp:txBody>
      <dsp:txXfrm>
        <a:off x="776136" y="2078037"/>
        <a:ext cx="2632266" cy="944562"/>
      </dsp:txXfrm>
    </dsp:sp>
    <dsp:sp modelId="{CBA73BEE-9B98-4F15-9188-0F3A94BD47A0}">
      <dsp:nvSpPr>
        <dsp:cNvPr id="0" name=""/>
        <dsp:cNvSpPr/>
      </dsp:nvSpPr>
      <dsp:spPr>
        <a:xfrm>
          <a:off x="94456" y="2172493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0EE3B-78B9-4F02-B396-059D61A9687C}">
      <dsp:nvSpPr>
        <dsp:cNvPr id="0" name=""/>
        <dsp:cNvSpPr/>
      </dsp:nvSpPr>
      <dsp:spPr>
        <a:xfrm>
          <a:off x="0" y="3117056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8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776136" y="3117056"/>
        <a:ext cx="2632266" cy="944562"/>
      </dsp:txXfrm>
    </dsp:sp>
    <dsp:sp modelId="{F57BC303-0659-4F18-9932-9DE9F4509293}">
      <dsp:nvSpPr>
        <dsp:cNvPr id="0" name=""/>
        <dsp:cNvSpPr/>
      </dsp:nvSpPr>
      <dsp:spPr>
        <a:xfrm>
          <a:off x="94456" y="3211512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25064-948B-46B6-AD38-373A704038ED}">
      <dsp:nvSpPr>
        <dsp:cNvPr id="0" name=""/>
        <dsp:cNvSpPr/>
      </dsp:nvSpPr>
      <dsp:spPr>
        <a:xfrm>
          <a:off x="0" y="0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808680" y="0"/>
        <a:ext cx="2599722" cy="1269999"/>
      </dsp:txXfrm>
    </dsp:sp>
    <dsp:sp modelId="{A17831CF-A904-406C-81CA-CA77994B2B02}">
      <dsp:nvSpPr>
        <dsp:cNvPr id="0" name=""/>
        <dsp:cNvSpPr/>
      </dsp:nvSpPr>
      <dsp:spPr>
        <a:xfrm>
          <a:off x="127000" y="126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8C072-B198-4EB1-82BB-5A1827FD235F}">
      <dsp:nvSpPr>
        <dsp:cNvPr id="0" name=""/>
        <dsp:cNvSpPr/>
      </dsp:nvSpPr>
      <dsp:spPr>
        <a:xfrm>
          <a:off x="0" y="1396999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1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808680" y="1396999"/>
        <a:ext cx="2599722" cy="1269999"/>
      </dsp:txXfrm>
    </dsp:sp>
    <dsp:sp modelId="{4F06B626-17AB-49BE-9518-F541C7F25AC9}">
      <dsp:nvSpPr>
        <dsp:cNvPr id="0" name=""/>
        <dsp:cNvSpPr/>
      </dsp:nvSpPr>
      <dsp:spPr>
        <a:xfrm>
          <a:off x="127000" y="1523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764AC-4C33-42E7-AEA9-98DE558CF535}">
      <dsp:nvSpPr>
        <dsp:cNvPr id="0" name=""/>
        <dsp:cNvSpPr/>
      </dsp:nvSpPr>
      <dsp:spPr>
        <a:xfrm>
          <a:off x="0" y="2793999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1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808680" y="2793999"/>
        <a:ext cx="2599722" cy="1269999"/>
      </dsp:txXfrm>
    </dsp:sp>
    <dsp:sp modelId="{C36A498E-4183-4ECA-BEC9-262924DC6B3C}">
      <dsp:nvSpPr>
        <dsp:cNvPr id="0" name=""/>
        <dsp:cNvSpPr/>
      </dsp:nvSpPr>
      <dsp:spPr>
        <a:xfrm>
          <a:off x="127000" y="2920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BD4BC-32F8-4E4C-8AF0-85E488C760B5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E321F0F-AA8C-4771-BBD0-00CB709D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92BB4-5DB7-44EB-9847-3F8712CB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206876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62626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D3223B8-4AFB-4085-A56A-29CA3AC18C3D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8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073-3C75-4F5E-AC84-E96312FF5360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6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9A54-201B-486A-858E-3F6D0B2F18C9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4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0305-825E-4180-A083-E0F852548630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6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204209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E2B5-3C8D-4E9A-B536-1C77BA57E398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05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D59C-270F-41E2-A108-2D8001CA267F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5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40467"/>
            <a:ext cx="349758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53084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2038435"/>
            <a:ext cx="349758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750990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A909-6B04-4DE1-8CDB-FE4DC4CF710E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5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40E-6622-4030-AA8B-915203B98982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6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3C7A-A5BB-4074-BDB6-66CC0E778488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8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6A74-BA27-4F2F-AC56-DDBC62C8839B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4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5EDF405-505B-44D5-B4B5-DFA99C8EBDA5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6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028B4A3-6748-4C70-9B9E-408200FFED33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5876413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kumimoji="1"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FA1C7-6879-4703-ABAE-DF17FEF83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14" y="1048763"/>
            <a:ext cx="8691372" cy="3352800"/>
          </a:xfrm>
        </p:spPr>
        <p:txBody>
          <a:bodyPr/>
          <a:lstStyle/>
          <a:p>
            <a:pPr algn="r">
              <a:lnSpc>
                <a:spcPct val="150000"/>
              </a:lnSpc>
            </a:pPr>
            <a:br>
              <a:rPr lang="en-US" altLang="ja-JP" sz="3300" dirty="0"/>
            </a:br>
            <a:br>
              <a:rPr lang="en-US" altLang="ja-JP" dirty="0"/>
            </a:b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Knowledge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Holder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DOJO</a:t>
            </a:r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受講生の快適なプログラミングライフをサポート</a:t>
            </a:r>
            <a:br>
              <a:rPr kumimoji="1" lang="en-US" altLang="ja-JP" b="1" dirty="0"/>
            </a:br>
            <a:r>
              <a:rPr lang="ja-JP" altLang="en-US" sz="4050" dirty="0"/>
              <a:t>アプリ開発演習成果発表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CF1539-4706-40DE-8FE1-C635D6EBD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31" y="5293875"/>
            <a:ext cx="7719822" cy="1234440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GAR GAR</a:t>
            </a:r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BIRD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6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B38731-F11A-4562-A880-29D8D275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54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BCA774-B360-40BC-A437-B4B68F465302}"/>
              </a:ext>
            </a:extLst>
          </p:cNvPr>
          <p:cNvSpPr/>
          <p:nvPr/>
        </p:nvSpPr>
        <p:spPr>
          <a:xfrm>
            <a:off x="215154" y="981586"/>
            <a:ext cx="4155142" cy="5365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FD57B45-67B3-4936-B595-0E84C8AB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fld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F80BDF44-5BE0-4E97-985D-F332D0D46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9363476"/>
              </p:ext>
            </p:extLst>
          </p:nvPr>
        </p:nvGraphicFramePr>
        <p:xfrm>
          <a:off x="560721" y="1812413"/>
          <a:ext cx="34084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17845-54A8-480A-9383-A578566B2DAF}"/>
              </a:ext>
            </a:extLst>
          </p:cNvPr>
          <p:cNvSpPr/>
          <p:nvPr/>
        </p:nvSpPr>
        <p:spPr>
          <a:xfrm>
            <a:off x="4773706" y="981586"/>
            <a:ext cx="4155141" cy="5365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3B2C2702-7EAC-4E7C-ABFC-A67D176EC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73657"/>
              </p:ext>
            </p:extLst>
          </p:nvPr>
        </p:nvGraphicFramePr>
        <p:xfrm>
          <a:off x="5147074" y="1812413"/>
          <a:ext cx="34084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楕円 9">
            <a:extLst>
              <a:ext uri="{FF2B5EF4-FFF2-40B4-BE49-F238E27FC236}">
                <a16:creationId xmlns:a16="http://schemas.microsoft.com/office/drawing/2014/main" id="{351AF3B4-BBB6-4350-9834-24DE32676CFE}"/>
              </a:ext>
            </a:extLst>
          </p:cNvPr>
          <p:cNvSpPr/>
          <p:nvPr/>
        </p:nvSpPr>
        <p:spPr>
          <a:xfrm>
            <a:off x="1223105" y="385202"/>
            <a:ext cx="2083633" cy="899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質問者側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A86663C-4F67-4E42-87B7-3AE05AEC2F88}"/>
              </a:ext>
            </a:extLst>
          </p:cNvPr>
          <p:cNvSpPr/>
          <p:nvPr/>
        </p:nvSpPr>
        <p:spPr>
          <a:xfrm>
            <a:off x="5837264" y="385417"/>
            <a:ext cx="2083633" cy="899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回答者側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DEC0141-6F60-4C43-B915-6FB89A2688C1}"/>
              </a:ext>
            </a:extLst>
          </p:cNvPr>
          <p:cNvSpPr/>
          <p:nvPr/>
        </p:nvSpPr>
        <p:spPr>
          <a:xfrm>
            <a:off x="5252005" y="1880995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AD93047-14BA-4A39-B42E-2A02824B9239}"/>
              </a:ext>
            </a:extLst>
          </p:cNvPr>
          <p:cNvSpPr/>
          <p:nvPr/>
        </p:nvSpPr>
        <p:spPr>
          <a:xfrm>
            <a:off x="5252005" y="3285894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B8819C8-ECF3-4B80-BB70-4202C73ED4A4}"/>
              </a:ext>
            </a:extLst>
          </p:cNvPr>
          <p:cNvSpPr/>
          <p:nvPr/>
        </p:nvSpPr>
        <p:spPr>
          <a:xfrm>
            <a:off x="5252004" y="4664076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F62601-6400-491A-A5B9-8D5D4B730BD8}"/>
              </a:ext>
            </a:extLst>
          </p:cNvPr>
          <p:cNvSpPr txBox="1"/>
          <p:nvPr/>
        </p:nvSpPr>
        <p:spPr>
          <a:xfrm>
            <a:off x="5293606" y="3575274"/>
            <a:ext cx="311533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回答の更新</a:t>
            </a:r>
            <a:r>
              <a:rPr kumimoji="1" lang="en-US" altLang="ja-JP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削除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45F6DE-8550-4230-B04C-3615E1B7C644}"/>
              </a:ext>
            </a:extLst>
          </p:cNvPr>
          <p:cNvSpPr txBox="1"/>
          <p:nvPr/>
        </p:nvSpPr>
        <p:spPr>
          <a:xfrm>
            <a:off x="5545069" y="5036679"/>
            <a:ext cx="3115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回答履歴一覧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A4C866-7FC5-4020-BBF9-3CA16CC75E71}"/>
              </a:ext>
            </a:extLst>
          </p:cNvPr>
          <p:cNvSpPr txBox="1"/>
          <p:nvPr/>
        </p:nvSpPr>
        <p:spPr>
          <a:xfrm>
            <a:off x="5293606" y="2218561"/>
            <a:ext cx="3115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回答登録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8122F22-8A8E-49EB-9BCB-302EF52B05A5}"/>
              </a:ext>
            </a:extLst>
          </p:cNvPr>
          <p:cNvSpPr/>
          <p:nvPr/>
        </p:nvSpPr>
        <p:spPr>
          <a:xfrm>
            <a:off x="588523" y="1880995"/>
            <a:ext cx="776451" cy="782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D5FCF84-7E4E-4B8B-A919-01A3E07E158E}"/>
              </a:ext>
            </a:extLst>
          </p:cNvPr>
          <p:cNvSpPr/>
          <p:nvPr/>
        </p:nvSpPr>
        <p:spPr>
          <a:xfrm>
            <a:off x="601775" y="2934304"/>
            <a:ext cx="776451" cy="782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4772E4-986D-4A3D-A7C4-8A82F81095BB}"/>
              </a:ext>
            </a:extLst>
          </p:cNvPr>
          <p:cNvSpPr/>
          <p:nvPr/>
        </p:nvSpPr>
        <p:spPr>
          <a:xfrm>
            <a:off x="585766" y="3987613"/>
            <a:ext cx="776451" cy="782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DF287D8-F050-4B5B-BBA7-F4F049DA601E}"/>
              </a:ext>
            </a:extLst>
          </p:cNvPr>
          <p:cNvSpPr/>
          <p:nvPr/>
        </p:nvSpPr>
        <p:spPr>
          <a:xfrm>
            <a:off x="636017" y="5014002"/>
            <a:ext cx="776451" cy="782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B06536-AC18-42AC-B2FD-C00366ED86AF}"/>
              </a:ext>
            </a:extLst>
          </p:cNvPr>
          <p:cNvSpPr txBox="1"/>
          <p:nvPr/>
        </p:nvSpPr>
        <p:spPr>
          <a:xfrm>
            <a:off x="1028213" y="3076442"/>
            <a:ext cx="252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質問更新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削除</a:t>
            </a:r>
            <a:endParaRPr kumimoji="1" lang="ja-JP" altLang="en-US" sz="28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9DBBD22-2EA7-4228-AD8D-A44E639C3351}"/>
              </a:ext>
            </a:extLst>
          </p:cNvPr>
          <p:cNvSpPr txBox="1"/>
          <p:nvPr/>
        </p:nvSpPr>
        <p:spPr>
          <a:xfrm>
            <a:off x="1028213" y="5150250"/>
            <a:ext cx="252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質問履歴一覧</a:t>
            </a:r>
          </a:p>
        </p:txBody>
      </p:sp>
    </p:spTree>
    <p:extLst>
      <p:ext uri="{BB962C8B-B14F-4D97-AF65-F5344CB8AC3E}">
        <p14:creationId xmlns:p14="http://schemas.microsoft.com/office/powerpoint/2010/main" val="402436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B7F8F2-ECCE-4C8E-BCC5-03748DEF5A8D}"/>
              </a:ext>
            </a:extLst>
          </p:cNvPr>
          <p:cNvSpPr/>
          <p:nvPr/>
        </p:nvSpPr>
        <p:spPr>
          <a:xfrm>
            <a:off x="6605471" y="2594098"/>
            <a:ext cx="741186" cy="4842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6" name="グラフィックス 5" descr="ユーザー 単色塗りつぶし">
            <a:extLst>
              <a:ext uri="{FF2B5EF4-FFF2-40B4-BE49-F238E27FC236}">
                <a16:creationId xmlns:a16="http://schemas.microsoft.com/office/drawing/2014/main" id="{5DB86CEA-0455-4EEC-B017-E3A92C15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165" y="4333802"/>
            <a:ext cx="1641671" cy="1641671"/>
          </a:xfrm>
          <a:prstGeom prst="rect">
            <a:avLst/>
          </a:prstGeom>
        </p:spPr>
      </p:pic>
      <p:pic>
        <p:nvPicPr>
          <p:cNvPr id="12" name="グラフィックス 11" descr="クリップボード: 混合 単色塗りつぶし">
            <a:extLst>
              <a:ext uri="{FF2B5EF4-FFF2-40B4-BE49-F238E27FC236}">
                <a16:creationId xmlns:a16="http://schemas.microsoft.com/office/drawing/2014/main" id="{C4060DB8-294F-4464-8A86-CB87381BB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664" y="2323444"/>
            <a:ext cx="1094072" cy="1094072"/>
          </a:xfrm>
          <a:prstGeom prst="rect">
            <a:avLst/>
          </a:prstGeom>
        </p:spPr>
      </p:pic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99690F18-4CE8-48F4-86F7-EEC49FD0F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3256" y="2323444"/>
            <a:ext cx="1182370" cy="1182370"/>
          </a:xfrm>
          <a:prstGeom prst="rect">
            <a:avLst/>
          </a:prstGeom>
        </p:spPr>
      </p:pic>
      <p:pic>
        <p:nvPicPr>
          <p:cNvPr id="18" name="グラフィックス 17" descr="拡大鏡 単色塗りつぶし">
            <a:extLst>
              <a:ext uri="{FF2B5EF4-FFF2-40B4-BE49-F238E27FC236}">
                <a16:creationId xmlns:a16="http://schemas.microsoft.com/office/drawing/2014/main" id="{A12973C2-04F3-4B72-B0DB-38702AF0C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460" y="1908430"/>
            <a:ext cx="1094072" cy="109407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28677-67EF-4667-98BF-427C10C8DC7D}"/>
              </a:ext>
            </a:extLst>
          </p:cNvPr>
          <p:cNvSpPr txBox="1"/>
          <p:nvPr/>
        </p:nvSpPr>
        <p:spPr>
          <a:xfrm>
            <a:off x="2617777" y="333548"/>
            <a:ext cx="40174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ユーザビリティを意識</a:t>
            </a:r>
          </a:p>
        </p:txBody>
      </p:sp>
      <p:pic>
        <p:nvPicPr>
          <p:cNvPr id="27" name="グラフィックス 26" descr="E コマース 単色塗りつぶし">
            <a:extLst>
              <a:ext uri="{FF2B5EF4-FFF2-40B4-BE49-F238E27FC236}">
                <a16:creationId xmlns:a16="http://schemas.microsoft.com/office/drawing/2014/main" id="{66B635F9-0B53-4F30-80C8-C219237E7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5545" y="3234840"/>
            <a:ext cx="1114046" cy="1114046"/>
          </a:xfrm>
          <a:prstGeom prst="rect">
            <a:avLst/>
          </a:prstGeom>
        </p:spPr>
      </p:pic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D6E3E82-397D-4B21-9C02-BAAE0C3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EE70EBE-2027-43B3-88C4-8232F0C7ADF7}"/>
              </a:ext>
            </a:extLst>
          </p:cNvPr>
          <p:cNvSpPr txBox="1"/>
          <p:nvPr/>
        </p:nvSpPr>
        <p:spPr>
          <a:xfrm>
            <a:off x="3880262" y="1495432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複合検索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FDE6471-A1E7-44DC-8B3B-A1ADACD57F45}"/>
              </a:ext>
            </a:extLst>
          </p:cNvPr>
          <p:cNvSpPr/>
          <p:nvPr/>
        </p:nvSpPr>
        <p:spPr>
          <a:xfrm>
            <a:off x="8225764" y="3505814"/>
            <a:ext cx="453608" cy="586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2FC674-19B4-4FBA-B21C-8A92CBD765C9}"/>
              </a:ext>
            </a:extLst>
          </p:cNvPr>
          <p:cNvSpPr txBox="1"/>
          <p:nvPr/>
        </p:nvSpPr>
        <p:spPr>
          <a:xfrm>
            <a:off x="1141565" y="1199011"/>
            <a:ext cx="25861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履歴ページ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未完了タグ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D3AB49A-3741-40A8-8460-B888725B7E1D}"/>
              </a:ext>
            </a:extLst>
          </p:cNvPr>
          <p:cNvSpPr txBox="1"/>
          <p:nvPr/>
        </p:nvSpPr>
        <p:spPr>
          <a:xfrm>
            <a:off x="7550957" y="4516705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スマホ対応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520C4EC-121B-4F04-B069-9011B0AF6A7D}"/>
              </a:ext>
            </a:extLst>
          </p:cNvPr>
          <p:cNvSpPr txBox="1"/>
          <p:nvPr/>
        </p:nvSpPr>
        <p:spPr>
          <a:xfrm>
            <a:off x="6031596" y="2000263"/>
            <a:ext cx="281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ダークモード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E29C49C1-974F-43BC-A399-32BC793035BD}"/>
              </a:ext>
            </a:extLst>
          </p:cNvPr>
          <p:cNvSpPr/>
          <p:nvPr/>
        </p:nvSpPr>
        <p:spPr>
          <a:xfrm rot="18915434">
            <a:off x="290823" y="3569843"/>
            <a:ext cx="8379801" cy="8158732"/>
          </a:xfrm>
          <a:prstGeom prst="arc">
            <a:avLst>
              <a:gd name="adj1" fmla="val 15858526"/>
              <a:gd name="adj2" fmla="val 44017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グラフィックス 37" descr="プリンター 単色塗りつぶし">
            <a:extLst>
              <a:ext uri="{FF2B5EF4-FFF2-40B4-BE49-F238E27FC236}">
                <a16:creationId xmlns:a16="http://schemas.microsoft.com/office/drawing/2014/main" id="{2147DEEB-C04E-4E4B-9548-1D2499164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018" y="3303365"/>
            <a:ext cx="1094072" cy="109407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68DEBD-1400-44B1-8C50-6A2C956A600F}"/>
              </a:ext>
            </a:extLst>
          </p:cNvPr>
          <p:cNvSpPr txBox="1"/>
          <p:nvPr/>
        </p:nvSpPr>
        <p:spPr>
          <a:xfrm>
            <a:off x="38045" y="4382524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印刷可能</a:t>
            </a:r>
          </a:p>
        </p:txBody>
      </p:sp>
    </p:spTree>
    <p:extLst>
      <p:ext uri="{BB962C8B-B14F-4D97-AF65-F5344CB8AC3E}">
        <p14:creationId xmlns:p14="http://schemas.microsoft.com/office/powerpoint/2010/main" val="5995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  <p:bldP spid="35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8C97C3F-1642-42D3-B219-1364D50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9F5245-D592-4C98-90C8-CFB9E9AE292C}"/>
              </a:ext>
            </a:extLst>
          </p:cNvPr>
          <p:cNvSpPr/>
          <p:nvPr/>
        </p:nvSpPr>
        <p:spPr>
          <a:xfrm>
            <a:off x="539646" y="494675"/>
            <a:ext cx="8227859" cy="563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デモンストレーション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261061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14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8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237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02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17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04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7311" y="5460961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3200" smtClean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rPr>
              <a:t>18</a:t>
            </a:fld>
            <a:endParaRPr kumimoji="1" lang="ja-JP" altLang="en-US" sz="3200" dirty="0">
              <a:solidFill>
                <a:schemeClr val="tx1">
                  <a:lumMod val="75000"/>
                  <a:lumOff val="25000"/>
                  <a:alpha val="25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F992FA-E8DE-4246-857B-451980377BE5}"/>
              </a:ext>
            </a:extLst>
          </p:cNvPr>
          <p:cNvSpPr txBox="1"/>
          <p:nvPr/>
        </p:nvSpPr>
        <p:spPr>
          <a:xfrm>
            <a:off x="2291708" y="196355"/>
            <a:ext cx="456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プロジェクトの振り返り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D37D626-9C93-458B-9219-2240944AC76B}"/>
              </a:ext>
            </a:extLst>
          </p:cNvPr>
          <p:cNvSpPr/>
          <p:nvPr/>
        </p:nvSpPr>
        <p:spPr>
          <a:xfrm>
            <a:off x="702364" y="1523999"/>
            <a:ext cx="7904921" cy="19414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・得意分野と成長を意識した役割分担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・優先順位を付けたタスク管理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2A4963F-A7FB-4362-8545-404E8B93A3D6}"/>
              </a:ext>
            </a:extLst>
          </p:cNvPr>
          <p:cNvSpPr/>
          <p:nvPr/>
        </p:nvSpPr>
        <p:spPr>
          <a:xfrm>
            <a:off x="367900" y="907534"/>
            <a:ext cx="3104170" cy="75183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良かったこと</a:t>
            </a:r>
            <a:endParaRPr kumimoji="1"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435600-1AE6-4719-B39B-B3F2A0C2F528}"/>
              </a:ext>
            </a:extLst>
          </p:cNvPr>
          <p:cNvSpPr/>
          <p:nvPr/>
        </p:nvSpPr>
        <p:spPr>
          <a:xfrm>
            <a:off x="682485" y="4081239"/>
            <a:ext cx="7924801" cy="2213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・開発工程を想定した外部設計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・可読性、保守性を意識した内部設計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7A36FDE-B870-4322-9C31-CAE677BCC486}"/>
              </a:ext>
            </a:extLst>
          </p:cNvPr>
          <p:cNvSpPr/>
          <p:nvPr/>
        </p:nvSpPr>
        <p:spPr>
          <a:xfrm>
            <a:off x="367900" y="3705320"/>
            <a:ext cx="3104170" cy="75183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kumimoji="1"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243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BB9C392-38EF-4EB3-9E69-651F7164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1124" y="5314824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3600" smtClean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rPr>
              <a:t>19</a:t>
            </a:fld>
            <a:endParaRPr kumimoji="1" lang="ja-JP" altLang="en-US" sz="3600" dirty="0">
              <a:solidFill>
                <a:schemeClr val="tx1">
                  <a:lumMod val="75000"/>
                  <a:lumOff val="25000"/>
                  <a:alpha val="25000"/>
                </a:schemeClr>
              </a:solidFill>
            </a:endParaRP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AAB77905-E56F-475E-8B62-94908A258BE8}"/>
              </a:ext>
            </a:extLst>
          </p:cNvPr>
          <p:cNvSpPr/>
          <p:nvPr/>
        </p:nvSpPr>
        <p:spPr>
          <a:xfrm>
            <a:off x="5778510" y="3628069"/>
            <a:ext cx="3256689" cy="1616941"/>
          </a:xfrm>
          <a:prstGeom prst="wedgeEllipseCallout">
            <a:avLst>
              <a:gd name="adj1" fmla="val -43648"/>
              <a:gd name="adj2" fmla="val 48611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デザイン面の経験積みたいから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やりたい！</a:t>
            </a: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4759617E-BB95-430E-9E31-38893687D659}"/>
              </a:ext>
            </a:extLst>
          </p:cNvPr>
          <p:cNvSpPr/>
          <p:nvPr/>
        </p:nvSpPr>
        <p:spPr>
          <a:xfrm>
            <a:off x="2943654" y="1899935"/>
            <a:ext cx="3256689" cy="2207914"/>
          </a:xfrm>
          <a:prstGeom prst="wedgeEllipseCallout">
            <a:avLst>
              <a:gd name="adj1" fmla="val 237"/>
              <a:gd name="adj2" fmla="val 77204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苦手を克服するために、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AJAX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頑張りたいな！</a:t>
            </a: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123BA602-1874-48B8-B1F8-E02ECF508E1A}"/>
              </a:ext>
            </a:extLst>
          </p:cNvPr>
          <p:cNvSpPr/>
          <p:nvPr/>
        </p:nvSpPr>
        <p:spPr>
          <a:xfrm>
            <a:off x="311807" y="3559958"/>
            <a:ext cx="2857533" cy="1616941"/>
          </a:xfrm>
          <a:prstGeom prst="wedgeEllipseCallout">
            <a:avLst>
              <a:gd name="adj1" fmla="val 49360"/>
              <a:gd name="adj2" fmla="val 57023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経験者だから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サーブレットを中心にやるよ！</a:t>
            </a:r>
          </a:p>
        </p:txBody>
      </p:sp>
      <p:pic>
        <p:nvPicPr>
          <p:cNvPr id="11" name="グラフィックス 10" descr="ユーザー 単色塗りつぶし">
            <a:extLst>
              <a:ext uri="{FF2B5EF4-FFF2-40B4-BE49-F238E27FC236}">
                <a16:creationId xmlns:a16="http://schemas.microsoft.com/office/drawing/2014/main" id="{D46018F8-D988-49B7-B633-075C8AC5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8750" y="4314337"/>
            <a:ext cx="3466501" cy="2959115"/>
          </a:xfrm>
          <a:prstGeom prst="rect">
            <a:avLst/>
          </a:prstGeom>
        </p:spPr>
      </p:pic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C00A3B18-94BA-469C-8E5F-9689B056F308}"/>
              </a:ext>
            </a:extLst>
          </p:cNvPr>
          <p:cNvSpPr/>
          <p:nvPr/>
        </p:nvSpPr>
        <p:spPr>
          <a:xfrm>
            <a:off x="514814" y="1067512"/>
            <a:ext cx="2451520" cy="1982128"/>
          </a:xfrm>
          <a:prstGeom prst="wedgeEllipseCallout">
            <a:avLst>
              <a:gd name="adj1" fmla="val 38592"/>
              <a:gd name="adj2" fmla="val 51345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Dao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挑戦したい！</a:t>
            </a: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16265C47-750F-4034-871A-391AA68A0DBB}"/>
              </a:ext>
            </a:extLst>
          </p:cNvPr>
          <p:cNvSpPr/>
          <p:nvPr/>
        </p:nvSpPr>
        <p:spPr>
          <a:xfrm>
            <a:off x="6265352" y="1104838"/>
            <a:ext cx="2789834" cy="1982128"/>
          </a:xfrm>
          <a:prstGeom prst="wedgeEllipseCallout">
            <a:avLst>
              <a:gd name="adj1" fmla="val -43648"/>
              <a:gd name="adj2" fmla="val 48611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オールマイティに取り組んでみようかな！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3D3289-C0D0-4E37-8BBE-D43306A2E151}"/>
              </a:ext>
            </a:extLst>
          </p:cNvPr>
          <p:cNvSpPr txBox="1"/>
          <p:nvPr/>
        </p:nvSpPr>
        <p:spPr>
          <a:xfrm>
            <a:off x="1607551" y="315773"/>
            <a:ext cx="5928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得意分野と成長を意識した役割分担</a:t>
            </a:r>
          </a:p>
        </p:txBody>
      </p:sp>
    </p:spTree>
    <p:extLst>
      <p:ext uri="{BB962C8B-B14F-4D97-AF65-F5344CB8AC3E}">
        <p14:creationId xmlns:p14="http://schemas.microsoft.com/office/powerpoint/2010/main" val="31139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2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5D35D3CA-632F-4A26-A306-EF7E4C17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</p:spTree>
    <p:extLst>
      <p:ext uri="{BB962C8B-B14F-4D97-AF65-F5344CB8AC3E}">
        <p14:creationId xmlns:p14="http://schemas.microsoft.com/office/powerpoint/2010/main" val="370694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AEA2DF8-427B-4AF5-8AB2-2D453398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FB054C-0134-4B76-AF2A-3CEA460589B0}"/>
              </a:ext>
            </a:extLst>
          </p:cNvPr>
          <p:cNvSpPr txBox="1"/>
          <p:nvPr/>
        </p:nvSpPr>
        <p:spPr>
          <a:xfrm>
            <a:off x="1607551" y="315773"/>
            <a:ext cx="5928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優先順位を付けたタスク管理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A532D99-788E-4EF4-BE73-64FE4D92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66641"/>
              </p:ext>
            </p:extLst>
          </p:nvPr>
        </p:nvGraphicFramePr>
        <p:xfrm>
          <a:off x="886688" y="1044293"/>
          <a:ext cx="7370619" cy="798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3">
                  <a:extLst>
                    <a:ext uri="{9D8B030D-6E8A-4147-A177-3AD203B41FA5}">
                      <a16:colId xmlns:a16="http://schemas.microsoft.com/office/drawing/2014/main" val="3817915923"/>
                    </a:ext>
                  </a:extLst>
                </a:gridCol>
                <a:gridCol w="2456873">
                  <a:extLst>
                    <a:ext uri="{9D8B030D-6E8A-4147-A177-3AD203B41FA5}">
                      <a16:colId xmlns:a16="http://schemas.microsoft.com/office/drawing/2014/main" val="542813083"/>
                    </a:ext>
                  </a:extLst>
                </a:gridCol>
                <a:gridCol w="2456873">
                  <a:extLst>
                    <a:ext uri="{9D8B030D-6E8A-4147-A177-3AD203B41FA5}">
                      <a16:colId xmlns:a16="http://schemas.microsoft.com/office/drawing/2014/main" val="2208014275"/>
                    </a:ext>
                  </a:extLst>
                </a:gridCol>
              </a:tblGrid>
              <a:tr h="79810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できたらいいな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保留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マスト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197700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667634-57EB-44D7-8AB5-5B9DF2E6D168}"/>
              </a:ext>
            </a:extLst>
          </p:cNvPr>
          <p:cNvSpPr/>
          <p:nvPr/>
        </p:nvSpPr>
        <p:spPr>
          <a:xfrm>
            <a:off x="3341075" y="3429000"/>
            <a:ext cx="2461846" cy="1322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Ajax</a:t>
            </a:r>
            <a:endParaRPr kumimoji="1" lang="ja-JP" altLang="en-US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9CE1077A-0B7E-4A9D-800E-AC386314D82A}"/>
              </a:ext>
            </a:extLst>
          </p:cNvPr>
          <p:cNvSpPr/>
          <p:nvPr/>
        </p:nvSpPr>
        <p:spPr>
          <a:xfrm>
            <a:off x="636379" y="1961358"/>
            <a:ext cx="8131126" cy="928469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CA77C6-19FB-4B27-85B2-D4CBEC9107D5}"/>
              </a:ext>
            </a:extLst>
          </p:cNvPr>
          <p:cNvSpPr/>
          <p:nvPr/>
        </p:nvSpPr>
        <p:spPr>
          <a:xfrm>
            <a:off x="3341075" y="5109852"/>
            <a:ext cx="2461846" cy="1322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Ajax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4918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B3011A-91A4-4466-BA8C-F02153A7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8010BF0A-B7B2-4AAD-9DCC-DF812238E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9594" b="7919"/>
          <a:stretch/>
        </p:blipFill>
        <p:spPr>
          <a:xfrm>
            <a:off x="139554" y="1733257"/>
            <a:ext cx="8931895" cy="4320209"/>
          </a:xfrm>
          <a:prstGeom prst="rect">
            <a:avLst/>
          </a:prstGeom>
        </p:spPr>
      </p:pic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7E43F8EB-7962-4322-9DD0-09396FEA81F3}"/>
              </a:ext>
            </a:extLst>
          </p:cNvPr>
          <p:cNvSpPr/>
          <p:nvPr/>
        </p:nvSpPr>
        <p:spPr>
          <a:xfrm>
            <a:off x="4015408" y="1312963"/>
            <a:ext cx="2385389" cy="1105630"/>
          </a:xfrm>
          <a:prstGeom prst="borderCallout2">
            <a:avLst>
              <a:gd name="adj1" fmla="val 22362"/>
              <a:gd name="adj2" fmla="val -211"/>
              <a:gd name="adj3" fmla="val 22362"/>
              <a:gd name="adj4" fmla="val -21236"/>
              <a:gd name="adj5" fmla="val 186766"/>
              <a:gd name="adj6" fmla="val -44407"/>
            </a:avLst>
          </a:prstGeom>
          <a:solidFill>
            <a:schemeClr val="accent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誰がどの作業を行っているか可視化</a:t>
            </a:r>
            <a:endParaRPr kumimoji="1" lang="en-US" altLang="ja-JP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吹き出し: 折線 11">
            <a:extLst>
              <a:ext uri="{FF2B5EF4-FFF2-40B4-BE49-F238E27FC236}">
                <a16:creationId xmlns:a16="http://schemas.microsoft.com/office/drawing/2014/main" id="{8F1450B2-BF41-4C7E-9A8E-00F12A7FB8A5}"/>
              </a:ext>
            </a:extLst>
          </p:cNvPr>
          <p:cNvSpPr/>
          <p:nvPr/>
        </p:nvSpPr>
        <p:spPr>
          <a:xfrm>
            <a:off x="1676419" y="5998996"/>
            <a:ext cx="1789274" cy="762000"/>
          </a:xfrm>
          <a:prstGeom prst="borderCallout2">
            <a:avLst>
              <a:gd name="adj1" fmla="val 22362"/>
              <a:gd name="adj2" fmla="val -211"/>
              <a:gd name="adj3" fmla="val 22362"/>
              <a:gd name="adj4" fmla="val -21236"/>
              <a:gd name="adj5" fmla="val -305166"/>
              <a:gd name="adj6" fmla="val -74635"/>
            </a:avLst>
          </a:prstGeom>
          <a:solidFill>
            <a:schemeClr val="accent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タスクを数字で把握できる</a:t>
            </a:r>
            <a:endParaRPr kumimoji="1" lang="en-US" altLang="ja-JP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吹き出し: 折線 14">
            <a:extLst>
              <a:ext uri="{FF2B5EF4-FFF2-40B4-BE49-F238E27FC236}">
                <a16:creationId xmlns:a16="http://schemas.microsoft.com/office/drawing/2014/main" id="{279043DB-685C-4E96-B358-AD8E2D63F4BB}"/>
              </a:ext>
            </a:extLst>
          </p:cNvPr>
          <p:cNvSpPr/>
          <p:nvPr/>
        </p:nvSpPr>
        <p:spPr>
          <a:xfrm>
            <a:off x="5651717" y="6017948"/>
            <a:ext cx="2630891" cy="762000"/>
          </a:xfrm>
          <a:prstGeom prst="borderCallout2">
            <a:avLst>
              <a:gd name="adj1" fmla="val 22362"/>
              <a:gd name="adj2" fmla="val -211"/>
              <a:gd name="adj3" fmla="val -19377"/>
              <a:gd name="adj4" fmla="val -22211"/>
              <a:gd name="adj5" fmla="val -200818"/>
              <a:gd name="adj6" fmla="val -8718"/>
            </a:avLst>
          </a:prstGeom>
          <a:solidFill>
            <a:schemeClr val="accent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プッシュする際に</a:t>
            </a:r>
            <a:endParaRPr kumimoji="1" lang="en-US" altLang="ja-JP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＃○○をつけた</a:t>
            </a:r>
            <a:endParaRPr kumimoji="1" lang="en-US" altLang="ja-JP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9EEABD-7B5E-43FE-ACC9-E08C0FA35077}"/>
              </a:ext>
            </a:extLst>
          </p:cNvPr>
          <p:cNvSpPr txBox="1"/>
          <p:nvPr/>
        </p:nvSpPr>
        <p:spPr>
          <a:xfrm>
            <a:off x="2100468" y="371061"/>
            <a:ext cx="494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を活用したタスク管理</a:t>
            </a:r>
          </a:p>
        </p:txBody>
      </p:sp>
    </p:spTree>
    <p:extLst>
      <p:ext uri="{BB962C8B-B14F-4D97-AF65-F5344CB8AC3E}">
        <p14:creationId xmlns:p14="http://schemas.microsoft.com/office/powerpoint/2010/main" val="1860764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CBB914-0175-4802-8B60-2DC205964146}"/>
              </a:ext>
            </a:extLst>
          </p:cNvPr>
          <p:cNvSpPr txBox="1"/>
          <p:nvPr/>
        </p:nvSpPr>
        <p:spPr>
          <a:xfrm>
            <a:off x="2822713" y="5751443"/>
            <a:ext cx="332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外部設計書が甘かった</a:t>
            </a:r>
            <a:endParaRPr kumimoji="1" lang="en-US" altLang="ja-JP" dirty="0"/>
          </a:p>
          <a:p>
            <a:r>
              <a:rPr kumimoji="1" lang="ja-JP" altLang="en-US" dirty="0"/>
              <a:t>→認識を合わせておくべきだった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の名前統一など）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11718A-3F3A-4029-BE2A-2397799277AA}"/>
              </a:ext>
            </a:extLst>
          </p:cNvPr>
          <p:cNvSpPr txBox="1"/>
          <p:nvPr/>
        </p:nvSpPr>
        <p:spPr>
          <a:xfrm>
            <a:off x="2060713" y="257729"/>
            <a:ext cx="485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開発工程を想定した外部設計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AD2FB5-E9AF-44D5-BDF0-7ABDDCBB8A7A}"/>
              </a:ext>
            </a:extLst>
          </p:cNvPr>
          <p:cNvSpPr txBox="1"/>
          <p:nvPr/>
        </p:nvSpPr>
        <p:spPr>
          <a:xfrm>
            <a:off x="2166730" y="1638373"/>
            <a:ext cx="57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　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開発工程を想定した外部設計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50E9A6-A274-4291-B11C-3A649AEAFF45}"/>
              </a:ext>
            </a:extLst>
          </p:cNvPr>
          <p:cNvSpPr txBox="1"/>
          <p:nvPr/>
        </p:nvSpPr>
        <p:spPr>
          <a:xfrm>
            <a:off x="1607181" y="2831187"/>
            <a:ext cx="643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原因　スケジュールに焦り、不明瞭なまま終わらせてしまった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A08BDA-8A17-42AF-9708-3028C0EC7BE7}"/>
              </a:ext>
            </a:extLst>
          </p:cNvPr>
          <p:cNvSpPr txBox="1"/>
          <p:nvPr/>
        </p:nvSpPr>
        <p:spPr>
          <a:xfrm>
            <a:off x="1987826" y="3530655"/>
            <a:ext cx="499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今後　全体のスケジュールを頭に入れたうえで設計取り組む。</a:t>
            </a:r>
            <a:endParaRPr kumimoji="1" lang="en-US" altLang="ja-JP" dirty="0"/>
          </a:p>
          <a:p>
            <a:r>
              <a:rPr kumimoji="1" lang="ja-JP" altLang="en-US" dirty="0"/>
              <a:t>保留事項も明確にしておく</a:t>
            </a:r>
          </a:p>
        </p:txBody>
      </p:sp>
    </p:spTree>
    <p:extLst>
      <p:ext uri="{BB962C8B-B14F-4D97-AF65-F5344CB8AC3E}">
        <p14:creationId xmlns:p14="http://schemas.microsoft.com/office/powerpoint/2010/main" val="2510163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3220524-1BF2-442C-A634-8784E96A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FBE542-81BA-4C67-8A98-A74B62D6E6C9}"/>
              </a:ext>
            </a:extLst>
          </p:cNvPr>
          <p:cNvSpPr txBox="1"/>
          <p:nvPr/>
        </p:nvSpPr>
        <p:spPr>
          <a:xfrm>
            <a:off x="1438574" y="445063"/>
            <a:ext cx="626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可読性、保守性を意識した内部設計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5BDA9B-C00C-4C5C-BED1-F0D19E83EF18}"/>
              </a:ext>
            </a:extLst>
          </p:cNvPr>
          <p:cNvSpPr txBox="1"/>
          <p:nvPr/>
        </p:nvSpPr>
        <p:spPr>
          <a:xfrm>
            <a:off x="1152939" y="2050594"/>
            <a:ext cx="75085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課題　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内部設計でのコードの統一化不足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4AD5DA-A202-4EC0-8494-90A735DE4B81}"/>
              </a:ext>
            </a:extLst>
          </p:cNvPr>
          <p:cNvSpPr txBox="1"/>
          <p:nvPr/>
        </p:nvSpPr>
        <p:spPr>
          <a:xfrm>
            <a:off x="1152939" y="2851919"/>
            <a:ext cx="75085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原因　メンテナンス性について意識できていなかった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9314BB-3920-461C-AC3D-80E1210112A0}"/>
              </a:ext>
            </a:extLst>
          </p:cNvPr>
          <p:cNvSpPr txBox="1"/>
          <p:nvPr/>
        </p:nvSpPr>
        <p:spPr>
          <a:xfrm>
            <a:off x="1152939" y="3877488"/>
            <a:ext cx="75085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今後　内部設計時点でコードの統一化を行う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9836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24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08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25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認識の共有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5" y="3691316"/>
            <a:ext cx="8344031" cy="2382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話しやすい雰囲気にしてくれた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スケジュール管理をしてくれた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292460" y="2711562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意見を出しやすい雰囲気づくり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オフィス ワーカー (男性) 単色塗りつぶし">
            <a:extLst>
              <a:ext uri="{FF2B5EF4-FFF2-40B4-BE49-F238E27FC236}">
                <a16:creationId xmlns:a16="http://schemas.microsoft.com/office/drawing/2014/main" id="{125C0EFD-4BAA-4760-AD70-BB0DAADDE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60" y="837330"/>
            <a:ext cx="1994452" cy="19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26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タスクに対する時間管理が甘い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→定量的な時間設定が出来なかった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1357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一つのタスクに対する時間の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見積もりの精度を向上させたい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432511-4683-442A-BE00-9973263E46B3}"/>
              </a:ext>
            </a:extLst>
          </p:cNvPr>
          <p:cNvSpPr txBox="1"/>
          <p:nvPr/>
        </p:nvSpPr>
        <p:spPr>
          <a:xfrm>
            <a:off x="270410" y="4401239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  <p:pic>
        <p:nvPicPr>
          <p:cNvPr id="13" name="グラフィックス 12" descr="オフィス ワーカー (男性) 単色塗りつぶし">
            <a:extLst>
              <a:ext uri="{FF2B5EF4-FFF2-40B4-BE49-F238E27FC236}">
                <a16:creationId xmlns:a16="http://schemas.microsoft.com/office/drawing/2014/main" id="{2E5206DF-4927-44D5-A03A-910F49BCF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400" y="2434948"/>
            <a:ext cx="1994452" cy="19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0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27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アプリの品質を高めるための土台作り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534572" y="3691316"/>
            <a:ext cx="8185953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756812" y="4355389"/>
            <a:ext cx="387742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田島さんの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一言でエラー解決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5378927" y="451019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アプリの技術面を底上げしてくれた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304888" y="2773799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質問してもらいやすい振る舞い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オフィス ワーカー (男性) 単色塗りつぶし">
            <a:extLst>
              <a:ext uri="{FF2B5EF4-FFF2-40B4-BE49-F238E27FC236}">
                <a16:creationId xmlns:a16="http://schemas.microsoft.com/office/drawing/2014/main" id="{90C766B0-4768-4E95-8DF0-B01292605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60" y="837330"/>
            <a:ext cx="1994452" cy="19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28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13062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品質管理の観点で行動したことが少ない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8"/>
            <a:ext cx="6093480" cy="12301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D2AD44-EC2A-4429-81D1-49E61979BF0F}"/>
              </a:ext>
            </a:extLst>
          </p:cNvPr>
          <p:cNvSpPr txBox="1"/>
          <p:nvPr/>
        </p:nvSpPr>
        <p:spPr>
          <a:xfrm>
            <a:off x="238633" y="4429400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  <p:pic>
        <p:nvPicPr>
          <p:cNvPr id="13" name="グラフィックス 12" descr="オフィス ワーカー (男性) 単色塗りつぶし">
            <a:extLst>
              <a:ext uri="{FF2B5EF4-FFF2-40B4-BE49-F238E27FC236}">
                <a16:creationId xmlns:a16="http://schemas.microsoft.com/office/drawing/2014/main" id="{75D2D66F-C57F-42E7-A138-F7D4E0329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400" y="2434948"/>
            <a:ext cx="1994452" cy="19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グラフィックス 20" descr="女性のプロフィール 単色塗りつぶし">
            <a:extLst>
              <a:ext uri="{FF2B5EF4-FFF2-40B4-BE49-F238E27FC236}">
                <a16:creationId xmlns:a16="http://schemas.microsoft.com/office/drawing/2014/main" id="{8B11232C-88F2-4744-A482-E00FBE04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01" y="908505"/>
            <a:ext cx="1994452" cy="199445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29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1021468" y="4589368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認識の共有を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積極的に行っていた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870997" y="4344458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プログラミング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プロジェクトを円滑に進める環境整備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C97C6A-8386-452F-9A78-3E2C48CC4662}"/>
              </a:ext>
            </a:extLst>
          </p:cNvPr>
          <p:cNvSpPr txBox="1"/>
          <p:nvPr/>
        </p:nvSpPr>
        <p:spPr>
          <a:xfrm>
            <a:off x="238359" y="2763220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</p:spTree>
    <p:extLst>
      <p:ext uri="{BB962C8B-B14F-4D97-AF65-F5344CB8AC3E}">
        <p14:creationId xmlns:p14="http://schemas.microsoft.com/office/powerpoint/2010/main" val="276987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5A6A3-88DA-43A6-A3EF-A240C7C5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82" y="257624"/>
            <a:ext cx="8079581" cy="960494"/>
          </a:xfrm>
        </p:spPr>
        <p:txBody>
          <a:bodyPr>
            <a:normAutofit/>
          </a:bodyPr>
          <a:lstStyle/>
          <a:p>
            <a:r>
              <a:rPr lang="en-US" altLang="ja-JP" sz="4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TEAM MEMBER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26E1D2-7C3C-4CBD-8DD9-5F71BA46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88" y="1448816"/>
            <a:ext cx="8421823" cy="53078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リーダー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  <a:endParaRPr lang="en-US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品質管理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知識工学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構成管理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データベース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　　　オアシス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コミュニケーション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デジサイン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発表担当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9251E-336C-4E40-90EE-DC9AE06A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2215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171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30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女性のプロフィール 単色塗りつぶし">
            <a:extLst>
              <a:ext uri="{FF2B5EF4-FFF2-40B4-BE49-F238E27FC236}">
                <a16:creationId xmlns:a16="http://schemas.microsoft.com/office/drawing/2014/main" id="{420C82C3-C4FE-42EE-876E-9B7933175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9CC2D0-C813-40A2-BE29-87F2884C4170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</p:spTree>
    <p:extLst>
      <p:ext uri="{BB962C8B-B14F-4D97-AF65-F5344CB8AC3E}">
        <p14:creationId xmlns:p14="http://schemas.microsoft.com/office/powerpoint/2010/main" val="2234088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31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kumimoji="1"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を活用したユーザビリティの向上</a:t>
            </a:r>
            <a:endParaRPr kumimoji="1" lang="en-US" altLang="ja-JP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1289685" y="4450935"/>
            <a:ext cx="2958757" cy="1425478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CSS、</a:t>
            </a:r>
            <a:r>
              <a:rPr kumimoji="1" lang="ja-JP" altLang="en-US" dirty="0"/>
              <a:t>ｊｓの巨匠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アイディアの豊富さ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766467" y="4111977"/>
            <a:ext cx="3505335" cy="164170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放置しても安心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何も言うことがない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与えられたタスクを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120%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でこなす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男性のプロフィール 単色塗りつぶし">
            <a:extLst>
              <a:ext uri="{FF2B5EF4-FFF2-40B4-BE49-F238E27FC236}">
                <a16:creationId xmlns:a16="http://schemas.microsoft.com/office/drawing/2014/main" id="{5539A9DE-23A6-4C70-8B77-32A630218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60" y="807212"/>
            <a:ext cx="1994452" cy="199445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9AFF01-ABE5-4158-A8FB-48D74D030362}"/>
              </a:ext>
            </a:extLst>
          </p:cNvPr>
          <p:cNvSpPr txBox="1"/>
          <p:nvPr/>
        </p:nvSpPr>
        <p:spPr>
          <a:xfrm>
            <a:off x="304888" y="2691653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050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32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コミュニケーションにもっと積極的に参加する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メンテナンス性の高いコードを作成する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6F763B-AD40-4E39-899F-9C07D1D37329}"/>
              </a:ext>
            </a:extLst>
          </p:cNvPr>
          <p:cNvSpPr txBox="1"/>
          <p:nvPr/>
        </p:nvSpPr>
        <p:spPr>
          <a:xfrm>
            <a:off x="238633" y="4459845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グラフィックス 14" descr="オフィス ワーカー (男性) 単色塗りつぶし">
            <a:extLst>
              <a:ext uri="{FF2B5EF4-FFF2-40B4-BE49-F238E27FC236}">
                <a16:creationId xmlns:a16="http://schemas.microsoft.com/office/drawing/2014/main" id="{A909633D-A5C5-4D79-9828-1CEE947C3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400" y="2434948"/>
            <a:ext cx="1994452" cy="19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33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複合検索の実装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設計段階で抜け漏れがないか確認しながら意見した。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女性のプロフィール 単色塗りつぶし">
            <a:extLst>
              <a:ext uri="{FF2B5EF4-FFF2-40B4-BE49-F238E27FC236}">
                <a16:creationId xmlns:a16="http://schemas.microsoft.com/office/drawing/2014/main" id="{C702F239-59A6-47EF-9376-1C2BC270C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</p:spTree>
    <p:extLst>
      <p:ext uri="{BB962C8B-B14F-4D97-AF65-F5344CB8AC3E}">
        <p14:creationId xmlns:p14="http://schemas.microsoft.com/office/powerpoint/2010/main" val="1714345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34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一つの機能の実装に時間をかけてしまい、他のメンバーの作業量を増やしてしまった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454084"/>
            <a:ext cx="6093480" cy="13051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プログラミング言語の学習方法が掴めてきたので、配属後も同じ熱量で取り組んでいきたい。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女性のプロフィール 単色塗りつぶし">
            <a:extLst>
              <a:ext uri="{FF2B5EF4-FFF2-40B4-BE49-F238E27FC236}">
                <a16:creationId xmlns:a16="http://schemas.microsoft.com/office/drawing/2014/main" id="{11AED34D-6AA3-4909-A460-73E10E1F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BF749B-877F-4AE9-86D0-EBC76289389B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</p:spTree>
    <p:extLst>
      <p:ext uri="{BB962C8B-B14F-4D97-AF65-F5344CB8AC3E}">
        <p14:creationId xmlns:p14="http://schemas.microsoft.com/office/powerpoint/2010/main" val="924315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35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ねこちゃんありがとう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女性のプロフィール 単色塗りつぶし">
            <a:extLst>
              <a:ext uri="{FF2B5EF4-FFF2-40B4-BE49-F238E27FC236}">
                <a16:creationId xmlns:a16="http://schemas.microsoft.com/office/drawing/2014/main" id="{C702F239-59A6-47EF-9376-1C2BC270C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</p:spTree>
    <p:extLst>
      <p:ext uri="{BB962C8B-B14F-4D97-AF65-F5344CB8AC3E}">
        <p14:creationId xmlns:p14="http://schemas.microsoft.com/office/powerpoint/2010/main" val="2968943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36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コミュニケーションにもっと参加すべきだった。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自分から役割を見つけること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反省を生かして主体的に動けるようになる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女性のプロフィール 単色塗りつぶし">
            <a:extLst>
              <a:ext uri="{FF2B5EF4-FFF2-40B4-BE49-F238E27FC236}">
                <a16:creationId xmlns:a16="http://schemas.microsoft.com/office/drawing/2014/main" id="{11AED34D-6AA3-4909-A460-73E10E1F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37EE79-969E-4F19-8135-8231684B65D6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</p:spTree>
    <p:extLst>
      <p:ext uri="{BB962C8B-B14F-4D97-AF65-F5344CB8AC3E}">
        <p14:creationId xmlns:p14="http://schemas.microsoft.com/office/powerpoint/2010/main" val="492472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37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71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78E0B4-7A17-4E3F-8D01-F1F9A48E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CBC3CA8-9E73-4B91-9568-590BCAC97EBC}"/>
              </a:ext>
            </a:extLst>
          </p:cNvPr>
          <p:cNvSpPr/>
          <p:nvPr/>
        </p:nvSpPr>
        <p:spPr>
          <a:xfrm>
            <a:off x="379828" y="2905205"/>
            <a:ext cx="8567224" cy="3608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プロジェクトのまとめ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0C141E8-B955-4125-89EA-30FF9F79A66F}"/>
              </a:ext>
            </a:extLst>
          </p:cNvPr>
          <p:cNvSpPr/>
          <p:nvPr/>
        </p:nvSpPr>
        <p:spPr>
          <a:xfrm>
            <a:off x="379828" y="919316"/>
            <a:ext cx="8567224" cy="1623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Knowledge</a:t>
            </a:r>
            <a:r>
              <a:rPr kumimoji="1" lang="ja-JP" altLang="en-US" dirty="0"/>
              <a:t> </a:t>
            </a:r>
            <a:r>
              <a:rPr kumimoji="1" lang="en-US" altLang="ja-JP" dirty="0"/>
              <a:t>Holder</a:t>
            </a:r>
          </a:p>
          <a:p>
            <a:pPr algn="ctr"/>
            <a:r>
              <a:rPr kumimoji="1" lang="en-US" altLang="ja-JP" dirty="0"/>
              <a:t>[]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7845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78E0B4-7A17-4E3F-8D01-F1F9A48E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D78A45-AD81-4494-99B4-0333743E8F1A}"/>
              </a:ext>
            </a:extLst>
          </p:cNvPr>
          <p:cNvSpPr txBox="1"/>
          <p:nvPr/>
        </p:nvSpPr>
        <p:spPr>
          <a:xfrm>
            <a:off x="717452" y="1209822"/>
            <a:ext cx="786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謝辞</a:t>
            </a:r>
            <a:endParaRPr kumimoji="1" lang="en-US" altLang="ja-JP" dirty="0"/>
          </a:p>
          <a:p>
            <a:r>
              <a:rPr kumimoji="1" lang="ja-JP" altLang="en-US" dirty="0"/>
              <a:t>講師の皆様、、、</a:t>
            </a:r>
            <a:endParaRPr kumimoji="1" lang="en-US" altLang="ja-JP" dirty="0"/>
          </a:p>
          <a:p>
            <a:r>
              <a:rPr kumimoji="1" lang="ja-JP" altLang="en-US" dirty="0"/>
              <a:t>アンケートにご協力いただいた</a:t>
            </a:r>
            <a:r>
              <a:rPr kumimoji="1" lang="en-US" altLang="ja-JP" dirty="0"/>
              <a:t>D</a:t>
            </a:r>
            <a:r>
              <a:rPr kumimoji="1" lang="ja-JP" altLang="en-US" dirty="0"/>
              <a:t>クラスの皆様</a:t>
            </a:r>
          </a:p>
        </p:txBody>
      </p:sp>
    </p:spTree>
    <p:extLst>
      <p:ext uri="{BB962C8B-B14F-4D97-AF65-F5344CB8AC3E}">
        <p14:creationId xmlns:p14="http://schemas.microsoft.com/office/powerpoint/2010/main" val="412250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5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fld>
            <a:endParaRPr kumimoji="1" lang="ja-JP" alt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2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fld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352D0-2FF3-4AA9-9E5E-84B3253B939F}"/>
              </a:ext>
            </a:extLst>
          </p:cNvPr>
          <p:cNvSpPr txBox="1"/>
          <p:nvPr/>
        </p:nvSpPr>
        <p:spPr>
          <a:xfrm>
            <a:off x="459599" y="314454"/>
            <a:ext cx="4870121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チームの話し合いで</a:t>
            </a:r>
            <a:r>
              <a:rPr kumimoji="1"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グラフィックス 4" descr="オフィス ワーカー (男性) 単色塗りつぶし">
            <a:extLst>
              <a:ext uri="{FF2B5EF4-FFF2-40B4-BE49-F238E27FC236}">
                <a16:creationId xmlns:a16="http://schemas.microsoft.com/office/drawing/2014/main" id="{142F8DF3-F9CA-45AD-BAC8-3188467F7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99" y="2901313"/>
            <a:ext cx="1342696" cy="1342696"/>
          </a:xfrm>
          <a:prstGeom prst="rect">
            <a:avLst/>
          </a:prstGeom>
        </p:spPr>
      </p:pic>
      <p:pic>
        <p:nvPicPr>
          <p:cNvPr id="7" name="グラフィックス 6" descr="オフィス ワーカー (女性) 単色塗りつぶし">
            <a:extLst>
              <a:ext uri="{FF2B5EF4-FFF2-40B4-BE49-F238E27FC236}">
                <a16:creationId xmlns:a16="http://schemas.microsoft.com/office/drawing/2014/main" id="{352D6CA7-FD9B-4A83-9338-0695229C0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5218" y="844232"/>
            <a:ext cx="1362575" cy="1362575"/>
          </a:xfrm>
          <a:prstGeom prst="rect">
            <a:avLst/>
          </a:prstGeom>
        </p:spPr>
      </p:pic>
      <p:pic>
        <p:nvPicPr>
          <p:cNvPr id="8" name="グラフィックス 7" descr="オフィス ワーカー (女性) 単色塗りつぶし">
            <a:extLst>
              <a:ext uri="{FF2B5EF4-FFF2-40B4-BE49-F238E27FC236}">
                <a16:creationId xmlns:a16="http://schemas.microsoft.com/office/drawing/2014/main" id="{59EC5D95-BB49-4E32-B49E-B203475B0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722" y="4760409"/>
            <a:ext cx="1269810" cy="1269810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54C76F54-AD0D-4476-ADB6-AD9EDBF5D533}"/>
              </a:ext>
            </a:extLst>
          </p:cNvPr>
          <p:cNvSpPr/>
          <p:nvPr/>
        </p:nvSpPr>
        <p:spPr>
          <a:xfrm>
            <a:off x="771024" y="5128075"/>
            <a:ext cx="5912584" cy="1049754"/>
          </a:xfrm>
          <a:prstGeom prst="wedgeRoundRectCallout">
            <a:avLst>
              <a:gd name="adj1" fmla="val 60074"/>
              <a:gd name="adj2" fmla="val -30620"/>
              <a:gd name="adj3" fmla="val 16667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同じような質問をしているときに</a:t>
            </a:r>
            <a:endParaRPr lang="en-US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情報共有したい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659B7DE-282F-4D40-BF1B-73D3708D4D9D}"/>
              </a:ext>
            </a:extLst>
          </p:cNvPr>
          <p:cNvSpPr/>
          <p:nvPr/>
        </p:nvSpPr>
        <p:spPr>
          <a:xfrm>
            <a:off x="2698346" y="3053491"/>
            <a:ext cx="5552661" cy="1269810"/>
          </a:xfrm>
          <a:prstGeom prst="wedgeRoundRectCallout">
            <a:avLst>
              <a:gd name="adj1" fmla="val -62585"/>
              <a:gd name="adj2" fmla="val -25806"/>
              <a:gd name="adj3" fmla="val 16667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講師の方に質問をするのに、</a:t>
            </a:r>
            <a:endParaRPr lang="en-US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待ち時間が長い</a:t>
            </a:r>
            <a:r>
              <a:rPr lang="ja-JP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ときがあった</a:t>
            </a:r>
            <a:r>
              <a:rPr lang="en-US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  <a:endParaRPr lang="ja-JP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3C138BA6-0DBC-49C6-9415-5BBC27CEB08F}"/>
              </a:ext>
            </a:extLst>
          </p:cNvPr>
          <p:cNvSpPr/>
          <p:nvPr/>
        </p:nvSpPr>
        <p:spPr>
          <a:xfrm>
            <a:off x="459600" y="1375394"/>
            <a:ext cx="6224008" cy="1049754"/>
          </a:xfrm>
          <a:prstGeom prst="wedgeRoundRectCallout">
            <a:avLst>
              <a:gd name="adj1" fmla="val 59119"/>
              <a:gd name="adj2" fmla="val -38993"/>
              <a:gd name="adj3" fmla="val 16667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</a:t>
            </a:r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月までの研修で困ったことはあるかな？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87619F-16CD-4670-A313-CD78A0423C7F}"/>
              </a:ext>
            </a:extLst>
          </p:cNvPr>
          <p:cNvSpPr/>
          <p:nvPr/>
        </p:nvSpPr>
        <p:spPr>
          <a:xfrm>
            <a:off x="1659988" y="1505243"/>
            <a:ext cx="5359761" cy="4371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5D8FD44-EB52-4C0A-AACE-4A37374D1C7A}"/>
              </a:ext>
            </a:extLst>
          </p:cNvPr>
          <p:cNvSpPr txBox="1"/>
          <p:nvPr/>
        </p:nvSpPr>
        <p:spPr>
          <a:xfrm>
            <a:off x="1495097" y="2248716"/>
            <a:ext cx="5763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じゃあ研修生に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アンケートを取ってみよう！</a:t>
            </a:r>
          </a:p>
          <a:p>
            <a:pPr algn="ctr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6DBD970-088F-4534-9BE7-35AB03717D94}"/>
              </a:ext>
            </a:extLst>
          </p:cNvPr>
          <p:cNvCxnSpPr>
            <a:cxnSpLocks/>
          </p:cNvCxnSpPr>
          <p:nvPr/>
        </p:nvCxnSpPr>
        <p:spPr>
          <a:xfrm>
            <a:off x="1913206" y="2644726"/>
            <a:ext cx="1378634" cy="12379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F753F65-B73D-4C28-A123-A374C5C30B43}"/>
              </a:ext>
            </a:extLst>
          </p:cNvPr>
          <p:cNvCxnSpPr>
            <a:cxnSpLocks/>
          </p:cNvCxnSpPr>
          <p:nvPr/>
        </p:nvCxnSpPr>
        <p:spPr>
          <a:xfrm flipH="1">
            <a:off x="5435284" y="2704826"/>
            <a:ext cx="1248324" cy="11778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グラフィックス 24" descr="オフィス ワーカー (男性) 単色塗りつぶし">
            <a:extLst>
              <a:ext uri="{FF2B5EF4-FFF2-40B4-BE49-F238E27FC236}">
                <a16:creationId xmlns:a16="http://schemas.microsoft.com/office/drawing/2014/main" id="{8BB13938-4958-4D78-BDD5-22BDD95FD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3377" y="3582801"/>
            <a:ext cx="1782417" cy="17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1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67DBE413-3318-40BC-8360-DD10EAAF3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607323"/>
              </p:ext>
            </p:extLst>
          </p:nvPr>
        </p:nvGraphicFramePr>
        <p:xfrm>
          <a:off x="131298" y="0"/>
          <a:ext cx="8888877" cy="6712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325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6">
            <a:extLst>
              <a:ext uri="{FF2B5EF4-FFF2-40B4-BE49-F238E27FC236}">
                <a16:creationId xmlns:a16="http://schemas.microsoft.com/office/drawing/2014/main" id="{C4B2FA4A-3881-422A-8363-5CF69217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17076"/>
              </p:ext>
            </p:extLst>
          </p:nvPr>
        </p:nvGraphicFramePr>
        <p:xfrm>
          <a:off x="242887" y="863908"/>
          <a:ext cx="8658225" cy="5777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250">
                  <a:extLst>
                    <a:ext uri="{9D8B030D-6E8A-4147-A177-3AD203B41FA5}">
                      <a16:colId xmlns:a16="http://schemas.microsoft.com/office/drawing/2014/main" val="2700632620"/>
                    </a:ext>
                  </a:extLst>
                </a:gridCol>
                <a:gridCol w="8139975">
                  <a:extLst>
                    <a:ext uri="{9D8B030D-6E8A-4147-A177-3AD203B41FA5}">
                      <a16:colId xmlns:a16="http://schemas.microsoft.com/office/drawing/2014/main" val="1353976321"/>
                    </a:ext>
                  </a:extLst>
                </a:gridCol>
              </a:tblGrid>
              <a:tr h="28889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メリット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　</a:t>
                      </a:r>
                      <a:endParaRPr kumimoji="1" lang="en-US" altLang="ja-JP" sz="3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</a:p>
                  </a:txBody>
                  <a:tcPr anchor="ctr">
                    <a:solidFill>
                      <a:srgbClr val="FFE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33923"/>
                  </a:ext>
                </a:extLst>
              </a:tr>
              <a:tr h="28889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デメリット</a:t>
                      </a:r>
                    </a:p>
                  </a:txBody>
                  <a:tcPr vert="eaVert" anchor="ctr"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3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自分の課題に対する答えが載っていないことが多々ある。</a:t>
                      </a:r>
                      <a:endParaRPr lang="en-US" altLang="ja-JP" sz="32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endParaRPr lang="en-US" altLang="ja-JP" sz="32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r>
                        <a:rPr lang="ja-JP" altLang="en-US" sz="3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・　参考サイトを探すことが大変</a:t>
                      </a:r>
                      <a:endParaRPr kumimoji="1" lang="ja-JP" altLang="en-US" sz="3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endParaRPr kumimoji="1" lang="ja-JP" altLang="en-US" sz="3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B8C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898180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76FD10-BF14-46CE-B147-ED7D84431CD5}"/>
              </a:ext>
            </a:extLst>
          </p:cNvPr>
          <p:cNvSpPr txBox="1"/>
          <p:nvPr/>
        </p:nvSpPr>
        <p:spPr>
          <a:xfrm>
            <a:off x="676274" y="216208"/>
            <a:ext cx="7791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インターネット検索での解決</a:t>
            </a:r>
          </a:p>
        </p:txBody>
      </p:sp>
    </p:spTree>
    <p:extLst>
      <p:ext uri="{BB962C8B-B14F-4D97-AF65-F5344CB8AC3E}">
        <p14:creationId xmlns:p14="http://schemas.microsoft.com/office/powerpoint/2010/main" val="273477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6">
            <a:extLst>
              <a:ext uri="{FF2B5EF4-FFF2-40B4-BE49-F238E27FC236}">
                <a16:creationId xmlns:a16="http://schemas.microsoft.com/office/drawing/2014/main" id="{C4B2FA4A-3881-422A-8363-5CF692175357}"/>
              </a:ext>
            </a:extLst>
          </p:cNvPr>
          <p:cNvGraphicFramePr>
            <a:graphicFrameLocks noGrp="1"/>
          </p:cNvGraphicFramePr>
          <p:nvPr/>
        </p:nvGraphicFramePr>
        <p:xfrm>
          <a:off x="242887" y="863908"/>
          <a:ext cx="8658225" cy="5777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250">
                  <a:extLst>
                    <a:ext uri="{9D8B030D-6E8A-4147-A177-3AD203B41FA5}">
                      <a16:colId xmlns:a16="http://schemas.microsoft.com/office/drawing/2014/main" val="2700632620"/>
                    </a:ext>
                  </a:extLst>
                </a:gridCol>
                <a:gridCol w="8139975">
                  <a:extLst>
                    <a:ext uri="{9D8B030D-6E8A-4147-A177-3AD203B41FA5}">
                      <a16:colId xmlns:a16="http://schemas.microsoft.com/office/drawing/2014/main" val="1353976321"/>
                    </a:ext>
                  </a:extLst>
                </a:gridCol>
              </a:tblGrid>
              <a:tr h="28889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メリット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　</a:t>
                      </a:r>
                      <a:endParaRPr kumimoji="1" lang="en-US" altLang="ja-JP" sz="3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</a:p>
                  </a:txBody>
                  <a:tcPr anchor="ctr">
                    <a:solidFill>
                      <a:srgbClr val="FFE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33923"/>
                  </a:ext>
                </a:extLst>
              </a:tr>
              <a:tr h="28889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デメリット</a:t>
                      </a:r>
                    </a:p>
                  </a:txBody>
                  <a:tcPr vert="eaVert" anchor="ctr"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3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自分の課題に対する答えが載っていないことが多々ある。</a:t>
                      </a:r>
                      <a:endParaRPr lang="en-US" altLang="ja-JP" sz="32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endParaRPr lang="en-US" altLang="ja-JP" sz="32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r>
                        <a:rPr lang="ja-JP" altLang="en-US" sz="3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・　参考サイトを探すことが大変</a:t>
                      </a:r>
                      <a:endParaRPr kumimoji="1" lang="ja-JP" altLang="en-US" sz="3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endParaRPr kumimoji="1" lang="ja-JP" altLang="en-US" sz="3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B8C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898180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76FD10-BF14-46CE-B147-ED7D84431CD5}"/>
              </a:ext>
            </a:extLst>
          </p:cNvPr>
          <p:cNvSpPr txBox="1"/>
          <p:nvPr/>
        </p:nvSpPr>
        <p:spPr>
          <a:xfrm>
            <a:off x="676274" y="216208"/>
            <a:ext cx="7791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インターネット検索での解決</a:t>
            </a:r>
          </a:p>
        </p:txBody>
      </p:sp>
    </p:spTree>
    <p:extLst>
      <p:ext uri="{BB962C8B-B14F-4D97-AF65-F5344CB8AC3E}">
        <p14:creationId xmlns:p14="http://schemas.microsoft.com/office/powerpoint/2010/main" val="262056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E811A33-B1B7-4533-A68A-6B9AF0728AC0}"/>
              </a:ext>
            </a:extLst>
          </p:cNvPr>
          <p:cNvSpPr/>
          <p:nvPr/>
        </p:nvSpPr>
        <p:spPr>
          <a:xfrm>
            <a:off x="609600" y="3721301"/>
            <a:ext cx="8157905" cy="287644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</a:t>
            </a: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プラス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11DD1E6-5EA1-4B8E-879B-1A3F17B8CB03}"/>
              </a:ext>
            </a:extLst>
          </p:cNvPr>
          <p:cNvSpPr/>
          <p:nvPr/>
        </p:nvSpPr>
        <p:spPr>
          <a:xfrm>
            <a:off x="609600" y="615338"/>
            <a:ext cx="8157905" cy="302589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講師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F3379E-026D-4814-8717-D4F50035844F}"/>
              </a:ext>
            </a:extLst>
          </p:cNvPr>
          <p:cNvSpPr txBox="1"/>
          <p:nvPr/>
        </p:nvSpPr>
        <p:spPr>
          <a:xfrm>
            <a:off x="951658" y="1179755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rgbClr val="418AB3"/>
                </a:solidFill>
              </a:rPr>
              <a:t>Q</a:t>
            </a:r>
            <a:endParaRPr kumimoji="1" lang="ja-JP" altLang="en-US" sz="6000" b="1" dirty="0">
              <a:solidFill>
                <a:srgbClr val="418AB3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12F31F-7ACD-4BA4-A152-10F0E9403B29}"/>
              </a:ext>
            </a:extLst>
          </p:cNvPr>
          <p:cNvSpPr txBox="1"/>
          <p:nvPr/>
        </p:nvSpPr>
        <p:spPr>
          <a:xfrm>
            <a:off x="1964074" y="4455143"/>
            <a:ext cx="5897218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>
              <a:lnSpc>
                <a:spcPct val="150000"/>
              </a:lnSpc>
            </a:pPr>
            <a:r>
              <a:rPr lang="ja-JP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今まで</a:t>
            </a:r>
            <a:r>
              <a:rPr lang="ja-JP" altLang="en-US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の</a:t>
            </a:r>
            <a:r>
              <a:rPr lang="ja-JP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</a:t>
            </a:r>
            <a:r>
              <a:rPr lang="ja-JP" altLang="en-US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は</a:t>
            </a:r>
            <a:r>
              <a:rPr lang="ja-JP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蓄積</a:t>
            </a:r>
            <a:r>
              <a:rPr lang="ja-JP" altLang="en-US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できているか</a:t>
            </a:r>
            <a:endParaRPr lang="en-US" altLang="ja-JP" sz="3200" kern="100" baseline="-250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endParaRPr lang="en-US" altLang="ja-JP" sz="3200" kern="100" baseline="-250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ja-JP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去年までは蓄積できてい</a:t>
            </a:r>
            <a:r>
              <a:rPr lang="ja-JP" altLang="en-US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ない</a:t>
            </a:r>
            <a:r>
              <a:rPr lang="en-US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  <a:endParaRPr lang="ja-JP" altLang="ja-JP" sz="3200" kern="100" baseline="-250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7B5791-67DE-4FAF-A66D-53F679EC5AF4}"/>
              </a:ext>
            </a:extLst>
          </p:cNvPr>
          <p:cNvSpPr txBox="1"/>
          <p:nvPr/>
        </p:nvSpPr>
        <p:spPr>
          <a:xfrm>
            <a:off x="1964074" y="1469267"/>
            <a:ext cx="5897218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>
              <a:lnSpc>
                <a:spcPct val="150000"/>
              </a:lnSpc>
            </a:pPr>
            <a:r>
              <a:rPr lang="ja-JP" altLang="en-US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質問対応する上での困りごとはあるか。</a:t>
            </a:r>
            <a:endParaRPr lang="en-US" altLang="ja-JP" sz="3200" kern="100" baseline="-250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endParaRPr lang="en-US" altLang="ja-JP" sz="3200" kern="100" baseline="-250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ja-JP" altLang="en-US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質問対応の時間が読めず、待たせてしまう。</a:t>
            </a:r>
            <a:endParaRPr lang="en-US" altLang="ja-JP" sz="3200" kern="100" baseline="-250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ja-JP" altLang="en-US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対応漏れしてしまうことも</a:t>
            </a:r>
            <a:r>
              <a:rPr lang="en-US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355193-D87D-4C0A-A653-79BC63A5176C}"/>
              </a:ext>
            </a:extLst>
          </p:cNvPr>
          <p:cNvSpPr txBox="1"/>
          <p:nvPr/>
        </p:nvSpPr>
        <p:spPr>
          <a:xfrm>
            <a:off x="951658" y="2385962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rgbClr val="C00000"/>
                </a:solidFill>
              </a:rPr>
              <a:t>A</a:t>
            </a:r>
            <a:endParaRPr kumimoji="1" lang="ja-JP" altLang="en-US" sz="6000" b="1" dirty="0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CD1C20-22F4-4A29-9364-0E608FC57C71}"/>
              </a:ext>
            </a:extLst>
          </p:cNvPr>
          <p:cNvSpPr txBox="1"/>
          <p:nvPr/>
        </p:nvSpPr>
        <p:spPr>
          <a:xfrm>
            <a:off x="951658" y="4152398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rgbClr val="418AB3"/>
                </a:solidFill>
              </a:rPr>
              <a:t>Q</a:t>
            </a:r>
            <a:endParaRPr kumimoji="1" lang="ja-JP" altLang="en-US" sz="6000" b="1" dirty="0">
              <a:solidFill>
                <a:srgbClr val="418AB3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B599809-7A0D-4753-8632-0CB458750776}"/>
              </a:ext>
            </a:extLst>
          </p:cNvPr>
          <p:cNvSpPr txBox="1"/>
          <p:nvPr/>
        </p:nvSpPr>
        <p:spPr>
          <a:xfrm>
            <a:off x="951658" y="5270848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rgbClr val="C00000"/>
                </a:solidFill>
              </a:rPr>
              <a:t>A</a:t>
            </a:r>
            <a:endParaRPr kumimoji="1" lang="ja-JP" altLang="en-US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43440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790</TotalTime>
  <Words>1242</Words>
  <Application>Microsoft Office PowerPoint</Application>
  <PresentationFormat>画面に合わせる (4:3)</PresentationFormat>
  <Paragraphs>277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6" baseType="lpstr">
      <vt:lpstr>メイリオ</vt:lpstr>
      <vt:lpstr>游ゴシック</vt:lpstr>
      <vt:lpstr>Arial</vt:lpstr>
      <vt:lpstr>Calibri Light</vt:lpstr>
      <vt:lpstr>Roboto</vt:lpstr>
      <vt:lpstr>Wingdings</vt:lpstr>
      <vt:lpstr>メトロポリタン</vt:lpstr>
      <vt:lpstr>  Knowledge Holder DOJO受講生の快適なプログラミングライフをサポート アプリ開発演習成果発表</vt:lpstr>
      <vt:lpstr>アジェンダ</vt:lpstr>
      <vt:lpstr>TEAM MEMBER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影山　李穂</dc:creator>
  <cp:lastModifiedBy>影山　李穂</cp:lastModifiedBy>
  <cp:revision>60</cp:revision>
  <dcterms:created xsi:type="dcterms:W3CDTF">2021-06-23T02:16:13Z</dcterms:created>
  <dcterms:modified xsi:type="dcterms:W3CDTF">2021-06-24T07:51:44Z</dcterms:modified>
</cp:coreProperties>
</file>