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1BCA5-E08E-4707-9F22-6F49EBC4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B22B24-4E8E-4448-842E-46831CF1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2D8F3-51E6-4D43-941A-6D64C2C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B4E9B-C218-4275-98B9-A737BA33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ACE48-633D-4535-B543-93A7AA0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47A15-58BF-4D8C-9BC6-EA02C7FD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69339-0076-4437-B4B4-2AC1CE19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A82F1-74DB-4730-8E94-71DD0DB8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16CBEB-AD2A-4C8D-B363-DF598A26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7D5FA-0409-46E5-B9AA-CF3C71C0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592D0-13D1-496C-A969-623CBF4D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09F697-8E1F-4966-BA75-54167AED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66581-FA28-4282-BEE4-0E4652BB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6EA93-75CD-45F4-8793-3A441476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A0622-1BFB-41EC-BB5E-0ACA57E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25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5DDC3-589B-4094-9000-0E6293C7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64DAF-9804-4839-8F1B-3082C689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3FAD1-960F-4EBA-A0E0-ED4532E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43D5F-6A55-420E-8020-2F1A41E6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90EB6-B6DE-49FE-B205-2F2DDB9F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F0F21-A334-4B52-81AB-4FE8B5E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EA1BC-B776-4D7F-8E5F-CA2DB1F9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8070B-8536-4581-BB5E-B2BF821D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65F39-CDCF-4824-A9A0-0979CB6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0697F-42CE-4EA0-8E6E-180927A0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ABA7F-6BDF-497F-A2CF-5AFFD118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C9B15-C673-4636-8C7C-B2A0DE8F8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6E52-1F1B-42FF-9EF1-F4E666C1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B9557-90E0-4991-9280-9159F7F9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1FF8E1-3887-4AE0-8FAC-2E69787A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BC989-11CC-4494-923D-15192C37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8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CBF0-7611-42AD-ADE9-1E74B06B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ECB28-4685-421F-B948-1C8B7574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A360F-47CA-4939-AD79-63E198C6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90D04E-621B-4DF5-9C76-9B5344B8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848D45-B09E-46C0-8C5C-CC129299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8B72DA-C089-45C3-96A1-D5ACA32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D36C53-CCD6-42F0-B360-18C4B7B8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30AAE1-E2D7-4143-B931-DB7AC25D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0E3A8-32CA-42B2-9BE8-EC5F1994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24650A-5737-422D-9B29-5B1B57BA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8DE538-2215-402B-AAB6-51128488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DC7283-468D-4CFF-8917-5CA2F6F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C937A6-7C16-4AE0-9B36-45AF7BA6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E4C88E-64FC-4DF2-90ED-169E50C5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45A2B-2066-4999-9ABD-C604D6CB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3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E1C0C-17B0-4C1C-97D3-41490A70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FF60C-8D08-4D9A-92A4-A3894FE7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256D73-9C2F-43CE-A061-809038B2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58692-D4BD-493B-A358-5A00F0D3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2727E5-A8DF-4E29-8818-7ACECD8A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0201DA-3DC6-48D8-8F59-E6D9FCF6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2F8A7-A5EA-4DA4-A6B1-333CF01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A43F00-41C5-4BEC-8DD3-E54B2AF0D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B659F-D91B-4490-92BB-FF5C0A76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E1A7F-0F42-43C1-AADA-7F7182F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BDB4A-B36E-4409-8E90-B9510852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D8A70-D1E1-4E8B-BFA4-AE74486A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5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76184E-3286-4F3D-916A-A9201A19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73C5F5-0FE6-4743-ABF0-219029DD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3AF977-FD15-4091-A3C1-9993E707D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DC0-0099-461E-89C8-E9CF955F09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E85E9C-BBE6-4C88-AE19-2D4387FF1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40A9E-B929-4B88-8473-F28E66841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CBC5-72FB-46D6-BA33-8871028D1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5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B84C7-1EBF-4BED-B8F6-FEC85A34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/>
          <a:lstStyle/>
          <a:p>
            <a:r>
              <a:rPr kumimoji="1" lang="en-US" altLang="ja-JP" b="1" dirty="0"/>
              <a:t>Knowledge Holder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3527BD-C200-4AEC-82E1-F1EAD7C34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330" y="5247861"/>
            <a:ext cx="9144000" cy="606286"/>
          </a:xfrm>
        </p:spPr>
        <p:txBody>
          <a:bodyPr/>
          <a:lstStyle/>
          <a:p>
            <a:pPr algn="r"/>
            <a:r>
              <a:rPr kumimoji="1" lang="en-US" altLang="ja-JP" dirty="0"/>
              <a:t>D2 Gar </a:t>
            </a:r>
            <a:r>
              <a:rPr kumimoji="1" lang="en-US" altLang="ja-JP" dirty="0" err="1"/>
              <a:t>Gar</a:t>
            </a:r>
            <a:r>
              <a:rPr kumimoji="1" lang="en-US" altLang="ja-JP" dirty="0"/>
              <a:t> Bird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C66296-D591-4C73-9A3B-547FBAADA087}"/>
              </a:ext>
            </a:extLst>
          </p:cNvPr>
          <p:cNvSpPr txBox="1"/>
          <p:nvPr/>
        </p:nvSpPr>
        <p:spPr>
          <a:xfrm>
            <a:off x="1524000" y="1763126"/>
            <a:ext cx="963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DOJO</a:t>
            </a:r>
            <a:r>
              <a:rPr kumimoji="1" lang="ja-JP" altLang="en-US" sz="2800" dirty="0"/>
              <a:t>受講生の快適なプログラミングライフをサポート</a:t>
            </a:r>
          </a:p>
        </p:txBody>
      </p:sp>
    </p:spTree>
    <p:extLst>
      <p:ext uri="{BB962C8B-B14F-4D97-AF65-F5344CB8AC3E}">
        <p14:creationId xmlns:p14="http://schemas.microsoft.com/office/powerpoint/2010/main" val="309812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929E7-21B4-4B7F-9751-F858CE72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19D9CDF-17C6-4EFD-B39E-EDBA8FE68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35" y="1055077"/>
            <a:ext cx="9682553" cy="5272348"/>
          </a:xfrm>
        </p:spPr>
      </p:pic>
    </p:spTree>
    <p:extLst>
      <p:ext uri="{BB962C8B-B14F-4D97-AF65-F5344CB8AC3E}">
        <p14:creationId xmlns:p14="http://schemas.microsoft.com/office/powerpoint/2010/main" val="331323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8C6BB-A20E-4578-9C01-F8C30C2A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システム製作に至った背景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14F3D-2C50-4428-B4FF-C373F4D4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・質問が重複している</a:t>
            </a:r>
          </a:p>
          <a:p>
            <a:r>
              <a:rPr kumimoji="1" lang="ja-JP" altLang="en-US" dirty="0"/>
              <a:t>・講師が同様の質問に回答する手間が発生</a:t>
            </a:r>
          </a:p>
          <a:p>
            <a:r>
              <a:rPr kumimoji="1" lang="ja-JP" altLang="en-US" dirty="0"/>
              <a:t>・受講生が自己解決するためのサポート不足</a:t>
            </a:r>
          </a:p>
          <a:p>
            <a:r>
              <a:rPr kumimoji="1" lang="ja-JP" altLang="en-US" dirty="0"/>
              <a:t>・講師対応の待ち時間が発生</a:t>
            </a:r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想定顧客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研修会社</a:t>
            </a:r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利用者</a:t>
            </a:r>
            <a:r>
              <a:rPr kumimoji="1" lang="en-US" altLang="ja-JP" dirty="0"/>
              <a:t>】</a:t>
            </a:r>
            <a:r>
              <a:rPr kumimoji="1" lang="ja-JP" altLang="en-US" dirty="0"/>
              <a:t>研修会社・講師・受講者</a:t>
            </a:r>
          </a:p>
          <a:p>
            <a:endParaRPr kumimoji="1" lang="en-US" altLang="ja-JP" dirty="0"/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F2697A0F-E62A-4D0E-8494-86F374B0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0397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76270-1EB6-4B9C-BBF8-1C7DC94D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ja-JP" altLang="en-US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システム概要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1AF3D-F9BA-4A92-B2D5-D0A8FB8B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1800" b="1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KnoledgeHolder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【提案者】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 </a:t>
            </a:r>
            <a:r>
              <a:rPr lang="en-US" altLang="ja-JP" sz="18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 bird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【ターゲット】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2022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DOJO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受講者、講師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【概要】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質問の蓄積や受講生の問題解決のサポート手段の拡充。講師の業務円滑化、負担の軽減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【期待される効果】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・質問対応の待ち時間削減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・受講者同士の問題共有</a:t>
            </a: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・講師側の仕事軽減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735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6911D-0B46-4A06-8BF7-B82C47DE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350B61-2658-4624-8552-5D0B9B13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チームの概要</a:t>
            </a:r>
          </a:p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製作物について</a:t>
            </a:r>
          </a:p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b="1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デモンストレーション</a:t>
            </a:r>
            <a:endParaRPr lang="ja-JP" altLang="ja-JP" sz="3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期待できる効果</a:t>
            </a:r>
          </a:p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個々の成長・感想</a:t>
            </a:r>
          </a:p>
          <a:p>
            <a:pPr marL="342900" lvl="0" indent="-342900" algn="just"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まとめ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3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1269-8A2A-4EB9-BFCA-E233544D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 descr="オフィス ワーカー (男性) 単色塗りつぶし">
            <a:extLst>
              <a:ext uri="{FF2B5EF4-FFF2-40B4-BE49-F238E27FC236}">
                <a16:creationId xmlns:a16="http://schemas.microsoft.com/office/drawing/2014/main" id="{05CF0902-AD73-4251-BA8F-3DBFAEB02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677" y="1936364"/>
            <a:ext cx="914400" cy="914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AE4CDB1-DC9C-465A-A0D0-F8C2BB61F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29" y="1868538"/>
            <a:ext cx="914479" cy="9144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EB7148-4DA6-483F-8100-46B1D2F26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321" y="6247187"/>
            <a:ext cx="914479" cy="9144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016573-4C1B-4F69-BAD4-211A7102E27A}"/>
              </a:ext>
            </a:extLst>
          </p:cNvPr>
          <p:cNvSpPr txBox="1"/>
          <p:nvPr/>
        </p:nvSpPr>
        <p:spPr>
          <a:xfrm>
            <a:off x="393895" y="2325777"/>
            <a:ext cx="513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受講者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・検索機能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A57EDD-C274-4903-AFD5-1A59797EB607}"/>
              </a:ext>
            </a:extLst>
          </p:cNvPr>
          <p:cNvSpPr txBox="1"/>
          <p:nvPr/>
        </p:nvSpPr>
        <p:spPr>
          <a:xfrm>
            <a:off x="6288258" y="2325777"/>
            <a:ext cx="415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講師</a:t>
            </a:r>
            <a:endParaRPr kumimoji="1" lang="en-US" altLang="ja-JP" dirty="0"/>
          </a:p>
          <a:p>
            <a:r>
              <a:rPr lang="ja-JP" altLang="en-US" dirty="0"/>
              <a:t>・質問回答機能</a:t>
            </a:r>
            <a:endParaRPr lang="en-US" altLang="ja-JP" dirty="0"/>
          </a:p>
          <a:p>
            <a:r>
              <a:rPr kumimoji="1" lang="ja-JP" altLang="en-US" dirty="0"/>
              <a:t>・</a:t>
            </a:r>
          </a:p>
        </p:txBody>
      </p:sp>
    </p:spTree>
    <p:extLst>
      <p:ext uri="{BB962C8B-B14F-4D97-AF65-F5344CB8AC3E}">
        <p14:creationId xmlns:p14="http://schemas.microsoft.com/office/powerpoint/2010/main" val="251954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E6FAC-39E0-4CFC-A86D-033E2DB2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563ED-4E6D-4086-8A57-1F62AE92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9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TEAM MEMBER</a:t>
            </a:r>
            <a:br>
              <a:rPr lang="ja-JP" altLang="ja-JP" sz="4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乘川和輝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リーダー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サインポスト</a:t>
            </a:r>
          </a:p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田島駿亮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品質管理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</a:t>
            </a:r>
          </a:p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影山李穂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構成管理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サインポスト</a:t>
            </a:r>
          </a:p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畔柳創一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データベース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横田結衣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コミュニケーション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須田卯月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発表担当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サインポスト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F9824-C25B-4B5D-A38C-04BF70F1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チームの概要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製作物について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デモンストレーション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期待できる効果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個々の成長・感想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2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まとめ</a:t>
            </a:r>
          </a:p>
          <a:p>
            <a:pPr>
              <a:lnSpc>
                <a:spcPct val="150000"/>
              </a:lnSpc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485F5-902D-461A-B85B-FC7467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チーム名について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6AFE9-6E84-439F-A9E7-8C1EC7DA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Gar </a:t>
            </a:r>
            <a:r>
              <a:rPr kumimoji="1" lang="en-US" altLang="ja-JP" dirty="0" err="1"/>
              <a:t>Gar</a:t>
            </a:r>
            <a:r>
              <a:rPr kumimoji="1" lang="en-US" altLang="ja-JP" dirty="0"/>
              <a:t> Bird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0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5F72C-476A-4A37-9068-D5501DB6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88E62-31AE-4EE9-A684-3C98DB8A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チームの概要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600" b="1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製作物について</a:t>
            </a:r>
            <a:endParaRPr lang="ja-JP" altLang="ja-JP" sz="3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デモンストレーション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期待できる効果</a:t>
            </a: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ja-JP" altLang="ja-JP" sz="3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個々の成長・感想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6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⑥</a:t>
            </a:r>
            <a:r>
              <a:rPr lang="ja-JP" altLang="ja-JP" sz="36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まとめ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031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382B5-F2B2-4C60-AFA7-FC78051B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4AC5B000-949E-4485-962C-BED90AC19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389" y="1575582"/>
            <a:ext cx="10361254" cy="5517722"/>
          </a:xfrm>
        </p:spPr>
      </p:pic>
    </p:spTree>
    <p:extLst>
      <p:ext uri="{BB962C8B-B14F-4D97-AF65-F5344CB8AC3E}">
        <p14:creationId xmlns:p14="http://schemas.microsoft.com/office/powerpoint/2010/main" val="69598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51B67-5108-4137-9B04-84B932A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78D339A-FB6C-48FA-8863-2FEC72B24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6060" y="1955408"/>
            <a:ext cx="12704120" cy="4346917"/>
          </a:xfrm>
        </p:spPr>
      </p:pic>
    </p:spTree>
    <p:extLst>
      <p:ext uri="{BB962C8B-B14F-4D97-AF65-F5344CB8AC3E}">
        <p14:creationId xmlns:p14="http://schemas.microsoft.com/office/powerpoint/2010/main" val="5580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DBCE8-B04E-4DA9-B9D4-E5F3397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A3500A1-E2CC-45CB-A742-846D41BD8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841" y="1308295"/>
            <a:ext cx="10365123" cy="5303520"/>
          </a:xfrm>
        </p:spPr>
      </p:pic>
    </p:spTree>
    <p:extLst>
      <p:ext uri="{BB962C8B-B14F-4D97-AF65-F5344CB8AC3E}">
        <p14:creationId xmlns:p14="http://schemas.microsoft.com/office/powerpoint/2010/main" val="33108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5E86F-6D75-4E31-8919-D864BD7E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E234411-BEC0-428C-8F89-0B59700F4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91" y="1350498"/>
            <a:ext cx="10926285" cy="5317588"/>
          </a:xfrm>
        </p:spPr>
      </p:pic>
    </p:spTree>
    <p:extLst>
      <p:ext uri="{BB962C8B-B14F-4D97-AF65-F5344CB8AC3E}">
        <p14:creationId xmlns:p14="http://schemas.microsoft.com/office/powerpoint/2010/main" val="382524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8A33019B4A50349AA99FBFDC1855F24" ma:contentTypeVersion="4" ma:contentTypeDescription="新しいドキュメントを作成します。" ma:contentTypeScope="" ma:versionID="98c6973f603fa7a88b728f1cb603de5e">
  <xsd:schema xmlns:xsd="http://www.w3.org/2001/XMLSchema" xmlns:xs="http://www.w3.org/2001/XMLSchema" xmlns:p="http://schemas.microsoft.com/office/2006/metadata/properties" xmlns:ns3="1e0d7ce3-bb55-45eb-a9a0-feb1f740f2fc" targetNamespace="http://schemas.microsoft.com/office/2006/metadata/properties" ma:root="true" ma:fieldsID="dcb46d56e5a61db7ac49fb668667f120" ns3:_="">
    <xsd:import namespace="1e0d7ce3-bb55-45eb-a9a0-feb1f740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d7ce3-bb55-45eb-a9a0-feb1f740f2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E166DD-6D34-41A5-93C5-FFB88079D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d7ce3-bb55-45eb-a9a0-feb1f740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297BB-B389-4C23-92F0-536C775B6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36C20-F1E1-4140-A8FC-B993E3EC2ED7}">
  <ds:schemaRefs>
    <ds:schemaRef ds:uri="1e0d7ce3-bb55-45eb-a9a0-feb1f740f2f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247</Words>
  <Application>Microsoft Office PowerPoint</Application>
  <PresentationFormat>ワイド画面</PresentationFormat>
  <Paragraphs>57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游明朝</vt:lpstr>
      <vt:lpstr>Arial</vt:lpstr>
      <vt:lpstr>Office テーマ</vt:lpstr>
      <vt:lpstr>Knowledge Holder</vt:lpstr>
      <vt:lpstr>TEAM MEMBER </vt:lpstr>
      <vt:lpstr>目次</vt:lpstr>
      <vt:lpstr>チーム名について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システム製作に至った背景</vt:lpstr>
      <vt:lpstr> システム概要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最終成果発表会</dc:title>
  <dc:creator>須田　卯月</dc:creator>
  <cp:lastModifiedBy>須田　卯月</cp:lastModifiedBy>
  <cp:revision>6</cp:revision>
  <dcterms:created xsi:type="dcterms:W3CDTF">2021-06-22T05:40:22Z</dcterms:created>
  <dcterms:modified xsi:type="dcterms:W3CDTF">2021-06-22T07:49:26Z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0x01010078A33019B4A50349AA99FBFDC1855F24</vt:lpwstr>
  </property>
</Properties>
</file>