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2"/>
  </p:notesMasterIdLst>
  <p:sldIdLst>
    <p:sldId id="256" r:id="rId2"/>
    <p:sldId id="260" r:id="rId3"/>
    <p:sldId id="263" r:id="rId4"/>
    <p:sldId id="259" r:id="rId5"/>
    <p:sldId id="279" r:id="rId6"/>
    <p:sldId id="282" r:id="rId7"/>
    <p:sldId id="280" r:id="rId8"/>
    <p:sldId id="287" r:id="rId9"/>
    <p:sldId id="288" r:id="rId10"/>
    <p:sldId id="281" r:id="rId11"/>
    <p:sldId id="283" r:id="rId12"/>
    <p:sldId id="277" r:id="rId13"/>
    <p:sldId id="258" r:id="rId14"/>
    <p:sldId id="264" r:id="rId15"/>
    <p:sldId id="278" r:id="rId16"/>
    <p:sldId id="284" r:id="rId17"/>
    <p:sldId id="285" r:id="rId18"/>
    <p:sldId id="261" r:id="rId19"/>
    <p:sldId id="262" r:id="rId20"/>
    <p:sldId id="267" r:id="rId21"/>
    <p:sldId id="271" r:id="rId22"/>
    <p:sldId id="268" r:id="rId23"/>
    <p:sldId id="272" r:id="rId24"/>
    <p:sldId id="269" r:id="rId25"/>
    <p:sldId id="273" r:id="rId26"/>
    <p:sldId id="270" r:id="rId27"/>
    <p:sldId id="274" r:id="rId28"/>
    <p:sldId id="275" r:id="rId29"/>
    <p:sldId id="286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4920E5-9F6E-4481-BD14-31E57C153F8D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質問更新</a:t>
          </a:r>
          <a:r>
            <a: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953701-5467-4FE2-9217-BB52DBA9FAF7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gm:t>
    </dgm:pt>
    <dgm:pt modelId="{42B10D14-5DD0-4FE7-AE9F-C4F8EAD1598C}" type="par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5672C8F-D172-45D5-8D4E-7848DAC58619}" type="sib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0CC531-115D-4C57-878A-6CBC68EE2706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質問履歴一覧</a:t>
          </a:r>
        </a:p>
      </dgm:t>
    </dgm:pt>
    <dgm:pt modelId="{FB6F4764-DAF3-46D3-B24E-A8DC7E39168A}" type="par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455662D-14D2-43DD-8714-2B3D725D0370}" type="sib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4"/>
      <dgm:spPr/>
    </dgm:pt>
    <dgm:pt modelId="{A17831CF-A904-406C-81CA-CA77994B2B02}" type="pres">
      <dgm:prSet presAssocID="{C4746E4E-2A72-4778-BC21-BB4D99D98CCE}" presName="img" presStyleLbl="fgImgPlace1" presStyleIdx="0" presStyleCnt="4"/>
      <dgm:spPr/>
    </dgm:pt>
    <dgm:pt modelId="{9B787740-C0DB-479F-AAB2-632FE074FD05}" type="pres">
      <dgm:prSet presAssocID="{C4746E4E-2A72-4778-BC21-BB4D99D98CCE}" presName="text" presStyleLbl="node1" presStyleIdx="0" presStyleCnt="4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4"/>
      <dgm:spPr/>
    </dgm:pt>
    <dgm:pt modelId="{4F06B626-17AB-49BE-9518-F541C7F25AC9}" type="pres">
      <dgm:prSet presAssocID="{CA4920E5-9F6E-4481-BD14-31E57C153F8D}" presName="img" presStyleLbl="fgImgPlace1" presStyleIdx="1" presStyleCnt="4"/>
      <dgm:spPr/>
    </dgm:pt>
    <dgm:pt modelId="{CE9C96B7-A155-4A6B-BC7C-B9C7E01FF3AE}" type="pres">
      <dgm:prSet presAssocID="{CA4920E5-9F6E-4481-BD14-31E57C153F8D}" presName="text" presStyleLbl="node1" presStyleIdx="1" presStyleCnt="4">
        <dgm:presLayoutVars>
          <dgm:bulletEnabled val="1"/>
        </dgm:presLayoutVars>
      </dgm:prSet>
      <dgm:spPr/>
    </dgm:pt>
    <dgm:pt modelId="{8672FFB9-3667-42E4-9B4D-3C1F044D254F}" type="pres">
      <dgm:prSet presAssocID="{44285BEB-DB2F-4043-8208-0D2E3F8194D1}" presName="spacer" presStyleCnt="0"/>
      <dgm:spPr/>
    </dgm:pt>
    <dgm:pt modelId="{C0A980B5-2496-47EC-9FFD-EC1C0992BC23}" type="pres">
      <dgm:prSet presAssocID="{89953701-5467-4FE2-9217-BB52DBA9FAF7}" presName="comp" presStyleCnt="0"/>
      <dgm:spPr/>
    </dgm:pt>
    <dgm:pt modelId="{8AC957A6-1666-4580-AB08-D22919D49668}" type="pres">
      <dgm:prSet presAssocID="{89953701-5467-4FE2-9217-BB52DBA9FAF7}" presName="box" presStyleLbl="node1" presStyleIdx="2" presStyleCnt="4"/>
      <dgm:spPr/>
    </dgm:pt>
    <dgm:pt modelId="{CBA73BEE-9B98-4F15-9188-0F3A94BD47A0}" type="pres">
      <dgm:prSet presAssocID="{89953701-5467-4FE2-9217-BB52DBA9FAF7}" presName="img" presStyleLbl="fgImgPlace1" presStyleIdx="2" presStyleCnt="4"/>
      <dgm:spPr/>
    </dgm:pt>
    <dgm:pt modelId="{0513B2C8-33E5-4A35-9315-7E14BE34378E}" type="pres">
      <dgm:prSet presAssocID="{89953701-5467-4FE2-9217-BB52DBA9FAF7}" presName="text" presStyleLbl="node1" presStyleIdx="2" presStyleCnt="4">
        <dgm:presLayoutVars>
          <dgm:bulletEnabled val="1"/>
        </dgm:presLayoutVars>
      </dgm:prSet>
      <dgm:spPr/>
    </dgm:pt>
    <dgm:pt modelId="{62559D38-CAC7-4AFC-9585-5A8B77A503A1}" type="pres">
      <dgm:prSet presAssocID="{C5672C8F-D172-45D5-8D4E-7848DAC58619}" presName="spacer" presStyleCnt="0"/>
      <dgm:spPr/>
    </dgm:pt>
    <dgm:pt modelId="{18120E65-2377-4DD9-8711-66D42CCFDD3E}" type="pres">
      <dgm:prSet presAssocID="{4A0CC531-115D-4C57-878A-6CBC68EE2706}" presName="comp" presStyleCnt="0"/>
      <dgm:spPr/>
    </dgm:pt>
    <dgm:pt modelId="{0A70EE3B-78B9-4F02-B396-059D61A9687C}" type="pres">
      <dgm:prSet presAssocID="{4A0CC531-115D-4C57-878A-6CBC68EE2706}" presName="box" presStyleLbl="node1" presStyleIdx="3" presStyleCnt="4"/>
      <dgm:spPr/>
    </dgm:pt>
    <dgm:pt modelId="{F57BC303-0659-4F18-9932-9DE9F4509293}" type="pres">
      <dgm:prSet presAssocID="{4A0CC531-115D-4C57-878A-6CBC68EE2706}" presName="img" presStyleLbl="fgImgPlace1" presStyleIdx="3" presStyleCnt="4"/>
      <dgm:spPr/>
    </dgm:pt>
    <dgm:pt modelId="{9AE32A0E-A587-4625-875A-9F6C95EB89B1}" type="pres">
      <dgm:prSet presAssocID="{4A0CC531-115D-4C57-878A-6CBC68EE2706}" presName="text" presStyleLbl="node1" presStyleIdx="3" presStyleCnt="4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23012C29-BF6E-460B-A0AB-7FE7811FBB80}" type="presOf" srcId="{89953701-5467-4FE2-9217-BB52DBA9FAF7}" destId="{8AC957A6-1666-4580-AB08-D22919D49668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7C170C56-F8CA-442A-BCA4-B5A49CFD8025}" type="presOf" srcId="{89953701-5467-4FE2-9217-BB52DBA9FAF7}" destId="{0513B2C8-33E5-4A35-9315-7E14BE34378E}" srcOrd="1" destOrd="0" presId="urn:microsoft.com/office/officeart/2005/8/layout/vList4"/>
    <dgm:cxn modelId="{C22DCA79-558B-43AC-BFAD-B6568E483126}" srcId="{EF095B36-32F8-4403-878D-5ADAF416E252}" destId="{4A0CC531-115D-4C57-878A-6CBC68EE2706}" srcOrd="3" destOrd="0" parTransId="{FB6F4764-DAF3-46D3-B24E-A8DC7E39168A}" sibTransId="{A455662D-14D2-43DD-8714-2B3D725D0370}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93EA199B-51DD-4C3F-84E8-4C32E528FE5A}" srcId="{EF095B36-32F8-4403-878D-5ADAF416E252}" destId="{89953701-5467-4FE2-9217-BB52DBA9FAF7}" srcOrd="2" destOrd="0" parTransId="{42B10D14-5DD0-4FE7-AE9F-C4F8EAD1598C}" sibTransId="{C5672C8F-D172-45D5-8D4E-7848DAC58619}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DAB416AF-9326-44E1-BDF9-045CB45FA63E}" type="presOf" srcId="{4A0CC531-115D-4C57-878A-6CBC68EE2706}" destId="{0A70EE3B-78B9-4F02-B396-059D61A9687C}" srcOrd="0" destOrd="0" presId="urn:microsoft.com/office/officeart/2005/8/layout/vList4"/>
    <dgm:cxn modelId="{814A00BF-2695-4D10-B47D-487FCAEFA468}" type="presOf" srcId="{4A0CC531-115D-4C57-878A-6CBC68EE2706}" destId="{9AE32A0E-A587-4625-875A-9F6C95EB89B1}" srcOrd="1" destOrd="0" presId="urn:microsoft.com/office/officeart/2005/8/layout/vList4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35FB4E8-CF4A-4CB4-A427-A6545DE5CA07}" type="presParOf" srcId="{18628116-910E-435A-8C9F-0C59DC92A0B2}" destId="{8672FFB9-3667-42E4-9B4D-3C1F044D254F}" srcOrd="3" destOrd="0" presId="urn:microsoft.com/office/officeart/2005/8/layout/vList4"/>
    <dgm:cxn modelId="{5490895B-CF48-47A0-AFBF-9C0B2BF61E03}" type="presParOf" srcId="{18628116-910E-435A-8C9F-0C59DC92A0B2}" destId="{C0A980B5-2496-47EC-9FFD-EC1C0992BC23}" srcOrd="4" destOrd="0" presId="urn:microsoft.com/office/officeart/2005/8/layout/vList4"/>
    <dgm:cxn modelId="{F14379A4-38E2-411A-9290-68DF23C0D315}" type="presParOf" srcId="{C0A980B5-2496-47EC-9FFD-EC1C0992BC23}" destId="{8AC957A6-1666-4580-AB08-D22919D49668}" srcOrd="0" destOrd="0" presId="urn:microsoft.com/office/officeart/2005/8/layout/vList4"/>
    <dgm:cxn modelId="{8830B9FB-49A1-4E48-9B54-1AE774B4D1BE}" type="presParOf" srcId="{C0A980B5-2496-47EC-9FFD-EC1C0992BC23}" destId="{CBA73BEE-9B98-4F15-9188-0F3A94BD47A0}" srcOrd="1" destOrd="0" presId="urn:microsoft.com/office/officeart/2005/8/layout/vList4"/>
    <dgm:cxn modelId="{D6BCC5E8-B9C4-40C3-BD72-68BA7184DB4A}" type="presParOf" srcId="{C0A980B5-2496-47EC-9FFD-EC1C0992BC23}" destId="{0513B2C8-33E5-4A35-9315-7E14BE34378E}" srcOrd="2" destOrd="0" presId="urn:microsoft.com/office/officeart/2005/8/layout/vList4"/>
    <dgm:cxn modelId="{EF2A6B0D-7676-4888-A3BD-E24F0E23884F}" type="presParOf" srcId="{18628116-910E-435A-8C9F-0C59DC92A0B2}" destId="{62559D38-CAC7-4AFC-9585-5A8B77A503A1}" srcOrd="5" destOrd="0" presId="urn:microsoft.com/office/officeart/2005/8/layout/vList4"/>
    <dgm:cxn modelId="{6DCBBBC6-D696-4A81-953B-5E7B8C83ADB8}" type="presParOf" srcId="{18628116-910E-435A-8C9F-0C59DC92A0B2}" destId="{18120E65-2377-4DD9-8711-66D42CCFDD3E}" srcOrd="6" destOrd="0" presId="urn:microsoft.com/office/officeart/2005/8/layout/vList4"/>
    <dgm:cxn modelId="{418D4DB7-D1DD-45F7-A664-DECDE07F3B56}" type="presParOf" srcId="{18120E65-2377-4DD9-8711-66D42CCFDD3E}" destId="{0A70EE3B-78B9-4F02-B396-059D61A9687C}" srcOrd="0" destOrd="0" presId="urn:microsoft.com/office/officeart/2005/8/layout/vList4"/>
    <dgm:cxn modelId="{7D473CD5-57DB-414E-A322-84D76E832358}" type="presParOf" srcId="{18120E65-2377-4DD9-8711-66D42CCFDD3E}" destId="{F57BC303-0659-4F18-9932-9DE9F4509293}" srcOrd="1" destOrd="0" presId="urn:microsoft.com/office/officeart/2005/8/layout/vList4"/>
    <dgm:cxn modelId="{2D0B2B5F-FC47-4501-9D01-CF06C841ED63}" type="presParOf" srcId="{18120E65-2377-4DD9-8711-66D42CCFDD3E}" destId="{9AE32A0E-A587-4625-875A-9F6C95EB89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回答登録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CA4920E5-9F6E-4481-BD14-31E57C153F8D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回答の更新</a:t>
          </a:r>
          <a:r>
            <a: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F6753DB2-069C-4AA8-96FE-2887F0B12D41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回答履歴一覧</a:t>
          </a:r>
        </a:p>
      </dgm:t>
    </dgm:pt>
    <dgm:pt modelId="{170D322E-1684-41D1-9EF0-1BD498F33FC2}" type="par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D55DCF67-A4F9-49D7-B047-E28032C408FD}" type="sib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3"/>
      <dgm:spPr/>
    </dgm:pt>
    <dgm:pt modelId="{A17831CF-A904-406C-81CA-CA77994B2B02}" type="pres">
      <dgm:prSet presAssocID="{C4746E4E-2A72-4778-BC21-BB4D99D98CCE}" presName="img" presStyleLbl="fgImgPlace1" presStyleIdx="0" presStyleCnt="3"/>
      <dgm:spPr/>
    </dgm:pt>
    <dgm:pt modelId="{9B787740-C0DB-479F-AAB2-632FE074FD05}" type="pres">
      <dgm:prSet presAssocID="{C4746E4E-2A72-4778-BC21-BB4D99D98CCE}" presName="text" presStyleLbl="node1" presStyleIdx="0" presStyleCnt="3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3"/>
      <dgm:spPr/>
    </dgm:pt>
    <dgm:pt modelId="{4F06B626-17AB-49BE-9518-F541C7F25AC9}" type="pres">
      <dgm:prSet presAssocID="{CA4920E5-9F6E-4481-BD14-31E57C153F8D}" presName="img" presStyleLbl="fgImgPlace1" presStyleIdx="1" presStyleCnt="3"/>
      <dgm:spPr/>
    </dgm:pt>
    <dgm:pt modelId="{CE9C96B7-A155-4A6B-BC7C-B9C7E01FF3AE}" type="pres">
      <dgm:prSet presAssocID="{CA4920E5-9F6E-4481-BD14-31E57C153F8D}" presName="text" presStyleLbl="node1" presStyleIdx="1" presStyleCnt="3">
        <dgm:presLayoutVars>
          <dgm:bulletEnabled val="1"/>
        </dgm:presLayoutVars>
      </dgm:prSet>
      <dgm:spPr/>
    </dgm:pt>
    <dgm:pt modelId="{CA616979-F2A2-4172-BA03-77CD56D05C81}" type="pres">
      <dgm:prSet presAssocID="{44285BEB-DB2F-4043-8208-0D2E3F8194D1}" presName="spacer" presStyleCnt="0"/>
      <dgm:spPr/>
    </dgm:pt>
    <dgm:pt modelId="{9C03CE82-6F74-472A-84D5-9D841EC1869E}" type="pres">
      <dgm:prSet presAssocID="{F6753DB2-069C-4AA8-96FE-2887F0B12D41}" presName="comp" presStyleCnt="0"/>
      <dgm:spPr/>
    </dgm:pt>
    <dgm:pt modelId="{2EA764AC-4C33-42E7-AEA9-98DE558CF535}" type="pres">
      <dgm:prSet presAssocID="{F6753DB2-069C-4AA8-96FE-2887F0B12D41}" presName="box" presStyleLbl="node1" presStyleIdx="2" presStyleCnt="3"/>
      <dgm:spPr/>
    </dgm:pt>
    <dgm:pt modelId="{C36A498E-4183-4ECA-BEC9-262924DC6B3C}" type="pres">
      <dgm:prSet presAssocID="{F6753DB2-069C-4AA8-96FE-2887F0B12D41}" presName="img" presStyleLbl="fgImgPlace1" presStyleIdx="2" presStyleCnt="3"/>
      <dgm:spPr/>
    </dgm:pt>
    <dgm:pt modelId="{C9D788ED-C222-4D77-92B2-5838543426B2}" type="pres">
      <dgm:prSet presAssocID="{F6753DB2-069C-4AA8-96FE-2887F0B12D41}" presName="text" presStyleLbl="node1" presStyleIdx="2" presStyleCnt="3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07174376-F77E-45D9-A5D3-F0582940D23D}" type="presOf" srcId="{F6753DB2-069C-4AA8-96FE-2887F0B12D41}" destId="{2EA764AC-4C33-42E7-AEA9-98DE558CF535}" srcOrd="0" destOrd="0" presId="urn:microsoft.com/office/officeart/2005/8/layout/vList4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607EC88F-C557-45FE-AD6B-B538AA21F4F3}" type="presOf" srcId="{F6753DB2-069C-4AA8-96FE-2887F0B12D41}" destId="{C9D788ED-C222-4D77-92B2-5838543426B2}" srcOrd="1" destOrd="0" presId="urn:microsoft.com/office/officeart/2005/8/layout/vList4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A9090EF1-2014-4A33-B600-92D5F5C49292}" srcId="{EF095B36-32F8-4403-878D-5ADAF416E252}" destId="{F6753DB2-069C-4AA8-96FE-2887F0B12D41}" srcOrd="2" destOrd="0" parTransId="{170D322E-1684-41D1-9EF0-1BD498F33FC2}" sibTransId="{D55DCF67-A4F9-49D7-B047-E28032C408FD}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444C191-44E8-4478-B077-B50D998D889A}" type="presParOf" srcId="{18628116-910E-435A-8C9F-0C59DC92A0B2}" destId="{CA616979-F2A2-4172-BA03-77CD56D05C81}" srcOrd="3" destOrd="0" presId="urn:microsoft.com/office/officeart/2005/8/layout/vList4"/>
    <dgm:cxn modelId="{91B3D35A-5738-40D7-A031-B91196545E81}" type="presParOf" srcId="{18628116-910E-435A-8C9F-0C59DC92A0B2}" destId="{9C03CE82-6F74-472A-84D5-9D841EC1869E}" srcOrd="4" destOrd="0" presId="urn:microsoft.com/office/officeart/2005/8/layout/vList4"/>
    <dgm:cxn modelId="{E7C25B20-0979-4272-95C1-04AD96034BBD}" type="presParOf" srcId="{9C03CE82-6F74-472A-84D5-9D841EC1869E}" destId="{2EA764AC-4C33-42E7-AEA9-98DE558CF535}" srcOrd="0" destOrd="0" presId="urn:microsoft.com/office/officeart/2005/8/layout/vList4"/>
    <dgm:cxn modelId="{64A38E31-921E-447C-8767-84A23F49E35D}" type="presParOf" srcId="{9C03CE82-6F74-472A-84D5-9D841EC1869E}" destId="{C36A498E-4183-4ECA-BEC9-262924DC6B3C}" srcOrd="1" destOrd="0" presId="urn:microsoft.com/office/officeart/2005/8/layout/vList4"/>
    <dgm:cxn modelId="{D109C5E1-654D-4895-9E16-F0EBF04F4D1C}" type="presParOf" srcId="{9C03CE82-6F74-472A-84D5-9D841EC1869E}" destId="{C9D788ED-C222-4D77-92B2-5838543426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sp:txBody>
      <dsp:txXfrm>
        <a:off x="776136" y="0"/>
        <a:ext cx="2632266" cy="944562"/>
      </dsp:txXfrm>
    </dsp:sp>
    <dsp:sp modelId="{A17831CF-A904-406C-81CA-CA77994B2B02}">
      <dsp:nvSpPr>
        <dsp:cNvPr id="0" name=""/>
        <dsp:cNvSpPr/>
      </dsp:nvSpPr>
      <dsp:spPr>
        <a:xfrm>
          <a:off x="94456" y="94456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039018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質問更新</a:t>
          </a:r>
          <a:r>
            <a:rPr kumimoji="1" lang="en-US" altLang="ja-JP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sp:txBody>
      <dsp:txXfrm>
        <a:off x="776136" y="1039018"/>
        <a:ext cx="2632266" cy="944562"/>
      </dsp:txXfrm>
    </dsp:sp>
    <dsp:sp modelId="{4F06B626-17AB-49BE-9518-F541C7F25AC9}">
      <dsp:nvSpPr>
        <dsp:cNvPr id="0" name=""/>
        <dsp:cNvSpPr/>
      </dsp:nvSpPr>
      <dsp:spPr>
        <a:xfrm>
          <a:off x="94456" y="1133474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957A6-1666-4580-AB08-D22919D49668}">
      <dsp:nvSpPr>
        <dsp:cNvPr id="0" name=""/>
        <dsp:cNvSpPr/>
      </dsp:nvSpPr>
      <dsp:spPr>
        <a:xfrm>
          <a:off x="0" y="2078037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sp:txBody>
      <dsp:txXfrm>
        <a:off x="776136" y="2078037"/>
        <a:ext cx="2632266" cy="944562"/>
      </dsp:txXfrm>
    </dsp:sp>
    <dsp:sp modelId="{CBA73BEE-9B98-4F15-9188-0F3A94BD47A0}">
      <dsp:nvSpPr>
        <dsp:cNvPr id="0" name=""/>
        <dsp:cNvSpPr/>
      </dsp:nvSpPr>
      <dsp:spPr>
        <a:xfrm>
          <a:off x="94456" y="2172493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0EE3B-78B9-4F02-B396-059D61A9687C}">
      <dsp:nvSpPr>
        <dsp:cNvPr id="0" name=""/>
        <dsp:cNvSpPr/>
      </dsp:nvSpPr>
      <dsp:spPr>
        <a:xfrm>
          <a:off x="0" y="3117056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質問履歴一覧</a:t>
          </a:r>
        </a:p>
      </dsp:txBody>
      <dsp:txXfrm>
        <a:off x="776136" y="3117056"/>
        <a:ext cx="2632266" cy="944562"/>
      </dsp:txXfrm>
    </dsp:sp>
    <dsp:sp modelId="{F57BC303-0659-4F18-9932-9DE9F4509293}">
      <dsp:nvSpPr>
        <dsp:cNvPr id="0" name=""/>
        <dsp:cNvSpPr/>
      </dsp:nvSpPr>
      <dsp:spPr>
        <a:xfrm>
          <a:off x="94456" y="3211512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回答登録</a:t>
          </a:r>
        </a:p>
      </dsp:txBody>
      <dsp:txXfrm>
        <a:off x="808680" y="0"/>
        <a:ext cx="2599722" cy="1269999"/>
      </dsp:txXfrm>
    </dsp:sp>
    <dsp:sp modelId="{A17831CF-A904-406C-81CA-CA77994B2B02}">
      <dsp:nvSpPr>
        <dsp:cNvPr id="0" name=""/>
        <dsp:cNvSpPr/>
      </dsp:nvSpPr>
      <dsp:spPr>
        <a:xfrm>
          <a:off x="127000" y="126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396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回答の更新</a:t>
          </a:r>
          <a:r>
            <a:rPr kumimoji="1" lang="en-US" altLang="ja-JP" sz="25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sz="25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sp:txBody>
      <dsp:txXfrm>
        <a:off x="808680" y="1396999"/>
        <a:ext cx="2599722" cy="1269999"/>
      </dsp:txXfrm>
    </dsp:sp>
    <dsp:sp modelId="{4F06B626-17AB-49BE-9518-F541C7F25AC9}">
      <dsp:nvSpPr>
        <dsp:cNvPr id="0" name=""/>
        <dsp:cNvSpPr/>
      </dsp:nvSpPr>
      <dsp:spPr>
        <a:xfrm>
          <a:off x="127000" y="1523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64AC-4C33-42E7-AEA9-98DE558CF535}">
      <dsp:nvSpPr>
        <dsp:cNvPr id="0" name=""/>
        <dsp:cNvSpPr/>
      </dsp:nvSpPr>
      <dsp:spPr>
        <a:xfrm>
          <a:off x="0" y="2793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回答履歴一覧</a:t>
          </a:r>
        </a:p>
      </dsp:txBody>
      <dsp:txXfrm>
        <a:off x="808680" y="2793999"/>
        <a:ext cx="2599722" cy="1269999"/>
      </dsp:txXfrm>
    </dsp:sp>
    <dsp:sp modelId="{C36A498E-4183-4ECA-BEC9-262924DC6B3C}">
      <dsp:nvSpPr>
        <dsp:cNvPr id="0" name=""/>
        <dsp:cNvSpPr/>
      </dsp:nvSpPr>
      <dsp:spPr>
        <a:xfrm>
          <a:off x="127000" y="2920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A87251-A497-4BB6-A971-85DB68E48D9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668-5478-4CAE-B41F-A8748F01BD5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EF-C56F-4322-801D-E70E7684262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8DE-2C23-4FB4-999E-5A20B67EF6D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0FF-2BB5-42E1-9CD9-D1339B2435D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3CFD-0245-4AED-9D0A-2692B8B9613F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B22C-94C4-4438-82C0-9F36A36021D5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B330-6409-479C-9BC0-A125885B3442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A1D3-A1A3-4D67-846D-6EDEE62CB0F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8350-32D0-4119-B64A-6F6E1C82CDA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BB5ADC-8996-4F81-AFFE-FF476398D26E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7732710-2DD7-4A7F-98EC-B43D37353011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CB219-2C12-4E39-B493-635B21830090}"/>
              </a:ext>
            </a:extLst>
          </p:cNvPr>
          <p:cNvSpPr txBox="1"/>
          <p:nvPr/>
        </p:nvSpPr>
        <p:spPr>
          <a:xfrm>
            <a:off x="76449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講師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EA797D-CE86-4EBB-8661-32C62DA40848}"/>
              </a:ext>
            </a:extLst>
          </p:cNvPr>
          <p:cNvSpPr txBox="1"/>
          <p:nvPr/>
        </p:nvSpPr>
        <p:spPr>
          <a:xfrm>
            <a:off x="764498" y="349639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SEPLUS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12F31F-7ACD-4BA4-A152-10F0E9403B29}"/>
              </a:ext>
            </a:extLst>
          </p:cNvPr>
          <p:cNvSpPr txBox="1"/>
          <p:nvPr/>
        </p:nvSpPr>
        <p:spPr>
          <a:xfrm>
            <a:off x="858893" y="4052314"/>
            <a:ext cx="5897218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en-US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Q</a:t>
            </a: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：今まで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</a:t>
            </a: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できているか</a:t>
            </a:r>
            <a:endParaRPr lang="ja-JP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en-US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</a:t>
            </a: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：去年までは蓄積できてい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ない</a:t>
            </a:r>
            <a:r>
              <a:rPr lang="en-US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CA774-B360-40BC-A437-B4B68F465302}"/>
              </a:ext>
            </a:extLst>
          </p:cNvPr>
          <p:cNvSpPr/>
          <p:nvPr/>
        </p:nvSpPr>
        <p:spPr>
          <a:xfrm>
            <a:off x="215154" y="981586"/>
            <a:ext cx="4155142" cy="5365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D57B45-67B3-4936-B595-0E84C8A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fld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F80BDF44-5BE0-4E97-985D-F332D0D46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42499"/>
              </p:ext>
            </p:extLst>
          </p:nvPr>
        </p:nvGraphicFramePr>
        <p:xfrm>
          <a:off x="560721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17845-54A8-480A-9383-A578566B2DAF}"/>
              </a:ext>
            </a:extLst>
          </p:cNvPr>
          <p:cNvSpPr/>
          <p:nvPr/>
        </p:nvSpPr>
        <p:spPr>
          <a:xfrm>
            <a:off x="4773706" y="981586"/>
            <a:ext cx="4155141" cy="536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3B2C2702-7EAC-4E7C-ABFC-A67D176EC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107628"/>
              </p:ext>
            </p:extLst>
          </p:nvPr>
        </p:nvGraphicFramePr>
        <p:xfrm>
          <a:off x="5147074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楕円 9">
            <a:extLst>
              <a:ext uri="{FF2B5EF4-FFF2-40B4-BE49-F238E27FC236}">
                <a16:creationId xmlns:a16="http://schemas.microsoft.com/office/drawing/2014/main" id="{351AF3B4-BBB6-4350-9834-24DE32676CFE}"/>
              </a:ext>
            </a:extLst>
          </p:cNvPr>
          <p:cNvSpPr/>
          <p:nvPr/>
        </p:nvSpPr>
        <p:spPr>
          <a:xfrm>
            <a:off x="1223105" y="385202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質問者側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A86663C-4F67-4E42-87B7-3AE05AEC2F88}"/>
              </a:ext>
            </a:extLst>
          </p:cNvPr>
          <p:cNvSpPr/>
          <p:nvPr/>
        </p:nvSpPr>
        <p:spPr>
          <a:xfrm>
            <a:off x="5837264" y="385417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回答者側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EC0141-6F60-4C43-B915-6FB89A2688C1}"/>
              </a:ext>
            </a:extLst>
          </p:cNvPr>
          <p:cNvSpPr/>
          <p:nvPr/>
        </p:nvSpPr>
        <p:spPr>
          <a:xfrm>
            <a:off x="5252005" y="1880995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D93047-14BA-4A39-B42E-2A02824B9239}"/>
              </a:ext>
            </a:extLst>
          </p:cNvPr>
          <p:cNvSpPr/>
          <p:nvPr/>
        </p:nvSpPr>
        <p:spPr>
          <a:xfrm>
            <a:off x="5252005" y="3285894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8819C8-ECF3-4B80-BB70-4202C73ED4A4}"/>
              </a:ext>
            </a:extLst>
          </p:cNvPr>
          <p:cNvSpPr/>
          <p:nvPr/>
        </p:nvSpPr>
        <p:spPr>
          <a:xfrm>
            <a:off x="5252004" y="4664076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6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2001194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436595" y="3357811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216018" y="445344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5CA469-E1E0-4BD2-BDCD-1E93CE32A559}"/>
              </a:ext>
            </a:extLst>
          </p:cNvPr>
          <p:cNvSpPr txBox="1"/>
          <p:nvPr/>
        </p:nvSpPr>
        <p:spPr>
          <a:xfrm>
            <a:off x="1415513" y="1373183"/>
            <a:ext cx="213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履歴を確認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</p:spTree>
    <p:extLst>
      <p:ext uri="{BB962C8B-B14F-4D97-AF65-F5344CB8AC3E}">
        <p14:creationId xmlns:p14="http://schemas.microsoft.com/office/powerpoint/2010/main" val="25153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2001194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93514" y="1680960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415513" y="1373183"/>
            <a:ext cx="213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履歴を確認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698464" y="440437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572945" y="2190737"/>
            <a:ext cx="2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ブラックモード</a:t>
            </a: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436595" y="3357811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216018" y="445344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DF0276-AA86-4313-9268-604CCB82CA87}"/>
              </a:ext>
            </a:extLst>
          </p:cNvPr>
          <p:cNvSpPr/>
          <p:nvPr/>
        </p:nvSpPr>
        <p:spPr>
          <a:xfrm>
            <a:off x="614597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効果</a:t>
            </a:r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512F09-390C-422C-86BB-43AC427C923F}"/>
              </a:ext>
            </a:extLst>
          </p:cNvPr>
          <p:cNvSpPr/>
          <p:nvPr/>
        </p:nvSpPr>
        <p:spPr>
          <a:xfrm>
            <a:off x="577121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512F09-390C-422C-86BB-43AC427C923F}"/>
              </a:ext>
            </a:extLst>
          </p:cNvPr>
          <p:cNvSpPr/>
          <p:nvPr/>
        </p:nvSpPr>
        <p:spPr>
          <a:xfrm>
            <a:off x="577121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プロジェクト苦労話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16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認識の共有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話しやすい雰囲気にしてくれた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スケジュール管理をしてくれた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意見を出しやすい雰囲気づくり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時間管理が甘い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一つのタスクに対する時間の見積もりの精度を向上させたい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13" y="892238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アプリの品質を高めるための土台作り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534572" y="3691316"/>
            <a:ext cx="8185953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756812" y="4355389"/>
            <a:ext cx="387742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田島さんの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一言でエラー解決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5378927" y="451019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アプリの技術面を底上げしてくれた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304888" y="277379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質問してもらいやすい振る舞い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品質管理の観点で行動できたことが少なかった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グラフィックス 20" descr="女性のプロフィール 単色塗りつぶし">
            <a:extLst>
              <a:ext uri="{FF2B5EF4-FFF2-40B4-BE49-F238E27FC236}">
                <a16:creationId xmlns:a16="http://schemas.microsoft.com/office/drawing/2014/main" id="{8B11232C-88F2-4744-A482-E00FBE04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01" y="908505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021468" y="458936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認識の共有を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積極的に行っていた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870997" y="434445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プログラミング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プロジェクトを円滑に進める環境整備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238359" y="276322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420C82C3-C4FE-42EE-876E-9B793317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を活用したユーザビリティの向上</a:t>
            </a:r>
            <a:endParaRPr kumimoji="1"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289685" y="4450935"/>
            <a:ext cx="2958757" cy="1425478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CSS、</a:t>
            </a:r>
            <a:r>
              <a:rPr kumimoji="1" lang="ja-JP" altLang="en-US" dirty="0"/>
              <a:t>ｊｓの巨匠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アイディアの豊富さ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66467" y="4111977"/>
            <a:ext cx="3505335" cy="164170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放置しても安心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何も言うことがない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与えられたタスクを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120%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でこなす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男性のプロフィール 単色塗りつぶし">
            <a:extLst>
              <a:ext uri="{FF2B5EF4-FFF2-40B4-BE49-F238E27FC236}">
                <a16:creationId xmlns:a16="http://schemas.microsoft.com/office/drawing/2014/main" id="{5539A9DE-23A6-4C70-8B77-32A630218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07212"/>
            <a:ext cx="1994452" cy="199445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304888" y="2691653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コミュニケーションにもっと積極的に参加する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メンテナンス性の高いコードを作成する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男性のプロフィール 単色塗りつぶし">
            <a:extLst>
              <a:ext uri="{FF2B5EF4-FFF2-40B4-BE49-F238E27FC236}">
                <a16:creationId xmlns:a16="http://schemas.microsoft.com/office/drawing/2014/main" id="{C6E18C4D-2831-4690-9984-5FFFAC617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165997" y="4423052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複合検索の実装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設計段階で抜け漏れがないか確認しながら意見した。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一つの機能の実装に時間をかけてしまい、他のメンバーの作業量を増やしてしまった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454084"/>
            <a:ext cx="6093480" cy="1305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プログラミング言語の学習方法が掴めてきたので、配属後も同じ熱量で取り組んでいきたい。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ねこちゃんありがとう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コミュニケーションにもっと参加すべきだった。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自分から役割を見つけること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反省を生かして主体的に動けるようになる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4924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3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6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218118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42D96BF-D36D-4772-A9BD-45D828A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0B20079D-19EA-407F-A52A-9D5D9F818308}"/>
              </a:ext>
            </a:extLst>
          </p:cNvPr>
          <p:cNvSpPr txBox="1"/>
          <p:nvPr/>
        </p:nvSpPr>
        <p:spPr>
          <a:xfrm>
            <a:off x="2648267" y="2461260"/>
            <a:ext cx="3847465" cy="19354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66750" indent="-666750" algn="just"/>
            <a:r>
              <a:rPr lang="ja-JP" sz="1050" u="sng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チームについて　　　　　　　　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1016635" indent="-1016635" algn="ctr"/>
            <a:r>
              <a:rPr lang="en-US" sz="160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Gar gar bird</a:t>
            </a:r>
            <a:r>
              <a:rPr lang="en-US" sz="1600" b="1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🐤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just"/>
            <a:r>
              <a:rPr lang="ja-JP" sz="1050" b="1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6750" indent="-666750" algn="ctr"/>
            <a:r>
              <a:rPr lang="ja-JP" sz="1050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出川イングリッシュから命名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6750" indent="-666750"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</a:t>
            </a:r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en-US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en-US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6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6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771025" y="474900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チームでの話し合いで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0400" y="844232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5218" y="4743958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1130947" y="4872352"/>
            <a:ext cx="5552661" cy="1049754"/>
          </a:xfrm>
          <a:prstGeom prst="wedgeRoundRectCallout">
            <a:avLst>
              <a:gd name="adj1" fmla="val 60074"/>
              <a:gd name="adj2" fmla="val -18559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557669" y="3073688"/>
            <a:ext cx="5552661" cy="1269810"/>
          </a:xfrm>
          <a:prstGeom prst="wedgeRoundRectCallout">
            <a:avLst>
              <a:gd name="adj1" fmla="val -62838"/>
              <a:gd name="adj2" fmla="val -13620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講師の方に質問をするのに、待ち時間が長い</a:t>
            </a:r>
            <a:r>
              <a:rPr lang="ja-JP" altLang="en-US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1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1130946" y="1375394"/>
            <a:ext cx="5552661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4A11902-36C8-4983-B9C0-475DE6D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" name="グラフィックス 3" descr="オフィス ワーカー (男性) 単色塗りつぶし">
            <a:extLst>
              <a:ext uri="{FF2B5EF4-FFF2-40B4-BE49-F238E27FC236}">
                <a16:creationId xmlns:a16="http://schemas.microsoft.com/office/drawing/2014/main" id="{783A97A0-B8D2-415E-B1CF-8C9835C4F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9241" y="4489175"/>
            <a:ext cx="1782417" cy="1782417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8B58BD7-4FF8-42E4-B5F2-BF235D35466F}"/>
              </a:ext>
            </a:extLst>
          </p:cNvPr>
          <p:cNvSpPr/>
          <p:nvPr/>
        </p:nvSpPr>
        <p:spPr>
          <a:xfrm>
            <a:off x="1027041" y="1123120"/>
            <a:ext cx="6506818" cy="2491409"/>
          </a:xfrm>
          <a:prstGeom prst="wedgeRoundRectCallout">
            <a:avLst>
              <a:gd name="adj1" fmla="val -12483"/>
              <a:gd name="adj2" fmla="val 9583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じゃあ研修生にアンケートを取ってみよう！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15936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F3A6BEA-3A97-4C27-982D-56A1FE58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5E2BF7-222E-4C46-AAC3-0A502B097DAF}"/>
              </a:ext>
            </a:extLst>
          </p:cNvPr>
          <p:cNvSpPr txBox="1"/>
          <p:nvPr/>
        </p:nvSpPr>
        <p:spPr>
          <a:xfrm>
            <a:off x="914400" y="1470991"/>
            <a:ext cx="380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アンケート結果</a:t>
            </a:r>
          </a:p>
        </p:txBody>
      </p:sp>
    </p:spTree>
    <p:extLst>
      <p:ext uri="{BB962C8B-B14F-4D97-AF65-F5344CB8AC3E}">
        <p14:creationId xmlns:p14="http://schemas.microsoft.com/office/powerpoint/2010/main" val="447011763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563</TotalTime>
  <Words>857</Words>
  <Application>Microsoft Office PowerPoint</Application>
  <PresentationFormat>画面に合わせる (4:3)</PresentationFormat>
  <Paragraphs>191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メイリオ</vt:lpstr>
      <vt:lpstr>游ゴシック</vt:lpstr>
      <vt:lpstr>游明朝</vt:lpstr>
      <vt:lpstr>Arial</vt:lpstr>
      <vt:lpstr>Calibri Light</vt:lpstr>
      <vt:lpstr>Segoe UI Emoji</vt:lpstr>
      <vt:lpstr>Wingdings</vt:lpstr>
      <vt:lpstr>メトロポリタン</vt:lpstr>
      <vt:lpstr>  Knowledge Holder DOJO受講生の快適なプログラミングライフをサポート アプリ開発演習成果発表</vt:lpstr>
      <vt:lpstr>アジェンダ</vt:lpstr>
      <vt:lpstr>アジェンダ</vt:lpstr>
      <vt:lpstr>TEAM MEMBER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横田　結衣</cp:lastModifiedBy>
  <cp:revision>35</cp:revision>
  <dcterms:created xsi:type="dcterms:W3CDTF">2021-06-23T02:16:13Z</dcterms:created>
  <dcterms:modified xsi:type="dcterms:W3CDTF">2021-06-24T02:55:51Z</dcterms:modified>
</cp:coreProperties>
</file>