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>
        <p:scale>
          <a:sx n="50" d="100"/>
          <a:sy n="50" d="100"/>
        </p:scale>
        <p:origin x="193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・色を統一してごちゃごちゃしないようにした。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・パッとみて操作がしやすいことを意識した（ユーザーが使っているときにどうすればいいの？と戸惑わないようにした。）</a:t>
            </a:r>
            <a:endParaRPr lang="en-US" altLang="ja-JP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effectLst/>
              </a:rPr>
              <a:t>→この</a:t>
            </a:r>
            <a:r>
              <a:rPr lang="en-US" altLang="ja-JP" b="0" dirty="0">
                <a:effectLst/>
              </a:rPr>
              <a:t>2</a:t>
            </a:r>
            <a:r>
              <a:rPr lang="ja-JP" altLang="en-US" b="0" dirty="0">
                <a:effectLst/>
              </a:rPr>
              <a:t>点を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56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okamuu3.com/kakuteishinkoku_dekinai_masakano_mis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成果発表　</a:t>
            </a:r>
            <a:r>
              <a:rPr kumimoji="1" lang="en-US" altLang="ja-JP" dirty="0"/>
              <a:t>D</a:t>
            </a:r>
            <a:r>
              <a:rPr lang="en-US" altLang="ja-JP" dirty="0"/>
              <a:t>4</a:t>
            </a:r>
            <a:r>
              <a:rPr lang="ja-JP" altLang="en-US" dirty="0"/>
              <a:t>チーム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7846761" cy="914400"/>
          </a:xfrm>
        </p:spPr>
        <p:txBody>
          <a:bodyPr/>
          <a:lstStyle/>
          <a:p>
            <a:r>
              <a:rPr kumimoji="1" lang="ja-JP" altLang="en-US" dirty="0"/>
              <a:t>発表者：</a:t>
            </a:r>
            <a:endParaRPr kumimoji="1" lang="en-US" altLang="ja-JP" dirty="0"/>
          </a:p>
          <a:p>
            <a:r>
              <a:rPr kumimoji="1" lang="ja-JP" altLang="en-US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チーム目標とその評価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5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チーム目標とその評価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チーム目標とその評価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364B71-2333-4652-B97B-F169499827D6}"/>
              </a:ext>
            </a:extLst>
          </p:cNvPr>
          <p:cNvSpPr txBox="1"/>
          <p:nvPr/>
        </p:nvSpPr>
        <p:spPr>
          <a:xfrm>
            <a:off x="-2213447" y="8168640"/>
            <a:ext cx="4426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://okamuu3.com/kakuteishinkoku_dekinai_masakano_miss/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nc-nd/3.0/"/>
              </a:rPr>
              <a:t>CC BY-NC-ND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68" y="868680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シンプルな</a:t>
            </a:r>
            <a:br>
              <a:rPr kumimoji="1" lang="en-US" altLang="ja-JP" dirty="0"/>
            </a:br>
            <a:r>
              <a:rPr kumimoji="1" lang="ja-JP" altLang="en-US" dirty="0"/>
              <a:t>デザイン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デザインのスクリーンショットを貼る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0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各ユーザーに</a:t>
            </a:r>
            <a:br>
              <a:rPr lang="en-US" altLang="ja-JP" dirty="0"/>
            </a:br>
            <a:r>
              <a:rPr lang="ja-JP" altLang="en-US" dirty="0"/>
              <a:t>とっての</a:t>
            </a:r>
            <a:br>
              <a:rPr lang="en-US" altLang="ja-JP" dirty="0"/>
            </a:br>
            <a:r>
              <a:rPr lang="ja-JP" altLang="en-US" dirty="0"/>
              <a:t>メリット</a:t>
            </a:r>
            <a:endParaRPr kumimoji="1" lang="ja-JP" altLang="en-US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662602"/>
            <a:ext cx="6812406" cy="3132202"/>
          </a:xfrm>
          <a:prstGeom prst="wedgeRoundRectCallout">
            <a:avLst>
              <a:gd name="adj1" fmla="val 58439"/>
              <a:gd name="adj2" fmla="val -5023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・質問内容を考える手間を省ける。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・宛先が違っても同じプラットフォームで質問できる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・テンプレート挿入により、質問入力の手間が軽減。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・質問タグにより、検索時のキーワード入力の手間が省ける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363608" y="3927631"/>
            <a:ext cx="4706471" cy="1202491"/>
          </a:xfrm>
          <a:prstGeom prst="wedgeRoundRectCallout">
            <a:avLst>
              <a:gd name="adj1" fmla="val -54950"/>
              <a:gd name="adj2" fmla="val 85867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・未解決の質問を素早く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見つけることができる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332</TotalTime>
  <Words>450</Words>
  <Application>Microsoft Office PowerPoint</Application>
  <PresentationFormat>ワイド画面</PresentationFormat>
  <Paragraphs>86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Corbel</vt:lpstr>
      <vt:lpstr>Wingdings 2</vt:lpstr>
      <vt:lpstr>フレーム</vt:lpstr>
      <vt:lpstr>成果発表　D4チーム</vt:lpstr>
      <vt:lpstr>Agenda</vt:lpstr>
      <vt:lpstr>Agenda</vt:lpstr>
      <vt:lpstr>製品化に至ったきっかけ</vt:lpstr>
      <vt:lpstr>Qboxとは </vt:lpstr>
      <vt:lpstr>システムの コンセプト</vt:lpstr>
      <vt:lpstr>シンプルな デザイン</vt:lpstr>
      <vt:lpstr>利便性の高い機能</vt:lpstr>
      <vt:lpstr>各ユーザーに とっての メリット</vt:lpstr>
      <vt:lpstr>Agenda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12</cp:revision>
  <dcterms:created xsi:type="dcterms:W3CDTF">2021-06-22T01:15:39Z</dcterms:created>
  <dcterms:modified xsi:type="dcterms:W3CDTF">2021-06-22T06:48:32Z</dcterms:modified>
</cp:coreProperties>
</file>