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61" r:id="rId3"/>
    <p:sldId id="260" r:id="rId4"/>
    <p:sldId id="298" r:id="rId5"/>
    <p:sldId id="258" r:id="rId6"/>
    <p:sldId id="265" r:id="rId7"/>
    <p:sldId id="262" r:id="rId8"/>
    <p:sldId id="287" r:id="rId9"/>
    <p:sldId id="264" r:id="rId10"/>
    <p:sldId id="292" r:id="rId11"/>
    <p:sldId id="291" r:id="rId12"/>
    <p:sldId id="293" r:id="rId13"/>
    <p:sldId id="294" r:id="rId14"/>
    <p:sldId id="295" r:id="rId15"/>
    <p:sldId id="269" r:id="rId16"/>
    <p:sldId id="270" r:id="rId17"/>
    <p:sldId id="282" r:id="rId18"/>
    <p:sldId id="268" r:id="rId19"/>
    <p:sldId id="275" r:id="rId20"/>
    <p:sldId id="276" r:id="rId21"/>
    <p:sldId id="267" r:id="rId22"/>
    <p:sldId id="271" r:id="rId23"/>
    <p:sldId id="277" r:id="rId24"/>
    <p:sldId id="278" r:id="rId25"/>
    <p:sldId id="279" r:id="rId26"/>
    <p:sldId id="280" r:id="rId27"/>
    <p:sldId id="296" r:id="rId28"/>
    <p:sldId id="28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45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1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結果については別ボックスにしてアニメーションで後から出す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9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①②仲間に作業報告する場を頻繁に設けることで、各自が担当する作業の現状を的確に把握し、助けが必要な際には自分で仲間に依頼する、という主体的行動につながった。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7%96%91%E5%95%8F%E7%AC%A6-%E8%B3%AA%E5%95%8F-%E5%BF%9C%E7%AD%94-%E6%A4%9C%E7%B4%A2%E3%82%A8%E3%83%B3%E3%82%B8%E3%83%B3-%E3%82%B7%E3%83%B3%E3%83%9C%E3%83%AB-%E6%96%87%E5%AD%97-%E8%A6%81%E6%B1%82-101992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kamuu3.com/kakuteishinkoku_dekinai_masakano_mis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チーム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723424F-5ADD-4F2F-B3C9-ED3DC790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53525" y="3819525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テンプレート挿入機能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7" name="ビデオ 6">
            <a:hlinkClick r:id="" action="ppaction://media"/>
            <a:extLst>
              <a:ext uri="{FF2B5EF4-FFF2-40B4-BE49-F238E27FC236}">
                <a16:creationId xmlns:a16="http://schemas.microsoft.com/office/drawing/2014/main" id="{D6606B39-E497-4297-B667-53D50D6221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12" y="-586507"/>
            <a:ext cx="11743320" cy="62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B75639-A7EF-4C6E-B1B0-CD36152F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24432"/>
          <a:stretch/>
        </p:blipFill>
        <p:spPr>
          <a:xfrm>
            <a:off x="0" y="742789"/>
            <a:ext cx="5954420" cy="3644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137F6E-D018-41BB-840E-F5ABAB5ED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5383"/>
          <a:stretch/>
        </p:blipFill>
        <p:spPr>
          <a:xfrm>
            <a:off x="5902658" y="1336308"/>
            <a:ext cx="6072749" cy="30663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06A545F9-3AD1-4E47-B222-D11D176E8B66}"/>
              </a:ext>
            </a:extLst>
          </p:cNvPr>
          <p:cNvSpPr/>
          <p:nvPr/>
        </p:nvSpPr>
        <p:spPr>
          <a:xfrm>
            <a:off x="4844716" y="2597137"/>
            <a:ext cx="2374231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87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621982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200" dirty="0"/>
              <a:t>質問タグによる検索・解決</a:t>
            </a:r>
            <a:r>
              <a:rPr lang="en-US" altLang="ja-JP" sz="3200" dirty="0"/>
              <a:t>/</a:t>
            </a:r>
            <a:r>
              <a:rPr lang="ja-JP" altLang="en-US" sz="3200" dirty="0"/>
              <a:t>未解決ラベルによる検索</a:t>
            </a:r>
            <a:br>
              <a:rPr lang="en-US" altLang="ja-JP" sz="3200" dirty="0"/>
            </a:b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4300CB-5F1A-4F63-BE58-FD0153F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r="5482" b="14836"/>
          <a:stretch/>
        </p:blipFill>
        <p:spPr>
          <a:xfrm>
            <a:off x="914982" y="230049"/>
            <a:ext cx="9877402" cy="5063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37C345-FDD6-49B6-8B1A-5F402C1B9ED9}"/>
              </a:ext>
            </a:extLst>
          </p:cNvPr>
          <p:cNvSpPr/>
          <p:nvPr/>
        </p:nvSpPr>
        <p:spPr>
          <a:xfrm>
            <a:off x="3048000" y="2117558"/>
            <a:ext cx="5307280" cy="16119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6231A9-F476-4B2D-ABD9-D0CB008EBA94}"/>
              </a:ext>
            </a:extLst>
          </p:cNvPr>
          <p:cNvSpPr/>
          <p:nvPr/>
        </p:nvSpPr>
        <p:spPr>
          <a:xfrm>
            <a:off x="3737811" y="4261414"/>
            <a:ext cx="3064042" cy="43892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38707E-177A-4871-9E35-9508B8F3FC15}"/>
              </a:ext>
            </a:extLst>
          </p:cNvPr>
          <p:cNvCxnSpPr>
            <a:cxnSpLocks/>
          </p:cNvCxnSpPr>
          <p:nvPr/>
        </p:nvCxnSpPr>
        <p:spPr>
          <a:xfrm>
            <a:off x="1749676" y="1736198"/>
            <a:ext cx="1294372" cy="60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E663C1-847A-4A28-BA9E-7FBAD5B9E363}"/>
              </a:ext>
            </a:extLst>
          </p:cNvPr>
          <p:cNvSpPr txBox="1"/>
          <p:nvPr/>
        </p:nvSpPr>
        <p:spPr>
          <a:xfrm>
            <a:off x="939198" y="12669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質問タグ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576EB8-3DBB-44D8-B2F8-C51B92093F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9953" y="4491463"/>
            <a:ext cx="1732572" cy="582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D17CE-EBBA-484C-8520-67D5861197C5}"/>
              </a:ext>
            </a:extLst>
          </p:cNvPr>
          <p:cNvSpPr txBox="1"/>
          <p:nvPr/>
        </p:nvSpPr>
        <p:spPr>
          <a:xfrm>
            <a:off x="8552525" y="481189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解決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未解決ラベル</a:t>
            </a:r>
          </a:p>
        </p:txBody>
      </p:sp>
    </p:spTree>
    <p:extLst>
      <p:ext uri="{BB962C8B-B14F-4D97-AF65-F5344CB8AC3E}">
        <p14:creationId xmlns:p14="http://schemas.microsoft.com/office/powerpoint/2010/main" val="413627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944154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質問の閲覧回数順に表示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40ECD1-9FAC-4904-81B3-1296AC09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476946"/>
            <a:ext cx="12192000" cy="47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882243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自分の質問が一覧で見られる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5" name="ビデオ 3">
            <a:hlinkClick r:id="" action="ppaction://media"/>
            <a:extLst>
              <a:ext uri="{FF2B5EF4-FFF2-40B4-BE49-F238E27FC236}">
                <a16:creationId xmlns:a16="http://schemas.microsoft.com/office/drawing/2014/main" id="{B8445037-30CE-40BC-873F-D9204235FA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633" y="-580615"/>
            <a:ext cx="11555135" cy="61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想定ユーザにとってのメリット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機能面での工夫点・</a:t>
            </a: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502920" lvl="1" indent="0">
              <a:buNone/>
            </a:pP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643849" y="2176678"/>
            <a:ext cx="8295232" cy="209943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進行すること。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小波 5">
            <a:extLst>
              <a:ext uri="{FF2B5EF4-FFF2-40B4-BE49-F238E27FC236}">
                <a16:creationId xmlns:a16="http://schemas.microsoft.com/office/drawing/2014/main" id="{5A29BFF6-CD3A-409B-885F-ECBEAADA9723}"/>
              </a:ext>
            </a:extLst>
          </p:cNvPr>
          <p:cNvSpPr/>
          <p:nvPr/>
        </p:nvSpPr>
        <p:spPr>
          <a:xfrm rot="1159462">
            <a:off x="4175616" y="2340648"/>
            <a:ext cx="6300236" cy="1958042"/>
          </a:xfrm>
          <a:prstGeom prst="doubleWave">
            <a:avLst>
              <a:gd name="adj1" fmla="val 6250"/>
              <a:gd name="adj2" fmla="val -1280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目標達成することができた！！</a:t>
            </a:r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13B31-DBAB-4B5F-9D11-A3199358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449" y="868362"/>
            <a:ext cx="7315200" cy="51212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＜チームの一員としての主体性＞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自分の作業の現状や課題点について、チーム内で当日中に報告できている。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達成基準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B5FE1-3D8E-4123-918F-BE3D02351A39}"/>
              </a:ext>
            </a:extLst>
          </p:cNvPr>
          <p:cNvSpPr/>
          <p:nvPr/>
        </p:nvSpPr>
        <p:spPr>
          <a:xfrm>
            <a:off x="3610779" y="742934"/>
            <a:ext cx="8581221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①毎休憩前の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分間と夕方の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MTG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で各自自分の担当作業について、現状・問題点を口頭で説明する時間を設ける。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267874E-B922-4956-A5EF-0C4A1BA01A4E}"/>
              </a:ext>
            </a:extLst>
          </p:cNvPr>
          <p:cNvSpPr/>
          <p:nvPr/>
        </p:nvSpPr>
        <p:spPr>
          <a:xfrm>
            <a:off x="3848987" y="3571194"/>
            <a:ext cx="6305106" cy="1767696"/>
          </a:xfrm>
          <a:prstGeom prst="wedgeRoundRectCallout">
            <a:avLst>
              <a:gd name="adj1" fmla="val -902"/>
              <a:gd name="adj2" fmla="val -91950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現状の的確な把握、課題を放置しない姿勢。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2531276"/>
            <a:ext cx="8045504" cy="40110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ECC72CE-93FC-485E-82D3-187E65C8576D}"/>
              </a:ext>
            </a:extLst>
          </p:cNvPr>
          <p:cNvSpPr/>
          <p:nvPr/>
        </p:nvSpPr>
        <p:spPr>
          <a:xfrm>
            <a:off x="3529264" y="464889"/>
            <a:ext cx="8074908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②　振り返りシートにて、チームの課題点と良かった点を各自記載。翌日改善策を考案し、実行。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A900303-FF1A-424A-8724-AA67AD26F4BA}"/>
              </a:ext>
            </a:extLst>
          </p:cNvPr>
          <p:cNvSpPr/>
          <p:nvPr/>
        </p:nvSpPr>
        <p:spPr>
          <a:xfrm>
            <a:off x="3732072" y="3025020"/>
            <a:ext cx="7872099" cy="1358880"/>
          </a:xfrm>
          <a:prstGeom prst="wedgeRoundRectCallout">
            <a:avLst>
              <a:gd name="adj1" fmla="val -7228"/>
              <a:gd name="adj2" fmla="val -924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チーム単位で</a:t>
            </a:r>
            <a:r>
              <a:rPr kumimoji="1" lang="en-US" altLang="ja-JP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PDCA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サイクルを回すことができた。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986A7A-C9BE-4A54-9BC2-A5B3319C73B5}"/>
              </a:ext>
            </a:extLst>
          </p:cNvPr>
          <p:cNvSpPr/>
          <p:nvPr/>
        </p:nvSpPr>
        <p:spPr>
          <a:xfrm>
            <a:off x="3529264" y="518964"/>
            <a:ext cx="8209080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③達成基準シートにて、毎日各々がチーム目標の達成基準を満たしていたかセルフチェックする。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1197E012-3441-48F0-88B0-A6FE1D893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11" y="2472725"/>
            <a:ext cx="5938607" cy="4260041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B2671A-F639-409D-91BF-8D2871E395BD}"/>
              </a:ext>
            </a:extLst>
          </p:cNvPr>
          <p:cNvSpPr/>
          <p:nvPr/>
        </p:nvSpPr>
        <p:spPr>
          <a:xfrm>
            <a:off x="3636335" y="3054912"/>
            <a:ext cx="8102009" cy="1767696"/>
          </a:xfrm>
          <a:prstGeom prst="wedgeRoundRectCallout">
            <a:avLst>
              <a:gd name="adj1" fmla="val -3825"/>
              <a:gd name="adj2" fmla="val -811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チーム目標への意識を持ち続けられた。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2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lang="en-US" altLang="ja-JP" sz="2400" dirty="0"/>
          </a:p>
          <a:p>
            <a:pPr lvl="1"/>
            <a:r>
              <a:rPr kumimoji="1" lang="ja-JP" altLang="en-US" sz="2200" dirty="0"/>
              <a:t>資料のリアルタイム共有</a:t>
            </a:r>
            <a:endParaRPr lang="en-US" altLang="ja-JP" sz="2200" dirty="0"/>
          </a:p>
          <a:p>
            <a:pPr marL="502920" lvl="1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班のディスカッションを促進する方法を考え、行動できた点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</a:t>
            </a:r>
            <a:r>
              <a:rPr lang="en-US" altLang="ja-JP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/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552492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・「情報共有がチーム内でできているか」を意識した点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（コミュニケーション担当）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Slack-Lato"/>
              <a:ea typeface="ＭＳ ゴシック" panose="020B0609070205080204" pitchFamily="49" charset="-128"/>
              <a:cs typeface="+mn-cs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606932"/>
            <a:ext cx="7985850" cy="163499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・テスト項目の作成、テスト項目の添削依頼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・議事録共有時の確認スタンプの利用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523364"/>
            <a:ext cx="7985850" cy="184484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・内部設計の作成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作成するシステムのデータベースの構造に対しての理解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・自らデータベース設計をした点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・テストを行うためのサンプルデータを自主的に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作成した点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一つのカラムに対してなぜそれが必要なのか、なぜそのデータ型なのか、どうして主キーとしているのかを簡潔に説明することができていない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想定ユーザにとってのメリット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502920" lvl="1" indent="0">
              <a:buNone/>
            </a:pP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BBF073-E3AA-45AA-8BC3-7BD1485B392E}"/>
              </a:ext>
            </a:extLst>
          </p:cNvPr>
          <p:cNvSpPr/>
          <p:nvPr/>
        </p:nvSpPr>
        <p:spPr>
          <a:xfrm>
            <a:off x="3689496" y="1132980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＜プロダクトの成果＞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Qbox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」という質問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相談プラットフォーム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システムの開発。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CB3CCF-C1F4-4E3A-8C68-7FF1C08EF32A}"/>
              </a:ext>
            </a:extLst>
          </p:cNvPr>
          <p:cNvSpPr/>
          <p:nvPr/>
        </p:nvSpPr>
        <p:spPr>
          <a:xfrm>
            <a:off x="3689496" y="3725005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＜研修の成果＞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メンバー全員が、主体性を持ってプロジェクトを進行できたこと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78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4437" cy="4601183"/>
          </a:xfrm>
        </p:spPr>
        <p:txBody>
          <a:bodyPr/>
          <a:lstStyle/>
          <a:p>
            <a:r>
              <a:rPr kumimoji="1" lang="ja-JP" altLang="en-US" dirty="0"/>
              <a:t>ご清聴</a:t>
            </a:r>
            <a:br>
              <a:rPr kumimoji="1" lang="en-US" altLang="ja-JP" dirty="0"/>
            </a:br>
            <a:r>
              <a:rPr kumimoji="1" lang="ja-JP" altLang="en-US" dirty="0"/>
              <a:t>ありがとう</a:t>
            </a:r>
            <a:br>
              <a:rPr kumimoji="1" lang="en-US" altLang="ja-JP" dirty="0"/>
            </a:br>
            <a:r>
              <a:rPr kumimoji="1" lang="ja-JP" altLang="en-US" dirty="0"/>
              <a:t>ございました！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謝辞</a:t>
            </a:r>
            <a:endParaRPr kumimoji="1" lang="en-US" altLang="ja-JP" sz="36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冨原講師、宮崎講師、</a:t>
            </a: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DOJO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運営事務局の皆様、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サインポスト株式会社の皆様、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株式会社ワールド情報の皆様、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株式会社オアシスの皆様、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</a:t>
            </a:r>
            <a:r>
              <a:rPr kumimoji="1"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FPG</a:t>
            </a: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テクノロジーの皆様、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か月間大変お世話になりました。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今後も日々精進してまいります。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本当にありがとうございました。</a:t>
            </a:r>
            <a:endParaRPr kumimoji="1" lang="ja-JP" altLang="en-US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4953000" y="353033"/>
            <a:ext cx="7040880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ああまたエラーだ・・・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のようなものが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ほしいなあ・・・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25716CB9-3ED3-4287-85E2-84B49D21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4" name="星: 6 pt 3">
            <a:extLst>
              <a:ext uri="{FF2B5EF4-FFF2-40B4-BE49-F238E27FC236}">
                <a16:creationId xmlns:a16="http://schemas.microsoft.com/office/drawing/2014/main" id="{41D9B353-4000-479B-95AE-32C6441BCACB}"/>
              </a:ext>
            </a:extLst>
          </p:cNvPr>
          <p:cNvSpPr/>
          <p:nvPr/>
        </p:nvSpPr>
        <p:spPr>
          <a:xfrm rot="21080149">
            <a:off x="232377" y="1283778"/>
            <a:ext cx="11486838" cy="3955311"/>
          </a:xfrm>
          <a:prstGeom prst="star6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accent1"/>
                </a:solidFill>
              </a:rPr>
              <a:t>Qbox</a:t>
            </a:r>
            <a:r>
              <a:rPr kumimoji="1" lang="ja-JP" altLang="en-US" sz="9600" dirty="0">
                <a:solidFill>
                  <a:schemeClr val="accent1"/>
                </a:solidFill>
              </a:rPr>
              <a:t>！！！</a:t>
            </a:r>
          </a:p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7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10" y="2816777"/>
            <a:ext cx="7484532" cy="121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シンプルさ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04328-32BE-45C7-8259-6C94343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5"/>
            <a:ext cx="12192000" cy="5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1100</TotalTime>
  <Words>1390</Words>
  <Application>Microsoft Office PowerPoint</Application>
  <PresentationFormat>ワイド画面</PresentationFormat>
  <Paragraphs>213</Paragraphs>
  <Slides>29</Slides>
  <Notes>15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HGP教科書体</vt:lpstr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製品化に至ったきっかけ</vt:lpstr>
      <vt:lpstr>PowerPoint プレゼンテーション</vt:lpstr>
      <vt:lpstr>Qboxとは </vt:lpstr>
      <vt:lpstr>システム化による メリット</vt:lpstr>
      <vt:lpstr>システムの コンセプト</vt:lpstr>
      <vt:lpstr>シンプルさ </vt:lpstr>
      <vt:lpstr>利便性の高い機能</vt:lpstr>
      <vt:lpstr>テンプレート挿入機能 </vt:lpstr>
      <vt:lpstr>ファイル添付機能 </vt:lpstr>
      <vt:lpstr>質問タグによる検索・解決/未解決ラベルによる検索   </vt:lpstr>
      <vt:lpstr>質問の閲覧回数順に表示  </vt:lpstr>
      <vt:lpstr>自分の質問が一覧で見られる  </vt:lpstr>
      <vt:lpstr>Agenda</vt:lpstr>
      <vt:lpstr>チーム目標</vt:lpstr>
      <vt:lpstr>達成基準</vt:lpstr>
      <vt:lpstr>施策内容①</vt:lpstr>
      <vt:lpstr>施策内容② </vt:lpstr>
      <vt:lpstr>施策内容③ </vt:lpstr>
      <vt:lpstr>円滑な プロジェクト進行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Agenda</vt:lpstr>
      <vt:lpstr>まとめ</vt:lpstr>
      <vt:lpstr>ご清聴 ありがとう 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59</cp:revision>
  <dcterms:created xsi:type="dcterms:W3CDTF">2021-06-22T01:15:39Z</dcterms:created>
  <dcterms:modified xsi:type="dcterms:W3CDTF">2021-06-25T06:58:52Z</dcterms:modified>
</cp:coreProperties>
</file>