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61" r:id="rId3"/>
    <p:sldId id="260" r:id="rId4"/>
    <p:sldId id="258" r:id="rId5"/>
    <p:sldId id="265" r:id="rId6"/>
    <p:sldId id="262" r:id="rId7"/>
    <p:sldId id="287" r:id="rId8"/>
    <p:sldId id="264" r:id="rId9"/>
    <p:sldId id="292" r:id="rId10"/>
    <p:sldId id="291" r:id="rId11"/>
    <p:sldId id="293" r:id="rId12"/>
    <p:sldId id="294" r:id="rId13"/>
    <p:sldId id="295" r:id="rId14"/>
    <p:sldId id="269" r:id="rId15"/>
    <p:sldId id="270" r:id="rId16"/>
    <p:sldId id="282" r:id="rId17"/>
    <p:sldId id="268" r:id="rId18"/>
    <p:sldId id="275" r:id="rId19"/>
    <p:sldId id="276" r:id="rId20"/>
    <p:sldId id="267" r:id="rId21"/>
    <p:sldId id="271" r:id="rId22"/>
    <p:sldId id="277" r:id="rId23"/>
    <p:sldId id="278" r:id="rId24"/>
    <p:sldId id="279" r:id="rId25"/>
    <p:sldId id="280" r:id="rId26"/>
    <p:sldId id="296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進行すること。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449" y="868362"/>
            <a:ext cx="7315200" cy="51212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＜チームの一員としての主体性＞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自分の作業の現状や課題点について、チーム内で当日中に報告できている。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小波 6">
            <a:extLst>
              <a:ext uri="{FF2B5EF4-FFF2-40B4-BE49-F238E27FC236}">
                <a16:creationId xmlns:a16="http://schemas.microsoft.com/office/drawing/2014/main" id="{74934D46-C529-4767-8A4B-2246B9A2A79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で各自自分の担当作業について、現状・問題点を口頭で説明する時間を設ける。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振り返りシートにて、チームの課題点と良かった点を各自記載。翌日改善策を考案し、実行。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チーム単位で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767696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チーム目標への意識を持ち続けられる。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lang="en-US" altLang="ja-JP" sz="2400" dirty="0"/>
          </a:p>
          <a:p>
            <a:pPr lvl="1"/>
            <a:r>
              <a:rPr kumimoji="1" lang="ja-JP" altLang="en-US" sz="2200" dirty="0"/>
              <a:t>資料のリアルタイム共有</a:t>
            </a:r>
            <a:endParaRPr lang="en-US" altLang="ja-JP" sz="2200" dirty="0"/>
          </a:p>
          <a:p>
            <a:pPr marL="502920" lvl="1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・発表準備スケジュール・発表アジェンダの原案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360137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・「情報共有がチーム内でできているか」を意識した点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（コミュニケーション担当）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lack-Lato"/>
                <a:ea typeface="ＭＳ ゴシック" panose="020B0609070205080204" pitchFamily="49" charset="-128"/>
                <a:cs typeface="+mn-cs"/>
              </a:rPr>
              <a:t>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Slack-Lato"/>
              <a:ea typeface="ＭＳ ゴシック" panose="020B0609070205080204" pitchFamily="49" charset="-128"/>
              <a:cs typeface="+mn-cs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341586"/>
            <a:ext cx="7985850" cy="16349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テスト項目の作成、テスト項目の添削依頼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議事録共有時の確認スタンプの利用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153015"/>
            <a:ext cx="7985850" cy="184484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kumimoji="1"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</a:t>
            </a:r>
            <a:r>
              <a:rPr kumimoji="1" lang="ja-JP" altLang="en-US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（品質管理担当）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（コミュニケーション担当）。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内部設計の作成、エラーの対処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一つのカラムに対してなぜそれが必要なのか、なぜそのデータ型なのか、どうして主キーとしているのかを簡潔に説明することができていない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チーム目標とその成果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円滑なプロジェクト進行のために行った工夫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502920" lvl="1" indent="0">
              <a:buNone/>
            </a:pP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1013</TotalTime>
  <Words>1386</Words>
  <Application>Microsoft Office PowerPoint</Application>
  <PresentationFormat>ワイド画面</PresentationFormat>
  <Paragraphs>211</Paragraphs>
  <Slides>28</Slides>
  <Notes>15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製品化に至ったきっかけ</vt:lpstr>
      <vt:lpstr>Qboxとは 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Agenda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54</cp:revision>
  <dcterms:created xsi:type="dcterms:W3CDTF">2021-06-22T01:15:39Z</dcterms:created>
  <dcterms:modified xsi:type="dcterms:W3CDTF">2021-06-25T05:29:33Z</dcterms:modified>
</cp:coreProperties>
</file>