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4"/>
  </p:notesMasterIdLst>
  <p:sldIdLst>
    <p:sldId id="256" r:id="rId2"/>
    <p:sldId id="274" r:id="rId3"/>
    <p:sldId id="283" r:id="rId4"/>
    <p:sldId id="287" r:id="rId5"/>
    <p:sldId id="272" r:id="rId6"/>
    <p:sldId id="281" r:id="rId7"/>
    <p:sldId id="282" r:id="rId8"/>
    <p:sldId id="285" r:id="rId9"/>
    <p:sldId id="258" r:id="rId10"/>
    <p:sldId id="261" r:id="rId11"/>
    <p:sldId id="262" r:id="rId12"/>
    <p:sldId id="284" r:id="rId13"/>
    <p:sldId id="264" r:id="rId14"/>
    <p:sldId id="257" r:id="rId15"/>
    <p:sldId id="275" r:id="rId16"/>
    <p:sldId id="260" r:id="rId17"/>
    <p:sldId id="270" r:id="rId18"/>
    <p:sldId id="276" r:id="rId19"/>
    <p:sldId id="278" r:id="rId20"/>
    <p:sldId id="259" r:id="rId21"/>
    <p:sldId id="277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5F57-AF03-4660-97FB-58924736B54C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52484-D308-4A02-A510-16386DBA2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68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/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Friday, June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0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1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Friday, June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4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1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5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2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1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9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9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8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June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8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4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  <p:sldLayoutId id="2147483711" r:id="rId3"/>
    <p:sldLayoutId id="2147483710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4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 spc="1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 spc="1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 spc="1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 spc="1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 spc="1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ff.go.jp/j/syokuiku/ishiki/r03/zuhyou/z9-1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czine.jp/news/detail/836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times.jp/main/html/rd/p/000000220.000004729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782CC2F-13E9-4622-B659-A4B70312D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br>
              <a:rPr kumimoji="1" lang="en-US" altLang="ja-JP" sz="4800"/>
            </a:br>
            <a:endParaRPr kumimoji="1" lang="ja-JP" altLang="en-US" sz="48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56B47A-D6BA-44CF-95E9-B74E8B2EE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altLang="ja-JP" sz="2200" dirty="0"/>
              <a:t>D5 ※※</a:t>
            </a:r>
            <a:r>
              <a:rPr lang="ja-JP" altLang="en-US" sz="2200" dirty="0"/>
              <a:t>主義　発表</a:t>
            </a:r>
            <a:endParaRPr kumimoji="1" lang="ja-JP" altLang="en-US" sz="2200" dirty="0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DFF7B85E-941C-45B3-84ED-B1AEAEB54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58" r="14441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74AF45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74AF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4AF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3D044E-0506-48C1-A033-0F96BFF9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当初の案。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D26CC-AFE8-47CC-8244-403727D1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ログイン機能</a:t>
            </a:r>
            <a:endParaRPr lang="en-US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1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食材管理機能</a:t>
            </a:r>
            <a:endParaRPr lang="en-US" altLang="ja-JP" sz="1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1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料理提案機能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947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0431D-C0A1-4502-B1C4-2E0444A9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5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内容の見直し</a:t>
            </a:r>
            <a:br>
              <a:rPr lang="en-US" altLang="ja-JP" sz="5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5B465D-D3BB-47BA-B806-CC5F1AAD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1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出た意見</a:t>
            </a:r>
            <a:endParaRPr lang="en-US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優先順位をつけて最低限</a:t>
            </a:r>
            <a:r>
              <a:rPr lang="ja-JP" altLang="en-US" sz="1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必要なものをまず作る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。</a:t>
            </a: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時間が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余ったら、機能を</a:t>
            </a: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追加する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。</a:t>
            </a:r>
            <a:endParaRPr lang="en-US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1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ターゲットがぶれてしまうのでは（料理をしない人が食品を管理するか？という疑問）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endParaRPr lang="en-US" altLang="ja-JP" sz="1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結果</a:t>
            </a:r>
            <a:endParaRPr lang="en-US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食品管理機能を削除した。</a:t>
            </a:r>
            <a:endParaRPr lang="en-US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1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それに伴い、ログイン機能を削除した。</a:t>
            </a:r>
            <a:endParaRPr lang="en-US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538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9CA9D-4F47-41C1-8CE1-C8F039A2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最終案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D0B673-7ECB-42AD-BCF7-C93DB32C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条件入力をしてもらい、料理を提案する機能。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食材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ジャンル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カロリー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難易度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お天気スイッチ。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はらぺこーぬの気まぐれスイッチ。（ランダムじゃつまらない）</a:t>
            </a:r>
          </a:p>
        </p:txBody>
      </p:sp>
    </p:spTree>
    <p:extLst>
      <p:ext uri="{BB962C8B-B14F-4D97-AF65-F5344CB8AC3E}">
        <p14:creationId xmlns:p14="http://schemas.microsoft.com/office/powerpoint/2010/main" val="339949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7A100-5BC7-47CD-9678-64FCD4FA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6/7</a:t>
            </a:r>
            <a:r>
              <a:rPr kumimoji="1" lang="ja-JP" altLang="en-US" dirty="0"/>
              <a:t>　オリジナルキャラはらぺこーぬ爆誕</a:t>
            </a:r>
          </a:p>
        </p:txBody>
      </p:sp>
      <p:pic>
        <p:nvPicPr>
          <p:cNvPr id="5" name="コンテンツ プレースホルダー 4" descr="図形, 円&#10;&#10;自動的に生成された説明">
            <a:extLst>
              <a:ext uri="{FF2B5EF4-FFF2-40B4-BE49-F238E27FC236}">
                <a16:creationId xmlns:a16="http://schemas.microsoft.com/office/drawing/2014/main" id="{8DA93627-79B3-410A-8021-C1B9A72A4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44" y="2085975"/>
            <a:ext cx="2733675" cy="3686175"/>
          </a:xfrm>
        </p:spPr>
      </p:pic>
    </p:spTree>
    <p:extLst>
      <p:ext uri="{BB962C8B-B14F-4D97-AF65-F5344CB8AC3E}">
        <p14:creationId xmlns:p14="http://schemas.microsoft.com/office/powerpoint/2010/main" val="235816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B7FA3-2101-475E-86F2-2FE69316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工夫した箇所（アプリ説明開始）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D48A3A-B828-474F-853E-00E934F2D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API</a:t>
            </a:r>
            <a:r>
              <a:rPr kumimoji="1" lang="ja-JP" altLang="en-US" dirty="0"/>
              <a:t>活用（位置情報、気温）</a:t>
            </a:r>
            <a:endParaRPr kumimoji="1" lang="en-US" altLang="ja-JP" dirty="0"/>
          </a:p>
          <a:p>
            <a:r>
              <a:rPr kumimoji="1" lang="ja-JP" altLang="en-US" dirty="0"/>
              <a:t>オリジナルキャラ、ロゴ（イラストレーターで作成）</a:t>
            </a:r>
            <a:endParaRPr kumimoji="1" lang="en-US" altLang="ja-JP" dirty="0"/>
          </a:p>
          <a:p>
            <a:r>
              <a:rPr kumimoji="1" lang="ja-JP" altLang="en-US" dirty="0"/>
              <a:t>データベースの</a:t>
            </a:r>
            <a:r>
              <a:rPr kumimoji="1" lang="en-US" altLang="ja-JP" dirty="0"/>
              <a:t>JOIN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r>
              <a:rPr kumimoji="1" lang="en-US" altLang="ja-JP" dirty="0"/>
              <a:t>CSS</a:t>
            </a:r>
            <a:r>
              <a:rPr kumimoji="1" lang="ja-JP" altLang="en-US" dirty="0"/>
              <a:t>の複雑なテーブルへの適用。</a:t>
            </a:r>
            <a:endParaRPr kumimoji="1" lang="en-US" altLang="ja-JP" dirty="0"/>
          </a:p>
          <a:p>
            <a:r>
              <a:rPr kumimoji="1" lang="ja-JP" altLang="en-US" dirty="0"/>
              <a:t>動くギャラリー。</a:t>
            </a:r>
            <a:endParaRPr kumimoji="1" lang="en-US" altLang="ja-JP" dirty="0"/>
          </a:p>
          <a:p>
            <a:r>
              <a:rPr kumimoji="1" lang="ja-JP" altLang="en-US" dirty="0"/>
              <a:t>保守性の高さ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4987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2A410A-8B24-41BA-8CF6-6BE3930C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アプリ紹介（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～</a:t>
            </a:r>
            <a:r>
              <a:rPr kumimoji="1" lang="en-US" altLang="ja-JP" dirty="0"/>
              <a:t>5</a:t>
            </a:r>
            <a:r>
              <a:rPr kumimoji="1" lang="ja-JP" altLang="en-US" dirty="0"/>
              <a:t>分）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4C4844-9C71-4FA3-825E-73473A46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①コラム（料理初学者向け）</a:t>
            </a:r>
            <a:endParaRPr kumimoji="1" lang="en-US" altLang="ja-JP" dirty="0"/>
          </a:p>
          <a:p>
            <a:r>
              <a:rPr kumimoji="1" lang="ja-JP" altLang="en-US" dirty="0"/>
              <a:t>②ギャラリー</a:t>
            </a:r>
            <a:endParaRPr kumimoji="1" lang="en-US" altLang="ja-JP" dirty="0"/>
          </a:p>
          <a:p>
            <a:r>
              <a:rPr kumimoji="1" lang="ja-JP" altLang="en-US" dirty="0"/>
              <a:t>③メイン（腹ペコが違うことを言っている。）</a:t>
            </a:r>
            <a:endParaRPr kumimoji="1" lang="en-US" altLang="ja-JP" dirty="0"/>
          </a:p>
          <a:p>
            <a:r>
              <a:rPr kumimoji="1" lang="ja-JP" altLang="en-US" dirty="0"/>
              <a:t>④検索</a:t>
            </a:r>
          </a:p>
        </p:txBody>
      </p:sp>
    </p:spTree>
    <p:extLst>
      <p:ext uri="{BB962C8B-B14F-4D97-AF65-F5344CB8AC3E}">
        <p14:creationId xmlns:p14="http://schemas.microsoft.com/office/powerpoint/2010/main" val="2066556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BFDDB2-27EE-46B2-AB5D-DD5F995A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苦労した点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8CE7A6-9BA9-4F9B-BCDF-1B47252AF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料理画像探しとサイズ統一（栗川）</a:t>
            </a:r>
            <a:endParaRPr kumimoji="1" lang="en-US" altLang="ja-JP" dirty="0"/>
          </a:p>
          <a:p>
            <a:r>
              <a:rPr kumimoji="1" lang="en-US" altLang="ja-JP" dirty="0"/>
              <a:t>DB</a:t>
            </a:r>
            <a:r>
              <a:rPr kumimoji="1" lang="ja-JP" altLang="en-US" dirty="0"/>
              <a:t>のデータ集め</a:t>
            </a:r>
            <a:r>
              <a:rPr kumimoji="1" lang="en-US" altLang="ja-JP" dirty="0"/>
              <a:t>…insert</a:t>
            </a:r>
            <a:r>
              <a:rPr kumimoji="1" lang="ja-JP" altLang="en-US" dirty="0"/>
              <a:t>文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文（鈴木）</a:t>
            </a:r>
            <a:endParaRPr kumimoji="1" lang="en-US" altLang="ja-JP" dirty="0"/>
          </a:p>
          <a:p>
            <a:r>
              <a:rPr kumimoji="1" lang="en-US" altLang="ja-JP" dirty="0"/>
              <a:t>DAO</a:t>
            </a:r>
            <a:r>
              <a:rPr kumimoji="1" lang="ja-JP" altLang="en-US" dirty="0"/>
              <a:t>や</a:t>
            </a:r>
            <a:r>
              <a:rPr kumimoji="1" lang="en-US" altLang="ja-JP" dirty="0"/>
              <a:t>Servlet</a:t>
            </a:r>
            <a:r>
              <a:rPr kumimoji="1" lang="ja-JP" altLang="en-US" dirty="0"/>
              <a:t>をはじめて１から作った。（栗川）</a:t>
            </a:r>
            <a:endParaRPr kumimoji="1" lang="en-US" altLang="ja-JP" dirty="0"/>
          </a:p>
          <a:p>
            <a:r>
              <a:rPr kumimoji="1" lang="ja-JP" altLang="en-US" dirty="0"/>
              <a:t>メイン画面の</a:t>
            </a:r>
            <a:r>
              <a:rPr kumimoji="1" lang="en-US" altLang="ja-JP" dirty="0"/>
              <a:t>CSS</a:t>
            </a:r>
            <a:r>
              <a:rPr kumimoji="1" lang="ja-JP" altLang="en-US" dirty="0"/>
              <a:t>（吹き出し）（神部）</a:t>
            </a:r>
            <a:endParaRPr kumimoji="1" lang="en-US" altLang="ja-JP" dirty="0"/>
          </a:p>
          <a:p>
            <a:r>
              <a:rPr kumimoji="1" lang="ja-JP" altLang="en-US" dirty="0"/>
              <a:t>どこを、どのように教えるか（羽田）</a:t>
            </a:r>
            <a:endParaRPr kumimoji="1" lang="en-US" altLang="ja-JP" dirty="0"/>
          </a:p>
          <a:p>
            <a:r>
              <a:rPr kumimoji="1" lang="ja-JP" altLang="en-US" dirty="0"/>
              <a:t>リーダーとしての在り方（野村）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7672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B3619-928A-4493-BEDA-A769141E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チームワークを発揮した点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07E17F-4407-46B5-8639-F139FE13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グーグルドキュメント</a:t>
            </a:r>
            <a:endParaRPr kumimoji="1" lang="en-US" altLang="ja-JP" dirty="0"/>
          </a:p>
          <a:p>
            <a:r>
              <a:rPr kumimoji="1" lang="ja-JP" altLang="en-US" dirty="0"/>
              <a:t>円滑なコミュニケーション</a:t>
            </a:r>
            <a:endParaRPr kumimoji="1" lang="en-US" altLang="ja-JP" dirty="0"/>
          </a:p>
          <a:p>
            <a:r>
              <a:rPr kumimoji="1" lang="ja-JP" altLang="en-US" dirty="0"/>
              <a:t>順調な進捗状況（壊し屋がいなかった）</a:t>
            </a:r>
            <a:endParaRPr kumimoji="1" lang="en-US" altLang="ja-JP" dirty="0"/>
          </a:p>
          <a:p>
            <a:r>
              <a:rPr kumimoji="1" lang="ja-JP" altLang="en-US" dirty="0"/>
              <a:t>話し手や聞き手が分かれていた。</a:t>
            </a:r>
            <a:endParaRPr kumimoji="1" lang="en-US" altLang="ja-JP" dirty="0"/>
          </a:p>
          <a:p>
            <a:r>
              <a:rPr kumimoji="1" lang="ja-JP" altLang="en-US" dirty="0"/>
              <a:t>褒め合う文化。必要な箇所は指摘するが、無駄な否定がなかった。</a:t>
            </a:r>
            <a:endParaRPr kumimoji="1" lang="en-US" altLang="ja-JP" dirty="0"/>
          </a:p>
          <a:p>
            <a:r>
              <a:rPr kumimoji="1" lang="ja-JP" altLang="en-US" dirty="0"/>
              <a:t>役割を果たせていた。（平均一人</a:t>
            </a:r>
            <a:r>
              <a:rPr kumimoji="1" lang="en-US" altLang="ja-JP" dirty="0"/>
              <a:t>6</a:t>
            </a:r>
            <a:r>
              <a:rPr kumimoji="1" lang="ja-JP" altLang="en-US" dirty="0"/>
              <a:t>ファイルを完成）</a:t>
            </a:r>
            <a:endParaRPr kumimoji="1" lang="en-US" altLang="ja-JP" dirty="0"/>
          </a:p>
          <a:p>
            <a:r>
              <a:rPr kumimoji="1" lang="ja-JP" altLang="en-US" dirty="0"/>
              <a:t>話が脱線しても、戻ってくる。</a:t>
            </a:r>
            <a:endParaRPr kumimoji="1" lang="en-US" altLang="ja-JP" dirty="0"/>
          </a:p>
          <a:p>
            <a:r>
              <a:rPr kumimoji="1" lang="en-US" altLang="ja-JP" dirty="0"/>
              <a:t>SOS</a:t>
            </a:r>
            <a:r>
              <a:rPr kumimoji="1" lang="ja-JP" altLang="en-US" dirty="0"/>
              <a:t>を早く出せる雰囲気があった。早く助けに来てくれる。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7849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514A4-CE95-429A-BE46-E5C34E4C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069B6A-F66D-4047-A086-8EDFE48C8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アイデアのぶつかり合い。</a:t>
            </a:r>
          </a:p>
        </p:txBody>
      </p:sp>
    </p:spTree>
    <p:extLst>
      <p:ext uri="{BB962C8B-B14F-4D97-AF65-F5344CB8AC3E}">
        <p14:creationId xmlns:p14="http://schemas.microsoft.com/office/powerpoint/2010/main" val="2971920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E7BEA0-859D-4109-85D0-4075F51E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グループの成長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5BF0E6-1C33-4C50-A590-A1D9F712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みんなの自信がついた。（想定より早く進めることができた。）</a:t>
            </a:r>
            <a:endParaRPr kumimoji="1" lang="en-US" altLang="ja-JP" dirty="0"/>
          </a:p>
          <a:p>
            <a:r>
              <a:rPr kumimoji="1" lang="ja-JP" altLang="en-US" dirty="0"/>
              <a:t>作業終了後の情報共有のスピードが速くなった。（なんでそう思った）</a:t>
            </a:r>
          </a:p>
        </p:txBody>
      </p:sp>
    </p:spTree>
    <p:extLst>
      <p:ext uri="{BB962C8B-B14F-4D97-AF65-F5344CB8AC3E}">
        <p14:creationId xmlns:p14="http://schemas.microsoft.com/office/powerpoint/2010/main" val="122055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FD660F-664A-4E79-B800-595DF407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7A72B7-D560-41D3-AAE4-CFD1D953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コンテンツ プレースホルダー 4" descr="図形, 円&#10;&#10;自動的に生成された説明">
            <a:extLst>
              <a:ext uri="{FF2B5EF4-FFF2-40B4-BE49-F238E27FC236}">
                <a16:creationId xmlns:a16="http://schemas.microsoft.com/office/drawing/2014/main" id="{7A12E2C5-A2D8-4340-BEA7-9C997BBE8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44" y="2085975"/>
            <a:ext cx="27336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65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3B435-FCFA-4E9C-A8BD-09286769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個々人の成長（一人</a:t>
            </a:r>
            <a:r>
              <a:rPr kumimoji="1" lang="en-US" altLang="ja-JP" dirty="0"/>
              <a:t>30</a:t>
            </a:r>
            <a:r>
              <a:rPr kumimoji="1" lang="ja-JP" altLang="en-US" dirty="0"/>
              <a:t>秒、全体</a:t>
            </a:r>
            <a:r>
              <a:rPr kumimoji="1" lang="en-US" altLang="ja-JP" dirty="0"/>
              <a:t>3</a:t>
            </a:r>
            <a:r>
              <a:rPr kumimoji="1" lang="ja-JP" altLang="en-US" dirty="0"/>
              <a:t>分）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AB7E6A-9D3C-4070-B035-BB560564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神部（</a:t>
            </a:r>
            <a:r>
              <a:rPr kumimoji="1" lang="en-US" altLang="ja-JP" dirty="0"/>
              <a:t>DBA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kumimoji="1" lang="ja-JP" altLang="en-US" dirty="0"/>
              <a:t>栗川（発表）</a:t>
            </a:r>
            <a:endParaRPr kumimoji="1" lang="en-US" altLang="ja-JP" dirty="0"/>
          </a:p>
          <a:p>
            <a:r>
              <a:rPr kumimoji="1" lang="ja-JP" altLang="en-US" dirty="0"/>
              <a:t>鈴木（コミュニケーション）</a:t>
            </a:r>
            <a:endParaRPr kumimoji="1" lang="en-US" altLang="ja-JP" dirty="0"/>
          </a:p>
          <a:p>
            <a:r>
              <a:rPr kumimoji="1" lang="ja-JP" altLang="en-US" dirty="0"/>
              <a:t>野村（リーダー）</a:t>
            </a:r>
            <a:endParaRPr kumimoji="1" lang="en-US" altLang="ja-JP" dirty="0"/>
          </a:p>
          <a:p>
            <a:r>
              <a:rPr kumimoji="1" lang="ja-JP" altLang="en-US" dirty="0"/>
              <a:t>羽田（品質</a:t>
            </a:r>
            <a:r>
              <a:rPr kumimoji="1" lang="en-US" altLang="ja-JP" dirty="0"/>
              <a:t>/</a:t>
            </a:r>
            <a:r>
              <a:rPr kumimoji="1" lang="ja-JP" altLang="en-US" dirty="0"/>
              <a:t>構成）</a:t>
            </a:r>
          </a:p>
        </p:txBody>
      </p:sp>
    </p:spTree>
    <p:extLst>
      <p:ext uri="{BB962C8B-B14F-4D97-AF65-F5344CB8AC3E}">
        <p14:creationId xmlns:p14="http://schemas.microsoft.com/office/powerpoint/2010/main" val="1516933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A28AB-99ED-40A9-A980-44900621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EA8EF-9E85-4E17-9FC0-82EF3FBFB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43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AA2F72-D583-4EDB-A07C-82F9391B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B71B6C-67C2-4BBF-AE0B-4EDC8BEF3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本当はこんな機能を追加したかった。</a:t>
            </a:r>
            <a:endParaRPr kumimoji="1" lang="en-US" altLang="ja-JP" dirty="0"/>
          </a:p>
          <a:p>
            <a:r>
              <a:rPr kumimoji="1" lang="ja-JP" altLang="en-US" dirty="0"/>
              <a:t>　（データをもっと増やしたかった→アプリの精度があがる）</a:t>
            </a:r>
            <a:endParaRPr kumimoji="1" lang="en-US" altLang="ja-JP" dirty="0"/>
          </a:p>
          <a:p>
            <a:r>
              <a:rPr kumimoji="1" lang="ja-JP" altLang="en-US" dirty="0"/>
              <a:t>最後まで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を理解しきれなかった。ファイルが消える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850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3F551-8323-46AC-AFE2-6A0CF3C1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チーム名由来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284759-6EAF-4FCE-BD5A-695F2D7F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973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3FBD11B-E0A9-4C32-A86D-3C26A11DC844}"/>
              </a:ext>
            </a:extLst>
          </p:cNvPr>
          <p:cNvGrpSpPr/>
          <p:nvPr/>
        </p:nvGrpSpPr>
        <p:grpSpPr>
          <a:xfrm>
            <a:off x="225287" y="1720840"/>
            <a:ext cx="11741426" cy="3416320"/>
            <a:chOff x="225287" y="2274838"/>
            <a:chExt cx="11741426" cy="3416320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9BB00ACF-12C5-4254-89F3-E131B97878AA}"/>
                </a:ext>
              </a:extLst>
            </p:cNvPr>
            <p:cNvSpPr txBox="1"/>
            <p:nvPr/>
          </p:nvSpPr>
          <p:spPr>
            <a:xfrm>
              <a:off x="225287" y="2274838"/>
              <a:ext cx="11741426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200" dirty="0"/>
                <a:t>オンライン研修時代</a:t>
              </a:r>
              <a:endParaRPr kumimoji="1" lang="en-US" altLang="ja-JP" sz="7200" dirty="0"/>
            </a:p>
            <a:p>
              <a:pPr algn="ctr"/>
              <a:endParaRPr kumimoji="1" lang="en-US" altLang="ja-JP" sz="7200" dirty="0"/>
            </a:p>
            <a:p>
              <a:pPr algn="ctr"/>
              <a:r>
                <a:rPr kumimoji="1" lang="ja-JP" altLang="en-US" sz="7200" dirty="0"/>
                <a:t>コロナ禍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9E19B46-8FB8-49FD-807B-2602F77A3AAE}"/>
                </a:ext>
              </a:extLst>
            </p:cNvPr>
            <p:cNvSpPr txBox="1"/>
            <p:nvPr/>
          </p:nvSpPr>
          <p:spPr>
            <a:xfrm rot="5400000">
              <a:off x="5420139" y="3382833"/>
              <a:ext cx="13517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200" dirty="0"/>
                <a:t>⇔</a:t>
              </a:r>
              <a:endParaRPr kumimoji="1" lang="en-US" altLang="ja-JP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650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D7000C-89A9-4142-934A-D6EBC761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受講生の意見。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D07718-95E9-44BF-9B2C-763FDFF7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社会人になって一人暮らしを始めて自炊が増えたけど、料理のレパートリーが尽きた。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・毎回料理を決めるのが大変。</a:t>
            </a:r>
            <a:endParaRPr kumimoji="1" lang="en-US" altLang="ja-JP" dirty="0"/>
          </a:p>
        </p:txBody>
      </p:sp>
      <p:pic>
        <p:nvPicPr>
          <p:cNvPr id="5" name="グラフィックス 4" descr="男性のプロフィール 単色塗りつぶし">
            <a:extLst>
              <a:ext uri="{FF2B5EF4-FFF2-40B4-BE49-F238E27FC236}">
                <a16:creationId xmlns:a16="http://schemas.microsoft.com/office/drawing/2014/main" id="{9B99DAAA-C657-4E85-BC3A-671B2DF3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989" y="3689935"/>
            <a:ext cx="1367145" cy="1367145"/>
          </a:xfrm>
          <a:prstGeom prst="rect">
            <a:avLst/>
          </a:prstGeom>
        </p:spPr>
      </p:pic>
      <p:pic>
        <p:nvPicPr>
          <p:cNvPr id="7" name="グラフィックス 6" descr="女子生徒 単色塗りつぶし">
            <a:extLst>
              <a:ext uri="{FF2B5EF4-FFF2-40B4-BE49-F238E27FC236}">
                <a16:creationId xmlns:a16="http://schemas.microsoft.com/office/drawing/2014/main" id="{CE0DC1C5-B0FA-4771-AA0C-EF85BBCE2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605" y="1454152"/>
            <a:ext cx="1713914" cy="171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0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9EF56-5444-42EC-9C28-5472C9F4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10543032" cy="1325563"/>
          </a:xfrm>
        </p:spPr>
        <p:txBody>
          <a:bodyPr/>
          <a:lstStyle/>
          <a:p>
            <a:r>
              <a:rPr kumimoji="1" lang="ja-JP" altLang="en-US" dirty="0"/>
              <a:t>コロナによって生まれた変化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6DB0946-2BB0-4A39-9046-C5F835BB4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03" y="1325563"/>
            <a:ext cx="9709696" cy="4601992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184D03-BCF6-4D58-99A4-D1A35128F32E}"/>
              </a:ext>
            </a:extLst>
          </p:cNvPr>
          <p:cNvSpPr txBox="1"/>
          <p:nvPr/>
        </p:nvSpPr>
        <p:spPr>
          <a:xfrm>
            <a:off x="604603" y="6127568"/>
            <a:ext cx="9104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>
                <a:hlinkClick r:id="rId3"/>
              </a:rPr>
              <a:t>https://www.maff.go.jp/j/syokuiku/ishiki/r03/zuhyou/z9-1.html</a:t>
            </a:r>
            <a:endParaRPr lang="en-US" altLang="ja-JP" dirty="0"/>
          </a:p>
          <a:p>
            <a:r>
              <a:rPr lang="ja-JP" altLang="en-US" dirty="0"/>
              <a:t>　　　　</a:t>
            </a:r>
            <a:r>
              <a:rPr lang="en-US" altLang="ja-JP" dirty="0"/>
              <a:t>(</a:t>
            </a:r>
            <a:r>
              <a:rPr lang="ja-JP" altLang="en-US" dirty="0"/>
              <a:t>農林水産省）</a:t>
            </a:r>
          </a:p>
        </p:txBody>
      </p:sp>
    </p:spTree>
    <p:extLst>
      <p:ext uri="{BB962C8B-B14F-4D97-AF65-F5344CB8AC3E}">
        <p14:creationId xmlns:p14="http://schemas.microsoft.com/office/powerpoint/2010/main" val="381701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C2E5F1-F5A9-48C5-8198-BFD4E4CC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10543032" cy="1325563"/>
          </a:xfrm>
        </p:spPr>
        <p:txBody>
          <a:bodyPr/>
          <a:lstStyle/>
          <a:p>
            <a:r>
              <a:rPr kumimoji="1" lang="ja-JP" altLang="en-US" dirty="0"/>
              <a:t>その理由は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C3D459C-BDEF-4B1F-9F1C-6212F5E3E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769" y="990899"/>
            <a:ext cx="9244742" cy="5108576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D859B2-A5C0-4C8C-936D-31BD4FBB8BC2}"/>
              </a:ext>
            </a:extLst>
          </p:cNvPr>
          <p:cNvSpPr txBox="1"/>
          <p:nvPr/>
        </p:nvSpPr>
        <p:spPr>
          <a:xfrm>
            <a:off x="1069769" y="6385883"/>
            <a:ext cx="9104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>
                <a:hlinkClick r:id="rId3"/>
              </a:rPr>
              <a:t>https://eczine.jp/news/detail/8364</a:t>
            </a:r>
            <a:r>
              <a:rPr lang="en-US" altLang="ja-JP" dirty="0"/>
              <a:t> </a:t>
            </a:r>
            <a:r>
              <a:rPr lang="ja-JP" altLang="en-US" dirty="0"/>
              <a:t>（株式会社ポケットマルシェ）</a:t>
            </a:r>
          </a:p>
        </p:txBody>
      </p:sp>
    </p:spTree>
    <p:extLst>
      <p:ext uri="{BB962C8B-B14F-4D97-AF65-F5344CB8AC3E}">
        <p14:creationId xmlns:p14="http://schemas.microsoft.com/office/powerpoint/2010/main" val="14128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8B8172-C1D9-4230-8B38-862A783A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気がついた！</a:t>
            </a: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434076A1-1880-40B6-A59E-E9AA29C4C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612" y="1540861"/>
            <a:ext cx="10083044" cy="4222182"/>
          </a:xfr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D2F668-168D-4585-B01A-F0C3719D4EF5}"/>
              </a:ext>
            </a:extLst>
          </p:cNvPr>
          <p:cNvSpPr txBox="1"/>
          <p:nvPr/>
        </p:nvSpPr>
        <p:spPr>
          <a:xfrm>
            <a:off x="1056066" y="5613216"/>
            <a:ext cx="10543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https://prtimes.jp/main/html/rd/p/000000220.000004729.html</a:t>
            </a:r>
            <a:endParaRPr lang="en-US" altLang="ja-JP" dirty="0"/>
          </a:p>
          <a:p>
            <a:r>
              <a:rPr lang="ja-JP" altLang="en-US" dirty="0"/>
              <a:t>（株式会社クロス・マーケティング）</a:t>
            </a:r>
          </a:p>
        </p:txBody>
      </p:sp>
    </p:spTree>
    <p:extLst>
      <p:ext uri="{BB962C8B-B14F-4D97-AF65-F5344CB8AC3E}">
        <p14:creationId xmlns:p14="http://schemas.microsoft.com/office/powerpoint/2010/main" val="137052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014CD-A917-4758-8AFF-421AA89A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だからこのシステム！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536693-D635-4CF1-941B-DE30C3B5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①コンセプト</a:t>
            </a:r>
            <a:endParaRPr kumimoji="1" lang="en-US" altLang="ja-JP" dirty="0"/>
          </a:p>
          <a:p>
            <a:r>
              <a:rPr kumimoji="1" lang="ja-JP" altLang="en-US" dirty="0"/>
              <a:t>料理を決める手間を省くアプリ！</a:t>
            </a:r>
            <a:endParaRPr kumimoji="1" lang="en-US" altLang="ja-JP" dirty="0"/>
          </a:p>
          <a:p>
            <a:r>
              <a:rPr kumimoji="1" lang="ja-JP" altLang="en-US" dirty="0"/>
              <a:t>②ターゲット</a:t>
            </a:r>
            <a:endParaRPr kumimoji="1" lang="en-US" altLang="ja-JP" dirty="0"/>
          </a:p>
          <a:p>
            <a:r>
              <a:rPr kumimoji="1" lang="ja-JP" altLang="en-US" dirty="0"/>
              <a:t>オンライン研修やリモートワークをしている社会人（特に料理初心者）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売り先（ビジネスモデル？広告？）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393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2F0F3"/>
      </a:lt2>
      <a:accent1>
        <a:srgbClr val="74AF45"/>
      </a:accent1>
      <a:accent2>
        <a:srgbClr val="9AA938"/>
      </a:accent2>
      <a:accent3>
        <a:srgbClr val="BD9D4A"/>
      </a:accent3>
      <a:accent4>
        <a:srgbClr val="B15F3B"/>
      </a:accent4>
      <a:accent5>
        <a:srgbClr val="C34D5A"/>
      </a:accent5>
      <a:accent6>
        <a:srgbClr val="B13B7A"/>
      </a:accent6>
      <a:hlink>
        <a:srgbClr val="C2504A"/>
      </a:hlink>
      <a:folHlink>
        <a:srgbClr val="7F7F7F"/>
      </a:folHlink>
    </a:clrScheme>
    <a:fontScheme name="Dante">
      <a:majorFont>
        <a:latin typeface="Yu Mincho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698</TotalTime>
  <Words>616</Words>
  <Application>Microsoft Office PowerPoint</Application>
  <PresentationFormat>ワイド画面</PresentationFormat>
  <Paragraphs>94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1" baseType="lpstr">
      <vt:lpstr>Dante (Headings)2</vt:lpstr>
      <vt:lpstr>Helvetica Neue Medium</vt:lpstr>
      <vt:lpstr>Yu Gothic</vt:lpstr>
      <vt:lpstr>Yu Gothic</vt:lpstr>
      <vt:lpstr>Yu Mincho</vt:lpstr>
      <vt:lpstr>Yu Mincho</vt:lpstr>
      <vt:lpstr>Arial</vt:lpstr>
      <vt:lpstr>Wingdings 2</vt:lpstr>
      <vt:lpstr>OffsetVTI</vt:lpstr>
      <vt:lpstr> </vt:lpstr>
      <vt:lpstr>アジェンダ</vt:lpstr>
      <vt:lpstr>チーム名由来</vt:lpstr>
      <vt:lpstr>PowerPoint プレゼンテーション</vt:lpstr>
      <vt:lpstr>受講生の意見。</vt:lpstr>
      <vt:lpstr>コロナによって生まれた変化</vt:lpstr>
      <vt:lpstr>その理由は…</vt:lpstr>
      <vt:lpstr>気がついた！</vt:lpstr>
      <vt:lpstr>だからこのシステム！</vt:lpstr>
      <vt:lpstr>当初の案。</vt:lpstr>
      <vt:lpstr>内容の見直し </vt:lpstr>
      <vt:lpstr>最終案</vt:lpstr>
      <vt:lpstr>6/7　オリジナルキャラはらぺこーぬ爆誕</vt:lpstr>
      <vt:lpstr>工夫した箇所（アプリ説明開始）</vt:lpstr>
      <vt:lpstr>アプリ紹介（3～5分）</vt:lpstr>
      <vt:lpstr>苦労した点</vt:lpstr>
      <vt:lpstr>チームワークを発揮した点</vt:lpstr>
      <vt:lpstr>PowerPoint プレゼンテーション</vt:lpstr>
      <vt:lpstr>グループの成長</vt:lpstr>
      <vt:lpstr>個々人の成長（一人30秒、全体3分）</vt:lpstr>
      <vt:lpstr>PowerPoint プレゼンテーション</vt:lpstr>
      <vt:lpstr>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栗川　大輝</dc:creator>
  <cp:lastModifiedBy>栗川　大輝</cp:lastModifiedBy>
  <cp:revision>37</cp:revision>
  <dcterms:created xsi:type="dcterms:W3CDTF">2021-06-17T02:56:06Z</dcterms:created>
  <dcterms:modified xsi:type="dcterms:W3CDTF">2021-06-18T07:11:15Z</dcterms:modified>
</cp:coreProperties>
</file>