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599E7-8792-496C-8632-51EB4984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AAE62F-2A86-4FCF-98AD-4E844F9F0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0D4A8-6088-45C5-ADEF-C812E7B1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ED2F8A-427C-499F-918A-3CC2C967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AC11A-2F65-401F-96BF-B787D823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23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555A9-19E7-45AC-9155-4D31DEC2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108EE9-A8FA-48F4-9FEC-8EAF9346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EBF8F-C960-4E92-9F09-2A73B3B7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D283A8-7ECB-4A38-93B6-BFEAADFD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D78DAA-ED2D-438F-9E6B-6D44EE9F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83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C27AC9-B854-4419-9B9C-0FB75AD06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15777C-D092-4C73-91B3-98F654A0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A1135-8833-4023-86BF-63809586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3AA90-F6F9-4CA1-A5D7-2E20BAA7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29CC76-92E9-47D8-A7AE-2D7DD113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3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60AD9-30EA-409F-B599-D44301AB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882690-E0F2-4A8C-9EA8-A7B60A65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637B08-BB72-4B7F-905D-6F5412F8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77041-2AAC-4B6E-B18E-1F2F8AFB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02ECA-E486-4F94-BF87-FFD40411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19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6C79D-E6CD-445B-AF7A-E918C5B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9D2C4-0B28-4E75-92CA-304A96DA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FC7D9-52A8-49D0-8037-44D294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A32C14-4932-45AC-BFAC-19352521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99C2E0-8597-403A-94A6-74B1C9D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9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4002D-AFA0-4B76-85E1-C510E28C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D018C-42ED-4EB8-B8B2-F60CD7BC7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B62BC0-6AF1-4715-B7C1-B44CC442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4FC397-C650-4F4E-A841-979454A0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94B90B-310E-493F-98E1-B59A50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8F4840-5196-4662-8D38-C4E3B4AF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FED8F-7662-4321-88CA-88CCC642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7311CD-C14D-435D-B177-BB603638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6466E1-AC3B-4B99-8CAB-C3D72B642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1FA760-46A4-4D4A-BCBE-1E0857EC3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FCE2C4-6871-48A1-8C20-A966517E6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E8CA58-C5CA-4530-8F69-42CAA426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1D7CFE-8719-45DB-828B-2EF73BE4C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049F19-42E0-4110-A44A-1D22B4AD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85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B5CCFD-B3BF-419D-BF99-A9D11858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D08983-142C-4B7E-86D7-9A9817B5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78D1A7-A4E0-43B5-964D-53CE82ED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24AA24-14AC-4F89-A39D-D351EB13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7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F91CF2-77E7-4238-9AF0-8FD54E7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694A66-0F87-44A2-8DF6-0C9584A3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8B8DF8-9274-4681-A697-B599C403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2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C3804-BB71-420A-AC97-EC98EBD4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EDDB1-BE01-4A2C-823A-6D5253706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4AC925-9968-4815-A906-6F0E4EE1C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2D216B-3848-44E2-B60E-93EB86A2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6F97DD-A2FB-42EB-AE2A-CB6A8051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14F53B-4376-4795-8AF0-E453EC50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50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2A371-E52E-4D0C-A456-1E7BB407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7526FF-6D66-47FF-9156-9E2625277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27FB6E-B460-4508-A00C-739F57178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950DA-A0CC-4D1E-BAA2-05592ED1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4F53A2-8192-400B-A3C9-F6DFD91E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472039-B479-415C-9F1D-0F2E848C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01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C662AA-D941-444F-867E-9C3A4899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DEF8B6-19D5-4F9A-806B-2E0494FF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AFE34A-3034-431C-B36A-D808C7CE5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C6396-74B8-43CE-85F7-6FE724AFE77A}" type="datetimeFigureOut">
              <a:rPr kumimoji="1" lang="ja-JP" altLang="en-US" smtClean="0"/>
              <a:t>2021/6/29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2C9920-DB2E-4164-A440-1276108A3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F5EF9-B2D7-4273-B0B1-729AC967F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01B0-8CB5-465E-A185-46C435BB79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1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90DB12E-084D-496B-8351-8BA4B6EB7839}"/>
              </a:ext>
            </a:extLst>
          </p:cNvPr>
          <p:cNvSpPr/>
          <p:nvPr/>
        </p:nvSpPr>
        <p:spPr>
          <a:xfrm>
            <a:off x="7299584" y="1255897"/>
            <a:ext cx="3364041" cy="1359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緯度</a:t>
            </a:r>
            <a:endParaRPr kumimoji="1"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b="1" dirty="0">
                <a:solidFill>
                  <a:schemeClr val="tx1"/>
                </a:solidFill>
              </a:rPr>
              <a:t>経度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8A65F8-EB16-495D-843E-408906E60FBB}"/>
              </a:ext>
            </a:extLst>
          </p:cNvPr>
          <p:cNvSpPr/>
          <p:nvPr/>
        </p:nvSpPr>
        <p:spPr>
          <a:xfrm>
            <a:off x="1488084" y="1159862"/>
            <a:ext cx="3852472" cy="1543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位置情報取得</a:t>
            </a:r>
            <a:r>
              <a:rPr kumimoji="1" lang="en-US" altLang="ja-JP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</a:t>
            </a:r>
            <a:endParaRPr kumimoji="1" lang="ja-JP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E33479-D275-4701-99B7-CA20B31E222A}"/>
              </a:ext>
            </a:extLst>
          </p:cNvPr>
          <p:cNvSpPr/>
          <p:nvPr/>
        </p:nvSpPr>
        <p:spPr>
          <a:xfrm>
            <a:off x="1488084" y="4189727"/>
            <a:ext cx="3852472" cy="15439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kumimoji="1" lang="en-US" altLang="ja-JP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penWeatherMap</a:t>
            </a:r>
            <a:endParaRPr kumimoji="1" lang="ja-JP" alt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F94AEE5-0EC3-4E4D-8E23-86023B785327}"/>
              </a:ext>
            </a:extLst>
          </p:cNvPr>
          <p:cNvSpPr/>
          <p:nvPr/>
        </p:nvSpPr>
        <p:spPr>
          <a:xfrm>
            <a:off x="7299583" y="4208476"/>
            <a:ext cx="3364041" cy="13594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solidFill>
                  <a:schemeClr val="tx1"/>
                </a:solidFill>
              </a:rPr>
              <a:t>気温</a:t>
            </a:r>
            <a:endParaRPr kumimoji="1" lang="en-US" altLang="ja-JP" sz="4000" b="1" dirty="0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59E1E70E-10D5-4520-ABD9-A4BD4FD63507}"/>
              </a:ext>
            </a:extLst>
          </p:cNvPr>
          <p:cNvSpPr/>
          <p:nvPr/>
        </p:nvSpPr>
        <p:spPr>
          <a:xfrm>
            <a:off x="5816182" y="1579588"/>
            <a:ext cx="1007776" cy="7045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6530DCDC-458A-43E5-AAAA-871AEADD328B}"/>
              </a:ext>
            </a:extLst>
          </p:cNvPr>
          <p:cNvSpPr/>
          <p:nvPr/>
        </p:nvSpPr>
        <p:spPr>
          <a:xfrm rot="8760345">
            <a:off x="5816182" y="2925372"/>
            <a:ext cx="1007776" cy="7045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A4F7FED8-EE27-4095-8997-7DD48EFD56EE}"/>
              </a:ext>
            </a:extLst>
          </p:cNvPr>
          <p:cNvSpPr/>
          <p:nvPr/>
        </p:nvSpPr>
        <p:spPr>
          <a:xfrm>
            <a:off x="5816182" y="4517036"/>
            <a:ext cx="1007776" cy="7045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94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羽田　雅也</dc:creator>
  <cp:lastModifiedBy>羽田　雅也</cp:lastModifiedBy>
  <cp:revision>2</cp:revision>
  <dcterms:created xsi:type="dcterms:W3CDTF">2021-06-29T08:21:26Z</dcterms:created>
  <dcterms:modified xsi:type="dcterms:W3CDTF">2021-06-29T08:34:35Z</dcterms:modified>
</cp:coreProperties>
</file>