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AD"/>
    <a:srgbClr val="FFEBCD"/>
    <a:srgbClr val="FFFACD"/>
    <a:srgbClr val="FF6B5B"/>
    <a:srgbClr val="FFE4E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7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5F57-AF03-4660-97FB-58924736B54C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2484-D308-4A02-A510-16386DBA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68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June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1" r:id="rId3"/>
    <p:sldLayoutId id="2147483710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人, 屋外, グループ, 民衆 が含まれている画像&#10;&#10;自動的に生成された説明">
            <a:extLst>
              <a:ext uri="{FF2B5EF4-FFF2-40B4-BE49-F238E27FC236}">
                <a16:creationId xmlns:a16="http://schemas.microsoft.com/office/drawing/2014/main" id="{B05F1C31-BF35-4D2B-8FE6-90025EEA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9991">
            <a:off x="436312" y="1738212"/>
            <a:ext cx="2604848" cy="1950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 descr="砂浜に立っている女性たち&#10;&#10;中程度の精度で自動的に生成された説明">
            <a:extLst>
              <a:ext uri="{FF2B5EF4-FFF2-40B4-BE49-F238E27FC236}">
                <a16:creationId xmlns:a16="http://schemas.microsoft.com/office/drawing/2014/main" id="{244FEB54-63B3-4369-9B20-8BE75D36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649">
            <a:off x="3014196" y="2523905"/>
            <a:ext cx="3223106" cy="216922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図 24" descr="屋外, 人, 道路, 民衆 が含まれている画像&#10;&#10;自動的に生成された説明">
            <a:extLst>
              <a:ext uri="{FF2B5EF4-FFF2-40B4-BE49-F238E27FC236}">
                <a16:creationId xmlns:a16="http://schemas.microsoft.com/office/drawing/2014/main" id="{E9F3B2B0-6A38-4BCB-9A96-573F4CD51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3203">
            <a:off x="4672011" y="220664"/>
            <a:ext cx="1957184" cy="260958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図 28" descr="岩山を歩いている人たち&#10;&#10;中程度の精度で自動的に生成された説明">
            <a:extLst>
              <a:ext uri="{FF2B5EF4-FFF2-40B4-BE49-F238E27FC236}">
                <a16:creationId xmlns:a16="http://schemas.microsoft.com/office/drawing/2014/main" id="{3CB42B12-B8B3-4FDE-B362-8EBA70154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4885">
            <a:off x="6979341" y="1611616"/>
            <a:ext cx="2322235" cy="14990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図 30" descr="サーフィンをしている人たちの絵&#10;&#10;中程度の精度で自動的に生成された説明">
            <a:extLst>
              <a:ext uri="{FF2B5EF4-FFF2-40B4-BE49-F238E27FC236}">
                <a16:creationId xmlns:a16="http://schemas.microsoft.com/office/drawing/2014/main" id="{8B5D77B9-AF0C-4A06-A7D1-DA9A9D9C42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6281">
            <a:off x="1520727" y="144653"/>
            <a:ext cx="2919824" cy="154646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 descr="男, 写真, グループ, 持つ が含まれている画像&#10;&#10;自動的に生成された説明">
            <a:extLst>
              <a:ext uri="{FF2B5EF4-FFF2-40B4-BE49-F238E27FC236}">
                <a16:creationId xmlns:a16="http://schemas.microsoft.com/office/drawing/2014/main" id="{8C0E7082-9352-4249-8DDF-D731F58F9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942">
            <a:off x="509373" y="4357555"/>
            <a:ext cx="2640259" cy="158801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図 35" descr="図形, 円&#10;&#10;自動的に生成された説明">
            <a:extLst>
              <a:ext uri="{FF2B5EF4-FFF2-40B4-BE49-F238E27FC236}">
                <a16:creationId xmlns:a16="http://schemas.microsoft.com/office/drawing/2014/main" id="{50194429-1991-4F91-9E6B-710152785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3125">
            <a:off x="10032782" y="5660267"/>
            <a:ext cx="841512" cy="1134721"/>
          </a:xfrm>
          <a:prstGeom prst="rect">
            <a:avLst/>
          </a:prstGeom>
        </p:spPr>
      </p:pic>
      <p:pic>
        <p:nvPicPr>
          <p:cNvPr id="38" name="図 37" descr="砂浜でサーフボードを持って歩いている人たち&#10;&#10;中程度の精度で自動的に生成された説明">
            <a:extLst>
              <a:ext uri="{FF2B5EF4-FFF2-40B4-BE49-F238E27FC236}">
                <a16:creationId xmlns:a16="http://schemas.microsoft.com/office/drawing/2014/main" id="{1CAED716-588B-429A-8901-377C1E65F6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4349">
            <a:off x="5594119" y="4229689"/>
            <a:ext cx="2890428" cy="255347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EAF4B15-730C-428C-8450-823666F6FBD3}"/>
              </a:ext>
            </a:extLst>
          </p:cNvPr>
          <p:cNvSpPr txBox="1"/>
          <p:nvPr/>
        </p:nvSpPr>
        <p:spPr>
          <a:xfrm>
            <a:off x="181276" y="2679416"/>
            <a:ext cx="1182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1724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2F0F3"/>
      </a:lt2>
      <a:accent1>
        <a:srgbClr val="74AF45"/>
      </a:accent1>
      <a:accent2>
        <a:srgbClr val="9AA938"/>
      </a:accent2>
      <a:accent3>
        <a:srgbClr val="BD9D4A"/>
      </a:accent3>
      <a:accent4>
        <a:srgbClr val="B15F3B"/>
      </a:accent4>
      <a:accent5>
        <a:srgbClr val="C34D5A"/>
      </a:accent5>
      <a:accent6>
        <a:srgbClr val="B13B7A"/>
      </a:accent6>
      <a:hlink>
        <a:srgbClr val="C2504A"/>
      </a:hlink>
      <a:folHlink>
        <a:srgbClr val="7F7F7F"/>
      </a:folHlink>
    </a:clrScheme>
    <a:fontScheme name="Dante">
      <a:majorFont>
        <a:latin typeface="Yu Mincho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7873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Dante (Headings)2</vt:lpstr>
      <vt:lpstr>HGP創英角ｺﾞｼｯｸUB</vt:lpstr>
      <vt:lpstr>游ゴシック</vt:lpstr>
      <vt:lpstr>游ゴシック</vt:lpstr>
      <vt:lpstr>Yu Mincho</vt:lpstr>
      <vt:lpstr>Arial</vt:lpstr>
      <vt:lpstr>Wingdings 2</vt:lpstr>
      <vt:lpstr>OffsetVTI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栗川　大輝</dc:creator>
  <cp:lastModifiedBy>羽田　雅也</cp:lastModifiedBy>
  <cp:revision>143</cp:revision>
  <dcterms:created xsi:type="dcterms:W3CDTF">2021-06-17T02:56:06Z</dcterms:created>
  <dcterms:modified xsi:type="dcterms:W3CDTF">2021-06-23T07:40:54Z</dcterms:modified>
</cp:coreProperties>
</file>