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3" r:id="rId4"/>
    <p:sldId id="295" r:id="rId5"/>
    <p:sldId id="303" r:id="rId6"/>
    <p:sldId id="304" r:id="rId7"/>
    <p:sldId id="305" r:id="rId8"/>
    <p:sldId id="306" r:id="rId9"/>
    <p:sldId id="307" r:id="rId10"/>
    <p:sldId id="327" r:id="rId11"/>
    <p:sldId id="308" r:id="rId12"/>
    <p:sldId id="309" r:id="rId13"/>
    <p:sldId id="325" r:id="rId14"/>
    <p:sldId id="324" r:id="rId15"/>
    <p:sldId id="326" r:id="rId16"/>
    <p:sldId id="315" r:id="rId17"/>
    <p:sldId id="323" r:id="rId18"/>
    <p:sldId id="317" r:id="rId19"/>
    <p:sldId id="320" r:id="rId20"/>
    <p:sldId id="322" r:id="rId21"/>
    <p:sldId id="274"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市川　梨沙" initials="市川　梨沙" lastIdx="1" clrIdx="0">
    <p:extLst>
      <p:ext uri="{19B8F6BF-5375-455C-9EA6-DF929625EA0E}">
        <p15:presenceInfo xmlns:p15="http://schemas.microsoft.com/office/powerpoint/2012/main" userId="S::ichikawa@seplus2016.onmicrosoft.com::97169db0-8b17-4c0a-8ace-4efb4da7593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B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80" autoAdjust="0"/>
    <p:restoredTop sz="94660"/>
  </p:normalViewPr>
  <p:slideViewPr>
    <p:cSldViewPr snapToGrid="0">
      <p:cViewPr varScale="1">
        <p:scale>
          <a:sx n="38" d="100"/>
          <a:sy n="38" d="100"/>
        </p:scale>
        <p:origin x="78"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822E7-FFEC-46A0-A0F8-A69A583AC71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A385479-8627-426C-81B5-29C10E9C36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FCE2884-7ADE-4D0F-9E3D-ECE440F6B272}"/>
              </a:ext>
            </a:extLst>
          </p:cNvPr>
          <p:cNvSpPr>
            <a:spLocks noGrp="1"/>
          </p:cNvSpPr>
          <p:nvPr>
            <p:ph type="dt" sz="half" idx="10"/>
          </p:nvPr>
        </p:nvSpPr>
        <p:spPr/>
        <p:txBody>
          <a:bodyPr/>
          <a:lstStyle/>
          <a:p>
            <a:fld id="{74328323-9CFE-4AED-B754-AF8F7A4DDD48}" type="datetimeFigureOut">
              <a:rPr kumimoji="1" lang="ja-JP" altLang="en-US" smtClean="0"/>
              <a:t>2021/6/29</a:t>
            </a:fld>
            <a:endParaRPr kumimoji="1" lang="ja-JP" altLang="en-US"/>
          </a:p>
        </p:txBody>
      </p:sp>
      <p:sp>
        <p:nvSpPr>
          <p:cNvPr id="5" name="フッター プレースホルダー 4">
            <a:extLst>
              <a:ext uri="{FF2B5EF4-FFF2-40B4-BE49-F238E27FC236}">
                <a16:creationId xmlns:a16="http://schemas.microsoft.com/office/drawing/2014/main" id="{E82CD886-6862-4CE2-B58B-977A39710C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758254-55E3-4818-B293-B5E2E3435328}"/>
              </a:ext>
            </a:extLst>
          </p:cNvPr>
          <p:cNvSpPr>
            <a:spLocks noGrp="1"/>
          </p:cNvSpPr>
          <p:nvPr>
            <p:ph type="sldNum" sz="quarter" idx="12"/>
          </p:nvPr>
        </p:nvSpPr>
        <p:spPr/>
        <p:txBody>
          <a:bodyPr/>
          <a:lstStyle/>
          <a:p>
            <a:fld id="{6BEE6C85-3F8C-4DAF-97F1-7C8F906B44C7}" type="slidenum">
              <a:rPr kumimoji="1" lang="ja-JP" altLang="en-US" smtClean="0"/>
              <a:t>‹#›</a:t>
            </a:fld>
            <a:endParaRPr kumimoji="1" lang="ja-JP" altLang="en-US"/>
          </a:p>
        </p:txBody>
      </p:sp>
    </p:spTree>
    <p:extLst>
      <p:ext uri="{BB962C8B-B14F-4D97-AF65-F5344CB8AC3E}">
        <p14:creationId xmlns:p14="http://schemas.microsoft.com/office/powerpoint/2010/main" val="156078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073A3E-8FF4-45A9-9798-034628904A0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511C75-C552-438C-A17D-80B23E8C512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CD11AB3-DADE-4F2B-A526-C280B6B2185C}"/>
              </a:ext>
            </a:extLst>
          </p:cNvPr>
          <p:cNvSpPr>
            <a:spLocks noGrp="1"/>
          </p:cNvSpPr>
          <p:nvPr>
            <p:ph type="dt" sz="half" idx="10"/>
          </p:nvPr>
        </p:nvSpPr>
        <p:spPr/>
        <p:txBody>
          <a:bodyPr/>
          <a:lstStyle/>
          <a:p>
            <a:fld id="{74328323-9CFE-4AED-B754-AF8F7A4DDD48}" type="datetimeFigureOut">
              <a:rPr kumimoji="1" lang="ja-JP" altLang="en-US" smtClean="0"/>
              <a:t>2021/6/29</a:t>
            </a:fld>
            <a:endParaRPr kumimoji="1" lang="ja-JP" altLang="en-US"/>
          </a:p>
        </p:txBody>
      </p:sp>
      <p:sp>
        <p:nvSpPr>
          <p:cNvPr id="5" name="フッター プレースホルダー 4">
            <a:extLst>
              <a:ext uri="{FF2B5EF4-FFF2-40B4-BE49-F238E27FC236}">
                <a16:creationId xmlns:a16="http://schemas.microsoft.com/office/drawing/2014/main" id="{9F683C68-D359-4F10-AA15-AD30F2C614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B5B621-750E-44D0-9019-5CC6928781B9}"/>
              </a:ext>
            </a:extLst>
          </p:cNvPr>
          <p:cNvSpPr>
            <a:spLocks noGrp="1"/>
          </p:cNvSpPr>
          <p:nvPr>
            <p:ph type="sldNum" sz="quarter" idx="12"/>
          </p:nvPr>
        </p:nvSpPr>
        <p:spPr/>
        <p:txBody>
          <a:bodyPr/>
          <a:lstStyle/>
          <a:p>
            <a:fld id="{6BEE6C85-3F8C-4DAF-97F1-7C8F906B44C7}" type="slidenum">
              <a:rPr kumimoji="1" lang="ja-JP" altLang="en-US" smtClean="0"/>
              <a:t>‹#›</a:t>
            </a:fld>
            <a:endParaRPr kumimoji="1" lang="ja-JP" altLang="en-US"/>
          </a:p>
        </p:txBody>
      </p:sp>
    </p:spTree>
    <p:extLst>
      <p:ext uri="{BB962C8B-B14F-4D97-AF65-F5344CB8AC3E}">
        <p14:creationId xmlns:p14="http://schemas.microsoft.com/office/powerpoint/2010/main" val="223759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C3C5021-967A-4D35-91A8-E9044CCC256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015823D-867D-4E50-94CA-51F62CBB7A9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69A203D-F5B9-4849-BFFA-010B3EC47665}"/>
              </a:ext>
            </a:extLst>
          </p:cNvPr>
          <p:cNvSpPr>
            <a:spLocks noGrp="1"/>
          </p:cNvSpPr>
          <p:nvPr>
            <p:ph type="dt" sz="half" idx="10"/>
          </p:nvPr>
        </p:nvSpPr>
        <p:spPr/>
        <p:txBody>
          <a:bodyPr/>
          <a:lstStyle/>
          <a:p>
            <a:fld id="{74328323-9CFE-4AED-B754-AF8F7A4DDD48}" type="datetimeFigureOut">
              <a:rPr kumimoji="1" lang="ja-JP" altLang="en-US" smtClean="0"/>
              <a:t>2021/6/29</a:t>
            </a:fld>
            <a:endParaRPr kumimoji="1" lang="ja-JP" altLang="en-US"/>
          </a:p>
        </p:txBody>
      </p:sp>
      <p:sp>
        <p:nvSpPr>
          <p:cNvPr id="5" name="フッター プレースホルダー 4">
            <a:extLst>
              <a:ext uri="{FF2B5EF4-FFF2-40B4-BE49-F238E27FC236}">
                <a16:creationId xmlns:a16="http://schemas.microsoft.com/office/drawing/2014/main" id="{C2E23EBA-1B46-4C30-B248-84ECF24E94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304C18-6706-418E-A258-A5D607D1B2B7}"/>
              </a:ext>
            </a:extLst>
          </p:cNvPr>
          <p:cNvSpPr>
            <a:spLocks noGrp="1"/>
          </p:cNvSpPr>
          <p:nvPr>
            <p:ph type="sldNum" sz="quarter" idx="12"/>
          </p:nvPr>
        </p:nvSpPr>
        <p:spPr/>
        <p:txBody>
          <a:bodyPr/>
          <a:lstStyle/>
          <a:p>
            <a:fld id="{6BEE6C85-3F8C-4DAF-97F1-7C8F906B44C7}" type="slidenum">
              <a:rPr kumimoji="1" lang="ja-JP" altLang="en-US" smtClean="0"/>
              <a:t>‹#›</a:t>
            </a:fld>
            <a:endParaRPr kumimoji="1" lang="ja-JP" altLang="en-US"/>
          </a:p>
        </p:txBody>
      </p:sp>
    </p:spTree>
    <p:extLst>
      <p:ext uri="{BB962C8B-B14F-4D97-AF65-F5344CB8AC3E}">
        <p14:creationId xmlns:p14="http://schemas.microsoft.com/office/powerpoint/2010/main" val="2253787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01A5BE-9247-4BD1-BA25-737ABF7C886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6CF568-DB04-43A5-B03C-400894D2B45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8ABB9D-3D9C-4664-987E-5970616CA30E}"/>
              </a:ext>
            </a:extLst>
          </p:cNvPr>
          <p:cNvSpPr>
            <a:spLocks noGrp="1"/>
          </p:cNvSpPr>
          <p:nvPr>
            <p:ph type="dt" sz="half" idx="10"/>
          </p:nvPr>
        </p:nvSpPr>
        <p:spPr/>
        <p:txBody>
          <a:bodyPr/>
          <a:lstStyle/>
          <a:p>
            <a:fld id="{74328323-9CFE-4AED-B754-AF8F7A4DDD48}" type="datetimeFigureOut">
              <a:rPr kumimoji="1" lang="ja-JP" altLang="en-US" smtClean="0"/>
              <a:t>2021/6/29</a:t>
            </a:fld>
            <a:endParaRPr kumimoji="1" lang="ja-JP" altLang="en-US"/>
          </a:p>
        </p:txBody>
      </p:sp>
      <p:sp>
        <p:nvSpPr>
          <p:cNvPr id="5" name="フッター プレースホルダー 4">
            <a:extLst>
              <a:ext uri="{FF2B5EF4-FFF2-40B4-BE49-F238E27FC236}">
                <a16:creationId xmlns:a16="http://schemas.microsoft.com/office/drawing/2014/main" id="{509A4698-0F5E-46C7-8D0A-07E3F608BA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5CF64E-8A15-46B5-8CFB-82E803EF3663}"/>
              </a:ext>
            </a:extLst>
          </p:cNvPr>
          <p:cNvSpPr>
            <a:spLocks noGrp="1"/>
          </p:cNvSpPr>
          <p:nvPr>
            <p:ph type="sldNum" sz="quarter" idx="12"/>
          </p:nvPr>
        </p:nvSpPr>
        <p:spPr/>
        <p:txBody>
          <a:bodyPr/>
          <a:lstStyle/>
          <a:p>
            <a:fld id="{6BEE6C85-3F8C-4DAF-97F1-7C8F906B44C7}" type="slidenum">
              <a:rPr kumimoji="1" lang="ja-JP" altLang="en-US" smtClean="0"/>
              <a:t>‹#›</a:t>
            </a:fld>
            <a:endParaRPr kumimoji="1" lang="ja-JP" altLang="en-US"/>
          </a:p>
        </p:txBody>
      </p:sp>
    </p:spTree>
    <p:extLst>
      <p:ext uri="{BB962C8B-B14F-4D97-AF65-F5344CB8AC3E}">
        <p14:creationId xmlns:p14="http://schemas.microsoft.com/office/powerpoint/2010/main" val="3754473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4AECA-621E-4AAC-908D-25164A426DF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761438F-C93A-4BD3-9D4F-CA53BAA9B6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32EAD94-6AEC-40A6-AB8D-596873246698}"/>
              </a:ext>
            </a:extLst>
          </p:cNvPr>
          <p:cNvSpPr>
            <a:spLocks noGrp="1"/>
          </p:cNvSpPr>
          <p:nvPr>
            <p:ph type="dt" sz="half" idx="10"/>
          </p:nvPr>
        </p:nvSpPr>
        <p:spPr/>
        <p:txBody>
          <a:bodyPr/>
          <a:lstStyle/>
          <a:p>
            <a:fld id="{74328323-9CFE-4AED-B754-AF8F7A4DDD48}" type="datetimeFigureOut">
              <a:rPr kumimoji="1" lang="ja-JP" altLang="en-US" smtClean="0"/>
              <a:t>2021/6/29</a:t>
            </a:fld>
            <a:endParaRPr kumimoji="1" lang="ja-JP" altLang="en-US"/>
          </a:p>
        </p:txBody>
      </p:sp>
      <p:sp>
        <p:nvSpPr>
          <p:cNvPr id="5" name="フッター プレースホルダー 4">
            <a:extLst>
              <a:ext uri="{FF2B5EF4-FFF2-40B4-BE49-F238E27FC236}">
                <a16:creationId xmlns:a16="http://schemas.microsoft.com/office/drawing/2014/main" id="{EF935E66-AEB0-474D-BE0E-37BDBED4EA4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14F81F5-2FA0-476E-BF10-07356808E1A5}"/>
              </a:ext>
            </a:extLst>
          </p:cNvPr>
          <p:cNvSpPr>
            <a:spLocks noGrp="1"/>
          </p:cNvSpPr>
          <p:nvPr>
            <p:ph type="sldNum" sz="quarter" idx="12"/>
          </p:nvPr>
        </p:nvSpPr>
        <p:spPr/>
        <p:txBody>
          <a:bodyPr/>
          <a:lstStyle/>
          <a:p>
            <a:fld id="{6BEE6C85-3F8C-4DAF-97F1-7C8F906B44C7}" type="slidenum">
              <a:rPr kumimoji="1" lang="ja-JP" altLang="en-US" smtClean="0"/>
              <a:t>‹#›</a:t>
            </a:fld>
            <a:endParaRPr kumimoji="1" lang="ja-JP" altLang="en-US"/>
          </a:p>
        </p:txBody>
      </p:sp>
    </p:spTree>
    <p:extLst>
      <p:ext uri="{BB962C8B-B14F-4D97-AF65-F5344CB8AC3E}">
        <p14:creationId xmlns:p14="http://schemas.microsoft.com/office/powerpoint/2010/main" val="370669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5CEC23-824F-42B5-9C43-6912418388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B3D4CDD-5C14-4F80-B410-9A04B4D122C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DC48CD2-1010-4F2A-BEA9-1DC1F947D46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8869495-CD82-4E00-AF42-FBA99E9811C4}"/>
              </a:ext>
            </a:extLst>
          </p:cNvPr>
          <p:cNvSpPr>
            <a:spLocks noGrp="1"/>
          </p:cNvSpPr>
          <p:nvPr>
            <p:ph type="dt" sz="half" idx="10"/>
          </p:nvPr>
        </p:nvSpPr>
        <p:spPr/>
        <p:txBody>
          <a:bodyPr/>
          <a:lstStyle/>
          <a:p>
            <a:fld id="{74328323-9CFE-4AED-B754-AF8F7A4DDD48}" type="datetimeFigureOut">
              <a:rPr kumimoji="1" lang="ja-JP" altLang="en-US" smtClean="0"/>
              <a:t>2021/6/29</a:t>
            </a:fld>
            <a:endParaRPr kumimoji="1" lang="ja-JP" altLang="en-US"/>
          </a:p>
        </p:txBody>
      </p:sp>
      <p:sp>
        <p:nvSpPr>
          <p:cNvPr id="6" name="フッター プレースホルダー 5">
            <a:extLst>
              <a:ext uri="{FF2B5EF4-FFF2-40B4-BE49-F238E27FC236}">
                <a16:creationId xmlns:a16="http://schemas.microsoft.com/office/drawing/2014/main" id="{00E587E6-6178-40FF-BA88-C7369ACB24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40BE23-2071-4B0C-AD96-732127E3A869}"/>
              </a:ext>
            </a:extLst>
          </p:cNvPr>
          <p:cNvSpPr>
            <a:spLocks noGrp="1"/>
          </p:cNvSpPr>
          <p:nvPr>
            <p:ph type="sldNum" sz="quarter" idx="12"/>
          </p:nvPr>
        </p:nvSpPr>
        <p:spPr/>
        <p:txBody>
          <a:bodyPr/>
          <a:lstStyle/>
          <a:p>
            <a:fld id="{6BEE6C85-3F8C-4DAF-97F1-7C8F906B44C7}" type="slidenum">
              <a:rPr kumimoji="1" lang="ja-JP" altLang="en-US" smtClean="0"/>
              <a:t>‹#›</a:t>
            </a:fld>
            <a:endParaRPr kumimoji="1" lang="ja-JP" altLang="en-US"/>
          </a:p>
        </p:txBody>
      </p:sp>
    </p:spTree>
    <p:extLst>
      <p:ext uri="{BB962C8B-B14F-4D97-AF65-F5344CB8AC3E}">
        <p14:creationId xmlns:p14="http://schemas.microsoft.com/office/powerpoint/2010/main" val="912488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4AFFC-C1E3-49EC-821B-D3D6ABC8079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4CA964-2DFA-4B7A-B131-3A1F8F9AEB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4A4B07F-88C1-4E12-9DAB-A060A57E11A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085C095-2FCF-4549-B943-1A48773C4F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82C413A-AB74-44E0-8382-E734720085D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AA4B21F-4247-43A9-A07B-8DBA79F76453}"/>
              </a:ext>
            </a:extLst>
          </p:cNvPr>
          <p:cNvSpPr>
            <a:spLocks noGrp="1"/>
          </p:cNvSpPr>
          <p:nvPr>
            <p:ph type="dt" sz="half" idx="10"/>
          </p:nvPr>
        </p:nvSpPr>
        <p:spPr/>
        <p:txBody>
          <a:bodyPr/>
          <a:lstStyle/>
          <a:p>
            <a:fld id="{74328323-9CFE-4AED-B754-AF8F7A4DDD48}" type="datetimeFigureOut">
              <a:rPr kumimoji="1" lang="ja-JP" altLang="en-US" smtClean="0"/>
              <a:t>2021/6/29</a:t>
            </a:fld>
            <a:endParaRPr kumimoji="1" lang="ja-JP" altLang="en-US"/>
          </a:p>
        </p:txBody>
      </p:sp>
      <p:sp>
        <p:nvSpPr>
          <p:cNvPr id="8" name="フッター プレースホルダー 7">
            <a:extLst>
              <a:ext uri="{FF2B5EF4-FFF2-40B4-BE49-F238E27FC236}">
                <a16:creationId xmlns:a16="http://schemas.microsoft.com/office/drawing/2014/main" id="{D232F001-B2F8-42F3-AD40-9335581689A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65DB81F-71F5-48E1-8F99-AF6158AB3D2B}"/>
              </a:ext>
            </a:extLst>
          </p:cNvPr>
          <p:cNvSpPr>
            <a:spLocks noGrp="1"/>
          </p:cNvSpPr>
          <p:nvPr>
            <p:ph type="sldNum" sz="quarter" idx="12"/>
          </p:nvPr>
        </p:nvSpPr>
        <p:spPr/>
        <p:txBody>
          <a:bodyPr/>
          <a:lstStyle/>
          <a:p>
            <a:fld id="{6BEE6C85-3F8C-4DAF-97F1-7C8F906B44C7}" type="slidenum">
              <a:rPr kumimoji="1" lang="ja-JP" altLang="en-US" smtClean="0"/>
              <a:t>‹#›</a:t>
            </a:fld>
            <a:endParaRPr kumimoji="1" lang="ja-JP" altLang="en-US"/>
          </a:p>
        </p:txBody>
      </p:sp>
    </p:spTree>
    <p:extLst>
      <p:ext uri="{BB962C8B-B14F-4D97-AF65-F5344CB8AC3E}">
        <p14:creationId xmlns:p14="http://schemas.microsoft.com/office/powerpoint/2010/main" val="1040237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690C7E-0369-44FC-9C9B-E920432EA13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4C4BD14-E80D-4EBB-905B-222B82A2C9DD}"/>
              </a:ext>
            </a:extLst>
          </p:cNvPr>
          <p:cNvSpPr>
            <a:spLocks noGrp="1"/>
          </p:cNvSpPr>
          <p:nvPr>
            <p:ph type="dt" sz="half" idx="10"/>
          </p:nvPr>
        </p:nvSpPr>
        <p:spPr/>
        <p:txBody>
          <a:bodyPr/>
          <a:lstStyle/>
          <a:p>
            <a:fld id="{74328323-9CFE-4AED-B754-AF8F7A4DDD48}" type="datetimeFigureOut">
              <a:rPr kumimoji="1" lang="ja-JP" altLang="en-US" smtClean="0"/>
              <a:t>2021/6/29</a:t>
            </a:fld>
            <a:endParaRPr kumimoji="1" lang="ja-JP" altLang="en-US"/>
          </a:p>
        </p:txBody>
      </p:sp>
      <p:sp>
        <p:nvSpPr>
          <p:cNvPr id="4" name="フッター プレースホルダー 3">
            <a:extLst>
              <a:ext uri="{FF2B5EF4-FFF2-40B4-BE49-F238E27FC236}">
                <a16:creationId xmlns:a16="http://schemas.microsoft.com/office/drawing/2014/main" id="{D787AB28-F3B5-4964-9723-6CE6E35B4F7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905004D-40C4-4F75-9240-2DF0E335295D}"/>
              </a:ext>
            </a:extLst>
          </p:cNvPr>
          <p:cNvSpPr>
            <a:spLocks noGrp="1"/>
          </p:cNvSpPr>
          <p:nvPr>
            <p:ph type="sldNum" sz="quarter" idx="12"/>
          </p:nvPr>
        </p:nvSpPr>
        <p:spPr/>
        <p:txBody>
          <a:bodyPr/>
          <a:lstStyle/>
          <a:p>
            <a:fld id="{6BEE6C85-3F8C-4DAF-97F1-7C8F906B44C7}" type="slidenum">
              <a:rPr kumimoji="1" lang="ja-JP" altLang="en-US" smtClean="0"/>
              <a:t>‹#›</a:t>
            </a:fld>
            <a:endParaRPr kumimoji="1" lang="ja-JP" altLang="en-US"/>
          </a:p>
        </p:txBody>
      </p:sp>
    </p:spTree>
    <p:extLst>
      <p:ext uri="{BB962C8B-B14F-4D97-AF65-F5344CB8AC3E}">
        <p14:creationId xmlns:p14="http://schemas.microsoft.com/office/powerpoint/2010/main" val="425444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C0D44F8-4C23-4BC2-8C61-9A7D0F0B407C}"/>
              </a:ext>
            </a:extLst>
          </p:cNvPr>
          <p:cNvSpPr>
            <a:spLocks noGrp="1"/>
          </p:cNvSpPr>
          <p:nvPr>
            <p:ph type="dt" sz="half" idx="10"/>
          </p:nvPr>
        </p:nvSpPr>
        <p:spPr/>
        <p:txBody>
          <a:bodyPr/>
          <a:lstStyle/>
          <a:p>
            <a:fld id="{74328323-9CFE-4AED-B754-AF8F7A4DDD48}" type="datetimeFigureOut">
              <a:rPr kumimoji="1" lang="ja-JP" altLang="en-US" smtClean="0"/>
              <a:t>2021/6/29</a:t>
            </a:fld>
            <a:endParaRPr kumimoji="1" lang="ja-JP" altLang="en-US"/>
          </a:p>
        </p:txBody>
      </p:sp>
      <p:sp>
        <p:nvSpPr>
          <p:cNvPr id="3" name="フッター プレースホルダー 2">
            <a:extLst>
              <a:ext uri="{FF2B5EF4-FFF2-40B4-BE49-F238E27FC236}">
                <a16:creationId xmlns:a16="http://schemas.microsoft.com/office/drawing/2014/main" id="{9FA38480-59CE-444D-B1B4-C900B98BDA3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B6CE878-5B0C-4FFA-9AA2-FE9B820E2162}"/>
              </a:ext>
            </a:extLst>
          </p:cNvPr>
          <p:cNvSpPr>
            <a:spLocks noGrp="1"/>
          </p:cNvSpPr>
          <p:nvPr>
            <p:ph type="sldNum" sz="quarter" idx="12"/>
          </p:nvPr>
        </p:nvSpPr>
        <p:spPr/>
        <p:txBody>
          <a:bodyPr/>
          <a:lstStyle/>
          <a:p>
            <a:fld id="{6BEE6C85-3F8C-4DAF-97F1-7C8F906B44C7}" type="slidenum">
              <a:rPr kumimoji="1" lang="ja-JP" altLang="en-US" smtClean="0"/>
              <a:t>‹#›</a:t>
            </a:fld>
            <a:endParaRPr kumimoji="1" lang="ja-JP" altLang="en-US"/>
          </a:p>
        </p:txBody>
      </p:sp>
    </p:spTree>
    <p:extLst>
      <p:ext uri="{BB962C8B-B14F-4D97-AF65-F5344CB8AC3E}">
        <p14:creationId xmlns:p14="http://schemas.microsoft.com/office/powerpoint/2010/main" val="10012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49E285-8E61-4758-A179-8EACD57820E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3E3C65-612B-4FA7-9260-130141EC81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C1AA06D-3B28-4B2C-A2CC-015F78531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064B6B4-C32D-4E38-AFD0-BCDCF9B93B85}"/>
              </a:ext>
            </a:extLst>
          </p:cNvPr>
          <p:cNvSpPr>
            <a:spLocks noGrp="1"/>
          </p:cNvSpPr>
          <p:nvPr>
            <p:ph type="dt" sz="half" idx="10"/>
          </p:nvPr>
        </p:nvSpPr>
        <p:spPr/>
        <p:txBody>
          <a:bodyPr/>
          <a:lstStyle/>
          <a:p>
            <a:fld id="{74328323-9CFE-4AED-B754-AF8F7A4DDD48}" type="datetimeFigureOut">
              <a:rPr kumimoji="1" lang="ja-JP" altLang="en-US" smtClean="0"/>
              <a:t>2021/6/29</a:t>
            </a:fld>
            <a:endParaRPr kumimoji="1" lang="ja-JP" altLang="en-US"/>
          </a:p>
        </p:txBody>
      </p:sp>
      <p:sp>
        <p:nvSpPr>
          <p:cNvPr id="6" name="フッター プレースホルダー 5">
            <a:extLst>
              <a:ext uri="{FF2B5EF4-FFF2-40B4-BE49-F238E27FC236}">
                <a16:creationId xmlns:a16="http://schemas.microsoft.com/office/drawing/2014/main" id="{45BC36BC-74FB-47F8-956E-15B95B4103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B32208-8E1B-40B9-8CAF-86118D16FCDA}"/>
              </a:ext>
            </a:extLst>
          </p:cNvPr>
          <p:cNvSpPr>
            <a:spLocks noGrp="1"/>
          </p:cNvSpPr>
          <p:nvPr>
            <p:ph type="sldNum" sz="quarter" idx="12"/>
          </p:nvPr>
        </p:nvSpPr>
        <p:spPr/>
        <p:txBody>
          <a:bodyPr/>
          <a:lstStyle/>
          <a:p>
            <a:fld id="{6BEE6C85-3F8C-4DAF-97F1-7C8F906B44C7}" type="slidenum">
              <a:rPr kumimoji="1" lang="ja-JP" altLang="en-US" smtClean="0"/>
              <a:t>‹#›</a:t>
            </a:fld>
            <a:endParaRPr kumimoji="1" lang="ja-JP" altLang="en-US"/>
          </a:p>
        </p:txBody>
      </p:sp>
    </p:spTree>
    <p:extLst>
      <p:ext uri="{BB962C8B-B14F-4D97-AF65-F5344CB8AC3E}">
        <p14:creationId xmlns:p14="http://schemas.microsoft.com/office/powerpoint/2010/main" val="3629141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D907D7-6923-49B9-B7DD-EBC6EE1611E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08AFAA0-0DF4-4639-87B9-B195D86EF4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F0A3E8E-4D43-4949-81E1-B62E76E0F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EAB52C4-5E27-4007-BDAB-DDCA973167FD}"/>
              </a:ext>
            </a:extLst>
          </p:cNvPr>
          <p:cNvSpPr>
            <a:spLocks noGrp="1"/>
          </p:cNvSpPr>
          <p:nvPr>
            <p:ph type="dt" sz="half" idx="10"/>
          </p:nvPr>
        </p:nvSpPr>
        <p:spPr/>
        <p:txBody>
          <a:bodyPr/>
          <a:lstStyle/>
          <a:p>
            <a:fld id="{74328323-9CFE-4AED-B754-AF8F7A4DDD48}" type="datetimeFigureOut">
              <a:rPr kumimoji="1" lang="ja-JP" altLang="en-US" smtClean="0"/>
              <a:t>2021/6/29</a:t>
            </a:fld>
            <a:endParaRPr kumimoji="1" lang="ja-JP" altLang="en-US"/>
          </a:p>
        </p:txBody>
      </p:sp>
      <p:sp>
        <p:nvSpPr>
          <p:cNvPr id="6" name="フッター プレースホルダー 5">
            <a:extLst>
              <a:ext uri="{FF2B5EF4-FFF2-40B4-BE49-F238E27FC236}">
                <a16:creationId xmlns:a16="http://schemas.microsoft.com/office/drawing/2014/main" id="{25F4AE7F-9E5F-4C91-8FA9-F26D8ECDE8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2AC3DBF-F246-44D8-B396-C7391C6DA522}"/>
              </a:ext>
            </a:extLst>
          </p:cNvPr>
          <p:cNvSpPr>
            <a:spLocks noGrp="1"/>
          </p:cNvSpPr>
          <p:nvPr>
            <p:ph type="sldNum" sz="quarter" idx="12"/>
          </p:nvPr>
        </p:nvSpPr>
        <p:spPr/>
        <p:txBody>
          <a:bodyPr/>
          <a:lstStyle/>
          <a:p>
            <a:fld id="{6BEE6C85-3F8C-4DAF-97F1-7C8F906B44C7}" type="slidenum">
              <a:rPr kumimoji="1" lang="ja-JP" altLang="en-US" smtClean="0"/>
              <a:t>‹#›</a:t>
            </a:fld>
            <a:endParaRPr kumimoji="1" lang="ja-JP" altLang="en-US"/>
          </a:p>
        </p:txBody>
      </p:sp>
    </p:spTree>
    <p:extLst>
      <p:ext uri="{BB962C8B-B14F-4D97-AF65-F5344CB8AC3E}">
        <p14:creationId xmlns:p14="http://schemas.microsoft.com/office/powerpoint/2010/main" val="149303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7244FCF-B1BF-44C0-A761-F85C340B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DE42F6-1DB4-4782-89C5-45916E397F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ABD5D1-F214-4D59-80B5-75B82ABF9F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28323-9CFE-4AED-B754-AF8F7A4DDD48}" type="datetimeFigureOut">
              <a:rPr kumimoji="1" lang="ja-JP" altLang="en-US" smtClean="0"/>
              <a:t>2021/6/29</a:t>
            </a:fld>
            <a:endParaRPr kumimoji="1" lang="ja-JP" altLang="en-US"/>
          </a:p>
        </p:txBody>
      </p:sp>
      <p:sp>
        <p:nvSpPr>
          <p:cNvPr id="5" name="フッター プレースホルダー 4">
            <a:extLst>
              <a:ext uri="{FF2B5EF4-FFF2-40B4-BE49-F238E27FC236}">
                <a16:creationId xmlns:a16="http://schemas.microsoft.com/office/drawing/2014/main" id="{667B087B-F45F-4FB9-8728-9275886CB2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5C05054-367E-4A08-BE69-C723A62CE0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E6C85-3F8C-4DAF-97F1-7C8F906B44C7}" type="slidenum">
              <a:rPr kumimoji="1" lang="ja-JP" altLang="en-US" smtClean="0"/>
              <a:t>‹#›</a:t>
            </a:fld>
            <a:endParaRPr kumimoji="1" lang="ja-JP" altLang="en-US"/>
          </a:p>
        </p:txBody>
      </p:sp>
    </p:spTree>
    <p:extLst>
      <p:ext uri="{BB962C8B-B14F-4D97-AF65-F5344CB8AC3E}">
        <p14:creationId xmlns:p14="http://schemas.microsoft.com/office/powerpoint/2010/main" val="200832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 Id="rId5" Type="http://schemas.openxmlformats.org/officeDocument/2006/relationships/image" Target="../media/image35.sv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3">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04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3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28180"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8" name="Freeform: Shape 37">
            <a:extLst>
              <a:ext uri="{FF2B5EF4-FFF2-40B4-BE49-F238E27FC236}">
                <a16:creationId xmlns:a16="http://schemas.microsoft.com/office/drawing/2014/main" id="{A77100AA-BF68-4139-8224-79EA1F916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74247" y="753374"/>
            <a:ext cx="5353835" cy="5353836"/>
          </a:xfrm>
          <a:custGeom>
            <a:avLst/>
            <a:gdLst>
              <a:gd name="connsiteX0" fmla="*/ 5273742 w 5353835"/>
              <a:gd name="connsiteY0" fmla="*/ 690509 h 5353836"/>
              <a:gd name="connsiteX1" fmla="*/ 5353835 w 5353835"/>
              <a:gd name="connsiteY1" fmla="*/ 770602 h 5353836"/>
              <a:gd name="connsiteX2" fmla="*/ 5353835 w 5353835"/>
              <a:gd name="connsiteY2" fmla="*/ 4854514 h 5353836"/>
              <a:gd name="connsiteX3" fmla="*/ 5273742 w 5353835"/>
              <a:gd name="connsiteY3" fmla="*/ 4934608 h 5353836"/>
              <a:gd name="connsiteX4" fmla="*/ 502667 w 5353835"/>
              <a:gd name="connsiteY4" fmla="*/ 0 h 5353836"/>
              <a:gd name="connsiteX5" fmla="*/ 4583234 w 5353835"/>
              <a:gd name="connsiteY5" fmla="*/ 1 h 5353836"/>
              <a:gd name="connsiteX6" fmla="*/ 4663327 w 5353835"/>
              <a:gd name="connsiteY6" fmla="*/ 80094 h 5353836"/>
              <a:gd name="connsiteX7" fmla="*/ 422574 w 5353835"/>
              <a:gd name="connsiteY7" fmla="*/ 80094 h 5353836"/>
              <a:gd name="connsiteX8" fmla="*/ 0 w 5353835"/>
              <a:gd name="connsiteY8" fmla="*/ 502667 h 5353836"/>
              <a:gd name="connsiteX9" fmla="*/ 80093 w 5353835"/>
              <a:gd name="connsiteY9" fmla="*/ 422574 h 5353836"/>
              <a:gd name="connsiteX10" fmla="*/ 80093 w 5353835"/>
              <a:gd name="connsiteY10" fmla="*/ 5273743 h 5353836"/>
              <a:gd name="connsiteX11" fmla="*/ 4934607 w 5353835"/>
              <a:gd name="connsiteY11" fmla="*/ 5273743 h 5353836"/>
              <a:gd name="connsiteX12" fmla="*/ 4854514 w 5353835"/>
              <a:gd name="connsiteY12" fmla="*/ 5353836 h 5353836"/>
              <a:gd name="connsiteX13" fmla="*/ 0 w 5353835"/>
              <a:gd name="connsiteY13" fmla="*/ 5353836 h 535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6">
                <a:moveTo>
                  <a:pt x="5273742" y="690509"/>
                </a:moveTo>
                <a:lnTo>
                  <a:pt x="5353835" y="770602"/>
                </a:lnTo>
                <a:lnTo>
                  <a:pt x="5353835" y="4854514"/>
                </a:lnTo>
                <a:lnTo>
                  <a:pt x="5273742" y="4934608"/>
                </a:lnTo>
                <a:close/>
                <a:moveTo>
                  <a:pt x="502667" y="0"/>
                </a:moveTo>
                <a:lnTo>
                  <a:pt x="4583234" y="1"/>
                </a:lnTo>
                <a:lnTo>
                  <a:pt x="4663327" y="80094"/>
                </a:lnTo>
                <a:lnTo>
                  <a:pt x="422574" y="80094"/>
                </a:lnTo>
                <a:close/>
                <a:moveTo>
                  <a:pt x="0" y="502667"/>
                </a:moveTo>
                <a:lnTo>
                  <a:pt x="80093" y="422574"/>
                </a:lnTo>
                <a:lnTo>
                  <a:pt x="80093" y="5273743"/>
                </a:lnTo>
                <a:lnTo>
                  <a:pt x="4934607" y="5273743"/>
                </a:lnTo>
                <a:lnTo>
                  <a:pt x="4854514" y="5353836"/>
                </a:lnTo>
                <a:lnTo>
                  <a:pt x="0" y="53538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 name="字幕 2">
            <a:extLst>
              <a:ext uri="{FF2B5EF4-FFF2-40B4-BE49-F238E27FC236}">
                <a16:creationId xmlns:a16="http://schemas.microsoft.com/office/drawing/2014/main" id="{FAAF375C-C1D3-4404-8326-56651E743538}"/>
              </a:ext>
            </a:extLst>
          </p:cNvPr>
          <p:cNvSpPr>
            <a:spLocks noGrp="1"/>
          </p:cNvSpPr>
          <p:nvPr>
            <p:ph type="subTitle" idx="1"/>
          </p:nvPr>
        </p:nvSpPr>
        <p:spPr>
          <a:xfrm>
            <a:off x="5842000" y="5237823"/>
            <a:ext cx="5552663" cy="451422"/>
          </a:xfrm>
          <a:noFill/>
        </p:spPr>
        <p:txBody>
          <a:bodyPr>
            <a:normAutofit/>
          </a:bodyPr>
          <a:lstStyle/>
          <a:p>
            <a:pPr algn="l"/>
            <a:r>
              <a:rPr kumimoji="1" lang="en-US" altLang="ja-JP" sz="2000" dirty="0">
                <a:solidFill>
                  <a:srgbClr val="080808"/>
                </a:solidFill>
                <a:latin typeface="メイリオ" panose="020B0604030504040204" pitchFamily="50" charset="-128"/>
                <a:ea typeface="メイリオ" panose="020B0604030504040204" pitchFamily="50" charset="-128"/>
              </a:rPr>
              <a:t>E1</a:t>
            </a:r>
            <a:r>
              <a:rPr kumimoji="1" lang="ja-JP" altLang="en-US" sz="2000" dirty="0">
                <a:solidFill>
                  <a:srgbClr val="080808"/>
                </a:solidFill>
                <a:latin typeface="メイリオ" panose="020B0604030504040204" pitchFamily="50" charset="-128"/>
                <a:ea typeface="メイリオ" panose="020B0604030504040204" pitchFamily="50" charset="-128"/>
              </a:rPr>
              <a:t>　</a:t>
            </a:r>
            <a:r>
              <a:rPr lang="ja-JP" altLang="en-US" sz="2000" dirty="0">
                <a:solidFill>
                  <a:srgbClr val="080808"/>
                </a:solidFill>
                <a:latin typeface="メイリオ" panose="020B0604030504040204" pitchFamily="50" charset="-128"/>
                <a:ea typeface="メイリオ" panose="020B0604030504040204" pitchFamily="50" charset="-128"/>
              </a:rPr>
              <a:t>：</a:t>
            </a:r>
            <a:r>
              <a:rPr kumimoji="1" lang="ja-JP" altLang="en-US" sz="2000" dirty="0">
                <a:solidFill>
                  <a:srgbClr val="080808"/>
                </a:solidFill>
                <a:latin typeface="メイリオ" panose="020B0604030504040204" pitchFamily="50" charset="-128"/>
                <a:ea typeface="メイリオ" panose="020B0604030504040204" pitchFamily="50" charset="-128"/>
              </a:rPr>
              <a:t>市川　</a:t>
            </a:r>
            <a:r>
              <a:rPr lang="ja-JP" altLang="en-US" sz="2000" dirty="0">
                <a:solidFill>
                  <a:srgbClr val="080808"/>
                </a:solidFill>
                <a:latin typeface="Meiryo UI" panose="020B0604030504040204" pitchFamily="50" charset="-128"/>
                <a:ea typeface="Meiryo UI" panose="020B0604030504040204" pitchFamily="50" charset="-128"/>
              </a:rPr>
              <a:t>池田　</a:t>
            </a:r>
            <a:r>
              <a:rPr lang="ja-JP" altLang="en-US" sz="2000" dirty="0">
                <a:solidFill>
                  <a:srgbClr val="080808"/>
                </a:solidFill>
                <a:latin typeface="メイリオ" panose="020B0604030504040204" pitchFamily="50" charset="-128"/>
                <a:ea typeface="メイリオ" panose="020B0604030504040204" pitchFamily="50" charset="-128"/>
              </a:rPr>
              <a:t>小野　木谷　水鳥川　山北</a:t>
            </a:r>
            <a:r>
              <a:rPr kumimoji="1" lang="ja-JP" altLang="en-US" sz="2000" dirty="0">
                <a:solidFill>
                  <a:srgbClr val="080808"/>
                </a:solidFill>
                <a:latin typeface="メイリオ" panose="020B0604030504040204" pitchFamily="50" charset="-128"/>
                <a:ea typeface="メイリオ" panose="020B0604030504040204" pitchFamily="50" charset="-128"/>
              </a:rPr>
              <a:t>　</a:t>
            </a:r>
          </a:p>
        </p:txBody>
      </p:sp>
      <p:sp>
        <p:nvSpPr>
          <p:cNvPr id="5" name="タイトル 4">
            <a:extLst>
              <a:ext uri="{FF2B5EF4-FFF2-40B4-BE49-F238E27FC236}">
                <a16:creationId xmlns:a16="http://schemas.microsoft.com/office/drawing/2014/main" id="{771E753B-A979-4984-83E3-3E33DCC1AE4C}"/>
              </a:ext>
            </a:extLst>
          </p:cNvPr>
          <p:cNvSpPr>
            <a:spLocks noGrp="1"/>
          </p:cNvSpPr>
          <p:nvPr>
            <p:ph type="ctrTitle"/>
          </p:nvPr>
        </p:nvSpPr>
        <p:spPr>
          <a:xfrm>
            <a:off x="3922147" y="3506442"/>
            <a:ext cx="7832035" cy="1601650"/>
          </a:xfrm>
        </p:spPr>
        <p:txBody>
          <a:bodyPr>
            <a:normAutofit/>
          </a:bodyPr>
          <a:lstStyle/>
          <a:p>
            <a:r>
              <a:rPr lang="ja-JP" altLang="en-US" sz="9600" b="1" dirty="0">
                <a:solidFill>
                  <a:srgbClr val="76B900"/>
                </a:solidFill>
                <a:latin typeface="Meiryo UI" panose="020B0604030504040204" pitchFamily="50" charset="-128"/>
                <a:ea typeface="Meiryo UI" panose="020B0604030504040204" pitchFamily="50" charset="-128"/>
              </a:rPr>
              <a:t>研修成果発表</a:t>
            </a:r>
          </a:p>
        </p:txBody>
      </p:sp>
    </p:spTree>
    <p:extLst>
      <p:ext uri="{BB962C8B-B14F-4D97-AF65-F5344CB8AC3E}">
        <p14:creationId xmlns:p14="http://schemas.microsoft.com/office/powerpoint/2010/main" val="69251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D4435937-893D-4CC8-9695-828477789892}"/>
              </a:ext>
            </a:extLst>
          </p:cNvPr>
          <p:cNvSpPr/>
          <p:nvPr/>
        </p:nvSpPr>
        <p:spPr>
          <a:xfrm>
            <a:off x="0" y="0"/>
            <a:ext cx="3515360" cy="784732"/>
          </a:xfrm>
          <a:prstGeom prst="rect">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DD5CB20-2DCC-459F-86E4-53594FF399AC}"/>
              </a:ext>
            </a:extLst>
          </p:cNvPr>
          <p:cNvSpPr txBox="1"/>
          <p:nvPr/>
        </p:nvSpPr>
        <p:spPr>
          <a:xfrm>
            <a:off x="582700" y="178789"/>
            <a:ext cx="3832716" cy="461665"/>
          </a:xfrm>
          <a:prstGeom prst="rect">
            <a:avLst/>
          </a:prstGeom>
          <a:noFill/>
        </p:spPr>
        <p:txBody>
          <a:bodyPr wrap="square" rtlCol="0">
            <a:spAutoFit/>
          </a:bodyPr>
          <a:lstStyle/>
          <a:p>
            <a:r>
              <a:rPr kumimoji="1" lang="ja-JP" altLang="en-US" sz="2400" b="1" dirty="0">
                <a:solidFill>
                  <a:schemeClr val="bg1"/>
                </a:solidFill>
              </a:rPr>
              <a:t>プロダクトの</a:t>
            </a:r>
            <a:r>
              <a:rPr lang="ja-JP" altLang="en-US" sz="2400" b="1" dirty="0">
                <a:solidFill>
                  <a:schemeClr val="bg1"/>
                </a:solidFill>
              </a:rPr>
              <a:t>課題</a:t>
            </a:r>
            <a:endParaRPr kumimoji="1" lang="en-US" altLang="ja-JP" sz="2400" b="1" dirty="0">
              <a:solidFill>
                <a:schemeClr val="bg1"/>
              </a:solidFill>
            </a:endParaRPr>
          </a:p>
        </p:txBody>
      </p:sp>
      <p:sp>
        <p:nvSpPr>
          <p:cNvPr id="13" name="四角形: 角を丸くする 12">
            <a:extLst>
              <a:ext uri="{FF2B5EF4-FFF2-40B4-BE49-F238E27FC236}">
                <a16:creationId xmlns:a16="http://schemas.microsoft.com/office/drawing/2014/main" id="{1C850F79-4E77-4A58-8EAD-85D6386CE55E}"/>
              </a:ext>
            </a:extLst>
          </p:cNvPr>
          <p:cNvSpPr/>
          <p:nvPr/>
        </p:nvSpPr>
        <p:spPr>
          <a:xfrm>
            <a:off x="357445" y="1272402"/>
            <a:ext cx="4914945" cy="3319053"/>
          </a:xfrm>
          <a:prstGeom prst="roundRect">
            <a:avLst/>
          </a:prstGeom>
          <a:noFill/>
          <a:ln w="76200">
            <a:solidFill>
              <a:srgbClr val="FFC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972E6899-0768-45B1-96A8-F9D1487492A7}"/>
              </a:ext>
            </a:extLst>
          </p:cNvPr>
          <p:cNvSpPr/>
          <p:nvPr/>
        </p:nvSpPr>
        <p:spPr>
          <a:xfrm>
            <a:off x="1949156" y="946107"/>
            <a:ext cx="1731522" cy="6682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コンテンツ プレースホルダー 3">
            <a:extLst>
              <a:ext uri="{FF2B5EF4-FFF2-40B4-BE49-F238E27FC236}">
                <a16:creationId xmlns:a16="http://schemas.microsoft.com/office/drawing/2014/main" id="{B1095E3C-9593-4993-B7A6-3F292DB5F786}"/>
              </a:ext>
            </a:extLst>
          </p:cNvPr>
          <p:cNvSpPr txBox="1">
            <a:spLocks/>
          </p:cNvSpPr>
          <p:nvPr/>
        </p:nvSpPr>
        <p:spPr>
          <a:xfrm>
            <a:off x="2058687" y="1135132"/>
            <a:ext cx="1731521" cy="56309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dirty="0">
                <a:solidFill>
                  <a:schemeClr val="bg2">
                    <a:lumMod val="25000"/>
                  </a:schemeClr>
                </a:solidFill>
                <a:latin typeface="メイリオ" panose="020B0604030504040204" pitchFamily="50" charset="-128"/>
                <a:ea typeface="メイリオ" panose="020B0604030504040204" pitchFamily="50" charset="-128"/>
              </a:rPr>
              <a:t>デザイン</a:t>
            </a:r>
          </a:p>
        </p:txBody>
      </p:sp>
      <p:sp>
        <p:nvSpPr>
          <p:cNvPr id="16" name="グラフィックス 22" descr="バッジ 3 単色塗りつぶし">
            <a:extLst>
              <a:ext uri="{FF2B5EF4-FFF2-40B4-BE49-F238E27FC236}">
                <a16:creationId xmlns:a16="http://schemas.microsoft.com/office/drawing/2014/main" id="{8C1BC377-5F38-4879-878A-2D3C845F44FF}"/>
              </a:ext>
            </a:extLst>
          </p:cNvPr>
          <p:cNvSpPr/>
          <p:nvPr/>
        </p:nvSpPr>
        <p:spPr>
          <a:xfrm>
            <a:off x="191936" y="226857"/>
            <a:ext cx="331019" cy="331018"/>
          </a:xfrm>
          <a:custGeom>
            <a:avLst/>
            <a:gdLst>
              <a:gd name="connsiteX0" fmla="*/ 236035 w 472058"/>
              <a:gd name="connsiteY0" fmla="*/ 0 h 472058"/>
              <a:gd name="connsiteX1" fmla="*/ 0 w 472058"/>
              <a:gd name="connsiteY1" fmla="*/ 236023 h 472058"/>
              <a:gd name="connsiteX2" fmla="*/ 236023 w 472058"/>
              <a:gd name="connsiteY2" fmla="*/ 472058 h 472058"/>
              <a:gd name="connsiteX3" fmla="*/ 472058 w 472058"/>
              <a:gd name="connsiteY3" fmla="*/ 236035 h 472058"/>
              <a:gd name="connsiteX4" fmla="*/ 472058 w 472058"/>
              <a:gd name="connsiteY4" fmla="*/ 236010 h 472058"/>
              <a:gd name="connsiteX5" fmla="*/ 236222 w 472058"/>
              <a:gd name="connsiteY5" fmla="*/ 0 h 472058"/>
              <a:gd name="connsiteX6" fmla="*/ 236035 w 472058"/>
              <a:gd name="connsiteY6" fmla="*/ 0 h 472058"/>
              <a:gd name="connsiteX7" fmla="*/ 298479 w 472058"/>
              <a:gd name="connsiteY7" fmla="*/ 307820 h 472058"/>
              <a:gd name="connsiteX8" fmla="*/ 280830 w 472058"/>
              <a:gd name="connsiteY8" fmla="*/ 327215 h 472058"/>
              <a:gd name="connsiteX9" fmla="*/ 254940 w 472058"/>
              <a:gd name="connsiteY9" fmla="*/ 339079 h 472058"/>
              <a:gd name="connsiteX10" fmla="*/ 223867 w 472058"/>
              <a:gd name="connsiteY10" fmla="*/ 343106 h 472058"/>
              <a:gd name="connsiteX11" fmla="*/ 192297 w 472058"/>
              <a:gd name="connsiteY11" fmla="*/ 340316 h 472058"/>
              <a:gd name="connsiteX12" fmla="*/ 167333 w 472058"/>
              <a:gd name="connsiteY12" fmla="*/ 331963 h 472058"/>
              <a:gd name="connsiteX13" fmla="*/ 167333 w 472058"/>
              <a:gd name="connsiteY13" fmla="*/ 300163 h 472058"/>
              <a:gd name="connsiteX14" fmla="*/ 194677 w 472058"/>
              <a:gd name="connsiteY14" fmla="*/ 312754 h 472058"/>
              <a:gd name="connsiteX15" fmla="*/ 224899 w 472058"/>
              <a:gd name="connsiteY15" fmla="*/ 316881 h 472058"/>
              <a:gd name="connsiteX16" fmla="*/ 239553 w 472058"/>
              <a:gd name="connsiteY16" fmla="*/ 315433 h 472058"/>
              <a:gd name="connsiteX17" fmla="*/ 254107 w 472058"/>
              <a:gd name="connsiteY17" fmla="*/ 310175 h 472058"/>
              <a:gd name="connsiteX18" fmla="*/ 265250 w 472058"/>
              <a:gd name="connsiteY18" fmla="*/ 299753 h 472058"/>
              <a:gd name="connsiteX19" fmla="*/ 269675 w 472058"/>
              <a:gd name="connsiteY19" fmla="*/ 283042 h 472058"/>
              <a:gd name="connsiteX20" fmla="*/ 265455 w 472058"/>
              <a:gd name="connsiteY20" fmla="*/ 265809 h 472058"/>
              <a:gd name="connsiteX21" fmla="*/ 253691 w 472058"/>
              <a:gd name="connsiteY21" fmla="*/ 254256 h 472058"/>
              <a:gd name="connsiteX22" fmla="*/ 235948 w 472058"/>
              <a:gd name="connsiteY22" fmla="*/ 247756 h 472058"/>
              <a:gd name="connsiteX23" fmla="*/ 213756 w 472058"/>
              <a:gd name="connsiteY23" fmla="*/ 245693 h 472058"/>
              <a:gd name="connsiteX24" fmla="*/ 194578 w 472058"/>
              <a:gd name="connsiteY24" fmla="*/ 245693 h 472058"/>
              <a:gd name="connsiteX25" fmla="*/ 194578 w 472058"/>
              <a:gd name="connsiteY25" fmla="*/ 219281 h 472058"/>
              <a:gd name="connsiteX26" fmla="*/ 212737 w 472058"/>
              <a:gd name="connsiteY26" fmla="*/ 219281 h 472058"/>
              <a:gd name="connsiteX27" fmla="*/ 232450 w 472058"/>
              <a:gd name="connsiteY27" fmla="*/ 217417 h 472058"/>
              <a:gd name="connsiteX28" fmla="*/ 247924 w 472058"/>
              <a:gd name="connsiteY28" fmla="*/ 211332 h 472058"/>
              <a:gd name="connsiteX29" fmla="*/ 258035 w 472058"/>
              <a:gd name="connsiteY29" fmla="*/ 200494 h 472058"/>
              <a:gd name="connsiteX30" fmla="*/ 261646 w 472058"/>
              <a:gd name="connsiteY30" fmla="*/ 184405 h 472058"/>
              <a:gd name="connsiteX31" fmla="*/ 258246 w 472058"/>
              <a:gd name="connsiteY31" fmla="*/ 169856 h 472058"/>
              <a:gd name="connsiteX32" fmla="*/ 249546 w 472058"/>
              <a:gd name="connsiteY32" fmla="*/ 160982 h 472058"/>
              <a:gd name="connsiteX33" fmla="*/ 238086 w 472058"/>
              <a:gd name="connsiteY33" fmla="*/ 156545 h 472058"/>
              <a:gd name="connsiteX34" fmla="*/ 226123 w 472058"/>
              <a:gd name="connsiteY34" fmla="*/ 155302 h 472058"/>
              <a:gd name="connsiteX35" fmla="*/ 200532 w 472058"/>
              <a:gd name="connsiteY35" fmla="*/ 159031 h 472058"/>
              <a:gd name="connsiteX36" fmla="*/ 176183 w 472058"/>
              <a:gd name="connsiteY36" fmla="*/ 170167 h 472058"/>
              <a:gd name="connsiteX37" fmla="*/ 176183 w 472058"/>
              <a:gd name="connsiteY37" fmla="*/ 140890 h 472058"/>
              <a:gd name="connsiteX38" fmla="*/ 200699 w 472058"/>
              <a:gd name="connsiteY38" fmla="*/ 131910 h 472058"/>
              <a:gd name="connsiteX39" fmla="*/ 229063 w 472058"/>
              <a:gd name="connsiteY39" fmla="*/ 128921 h 472058"/>
              <a:gd name="connsiteX40" fmla="*/ 254350 w 472058"/>
              <a:gd name="connsiteY40" fmla="*/ 131910 h 472058"/>
              <a:gd name="connsiteX41" fmla="*/ 276101 w 472058"/>
              <a:gd name="connsiteY41" fmla="*/ 141095 h 472058"/>
              <a:gd name="connsiteX42" fmla="*/ 291270 w 472058"/>
              <a:gd name="connsiteY42" fmla="*/ 156775 h 472058"/>
              <a:gd name="connsiteX43" fmla="*/ 296938 w 472058"/>
              <a:gd name="connsiteY43" fmla="*/ 179265 h 472058"/>
              <a:gd name="connsiteX44" fmla="*/ 285081 w 472058"/>
              <a:gd name="connsiteY44" fmla="*/ 213110 h 472058"/>
              <a:gd name="connsiteX45" fmla="*/ 252578 w 472058"/>
              <a:gd name="connsiteY45" fmla="*/ 231057 h 472058"/>
              <a:gd name="connsiteX46" fmla="*/ 272179 w 472058"/>
              <a:gd name="connsiteY46" fmla="*/ 236029 h 472058"/>
              <a:gd name="connsiteX47" fmla="*/ 289002 w 472058"/>
              <a:gd name="connsiteY47" fmla="*/ 246451 h 472058"/>
              <a:gd name="connsiteX48" fmla="*/ 300654 w 472058"/>
              <a:gd name="connsiteY48" fmla="*/ 261720 h 472058"/>
              <a:gd name="connsiteX49" fmla="*/ 305005 w 472058"/>
              <a:gd name="connsiteY49" fmla="*/ 281016 h 472058"/>
              <a:gd name="connsiteX50" fmla="*/ 298479 w 472058"/>
              <a:gd name="connsiteY50" fmla="*/ 307820 h 47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72058" h="472058">
                <a:moveTo>
                  <a:pt x="236035" y="0"/>
                </a:moveTo>
                <a:cubicBezTo>
                  <a:pt x="105680" y="-3"/>
                  <a:pt x="4" y="105668"/>
                  <a:pt x="0" y="236023"/>
                </a:cubicBezTo>
                <a:cubicBezTo>
                  <a:pt x="-4" y="366378"/>
                  <a:pt x="105667" y="472054"/>
                  <a:pt x="236023" y="472058"/>
                </a:cubicBezTo>
                <a:cubicBezTo>
                  <a:pt x="366378" y="472061"/>
                  <a:pt x="472054" y="366391"/>
                  <a:pt x="472058" y="236035"/>
                </a:cubicBezTo>
                <a:cubicBezTo>
                  <a:pt x="472058" y="236027"/>
                  <a:pt x="472058" y="236019"/>
                  <a:pt x="472058" y="236010"/>
                </a:cubicBezTo>
                <a:cubicBezTo>
                  <a:pt x="472106" y="105713"/>
                  <a:pt x="366519" y="48"/>
                  <a:pt x="236222" y="0"/>
                </a:cubicBezTo>
                <a:cubicBezTo>
                  <a:pt x="236160" y="0"/>
                  <a:pt x="236097" y="0"/>
                  <a:pt x="236035" y="0"/>
                </a:cubicBezTo>
                <a:close/>
                <a:moveTo>
                  <a:pt x="298479" y="307820"/>
                </a:moveTo>
                <a:cubicBezTo>
                  <a:pt x="294137" y="315535"/>
                  <a:pt x="288103" y="322167"/>
                  <a:pt x="280830" y="327215"/>
                </a:cubicBezTo>
                <a:cubicBezTo>
                  <a:pt x="272958" y="332649"/>
                  <a:pt x="264195" y="336664"/>
                  <a:pt x="254940" y="339079"/>
                </a:cubicBezTo>
                <a:cubicBezTo>
                  <a:pt x="244808" y="341802"/>
                  <a:pt x="234358" y="343156"/>
                  <a:pt x="223867" y="343106"/>
                </a:cubicBezTo>
                <a:cubicBezTo>
                  <a:pt x="213281" y="343143"/>
                  <a:pt x="202713" y="342209"/>
                  <a:pt x="192297" y="340316"/>
                </a:cubicBezTo>
                <a:cubicBezTo>
                  <a:pt x="183576" y="338911"/>
                  <a:pt x="175144" y="336089"/>
                  <a:pt x="167333" y="331963"/>
                </a:cubicBezTo>
                <a:lnTo>
                  <a:pt x="167333" y="300163"/>
                </a:lnTo>
                <a:cubicBezTo>
                  <a:pt x="175627" y="305953"/>
                  <a:pt x="184886" y="310217"/>
                  <a:pt x="194677" y="312754"/>
                </a:cubicBezTo>
                <a:cubicBezTo>
                  <a:pt x="204526" y="315452"/>
                  <a:pt x="214688" y="316840"/>
                  <a:pt x="224899" y="316881"/>
                </a:cubicBezTo>
                <a:cubicBezTo>
                  <a:pt x="229818" y="316846"/>
                  <a:pt x="234723" y="316361"/>
                  <a:pt x="239553" y="315433"/>
                </a:cubicBezTo>
                <a:cubicBezTo>
                  <a:pt x="244666" y="314513"/>
                  <a:pt x="249587" y="312736"/>
                  <a:pt x="254107" y="310175"/>
                </a:cubicBezTo>
                <a:cubicBezTo>
                  <a:pt x="258585" y="307620"/>
                  <a:pt x="262401" y="304051"/>
                  <a:pt x="265250" y="299753"/>
                </a:cubicBezTo>
                <a:cubicBezTo>
                  <a:pt x="268365" y="294752"/>
                  <a:pt x="269906" y="288930"/>
                  <a:pt x="269675" y="283042"/>
                </a:cubicBezTo>
                <a:cubicBezTo>
                  <a:pt x="269857" y="277022"/>
                  <a:pt x="268398" y="271065"/>
                  <a:pt x="265455" y="265809"/>
                </a:cubicBezTo>
                <a:cubicBezTo>
                  <a:pt x="262582" y="261019"/>
                  <a:pt x="258533" y="257042"/>
                  <a:pt x="253691" y="254256"/>
                </a:cubicBezTo>
                <a:cubicBezTo>
                  <a:pt x="248179" y="251119"/>
                  <a:pt x="242183" y="248922"/>
                  <a:pt x="235948" y="247756"/>
                </a:cubicBezTo>
                <a:cubicBezTo>
                  <a:pt x="228637" y="246334"/>
                  <a:pt x="221204" y="245643"/>
                  <a:pt x="213756" y="245693"/>
                </a:cubicBezTo>
                <a:lnTo>
                  <a:pt x="194578" y="245693"/>
                </a:lnTo>
                <a:lnTo>
                  <a:pt x="194578" y="219281"/>
                </a:lnTo>
                <a:lnTo>
                  <a:pt x="212737" y="219281"/>
                </a:lnTo>
                <a:cubicBezTo>
                  <a:pt x="219354" y="219329"/>
                  <a:pt x="225959" y="218705"/>
                  <a:pt x="232450" y="217417"/>
                </a:cubicBezTo>
                <a:cubicBezTo>
                  <a:pt x="237943" y="216376"/>
                  <a:pt x="243193" y="214312"/>
                  <a:pt x="247924" y="211332"/>
                </a:cubicBezTo>
                <a:cubicBezTo>
                  <a:pt x="252151" y="208626"/>
                  <a:pt x="255629" y="204899"/>
                  <a:pt x="258035" y="200494"/>
                </a:cubicBezTo>
                <a:cubicBezTo>
                  <a:pt x="260575" y="195521"/>
                  <a:pt x="261817" y="189987"/>
                  <a:pt x="261646" y="184405"/>
                </a:cubicBezTo>
                <a:cubicBezTo>
                  <a:pt x="261852" y="179337"/>
                  <a:pt x="260678" y="174308"/>
                  <a:pt x="258246" y="169856"/>
                </a:cubicBezTo>
                <a:cubicBezTo>
                  <a:pt x="256121" y="166227"/>
                  <a:pt x="253133" y="163178"/>
                  <a:pt x="249546" y="160982"/>
                </a:cubicBezTo>
                <a:cubicBezTo>
                  <a:pt x="246016" y="158842"/>
                  <a:pt x="242137" y="157340"/>
                  <a:pt x="238086" y="156545"/>
                </a:cubicBezTo>
                <a:cubicBezTo>
                  <a:pt x="234149" y="155737"/>
                  <a:pt x="230142" y="155321"/>
                  <a:pt x="226123" y="155302"/>
                </a:cubicBezTo>
                <a:cubicBezTo>
                  <a:pt x="217463" y="155382"/>
                  <a:pt x="208854" y="156637"/>
                  <a:pt x="200532" y="159031"/>
                </a:cubicBezTo>
                <a:cubicBezTo>
                  <a:pt x="191860" y="161384"/>
                  <a:pt x="183634" y="165146"/>
                  <a:pt x="176183" y="170167"/>
                </a:cubicBezTo>
                <a:lnTo>
                  <a:pt x="176183" y="140890"/>
                </a:lnTo>
                <a:cubicBezTo>
                  <a:pt x="183909" y="136796"/>
                  <a:pt x="192157" y="133775"/>
                  <a:pt x="200699" y="131910"/>
                </a:cubicBezTo>
                <a:cubicBezTo>
                  <a:pt x="210015" y="129873"/>
                  <a:pt x="219527" y="128870"/>
                  <a:pt x="229063" y="128921"/>
                </a:cubicBezTo>
                <a:cubicBezTo>
                  <a:pt x="237581" y="128906"/>
                  <a:pt x="246070" y="129909"/>
                  <a:pt x="254350" y="131910"/>
                </a:cubicBezTo>
                <a:cubicBezTo>
                  <a:pt x="262068" y="133716"/>
                  <a:pt x="269424" y="136822"/>
                  <a:pt x="276101" y="141095"/>
                </a:cubicBezTo>
                <a:cubicBezTo>
                  <a:pt x="282295" y="145087"/>
                  <a:pt x="287486" y="150452"/>
                  <a:pt x="291270" y="156775"/>
                </a:cubicBezTo>
                <a:cubicBezTo>
                  <a:pt x="295181" y="163613"/>
                  <a:pt x="297141" y="171391"/>
                  <a:pt x="296938" y="179265"/>
                </a:cubicBezTo>
                <a:cubicBezTo>
                  <a:pt x="297430" y="191643"/>
                  <a:pt x="293191" y="203745"/>
                  <a:pt x="285081" y="213110"/>
                </a:cubicBezTo>
                <a:cubicBezTo>
                  <a:pt x="276396" y="222351"/>
                  <a:pt x="265026" y="228630"/>
                  <a:pt x="252578" y="231057"/>
                </a:cubicBezTo>
                <a:cubicBezTo>
                  <a:pt x="259319" y="231754"/>
                  <a:pt x="265922" y="233429"/>
                  <a:pt x="272179" y="236029"/>
                </a:cubicBezTo>
                <a:cubicBezTo>
                  <a:pt x="278330" y="238539"/>
                  <a:pt x="284016" y="242062"/>
                  <a:pt x="289002" y="246451"/>
                </a:cubicBezTo>
                <a:cubicBezTo>
                  <a:pt x="293842" y="250735"/>
                  <a:pt x="297800" y="255921"/>
                  <a:pt x="300654" y="261720"/>
                </a:cubicBezTo>
                <a:cubicBezTo>
                  <a:pt x="303586" y="267726"/>
                  <a:pt x="305075" y="274333"/>
                  <a:pt x="305005" y="281016"/>
                </a:cubicBezTo>
                <a:cubicBezTo>
                  <a:pt x="305200" y="290367"/>
                  <a:pt x="302951" y="299605"/>
                  <a:pt x="298479" y="307820"/>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18" name="四角形: 角を丸くする 17">
            <a:extLst>
              <a:ext uri="{FF2B5EF4-FFF2-40B4-BE49-F238E27FC236}">
                <a16:creationId xmlns:a16="http://schemas.microsoft.com/office/drawing/2014/main" id="{11FE38B4-5039-4B11-8510-C8D8A0E93AA8}"/>
              </a:ext>
            </a:extLst>
          </p:cNvPr>
          <p:cNvSpPr/>
          <p:nvPr/>
        </p:nvSpPr>
        <p:spPr>
          <a:xfrm>
            <a:off x="5739319" y="1272402"/>
            <a:ext cx="5525310" cy="3319053"/>
          </a:xfrm>
          <a:prstGeom prst="roundRect">
            <a:avLst/>
          </a:prstGeom>
          <a:noFill/>
          <a:ln w="76200">
            <a:solidFill>
              <a:srgbClr val="FFC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0F312EB-4B81-43DE-9BF2-8B7831B655FD}"/>
              </a:ext>
            </a:extLst>
          </p:cNvPr>
          <p:cNvSpPr/>
          <p:nvPr/>
        </p:nvSpPr>
        <p:spPr>
          <a:xfrm>
            <a:off x="7672109" y="946107"/>
            <a:ext cx="1731522" cy="6682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コンテンツ プレースホルダー 3">
            <a:extLst>
              <a:ext uri="{FF2B5EF4-FFF2-40B4-BE49-F238E27FC236}">
                <a16:creationId xmlns:a16="http://schemas.microsoft.com/office/drawing/2014/main" id="{E73F85CF-065F-48E1-976B-DCC553746901}"/>
              </a:ext>
            </a:extLst>
          </p:cNvPr>
          <p:cNvSpPr txBox="1">
            <a:spLocks/>
          </p:cNvSpPr>
          <p:nvPr/>
        </p:nvSpPr>
        <p:spPr>
          <a:xfrm>
            <a:off x="8139039" y="1124480"/>
            <a:ext cx="1731521" cy="56309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dirty="0">
                <a:solidFill>
                  <a:schemeClr val="bg2">
                    <a:lumMod val="25000"/>
                  </a:schemeClr>
                </a:solidFill>
                <a:latin typeface="メイリオ" panose="020B0604030504040204" pitchFamily="50" charset="-128"/>
                <a:ea typeface="メイリオ" panose="020B0604030504040204" pitchFamily="50" charset="-128"/>
              </a:rPr>
              <a:t>機能</a:t>
            </a:r>
          </a:p>
        </p:txBody>
      </p:sp>
      <p:sp>
        <p:nvSpPr>
          <p:cNvPr id="23" name="コンテンツ プレースホルダー 3">
            <a:extLst>
              <a:ext uri="{FF2B5EF4-FFF2-40B4-BE49-F238E27FC236}">
                <a16:creationId xmlns:a16="http://schemas.microsoft.com/office/drawing/2014/main" id="{7BE43849-17D1-4F61-9905-8E6182EF4DC4}"/>
              </a:ext>
            </a:extLst>
          </p:cNvPr>
          <p:cNvSpPr txBox="1">
            <a:spLocks/>
          </p:cNvSpPr>
          <p:nvPr/>
        </p:nvSpPr>
        <p:spPr>
          <a:xfrm>
            <a:off x="735421" y="2102008"/>
            <a:ext cx="4158992" cy="5630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u="sng" dirty="0">
                <a:solidFill>
                  <a:schemeClr val="bg2">
                    <a:lumMod val="25000"/>
                  </a:schemeClr>
                </a:solidFill>
                <a:latin typeface="メイリオ" panose="020B0604030504040204" pitchFamily="50" charset="-128"/>
                <a:ea typeface="メイリオ" panose="020B0604030504040204" pitchFamily="50" charset="-128"/>
              </a:rPr>
              <a:t>☑フレキシブルデザイン</a:t>
            </a:r>
          </a:p>
        </p:txBody>
      </p:sp>
      <p:sp>
        <p:nvSpPr>
          <p:cNvPr id="24" name="コンテンツ プレースホルダー 3">
            <a:extLst>
              <a:ext uri="{FF2B5EF4-FFF2-40B4-BE49-F238E27FC236}">
                <a16:creationId xmlns:a16="http://schemas.microsoft.com/office/drawing/2014/main" id="{078F7CF0-4A49-4932-89CF-331E5C157DB5}"/>
              </a:ext>
            </a:extLst>
          </p:cNvPr>
          <p:cNvSpPr txBox="1">
            <a:spLocks/>
          </p:cNvSpPr>
          <p:nvPr/>
        </p:nvSpPr>
        <p:spPr>
          <a:xfrm>
            <a:off x="6437788" y="2884599"/>
            <a:ext cx="2195539" cy="5630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u="sng" dirty="0">
                <a:solidFill>
                  <a:schemeClr val="bg2">
                    <a:lumMod val="25000"/>
                  </a:schemeClr>
                </a:solidFill>
                <a:latin typeface="メイリオ" panose="020B0604030504040204" pitchFamily="50" charset="-128"/>
                <a:ea typeface="メイリオ" panose="020B0604030504040204" pitchFamily="50" charset="-128"/>
              </a:rPr>
              <a:t>☑ログイン</a:t>
            </a:r>
          </a:p>
        </p:txBody>
      </p:sp>
      <p:sp>
        <p:nvSpPr>
          <p:cNvPr id="25" name="コンテンツ プレースホルダー 3">
            <a:extLst>
              <a:ext uri="{FF2B5EF4-FFF2-40B4-BE49-F238E27FC236}">
                <a16:creationId xmlns:a16="http://schemas.microsoft.com/office/drawing/2014/main" id="{C4E32014-44EE-4646-98F0-4C488FF4A375}"/>
              </a:ext>
            </a:extLst>
          </p:cNvPr>
          <p:cNvSpPr txBox="1">
            <a:spLocks/>
          </p:cNvSpPr>
          <p:nvPr/>
        </p:nvSpPr>
        <p:spPr>
          <a:xfrm>
            <a:off x="6437788" y="1911264"/>
            <a:ext cx="4640814" cy="5630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u="sng" dirty="0">
                <a:solidFill>
                  <a:schemeClr val="bg2">
                    <a:lumMod val="25000"/>
                  </a:schemeClr>
                </a:solidFill>
                <a:latin typeface="メイリオ" panose="020B0604030504040204" pitchFamily="50" charset="-128"/>
                <a:ea typeface="メイリオ" panose="020B0604030504040204" pitchFamily="50" charset="-128"/>
              </a:rPr>
              <a:t>☑セッション予約リスト</a:t>
            </a:r>
          </a:p>
        </p:txBody>
      </p:sp>
      <p:sp>
        <p:nvSpPr>
          <p:cNvPr id="27" name="テキスト ボックス 26">
            <a:extLst>
              <a:ext uri="{FF2B5EF4-FFF2-40B4-BE49-F238E27FC236}">
                <a16:creationId xmlns:a16="http://schemas.microsoft.com/office/drawing/2014/main" id="{E09BB85F-73C6-4C5B-82E3-CD10B09DFB01}"/>
              </a:ext>
            </a:extLst>
          </p:cNvPr>
          <p:cNvSpPr txBox="1"/>
          <p:nvPr/>
        </p:nvSpPr>
        <p:spPr>
          <a:xfrm>
            <a:off x="286371" y="5421061"/>
            <a:ext cx="10905895" cy="523220"/>
          </a:xfrm>
          <a:prstGeom prst="rect">
            <a:avLst/>
          </a:prstGeom>
          <a:noFill/>
        </p:spPr>
        <p:txBody>
          <a:bodyPr wrap="square" rtlCol="0">
            <a:spAutoFit/>
          </a:bodyPr>
          <a:lstStyle/>
          <a:p>
            <a:r>
              <a:rPr kumimoji="1" lang="ja-JP" altLang="en-US" sz="2800" dirty="0"/>
              <a:t>→工数を視野に入れたうえで、スケジューリングすることが課題</a:t>
            </a:r>
            <a:r>
              <a:rPr kumimoji="1" lang="ja-JP" altLang="en-US" sz="2000" dirty="0"/>
              <a:t>。</a:t>
            </a:r>
          </a:p>
        </p:txBody>
      </p:sp>
      <p:sp>
        <p:nvSpPr>
          <p:cNvPr id="28" name="テキスト ボックス 27">
            <a:extLst>
              <a:ext uri="{FF2B5EF4-FFF2-40B4-BE49-F238E27FC236}">
                <a16:creationId xmlns:a16="http://schemas.microsoft.com/office/drawing/2014/main" id="{05F48A84-243D-476B-9BE7-311D310FBC4F}"/>
              </a:ext>
            </a:extLst>
          </p:cNvPr>
          <p:cNvSpPr txBox="1"/>
          <p:nvPr/>
        </p:nvSpPr>
        <p:spPr>
          <a:xfrm>
            <a:off x="971841" y="2703633"/>
            <a:ext cx="3584602" cy="646331"/>
          </a:xfrm>
          <a:prstGeom prst="rect">
            <a:avLst/>
          </a:prstGeom>
          <a:noFill/>
        </p:spPr>
        <p:txBody>
          <a:bodyPr wrap="square" rtlCol="0">
            <a:spAutoFit/>
          </a:bodyPr>
          <a:lstStyle/>
          <a:p>
            <a:r>
              <a:rPr lang="ja-JP" altLang="en-US" dirty="0"/>
              <a:t>どの画面の大きさでも</a:t>
            </a:r>
            <a:endParaRPr lang="en-US" altLang="ja-JP" dirty="0"/>
          </a:p>
          <a:p>
            <a:r>
              <a:rPr kumimoji="1" lang="ja-JP" altLang="en-US" dirty="0"/>
              <a:t>ユーザーが見やすい</a:t>
            </a:r>
            <a:r>
              <a:rPr lang="ja-JP" altLang="en-US" dirty="0"/>
              <a:t>デザイン</a:t>
            </a:r>
            <a:r>
              <a:rPr kumimoji="1" lang="ja-JP" altLang="en-US" dirty="0"/>
              <a:t>に。</a:t>
            </a:r>
          </a:p>
        </p:txBody>
      </p:sp>
      <p:sp>
        <p:nvSpPr>
          <p:cNvPr id="29" name="テキスト ボックス 28">
            <a:extLst>
              <a:ext uri="{FF2B5EF4-FFF2-40B4-BE49-F238E27FC236}">
                <a16:creationId xmlns:a16="http://schemas.microsoft.com/office/drawing/2014/main" id="{D47B6F44-9F1A-45C7-A0A5-08BC5B4C4A40}"/>
              </a:ext>
            </a:extLst>
          </p:cNvPr>
          <p:cNvSpPr txBox="1"/>
          <p:nvPr/>
        </p:nvSpPr>
        <p:spPr>
          <a:xfrm>
            <a:off x="6437788" y="2402530"/>
            <a:ext cx="2945496" cy="369332"/>
          </a:xfrm>
          <a:prstGeom prst="rect">
            <a:avLst/>
          </a:prstGeom>
          <a:noFill/>
        </p:spPr>
        <p:txBody>
          <a:bodyPr wrap="square" rtlCol="0">
            <a:spAutoFit/>
          </a:bodyPr>
          <a:lstStyle/>
          <a:p>
            <a:r>
              <a:rPr kumimoji="1" lang="ja-JP" altLang="en-US" dirty="0"/>
              <a:t>非同期通信の動作が不安定。</a:t>
            </a:r>
          </a:p>
        </p:txBody>
      </p:sp>
      <p:sp>
        <p:nvSpPr>
          <p:cNvPr id="30" name="テキスト ボックス 29">
            <a:extLst>
              <a:ext uri="{FF2B5EF4-FFF2-40B4-BE49-F238E27FC236}">
                <a16:creationId xmlns:a16="http://schemas.microsoft.com/office/drawing/2014/main" id="{157E3262-48C1-4C29-AFBE-98E5F6FAE3E7}"/>
              </a:ext>
            </a:extLst>
          </p:cNvPr>
          <p:cNvSpPr txBox="1"/>
          <p:nvPr/>
        </p:nvSpPr>
        <p:spPr>
          <a:xfrm>
            <a:off x="6458134" y="3397171"/>
            <a:ext cx="3442849" cy="369332"/>
          </a:xfrm>
          <a:prstGeom prst="rect">
            <a:avLst/>
          </a:prstGeom>
          <a:noFill/>
        </p:spPr>
        <p:txBody>
          <a:bodyPr wrap="square" rtlCol="0">
            <a:spAutoFit/>
          </a:bodyPr>
          <a:lstStyle/>
          <a:p>
            <a:r>
              <a:rPr lang="ja-JP" altLang="en-US" dirty="0"/>
              <a:t>重複した</a:t>
            </a:r>
            <a:r>
              <a:rPr lang="en-US" altLang="ja-JP" dirty="0"/>
              <a:t>ID</a:t>
            </a:r>
            <a:r>
              <a:rPr lang="ja-JP" altLang="en-US" dirty="0"/>
              <a:t>登録ができてしまう。</a:t>
            </a:r>
            <a:endParaRPr kumimoji="1" lang="en-US" altLang="ja-JP" dirty="0"/>
          </a:p>
        </p:txBody>
      </p:sp>
      <p:sp>
        <p:nvSpPr>
          <p:cNvPr id="31" name="テキスト ボックス 30">
            <a:extLst>
              <a:ext uri="{FF2B5EF4-FFF2-40B4-BE49-F238E27FC236}">
                <a16:creationId xmlns:a16="http://schemas.microsoft.com/office/drawing/2014/main" id="{E17AEDB0-E98D-43F4-B16B-EA0B5A37EBE1}"/>
              </a:ext>
            </a:extLst>
          </p:cNvPr>
          <p:cNvSpPr txBox="1"/>
          <p:nvPr/>
        </p:nvSpPr>
        <p:spPr>
          <a:xfrm>
            <a:off x="6458134" y="3888337"/>
            <a:ext cx="3442849" cy="369332"/>
          </a:xfrm>
          <a:prstGeom prst="rect">
            <a:avLst/>
          </a:prstGeom>
          <a:noFill/>
        </p:spPr>
        <p:txBody>
          <a:bodyPr wrap="square" rtlCol="0">
            <a:spAutoFit/>
          </a:bodyPr>
          <a:lstStyle/>
          <a:p>
            <a:r>
              <a:rPr lang="ja-JP" altLang="en-US" dirty="0"/>
              <a:t>ログイン画面失敗画面が未完成。</a:t>
            </a:r>
            <a:endParaRPr kumimoji="1" lang="en-US" altLang="ja-JP" dirty="0"/>
          </a:p>
        </p:txBody>
      </p:sp>
    </p:spTree>
    <p:extLst>
      <p:ext uri="{BB962C8B-B14F-4D97-AF65-F5344CB8AC3E}">
        <p14:creationId xmlns:p14="http://schemas.microsoft.com/office/powerpoint/2010/main" val="1833900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グループ化 37">
            <a:extLst>
              <a:ext uri="{FF2B5EF4-FFF2-40B4-BE49-F238E27FC236}">
                <a16:creationId xmlns:a16="http://schemas.microsoft.com/office/drawing/2014/main" id="{7A2C618C-D91C-448C-A23C-534E11D76D28}"/>
              </a:ext>
            </a:extLst>
          </p:cNvPr>
          <p:cNvGrpSpPr/>
          <p:nvPr/>
        </p:nvGrpSpPr>
        <p:grpSpPr>
          <a:xfrm>
            <a:off x="6315291" y="1731839"/>
            <a:ext cx="6480787" cy="3604941"/>
            <a:chOff x="3113366" y="578344"/>
            <a:chExt cx="6480787" cy="3604941"/>
          </a:xfrm>
        </p:grpSpPr>
        <p:sp>
          <p:nvSpPr>
            <p:cNvPr id="24" name="テキスト ボックス 23">
              <a:extLst>
                <a:ext uri="{FF2B5EF4-FFF2-40B4-BE49-F238E27FC236}">
                  <a16:creationId xmlns:a16="http://schemas.microsoft.com/office/drawing/2014/main" id="{FDB9C330-D239-489D-BA6D-7584D7B0FABD}"/>
                </a:ext>
              </a:extLst>
            </p:cNvPr>
            <p:cNvSpPr txBox="1"/>
            <p:nvPr/>
          </p:nvSpPr>
          <p:spPr>
            <a:xfrm>
              <a:off x="3844852" y="578344"/>
              <a:ext cx="5749301" cy="584775"/>
            </a:xfrm>
            <a:prstGeom prst="rect">
              <a:avLst/>
            </a:prstGeom>
            <a:noFill/>
          </p:spPr>
          <p:txBody>
            <a:bodyPr wrap="square" rtlCol="0">
              <a:spAutoFit/>
            </a:bodyPr>
            <a:lstStyle/>
            <a:p>
              <a:r>
                <a:rPr kumimoji="1" lang="ja-JP" altLang="en-US" sz="3200" dirty="0"/>
                <a:t>プロダクトの説明</a:t>
              </a:r>
              <a:endParaRPr kumimoji="1" lang="en-US" altLang="ja-JP" sz="3200" dirty="0"/>
            </a:p>
          </p:txBody>
        </p:sp>
        <p:sp>
          <p:nvSpPr>
            <p:cNvPr id="27" name="テキスト ボックス 26">
              <a:extLst>
                <a:ext uri="{FF2B5EF4-FFF2-40B4-BE49-F238E27FC236}">
                  <a16:creationId xmlns:a16="http://schemas.microsoft.com/office/drawing/2014/main" id="{59CD529E-FCE6-46B2-B7D4-564399CD14A5}"/>
                </a:ext>
              </a:extLst>
            </p:cNvPr>
            <p:cNvSpPr txBox="1"/>
            <p:nvPr/>
          </p:nvSpPr>
          <p:spPr>
            <a:xfrm>
              <a:off x="3844851" y="1329499"/>
              <a:ext cx="5749301" cy="584775"/>
            </a:xfrm>
            <a:prstGeom prst="rect">
              <a:avLst/>
            </a:prstGeom>
            <a:noFill/>
          </p:spPr>
          <p:txBody>
            <a:bodyPr wrap="square" rtlCol="0">
              <a:spAutoFit/>
            </a:bodyPr>
            <a:lstStyle/>
            <a:p>
              <a:r>
                <a:rPr lang="ja-JP" altLang="en-US" sz="3200" dirty="0"/>
                <a:t>デモンストレーション</a:t>
              </a:r>
              <a:endParaRPr kumimoji="1" lang="ja-JP" altLang="en-US" sz="3200" dirty="0"/>
            </a:p>
          </p:txBody>
        </p:sp>
        <p:sp>
          <p:nvSpPr>
            <p:cNvPr id="28" name="テキスト ボックス 27">
              <a:extLst>
                <a:ext uri="{FF2B5EF4-FFF2-40B4-BE49-F238E27FC236}">
                  <a16:creationId xmlns:a16="http://schemas.microsoft.com/office/drawing/2014/main" id="{ECD9C453-8288-4593-B07F-6BF2FC52B5CD}"/>
                </a:ext>
              </a:extLst>
            </p:cNvPr>
            <p:cNvSpPr txBox="1"/>
            <p:nvPr/>
          </p:nvSpPr>
          <p:spPr>
            <a:xfrm>
              <a:off x="3844851" y="2084264"/>
              <a:ext cx="5749301" cy="584775"/>
            </a:xfrm>
            <a:prstGeom prst="rect">
              <a:avLst/>
            </a:prstGeom>
            <a:noFill/>
          </p:spPr>
          <p:txBody>
            <a:bodyPr wrap="square" rtlCol="0">
              <a:spAutoFit/>
            </a:bodyPr>
            <a:lstStyle/>
            <a:p>
              <a:r>
                <a:rPr kumimoji="1" lang="ja-JP" altLang="en-US" sz="3200" dirty="0"/>
                <a:t>プロダクトの課題</a:t>
              </a:r>
            </a:p>
          </p:txBody>
        </p:sp>
        <p:sp>
          <p:nvSpPr>
            <p:cNvPr id="29" name="テキスト ボックス 28">
              <a:extLst>
                <a:ext uri="{FF2B5EF4-FFF2-40B4-BE49-F238E27FC236}">
                  <a16:creationId xmlns:a16="http://schemas.microsoft.com/office/drawing/2014/main" id="{715A6EB6-9A88-43BC-959E-86A6A6C98C60}"/>
                </a:ext>
              </a:extLst>
            </p:cNvPr>
            <p:cNvSpPr txBox="1"/>
            <p:nvPr/>
          </p:nvSpPr>
          <p:spPr>
            <a:xfrm>
              <a:off x="3844850" y="2835896"/>
              <a:ext cx="5749301" cy="584775"/>
            </a:xfrm>
            <a:prstGeom prst="rect">
              <a:avLst/>
            </a:prstGeom>
            <a:noFill/>
          </p:spPr>
          <p:txBody>
            <a:bodyPr wrap="square" rtlCol="0">
              <a:spAutoFit/>
            </a:bodyPr>
            <a:lstStyle/>
            <a:p>
              <a:r>
                <a:rPr lang="ja-JP" altLang="en-US" sz="3200" u="sng" dirty="0"/>
                <a:t>個人の成長</a:t>
              </a:r>
              <a:endParaRPr kumimoji="1" lang="ja-JP" altLang="en-US" sz="3200" u="sng" dirty="0"/>
            </a:p>
          </p:txBody>
        </p:sp>
        <p:sp>
          <p:nvSpPr>
            <p:cNvPr id="30" name="テキスト ボックス 29">
              <a:extLst>
                <a:ext uri="{FF2B5EF4-FFF2-40B4-BE49-F238E27FC236}">
                  <a16:creationId xmlns:a16="http://schemas.microsoft.com/office/drawing/2014/main" id="{CD3E4775-8D28-4CE0-B832-034DF5203540}"/>
                </a:ext>
              </a:extLst>
            </p:cNvPr>
            <p:cNvSpPr txBox="1"/>
            <p:nvPr/>
          </p:nvSpPr>
          <p:spPr>
            <a:xfrm>
              <a:off x="3844849" y="3598510"/>
              <a:ext cx="5749301" cy="584775"/>
            </a:xfrm>
            <a:prstGeom prst="rect">
              <a:avLst/>
            </a:prstGeom>
            <a:noFill/>
          </p:spPr>
          <p:txBody>
            <a:bodyPr wrap="square" rtlCol="0">
              <a:spAutoFit/>
            </a:bodyPr>
            <a:lstStyle/>
            <a:p>
              <a:r>
                <a:rPr kumimoji="1" lang="ja-JP" altLang="en-US" sz="3200" dirty="0"/>
                <a:t>チームの成長</a:t>
              </a:r>
            </a:p>
          </p:txBody>
        </p:sp>
        <p:sp>
          <p:nvSpPr>
            <p:cNvPr id="25" name="グラフィックス 14" descr="バッジ 1 単色塗りつぶし">
              <a:extLst>
                <a:ext uri="{FF2B5EF4-FFF2-40B4-BE49-F238E27FC236}">
                  <a16:creationId xmlns:a16="http://schemas.microsoft.com/office/drawing/2014/main" id="{94D89914-BA8D-417E-87B0-2B9BE7475B22}"/>
                </a:ext>
              </a:extLst>
            </p:cNvPr>
            <p:cNvSpPr/>
            <p:nvPr/>
          </p:nvSpPr>
          <p:spPr>
            <a:xfrm>
              <a:off x="3113410" y="628666"/>
              <a:ext cx="496547" cy="496547"/>
            </a:xfrm>
            <a:custGeom>
              <a:avLst/>
              <a:gdLst>
                <a:gd name="connsiteX0" fmla="*/ 236023 w 472045"/>
                <a:gd name="connsiteY0" fmla="*/ 0 h 472045"/>
                <a:gd name="connsiteX1" fmla="*/ 0 w 472045"/>
                <a:gd name="connsiteY1" fmla="*/ 236023 h 472045"/>
                <a:gd name="connsiteX2" fmla="*/ 236023 w 472045"/>
                <a:gd name="connsiteY2" fmla="*/ 472046 h 472045"/>
                <a:gd name="connsiteX3" fmla="*/ 472046 w 472045"/>
                <a:gd name="connsiteY3" fmla="*/ 236023 h 472045"/>
                <a:gd name="connsiteX4" fmla="*/ 472046 w 472045"/>
                <a:gd name="connsiteY4" fmla="*/ 235998 h 472045"/>
                <a:gd name="connsiteX5" fmla="*/ 236209 w 472045"/>
                <a:gd name="connsiteY5" fmla="*/ 0 h 472045"/>
                <a:gd name="connsiteX6" fmla="*/ 236023 w 472045"/>
                <a:gd name="connsiteY6" fmla="*/ 0 h 472045"/>
                <a:gd name="connsiteX7" fmla="*/ 261913 w 472045"/>
                <a:gd name="connsiteY7" fmla="*/ 336208 h 472045"/>
                <a:gd name="connsiteX8" fmla="*/ 226011 w 472045"/>
                <a:gd name="connsiteY8" fmla="*/ 336208 h 472045"/>
                <a:gd name="connsiteX9" fmla="*/ 226011 w 472045"/>
                <a:gd name="connsiteY9" fmla="*/ 164742 h 472045"/>
                <a:gd name="connsiteX10" fmla="*/ 216410 w 472045"/>
                <a:gd name="connsiteY10" fmla="*/ 170727 h 472045"/>
                <a:gd name="connsiteX11" fmla="*/ 205994 w 472045"/>
                <a:gd name="connsiteY11" fmla="*/ 175885 h 472045"/>
                <a:gd name="connsiteX12" fmla="*/ 193820 w 472045"/>
                <a:gd name="connsiteY12" fmla="*/ 180117 h 472045"/>
                <a:gd name="connsiteX13" fmla="*/ 179787 w 472045"/>
                <a:gd name="connsiteY13" fmla="*/ 183932 h 472045"/>
                <a:gd name="connsiteX14" fmla="*/ 179787 w 472045"/>
                <a:gd name="connsiteY14" fmla="*/ 155252 h 472045"/>
                <a:gd name="connsiteX15" fmla="*/ 189171 w 472045"/>
                <a:gd name="connsiteY15" fmla="*/ 152362 h 472045"/>
                <a:gd name="connsiteX16" fmla="*/ 197536 w 472045"/>
                <a:gd name="connsiteY16" fmla="*/ 149473 h 472045"/>
                <a:gd name="connsiteX17" fmla="*/ 205789 w 472045"/>
                <a:gd name="connsiteY17" fmla="*/ 146067 h 472045"/>
                <a:gd name="connsiteX18" fmla="*/ 214042 w 472045"/>
                <a:gd name="connsiteY18" fmla="*/ 142662 h 472045"/>
                <a:gd name="connsiteX19" fmla="*/ 221978 w 472045"/>
                <a:gd name="connsiteY19" fmla="*/ 138535 h 472045"/>
                <a:gd name="connsiteX20" fmla="*/ 229933 w 472045"/>
                <a:gd name="connsiteY20" fmla="*/ 134185 h 472045"/>
                <a:gd name="connsiteX21" fmla="*/ 238490 w 472045"/>
                <a:gd name="connsiteY21" fmla="*/ 129213 h 472045"/>
                <a:gd name="connsiteX22" fmla="*/ 247060 w 472045"/>
                <a:gd name="connsiteY22" fmla="*/ 124242 h 472045"/>
                <a:gd name="connsiteX23" fmla="*/ 261913 w 472045"/>
                <a:gd name="connsiteY23" fmla="*/ 124242 h 4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72045" h="472045">
                  <a:moveTo>
                    <a:pt x="236023" y="0"/>
                  </a:moveTo>
                  <a:cubicBezTo>
                    <a:pt x="105671" y="0"/>
                    <a:pt x="0" y="105671"/>
                    <a:pt x="0" y="236023"/>
                  </a:cubicBezTo>
                  <a:cubicBezTo>
                    <a:pt x="0" y="366375"/>
                    <a:pt x="105671" y="472046"/>
                    <a:pt x="236023" y="472046"/>
                  </a:cubicBezTo>
                  <a:cubicBezTo>
                    <a:pt x="366375" y="472046"/>
                    <a:pt x="472046" y="366375"/>
                    <a:pt x="472046" y="236023"/>
                  </a:cubicBezTo>
                  <a:cubicBezTo>
                    <a:pt x="472046" y="236015"/>
                    <a:pt x="472046" y="236006"/>
                    <a:pt x="472046" y="235998"/>
                  </a:cubicBezTo>
                  <a:cubicBezTo>
                    <a:pt x="472090" y="105705"/>
                    <a:pt x="366503" y="45"/>
                    <a:pt x="236209" y="0"/>
                  </a:cubicBezTo>
                  <a:cubicBezTo>
                    <a:pt x="236147" y="0"/>
                    <a:pt x="236085" y="0"/>
                    <a:pt x="236023" y="0"/>
                  </a:cubicBezTo>
                  <a:close/>
                  <a:moveTo>
                    <a:pt x="261913" y="336208"/>
                  </a:moveTo>
                  <a:lnTo>
                    <a:pt x="226011" y="336208"/>
                  </a:lnTo>
                  <a:lnTo>
                    <a:pt x="226011" y="164742"/>
                  </a:lnTo>
                  <a:cubicBezTo>
                    <a:pt x="222979" y="166813"/>
                    <a:pt x="219778" y="168808"/>
                    <a:pt x="216410" y="170727"/>
                  </a:cubicBezTo>
                  <a:cubicBezTo>
                    <a:pt x="213043" y="172651"/>
                    <a:pt x="209565" y="174373"/>
                    <a:pt x="205994" y="175885"/>
                  </a:cubicBezTo>
                  <a:cubicBezTo>
                    <a:pt x="202133" y="177401"/>
                    <a:pt x="198075" y="178812"/>
                    <a:pt x="193820" y="180117"/>
                  </a:cubicBezTo>
                  <a:cubicBezTo>
                    <a:pt x="189565" y="181422"/>
                    <a:pt x="184888" y="182694"/>
                    <a:pt x="179787" y="183932"/>
                  </a:cubicBezTo>
                  <a:lnTo>
                    <a:pt x="179787" y="155252"/>
                  </a:lnTo>
                  <a:cubicBezTo>
                    <a:pt x="183226" y="154287"/>
                    <a:pt x="186354" y="153324"/>
                    <a:pt x="189171" y="152362"/>
                  </a:cubicBezTo>
                  <a:cubicBezTo>
                    <a:pt x="191988" y="151401"/>
                    <a:pt x="194777" y="150438"/>
                    <a:pt x="197536" y="149473"/>
                  </a:cubicBezTo>
                  <a:cubicBezTo>
                    <a:pt x="200277" y="148373"/>
                    <a:pt x="203036" y="147242"/>
                    <a:pt x="205789" y="146067"/>
                  </a:cubicBezTo>
                  <a:cubicBezTo>
                    <a:pt x="208542" y="144893"/>
                    <a:pt x="211289" y="143768"/>
                    <a:pt x="214042" y="142662"/>
                  </a:cubicBezTo>
                  <a:cubicBezTo>
                    <a:pt x="216652" y="141286"/>
                    <a:pt x="219298" y="139910"/>
                    <a:pt x="221978" y="138535"/>
                  </a:cubicBezTo>
                  <a:cubicBezTo>
                    <a:pt x="224658" y="137160"/>
                    <a:pt x="227310" y="135709"/>
                    <a:pt x="229933" y="134185"/>
                  </a:cubicBezTo>
                  <a:cubicBezTo>
                    <a:pt x="232833" y="132677"/>
                    <a:pt x="235685" y="131020"/>
                    <a:pt x="238490" y="129213"/>
                  </a:cubicBezTo>
                  <a:cubicBezTo>
                    <a:pt x="241295" y="127407"/>
                    <a:pt x="244152" y="125750"/>
                    <a:pt x="247060" y="124242"/>
                  </a:cubicBezTo>
                  <a:lnTo>
                    <a:pt x="261913" y="124242"/>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26" name="グラフィックス 9" descr="バッジ 単色塗りつぶし">
              <a:extLst>
                <a:ext uri="{FF2B5EF4-FFF2-40B4-BE49-F238E27FC236}">
                  <a16:creationId xmlns:a16="http://schemas.microsoft.com/office/drawing/2014/main" id="{4D8F7804-C734-4968-AAA7-410177AB7C97}"/>
                </a:ext>
              </a:extLst>
            </p:cNvPr>
            <p:cNvSpPr/>
            <p:nvPr/>
          </p:nvSpPr>
          <p:spPr>
            <a:xfrm>
              <a:off x="3113410" y="1379821"/>
              <a:ext cx="496547" cy="496547"/>
            </a:xfrm>
            <a:custGeom>
              <a:avLst/>
              <a:gdLst>
                <a:gd name="connsiteX0" fmla="*/ 236023 w 472045"/>
                <a:gd name="connsiteY0" fmla="*/ 0 h 472045"/>
                <a:gd name="connsiteX1" fmla="*/ 0 w 472045"/>
                <a:gd name="connsiteY1" fmla="*/ 236023 h 472045"/>
                <a:gd name="connsiteX2" fmla="*/ 236023 w 472045"/>
                <a:gd name="connsiteY2" fmla="*/ 472046 h 472045"/>
                <a:gd name="connsiteX3" fmla="*/ 472046 w 472045"/>
                <a:gd name="connsiteY3" fmla="*/ 236023 h 472045"/>
                <a:gd name="connsiteX4" fmla="*/ 472046 w 472045"/>
                <a:gd name="connsiteY4" fmla="*/ 236004 h 472045"/>
                <a:gd name="connsiteX5" fmla="*/ 236203 w 472045"/>
                <a:gd name="connsiteY5" fmla="*/ 0 h 472045"/>
                <a:gd name="connsiteX6" fmla="*/ 236023 w 472045"/>
                <a:gd name="connsiteY6" fmla="*/ 0 h 472045"/>
                <a:gd name="connsiteX7" fmla="*/ 303501 w 472045"/>
                <a:gd name="connsiteY7" fmla="*/ 341857 h 472045"/>
                <a:gd name="connsiteX8" fmla="*/ 168551 w 472045"/>
                <a:gd name="connsiteY8" fmla="*/ 341857 h 472045"/>
                <a:gd name="connsiteX9" fmla="*/ 168551 w 472045"/>
                <a:gd name="connsiteY9" fmla="*/ 322051 h 472045"/>
                <a:gd name="connsiteX10" fmla="*/ 173088 w 472045"/>
                <a:gd name="connsiteY10" fmla="*/ 297814 h 472045"/>
                <a:gd name="connsiteX11" fmla="*/ 185567 w 472045"/>
                <a:gd name="connsiteY11" fmla="*/ 277928 h 472045"/>
                <a:gd name="connsiteX12" fmla="*/ 204043 w 472045"/>
                <a:gd name="connsiteY12" fmla="*/ 261012 h 472045"/>
                <a:gd name="connsiteX13" fmla="*/ 226738 w 472045"/>
                <a:gd name="connsiteY13" fmla="*/ 245742 h 472045"/>
                <a:gd name="connsiteX14" fmla="*/ 246003 w 472045"/>
                <a:gd name="connsiteY14" fmla="*/ 231915 h 472045"/>
                <a:gd name="connsiteX15" fmla="*/ 257991 w 472045"/>
                <a:gd name="connsiteY15" fmla="*/ 218753 h 472045"/>
                <a:gd name="connsiteX16" fmla="*/ 264088 w 472045"/>
                <a:gd name="connsiteY16" fmla="*/ 205441 h 472045"/>
                <a:gd name="connsiteX17" fmla="*/ 265735 w 472045"/>
                <a:gd name="connsiteY17" fmla="*/ 190582 h 472045"/>
                <a:gd name="connsiteX18" fmla="*/ 263671 w 472045"/>
                <a:gd name="connsiteY18" fmla="*/ 177792 h 472045"/>
                <a:gd name="connsiteX19" fmla="*/ 257581 w 472045"/>
                <a:gd name="connsiteY19" fmla="*/ 166960 h 472045"/>
                <a:gd name="connsiteX20" fmla="*/ 247265 w 472045"/>
                <a:gd name="connsiteY20" fmla="*/ 159503 h 472045"/>
                <a:gd name="connsiteX21" fmla="*/ 232723 w 472045"/>
                <a:gd name="connsiteY21" fmla="*/ 156719 h 472045"/>
                <a:gd name="connsiteX22" fmla="*/ 204658 w 472045"/>
                <a:gd name="connsiteY22" fmla="*/ 163325 h 472045"/>
                <a:gd name="connsiteX23" fmla="*/ 179694 w 472045"/>
                <a:gd name="connsiteY23" fmla="*/ 181068 h 472045"/>
                <a:gd name="connsiteX24" fmla="*/ 179694 w 472045"/>
                <a:gd name="connsiteY24" fmla="*/ 148876 h 472045"/>
                <a:gd name="connsiteX25" fmla="*/ 204757 w 472045"/>
                <a:gd name="connsiteY25" fmla="*/ 134433 h 472045"/>
                <a:gd name="connsiteX26" fmla="*/ 235830 w 472045"/>
                <a:gd name="connsiteY26" fmla="*/ 130083 h 472045"/>
                <a:gd name="connsiteX27" fmla="*/ 260589 w 472045"/>
                <a:gd name="connsiteY27" fmla="*/ 133812 h 472045"/>
                <a:gd name="connsiteX28" fmla="*/ 280811 w 472045"/>
                <a:gd name="connsiteY28" fmla="*/ 144644 h 472045"/>
                <a:gd name="connsiteX29" fmla="*/ 294434 w 472045"/>
                <a:gd name="connsiteY29" fmla="*/ 162387 h 472045"/>
                <a:gd name="connsiteX30" fmla="*/ 299405 w 472045"/>
                <a:gd name="connsiteY30" fmla="*/ 186623 h 472045"/>
                <a:gd name="connsiteX31" fmla="*/ 296814 w 472045"/>
                <a:gd name="connsiteY31" fmla="*/ 208903 h 472045"/>
                <a:gd name="connsiteX32" fmla="*/ 288312 w 472045"/>
                <a:gd name="connsiteY32" fmla="*/ 228161 h 472045"/>
                <a:gd name="connsiteX33" fmla="*/ 272950 w 472045"/>
                <a:gd name="connsiteY33" fmla="*/ 245705 h 472045"/>
                <a:gd name="connsiteX34" fmla="*/ 249838 w 472045"/>
                <a:gd name="connsiteY34" fmla="*/ 262826 h 472045"/>
                <a:gd name="connsiteX35" fmla="*/ 230026 w 472045"/>
                <a:gd name="connsiteY35" fmla="*/ 275827 h 472045"/>
                <a:gd name="connsiteX36" fmla="*/ 215266 w 472045"/>
                <a:gd name="connsiteY36" fmla="*/ 287691 h 472045"/>
                <a:gd name="connsiteX37" fmla="*/ 206094 w 472045"/>
                <a:gd name="connsiteY37" fmla="*/ 299865 h 472045"/>
                <a:gd name="connsiteX38" fmla="*/ 202986 w 472045"/>
                <a:gd name="connsiteY38" fmla="*/ 313798 h 472045"/>
                <a:gd name="connsiteX39" fmla="*/ 303476 w 472045"/>
                <a:gd name="connsiteY39" fmla="*/ 313798 h 4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72045" h="472045">
                  <a:moveTo>
                    <a:pt x="236023" y="0"/>
                  </a:moveTo>
                  <a:cubicBezTo>
                    <a:pt x="105671" y="0"/>
                    <a:pt x="0" y="105671"/>
                    <a:pt x="0" y="236023"/>
                  </a:cubicBezTo>
                  <a:cubicBezTo>
                    <a:pt x="0" y="366375"/>
                    <a:pt x="105671" y="472046"/>
                    <a:pt x="236023" y="472046"/>
                  </a:cubicBezTo>
                  <a:cubicBezTo>
                    <a:pt x="366375" y="472046"/>
                    <a:pt x="472046" y="366375"/>
                    <a:pt x="472046" y="236023"/>
                  </a:cubicBezTo>
                  <a:cubicBezTo>
                    <a:pt x="472046" y="236017"/>
                    <a:pt x="472046" y="236010"/>
                    <a:pt x="472046" y="236004"/>
                  </a:cubicBezTo>
                  <a:cubicBezTo>
                    <a:pt x="472090" y="105707"/>
                    <a:pt x="366500" y="45"/>
                    <a:pt x="236203" y="0"/>
                  </a:cubicBezTo>
                  <a:cubicBezTo>
                    <a:pt x="236143" y="0"/>
                    <a:pt x="236083" y="0"/>
                    <a:pt x="236023" y="0"/>
                  </a:cubicBezTo>
                  <a:close/>
                  <a:moveTo>
                    <a:pt x="303501" y="341857"/>
                  </a:moveTo>
                  <a:lnTo>
                    <a:pt x="168551" y="341857"/>
                  </a:lnTo>
                  <a:lnTo>
                    <a:pt x="168551" y="322051"/>
                  </a:lnTo>
                  <a:cubicBezTo>
                    <a:pt x="168428" y="313750"/>
                    <a:pt x="169971" y="305509"/>
                    <a:pt x="173088" y="297814"/>
                  </a:cubicBezTo>
                  <a:cubicBezTo>
                    <a:pt x="176143" y="290553"/>
                    <a:pt x="180357" y="283836"/>
                    <a:pt x="185567" y="277928"/>
                  </a:cubicBezTo>
                  <a:cubicBezTo>
                    <a:pt x="191111" y="271653"/>
                    <a:pt x="197304" y="265983"/>
                    <a:pt x="204043" y="261012"/>
                  </a:cubicBezTo>
                  <a:cubicBezTo>
                    <a:pt x="211061" y="255787"/>
                    <a:pt x="218626" y="250697"/>
                    <a:pt x="226738" y="245742"/>
                  </a:cubicBezTo>
                  <a:cubicBezTo>
                    <a:pt x="233531" y="241674"/>
                    <a:pt x="239975" y="237050"/>
                    <a:pt x="246003" y="231915"/>
                  </a:cubicBezTo>
                  <a:cubicBezTo>
                    <a:pt x="250536" y="228048"/>
                    <a:pt x="254563" y="223625"/>
                    <a:pt x="257991" y="218753"/>
                  </a:cubicBezTo>
                  <a:cubicBezTo>
                    <a:pt x="260813" y="214721"/>
                    <a:pt x="262878" y="210211"/>
                    <a:pt x="264088" y="205441"/>
                  </a:cubicBezTo>
                  <a:cubicBezTo>
                    <a:pt x="265221" y="200571"/>
                    <a:pt x="265774" y="195583"/>
                    <a:pt x="265735" y="190582"/>
                  </a:cubicBezTo>
                  <a:cubicBezTo>
                    <a:pt x="265742" y="186236"/>
                    <a:pt x="265046" y="181916"/>
                    <a:pt x="263671" y="177792"/>
                  </a:cubicBezTo>
                  <a:cubicBezTo>
                    <a:pt x="262378" y="173814"/>
                    <a:pt x="260308" y="170133"/>
                    <a:pt x="257581" y="166960"/>
                  </a:cubicBezTo>
                  <a:cubicBezTo>
                    <a:pt x="254741" y="163738"/>
                    <a:pt x="251216" y="161190"/>
                    <a:pt x="247265" y="159503"/>
                  </a:cubicBezTo>
                  <a:cubicBezTo>
                    <a:pt x="242666" y="157567"/>
                    <a:pt x="237712" y="156618"/>
                    <a:pt x="232723" y="156719"/>
                  </a:cubicBezTo>
                  <a:cubicBezTo>
                    <a:pt x="222979" y="156682"/>
                    <a:pt x="213363" y="158946"/>
                    <a:pt x="204658" y="163325"/>
                  </a:cubicBezTo>
                  <a:cubicBezTo>
                    <a:pt x="195504" y="167970"/>
                    <a:pt x="187091" y="173949"/>
                    <a:pt x="179694" y="181068"/>
                  </a:cubicBezTo>
                  <a:lnTo>
                    <a:pt x="179694" y="148876"/>
                  </a:lnTo>
                  <a:cubicBezTo>
                    <a:pt x="186841" y="142218"/>
                    <a:pt x="195413" y="137278"/>
                    <a:pt x="204757" y="134433"/>
                  </a:cubicBezTo>
                  <a:cubicBezTo>
                    <a:pt x="214841" y="131444"/>
                    <a:pt x="225314" y="129977"/>
                    <a:pt x="235830" y="130083"/>
                  </a:cubicBezTo>
                  <a:cubicBezTo>
                    <a:pt x="244227" y="130025"/>
                    <a:pt x="252582" y="131283"/>
                    <a:pt x="260589" y="133812"/>
                  </a:cubicBezTo>
                  <a:cubicBezTo>
                    <a:pt x="267957" y="136105"/>
                    <a:pt x="274820" y="139781"/>
                    <a:pt x="280811" y="144644"/>
                  </a:cubicBezTo>
                  <a:cubicBezTo>
                    <a:pt x="286636" y="149451"/>
                    <a:pt x="291294" y="155518"/>
                    <a:pt x="294434" y="162387"/>
                  </a:cubicBezTo>
                  <a:cubicBezTo>
                    <a:pt x="297852" y="170002"/>
                    <a:pt x="299549" y="178277"/>
                    <a:pt x="299405" y="186623"/>
                  </a:cubicBezTo>
                  <a:cubicBezTo>
                    <a:pt x="299478" y="194129"/>
                    <a:pt x="298607" y="201614"/>
                    <a:pt x="296814" y="208903"/>
                  </a:cubicBezTo>
                  <a:cubicBezTo>
                    <a:pt x="295056" y="215745"/>
                    <a:pt x="292185" y="222252"/>
                    <a:pt x="288312" y="228161"/>
                  </a:cubicBezTo>
                  <a:cubicBezTo>
                    <a:pt x="283996" y="234667"/>
                    <a:pt x="278829" y="240568"/>
                    <a:pt x="272950" y="245705"/>
                  </a:cubicBezTo>
                  <a:cubicBezTo>
                    <a:pt x="265712" y="252017"/>
                    <a:pt x="257984" y="257742"/>
                    <a:pt x="249838" y="262826"/>
                  </a:cubicBezTo>
                  <a:cubicBezTo>
                    <a:pt x="242405" y="267508"/>
                    <a:pt x="235801" y="271842"/>
                    <a:pt x="230026" y="275827"/>
                  </a:cubicBezTo>
                  <a:cubicBezTo>
                    <a:pt x="224794" y="279378"/>
                    <a:pt x="219859" y="283346"/>
                    <a:pt x="215266" y="287691"/>
                  </a:cubicBezTo>
                  <a:cubicBezTo>
                    <a:pt x="211531" y="291191"/>
                    <a:pt x="208428" y="295310"/>
                    <a:pt x="206094" y="299865"/>
                  </a:cubicBezTo>
                  <a:cubicBezTo>
                    <a:pt x="203994" y="304207"/>
                    <a:pt x="202930" y="308976"/>
                    <a:pt x="202986" y="313798"/>
                  </a:cubicBezTo>
                  <a:lnTo>
                    <a:pt x="303476" y="313798"/>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2" name="グラフィックス 22" descr="バッジ 3 単色塗りつぶし">
              <a:extLst>
                <a:ext uri="{FF2B5EF4-FFF2-40B4-BE49-F238E27FC236}">
                  <a16:creationId xmlns:a16="http://schemas.microsoft.com/office/drawing/2014/main" id="{60FB1B5D-6B83-4B2E-BEC7-BFD53E123095}"/>
                </a:ext>
              </a:extLst>
            </p:cNvPr>
            <p:cNvSpPr/>
            <p:nvPr/>
          </p:nvSpPr>
          <p:spPr>
            <a:xfrm>
              <a:off x="3113396" y="2130975"/>
              <a:ext cx="496561" cy="496561"/>
            </a:xfrm>
            <a:custGeom>
              <a:avLst/>
              <a:gdLst>
                <a:gd name="connsiteX0" fmla="*/ 236035 w 472058"/>
                <a:gd name="connsiteY0" fmla="*/ 0 h 472058"/>
                <a:gd name="connsiteX1" fmla="*/ 0 w 472058"/>
                <a:gd name="connsiteY1" fmla="*/ 236023 h 472058"/>
                <a:gd name="connsiteX2" fmla="*/ 236023 w 472058"/>
                <a:gd name="connsiteY2" fmla="*/ 472058 h 472058"/>
                <a:gd name="connsiteX3" fmla="*/ 472058 w 472058"/>
                <a:gd name="connsiteY3" fmla="*/ 236035 h 472058"/>
                <a:gd name="connsiteX4" fmla="*/ 472058 w 472058"/>
                <a:gd name="connsiteY4" fmla="*/ 236010 h 472058"/>
                <a:gd name="connsiteX5" fmla="*/ 236222 w 472058"/>
                <a:gd name="connsiteY5" fmla="*/ 0 h 472058"/>
                <a:gd name="connsiteX6" fmla="*/ 236035 w 472058"/>
                <a:gd name="connsiteY6" fmla="*/ 0 h 472058"/>
                <a:gd name="connsiteX7" fmla="*/ 298479 w 472058"/>
                <a:gd name="connsiteY7" fmla="*/ 307820 h 472058"/>
                <a:gd name="connsiteX8" fmla="*/ 280830 w 472058"/>
                <a:gd name="connsiteY8" fmla="*/ 327215 h 472058"/>
                <a:gd name="connsiteX9" fmla="*/ 254940 w 472058"/>
                <a:gd name="connsiteY9" fmla="*/ 339079 h 472058"/>
                <a:gd name="connsiteX10" fmla="*/ 223867 w 472058"/>
                <a:gd name="connsiteY10" fmla="*/ 343106 h 472058"/>
                <a:gd name="connsiteX11" fmla="*/ 192297 w 472058"/>
                <a:gd name="connsiteY11" fmla="*/ 340316 h 472058"/>
                <a:gd name="connsiteX12" fmla="*/ 167333 w 472058"/>
                <a:gd name="connsiteY12" fmla="*/ 331963 h 472058"/>
                <a:gd name="connsiteX13" fmla="*/ 167333 w 472058"/>
                <a:gd name="connsiteY13" fmla="*/ 300163 h 472058"/>
                <a:gd name="connsiteX14" fmla="*/ 194677 w 472058"/>
                <a:gd name="connsiteY14" fmla="*/ 312754 h 472058"/>
                <a:gd name="connsiteX15" fmla="*/ 224899 w 472058"/>
                <a:gd name="connsiteY15" fmla="*/ 316881 h 472058"/>
                <a:gd name="connsiteX16" fmla="*/ 239553 w 472058"/>
                <a:gd name="connsiteY16" fmla="*/ 315433 h 472058"/>
                <a:gd name="connsiteX17" fmla="*/ 254107 w 472058"/>
                <a:gd name="connsiteY17" fmla="*/ 310175 h 472058"/>
                <a:gd name="connsiteX18" fmla="*/ 265250 w 472058"/>
                <a:gd name="connsiteY18" fmla="*/ 299753 h 472058"/>
                <a:gd name="connsiteX19" fmla="*/ 269675 w 472058"/>
                <a:gd name="connsiteY19" fmla="*/ 283042 h 472058"/>
                <a:gd name="connsiteX20" fmla="*/ 265455 w 472058"/>
                <a:gd name="connsiteY20" fmla="*/ 265809 h 472058"/>
                <a:gd name="connsiteX21" fmla="*/ 253691 w 472058"/>
                <a:gd name="connsiteY21" fmla="*/ 254256 h 472058"/>
                <a:gd name="connsiteX22" fmla="*/ 235948 w 472058"/>
                <a:gd name="connsiteY22" fmla="*/ 247756 h 472058"/>
                <a:gd name="connsiteX23" fmla="*/ 213756 w 472058"/>
                <a:gd name="connsiteY23" fmla="*/ 245693 h 472058"/>
                <a:gd name="connsiteX24" fmla="*/ 194578 w 472058"/>
                <a:gd name="connsiteY24" fmla="*/ 245693 h 472058"/>
                <a:gd name="connsiteX25" fmla="*/ 194578 w 472058"/>
                <a:gd name="connsiteY25" fmla="*/ 219281 h 472058"/>
                <a:gd name="connsiteX26" fmla="*/ 212737 w 472058"/>
                <a:gd name="connsiteY26" fmla="*/ 219281 h 472058"/>
                <a:gd name="connsiteX27" fmla="*/ 232450 w 472058"/>
                <a:gd name="connsiteY27" fmla="*/ 217417 h 472058"/>
                <a:gd name="connsiteX28" fmla="*/ 247924 w 472058"/>
                <a:gd name="connsiteY28" fmla="*/ 211332 h 472058"/>
                <a:gd name="connsiteX29" fmla="*/ 258035 w 472058"/>
                <a:gd name="connsiteY29" fmla="*/ 200494 h 472058"/>
                <a:gd name="connsiteX30" fmla="*/ 261646 w 472058"/>
                <a:gd name="connsiteY30" fmla="*/ 184405 h 472058"/>
                <a:gd name="connsiteX31" fmla="*/ 258246 w 472058"/>
                <a:gd name="connsiteY31" fmla="*/ 169856 h 472058"/>
                <a:gd name="connsiteX32" fmla="*/ 249546 w 472058"/>
                <a:gd name="connsiteY32" fmla="*/ 160982 h 472058"/>
                <a:gd name="connsiteX33" fmla="*/ 238086 w 472058"/>
                <a:gd name="connsiteY33" fmla="*/ 156545 h 472058"/>
                <a:gd name="connsiteX34" fmla="*/ 226123 w 472058"/>
                <a:gd name="connsiteY34" fmla="*/ 155302 h 472058"/>
                <a:gd name="connsiteX35" fmla="*/ 200532 w 472058"/>
                <a:gd name="connsiteY35" fmla="*/ 159031 h 472058"/>
                <a:gd name="connsiteX36" fmla="*/ 176183 w 472058"/>
                <a:gd name="connsiteY36" fmla="*/ 170167 h 472058"/>
                <a:gd name="connsiteX37" fmla="*/ 176183 w 472058"/>
                <a:gd name="connsiteY37" fmla="*/ 140890 h 472058"/>
                <a:gd name="connsiteX38" fmla="*/ 200699 w 472058"/>
                <a:gd name="connsiteY38" fmla="*/ 131910 h 472058"/>
                <a:gd name="connsiteX39" fmla="*/ 229063 w 472058"/>
                <a:gd name="connsiteY39" fmla="*/ 128921 h 472058"/>
                <a:gd name="connsiteX40" fmla="*/ 254350 w 472058"/>
                <a:gd name="connsiteY40" fmla="*/ 131910 h 472058"/>
                <a:gd name="connsiteX41" fmla="*/ 276101 w 472058"/>
                <a:gd name="connsiteY41" fmla="*/ 141095 h 472058"/>
                <a:gd name="connsiteX42" fmla="*/ 291270 w 472058"/>
                <a:gd name="connsiteY42" fmla="*/ 156775 h 472058"/>
                <a:gd name="connsiteX43" fmla="*/ 296938 w 472058"/>
                <a:gd name="connsiteY43" fmla="*/ 179265 h 472058"/>
                <a:gd name="connsiteX44" fmla="*/ 285081 w 472058"/>
                <a:gd name="connsiteY44" fmla="*/ 213110 h 472058"/>
                <a:gd name="connsiteX45" fmla="*/ 252578 w 472058"/>
                <a:gd name="connsiteY45" fmla="*/ 231057 h 472058"/>
                <a:gd name="connsiteX46" fmla="*/ 272179 w 472058"/>
                <a:gd name="connsiteY46" fmla="*/ 236029 h 472058"/>
                <a:gd name="connsiteX47" fmla="*/ 289002 w 472058"/>
                <a:gd name="connsiteY47" fmla="*/ 246451 h 472058"/>
                <a:gd name="connsiteX48" fmla="*/ 300654 w 472058"/>
                <a:gd name="connsiteY48" fmla="*/ 261720 h 472058"/>
                <a:gd name="connsiteX49" fmla="*/ 305005 w 472058"/>
                <a:gd name="connsiteY49" fmla="*/ 281016 h 472058"/>
                <a:gd name="connsiteX50" fmla="*/ 298479 w 472058"/>
                <a:gd name="connsiteY50" fmla="*/ 307820 h 47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72058" h="472058">
                  <a:moveTo>
                    <a:pt x="236035" y="0"/>
                  </a:moveTo>
                  <a:cubicBezTo>
                    <a:pt x="105680" y="-3"/>
                    <a:pt x="4" y="105668"/>
                    <a:pt x="0" y="236023"/>
                  </a:cubicBezTo>
                  <a:cubicBezTo>
                    <a:pt x="-4" y="366378"/>
                    <a:pt x="105667" y="472054"/>
                    <a:pt x="236023" y="472058"/>
                  </a:cubicBezTo>
                  <a:cubicBezTo>
                    <a:pt x="366378" y="472061"/>
                    <a:pt x="472054" y="366391"/>
                    <a:pt x="472058" y="236035"/>
                  </a:cubicBezTo>
                  <a:cubicBezTo>
                    <a:pt x="472058" y="236027"/>
                    <a:pt x="472058" y="236019"/>
                    <a:pt x="472058" y="236010"/>
                  </a:cubicBezTo>
                  <a:cubicBezTo>
                    <a:pt x="472106" y="105713"/>
                    <a:pt x="366519" y="48"/>
                    <a:pt x="236222" y="0"/>
                  </a:cubicBezTo>
                  <a:cubicBezTo>
                    <a:pt x="236160" y="0"/>
                    <a:pt x="236097" y="0"/>
                    <a:pt x="236035" y="0"/>
                  </a:cubicBezTo>
                  <a:close/>
                  <a:moveTo>
                    <a:pt x="298479" y="307820"/>
                  </a:moveTo>
                  <a:cubicBezTo>
                    <a:pt x="294137" y="315535"/>
                    <a:pt x="288103" y="322167"/>
                    <a:pt x="280830" y="327215"/>
                  </a:cubicBezTo>
                  <a:cubicBezTo>
                    <a:pt x="272958" y="332649"/>
                    <a:pt x="264195" y="336664"/>
                    <a:pt x="254940" y="339079"/>
                  </a:cubicBezTo>
                  <a:cubicBezTo>
                    <a:pt x="244808" y="341802"/>
                    <a:pt x="234358" y="343156"/>
                    <a:pt x="223867" y="343106"/>
                  </a:cubicBezTo>
                  <a:cubicBezTo>
                    <a:pt x="213281" y="343143"/>
                    <a:pt x="202713" y="342209"/>
                    <a:pt x="192297" y="340316"/>
                  </a:cubicBezTo>
                  <a:cubicBezTo>
                    <a:pt x="183576" y="338911"/>
                    <a:pt x="175144" y="336089"/>
                    <a:pt x="167333" y="331963"/>
                  </a:cubicBezTo>
                  <a:lnTo>
                    <a:pt x="167333" y="300163"/>
                  </a:lnTo>
                  <a:cubicBezTo>
                    <a:pt x="175627" y="305953"/>
                    <a:pt x="184886" y="310217"/>
                    <a:pt x="194677" y="312754"/>
                  </a:cubicBezTo>
                  <a:cubicBezTo>
                    <a:pt x="204526" y="315452"/>
                    <a:pt x="214688" y="316840"/>
                    <a:pt x="224899" y="316881"/>
                  </a:cubicBezTo>
                  <a:cubicBezTo>
                    <a:pt x="229818" y="316846"/>
                    <a:pt x="234723" y="316361"/>
                    <a:pt x="239553" y="315433"/>
                  </a:cubicBezTo>
                  <a:cubicBezTo>
                    <a:pt x="244666" y="314513"/>
                    <a:pt x="249587" y="312736"/>
                    <a:pt x="254107" y="310175"/>
                  </a:cubicBezTo>
                  <a:cubicBezTo>
                    <a:pt x="258585" y="307620"/>
                    <a:pt x="262401" y="304051"/>
                    <a:pt x="265250" y="299753"/>
                  </a:cubicBezTo>
                  <a:cubicBezTo>
                    <a:pt x="268365" y="294752"/>
                    <a:pt x="269906" y="288930"/>
                    <a:pt x="269675" y="283042"/>
                  </a:cubicBezTo>
                  <a:cubicBezTo>
                    <a:pt x="269857" y="277022"/>
                    <a:pt x="268398" y="271065"/>
                    <a:pt x="265455" y="265809"/>
                  </a:cubicBezTo>
                  <a:cubicBezTo>
                    <a:pt x="262582" y="261019"/>
                    <a:pt x="258533" y="257042"/>
                    <a:pt x="253691" y="254256"/>
                  </a:cubicBezTo>
                  <a:cubicBezTo>
                    <a:pt x="248179" y="251119"/>
                    <a:pt x="242183" y="248922"/>
                    <a:pt x="235948" y="247756"/>
                  </a:cubicBezTo>
                  <a:cubicBezTo>
                    <a:pt x="228637" y="246334"/>
                    <a:pt x="221204" y="245643"/>
                    <a:pt x="213756" y="245693"/>
                  </a:cubicBezTo>
                  <a:lnTo>
                    <a:pt x="194578" y="245693"/>
                  </a:lnTo>
                  <a:lnTo>
                    <a:pt x="194578" y="219281"/>
                  </a:lnTo>
                  <a:lnTo>
                    <a:pt x="212737" y="219281"/>
                  </a:lnTo>
                  <a:cubicBezTo>
                    <a:pt x="219354" y="219329"/>
                    <a:pt x="225959" y="218705"/>
                    <a:pt x="232450" y="217417"/>
                  </a:cubicBezTo>
                  <a:cubicBezTo>
                    <a:pt x="237943" y="216376"/>
                    <a:pt x="243193" y="214312"/>
                    <a:pt x="247924" y="211332"/>
                  </a:cubicBezTo>
                  <a:cubicBezTo>
                    <a:pt x="252151" y="208626"/>
                    <a:pt x="255629" y="204899"/>
                    <a:pt x="258035" y="200494"/>
                  </a:cubicBezTo>
                  <a:cubicBezTo>
                    <a:pt x="260575" y="195521"/>
                    <a:pt x="261817" y="189987"/>
                    <a:pt x="261646" y="184405"/>
                  </a:cubicBezTo>
                  <a:cubicBezTo>
                    <a:pt x="261852" y="179337"/>
                    <a:pt x="260678" y="174308"/>
                    <a:pt x="258246" y="169856"/>
                  </a:cubicBezTo>
                  <a:cubicBezTo>
                    <a:pt x="256121" y="166227"/>
                    <a:pt x="253133" y="163178"/>
                    <a:pt x="249546" y="160982"/>
                  </a:cubicBezTo>
                  <a:cubicBezTo>
                    <a:pt x="246016" y="158842"/>
                    <a:pt x="242137" y="157340"/>
                    <a:pt x="238086" y="156545"/>
                  </a:cubicBezTo>
                  <a:cubicBezTo>
                    <a:pt x="234149" y="155737"/>
                    <a:pt x="230142" y="155321"/>
                    <a:pt x="226123" y="155302"/>
                  </a:cubicBezTo>
                  <a:cubicBezTo>
                    <a:pt x="217463" y="155382"/>
                    <a:pt x="208854" y="156637"/>
                    <a:pt x="200532" y="159031"/>
                  </a:cubicBezTo>
                  <a:cubicBezTo>
                    <a:pt x="191860" y="161384"/>
                    <a:pt x="183634" y="165146"/>
                    <a:pt x="176183" y="170167"/>
                  </a:cubicBezTo>
                  <a:lnTo>
                    <a:pt x="176183" y="140890"/>
                  </a:lnTo>
                  <a:cubicBezTo>
                    <a:pt x="183909" y="136796"/>
                    <a:pt x="192157" y="133775"/>
                    <a:pt x="200699" y="131910"/>
                  </a:cubicBezTo>
                  <a:cubicBezTo>
                    <a:pt x="210015" y="129873"/>
                    <a:pt x="219527" y="128870"/>
                    <a:pt x="229063" y="128921"/>
                  </a:cubicBezTo>
                  <a:cubicBezTo>
                    <a:pt x="237581" y="128906"/>
                    <a:pt x="246070" y="129909"/>
                    <a:pt x="254350" y="131910"/>
                  </a:cubicBezTo>
                  <a:cubicBezTo>
                    <a:pt x="262068" y="133716"/>
                    <a:pt x="269424" y="136822"/>
                    <a:pt x="276101" y="141095"/>
                  </a:cubicBezTo>
                  <a:cubicBezTo>
                    <a:pt x="282295" y="145087"/>
                    <a:pt x="287486" y="150452"/>
                    <a:pt x="291270" y="156775"/>
                  </a:cubicBezTo>
                  <a:cubicBezTo>
                    <a:pt x="295181" y="163613"/>
                    <a:pt x="297141" y="171391"/>
                    <a:pt x="296938" y="179265"/>
                  </a:cubicBezTo>
                  <a:cubicBezTo>
                    <a:pt x="297430" y="191643"/>
                    <a:pt x="293191" y="203745"/>
                    <a:pt x="285081" y="213110"/>
                  </a:cubicBezTo>
                  <a:cubicBezTo>
                    <a:pt x="276396" y="222351"/>
                    <a:pt x="265026" y="228630"/>
                    <a:pt x="252578" y="231057"/>
                  </a:cubicBezTo>
                  <a:cubicBezTo>
                    <a:pt x="259319" y="231754"/>
                    <a:pt x="265922" y="233429"/>
                    <a:pt x="272179" y="236029"/>
                  </a:cubicBezTo>
                  <a:cubicBezTo>
                    <a:pt x="278330" y="238539"/>
                    <a:pt x="284016" y="242062"/>
                    <a:pt x="289002" y="246451"/>
                  </a:cubicBezTo>
                  <a:cubicBezTo>
                    <a:pt x="293842" y="250735"/>
                    <a:pt x="297800" y="255921"/>
                    <a:pt x="300654" y="261720"/>
                  </a:cubicBezTo>
                  <a:cubicBezTo>
                    <a:pt x="303586" y="267726"/>
                    <a:pt x="305075" y="274333"/>
                    <a:pt x="305005" y="281016"/>
                  </a:cubicBezTo>
                  <a:cubicBezTo>
                    <a:pt x="305200" y="290367"/>
                    <a:pt x="302951" y="299605"/>
                    <a:pt x="298479" y="307820"/>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3" name="グラフィックス 20" descr="バッジ 4 単色塗りつぶし">
              <a:extLst>
                <a:ext uri="{FF2B5EF4-FFF2-40B4-BE49-F238E27FC236}">
                  <a16:creationId xmlns:a16="http://schemas.microsoft.com/office/drawing/2014/main" id="{56AE61AC-D183-4234-AFCC-03852DFFBB34}"/>
                </a:ext>
              </a:extLst>
            </p:cNvPr>
            <p:cNvSpPr/>
            <p:nvPr/>
          </p:nvSpPr>
          <p:spPr>
            <a:xfrm>
              <a:off x="3295534" y="3052510"/>
              <a:ext cx="65116" cy="95043"/>
            </a:xfrm>
            <a:custGeom>
              <a:avLst/>
              <a:gdLst>
                <a:gd name="connsiteX0" fmla="*/ 28892 w 61903"/>
                <a:gd name="connsiteY0" fmla="*/ 53346 h 90353"/>
                <a:gd name="connsiteX1" fmla="*/ 14654 w 61903"/>
                <a:gd name="connsiteY1" fmla="*/ 72611 h 90353"/>
                <a:gd name="connsiteX2" fmla="*/ 0 w 61903"/>
                <a:gd name="connsiteY2" fmla="*/ 90354 h 90353"/>
                <a:gd name="connsiteX3" fmla="*/ 61903 w 61903"/>
                <a:gd name="connsiteY3" fmla="*/ 90354 h 90353"/>
                <a:gd name="connsiteX4" fmla="*/ 61903 w 61903"/>
                <a:gd name="connsiteY4" fmla="*/ 0 h 90353"/>
                <a:gd name="connsiteX5" fmla="*/ 44161 w 61903"/>
                <a:gd name="connsiteY5" fmla="*/ 30023 h 90353"/>
                <a:gd name="connsiteX6" fmla="*/ 28892 w 61903"/>
                <a:gd name="connsiteY6" fmla="*/ 53346 h 90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03" h="90353">
                  <a:moveTo>
                    <a:pt x="28892" y="53346"/>
                  </a:moveTo>
                  <a:cubicBezTo>
                    <a:pt x="24069" y="60294"/>
                    <a:pt x="19323" y="66715"/>
                    <a:pt x="14654" y="72611"/>
                  </a:cubicBezTo>
                  <a:cubicBezTo>
                    <a:pt x="9985" y="78507"/>
                    <a:pt x="5100" y="84420"/>
                    <a:pt x="0" y="90354"/>
                  </a:cubicBezTo>
                  <a:lnTo>
                    <a:pt x="61903" y="90354"/>
                  </a:lnTo>
                  <a:lnTo>
                    <a:pt x="61903" y="0"/>
                  </a:lnTo>
                  <a:cubicBezTo>
                    <a:pt x="55432" y="11418"/>
                    <a:pt x="49518" y="21426"/>
                    <a:pt x="44161" y="30023"/>
                  </a:cubicBezTo>
                  <a:cubicBezTo>
                    <a:pt x="38804" y="38619"/>
                    <a:pt x="33714" y="46394"/>
                    <a:pt x="28892" y="53346"/>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4" name="グラフィックス 20" descr="バッジ 4 単色塗りつぶし">
              <a:extLst>
                <a:ext uri="{FF2B5EF4-FFF2-40B4-BE49-F238E27FC236}">
                  <a16:creationId xmlns:a16="http://schemas.microsoft.com/office/drawing/2014/main" id="{56AE61AC-D183-4234-AFCC-03852DFFBB34}"/>
                </a:ext>
              </a:extLst>
            </p:cNvPr>
            <p:cNvSpPr/>
            <p:nvPr/>
          </p:nvSpPr>
          <p:spPr>
            <a:xfrm>
              <a:off x="3113396" y="2882130"/>
              <a:ext cx="496561" cy="496561"/>
            </a:xfrm>
            <a:custGeom>
              <a:avLst/>
              <a:gdLst>
                <a:gd name="connsiteX0" fmla="*/ 236035 w 472058"/>
                <a:gd name="connsiteY0" fmla="*/ 0 h 472058"/>
                <a:gd name="connsiteX1" fmla="*/ 0 w 472058"/>
                <a:gd name="connsiteY1" fmla="*/ 236023 h 472058"/>
                <a:gd name="connsiteX2" fmla="*/ 236023 w 472058"/>
                <a:gd name="connsiteY2" fmla="*/ 472058 h 472058"/>
                <a:gd name="connsiteX3" fmla="*/ 472058 w 472058"/>
                <a:gd name="connsiteY3" fmla="*/ 236035 h 472058"/>
                <a:gd name="connsiteX4" fmla="*/ 472058 w 472058"/>
                <a:gd name="connsiteY4" fmla="*/ 236029 h 472058"/>
                <a:gd name="connsiteX5" fmla="*/ 236240 w 472058"/>
                <a:gd name="connsiteY5" fmla="*/ 0 h 472058"/>
                <a:gd name="connsiteX6" fmla="*/ 236035 w 472058"/>
                <a:gd name="connsiteY6" fmla="*/ 0 h 472058"/>
                <a:gd name="connsiteX7" fmla="*/ 308006 w 472058"/>
                <a:gd name="connsiteY7" fmla="*/ 290674 h 472058"/>
                <a:gd name="connsiteX8" fmla="*/ 279736 w 472058"/>
                <a:gd name="connsiteY8" fmla="*/ 290674 h 472058"/>
                <a:gd name="connsiteX9" fmla="*/ 279736 w 472058"/>
                <a:gd name="connsiteY9" fmla="*/ 335040 h 472058"/>
                <a:gd name="connsiteX10" fmla="*/ 244040 w 472058"/>
                <a:gd name="connsiteY10" fmla="*/ 335040 h 472058"/>
                <a:gd name="connsiteX11" fmla="*/ 244040 w 472058"/>
                <a:gd name="connsiteY11" fmla="*/ 290674 h 472058"/>
                <a:gd name="connsiteX12" fmla="*/ 146850 w 472058"/>
                <a:gd name="connsiteY12" fmla="*/ 290674 h 472058"/>
                <a:gd name="connsiteX13" fmla="*/ 146850 w 472058"/>
                <a:gd name="connsiteY13" fmla="*/ 262410 h 472058"/>
                <a:gd name="connsiteX14" fmla="*/ 175120 w 472058"/>
                <a:gd name="connsiteY14" fmla="*/ 229392 h 472058"/>
                <a:gd name="connsiteX15" fmla="*/ 201122 w 472058"/>
                <a:gd name="connsiteY15" fmla="*/ 194211 h 472058"/>
                <a:gd name="connsiteX16" fmla="*/ 223724 w 472058"/>
                <a:gd name="connsiteY16" fmla="*/ 158720 h 472058"/>
                <a:gd name="connsiteX17" fmla="*/ 242181 w 472058"/>
                <a:gd name="connsiteY17" fmla="*/ 124571 h 472058"/>
                <a:gd name="connsiteX18" fmla="*/ 279736 w 472058"/>
                <a:gd name="connsiteY18" fmla="*/ 124571 h 472058"/>
                <a:gd name="connsiteX19" fmla="*/ 279736 w 472058"/>
                <a:gd name="connsiteY19" fmla="*/ 260757 h 472058"/>
                <a:gd name="connsiteX20" fmla="*/ 308006 w 472058"/>
                <a:gd name="connsiteY20" fmla="*/ 260757 h 47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2058" h="472058">
                  <a:moveTo>
                    <a:pt x="236035" y="0"/>
                  </a:moveTo>
                  <a:cubicBezTo>
                    <a:pt x="105680" y="-3"/>
                    <a:pt x="4" y="105667"/>
                    <a:pt x="0" y="236023"/>
                  </a:cubicBezTo>
                  <a:cubicBezTo>
                    <a:pt x="-4" y="366378"/>
                    <a:pt x="105667" y="472054"/>
                    <a:pt x="236023" y="472058"/>
                  </a:cubicBezTo>
                  <a:cubicBezTo>
                    <a:pt x="366378" y="472061"/>
                    <a:pt x="472054" y="366391"/>
                    <a:pt x="472058" y="236035"/>
                  </a:cubicBezTo>
                  <a:cubicBezTo>
                    <a:pt x="472058" y="236033"/>
                    <a:pt x="472058" y="236031"/>
                    <a:pt x="472058" y="236029"/>
                  </a:cubicBezTo>
                  <a:cubicBezTo>
                    <a:pt x="472117" y="105732"/>
                    <a:pt x="366537" y="58"/>
                    <a:pt x="236240" y="0"/>
                  </a:cubicBezTo>
                  <a:cubicBezTo>
                    <a:pt x="236172" y="0"/>
                    <a:pt x="236104" y="0"/>
                    <a:pt x="236035" y="0"/>
                  </a:cubicBezTo>
                  <a:close/>
                  <a:moveTo>
                    <a:pt x="308006" y="290674"/>
                  </a:moveTo>
                  <a:lnTo>
                    <a:pt x="279736" y="290674"/>
                  </a:lnTo>
                  <a:lnTo>
                    <a:pt x="279736" y="335040"/>
                  </a:lnTo>
                  <a:lnTo>
                    <a:pt x="244040" y="335040"/>
                  </a:lnTo>
                  <a:lnTo>
                    <a:pt x="244040" y="290674"/>
                  </a:lnTo>
                  <a:lnTo>
                    <a:pt x="146850" y="290674"/>
                  </a:lnTo>
                  <a:lnTo>
                    <a:pt x="146850" y="262410"/>
                  </a:lnTo>
                  <a:cubicBezTo>
                    <a:pt x="156478" y="251953"/>
                    <a:pt x="165902" y="240947"/>
                    <a:pt x="175120" y="229392"/>
                  </a:cubicBezTo>
                  <a:cubicBezTo>
                    <a:pt x="184338" y="217837"/>
                    <a:pt x="193006" y="206110"/>
                    <a:pt x="201122" y="194211"/>
                  </a:cubicBezTo>
                  <a:cubicBezTo>
                    <a:pt x="209238" y="182312"/>
                    <a:pt x="216772" y="170482"/>
                    <a:pt x="223724" y="158720"/>
                  </a:cubicBezTo>
                  <a:cubicBezTo>
                    <a:pt x="230676" y="146958"/>
                    <a:pt x="236829" y="135575"/>
                    <a:pt x="242181" y="124571"/>
                  </a:cubicBezTo>
                  <a:lnTo>
                    <a:pt x="279736" y="124571"/>
                  </a:lnTo>
                  <a:lnTo>
                    <a:pt x="279736" y="260757"/>
                  </a:lnTo>
                  <a:lnTo>
                    <a:pt x="308006" y="260757"/>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5" name="グラフィックス 18" descr="バッジ 5 単色塗りつぶし">
              <a:extLst>
                <a:ext uri="{FF2B5EF4-FFF2-40B4-BE49-F238E27FC236}">
                  <a16:creationId xmlns:a16="http://schemas.microsoft.com/office/drawing/2014/main" id="{52BE54CC-3F40-4464-99E1-F6A1236A31B0}"/>
                </a:ext>
              </a:extLst>
            </p:cNvPr>
            <p:cNvSpPr/>
            <p:nvPr/>
          </p:nvSpPr>
          <p:spPr>
            <a:xfrm>
              <a:off x="3113366" y="3629077"/>
              <a:ext cx="496547" cy="496547"/>
            </a:xfrm>
            <a:custGeom>
              <a:avLst/>
              <a:gdLst>
                <a:gd name="connsiteX0" fmla="*/ 236023 w 472045"/>
                <a:gd name="connsiteY0" fmla="*/ 0 h 472045"/>
                <a:gd name="connsiteX1" fmla="*/ 0 w 472045"/>
                <a:gd name="connsiteY1" fmla="*/ 236023 h 472045"/>
                <a:gd name="connsiteX2" fmla="*/ 236023 w 472045"/>
                <a:gd name="connsiteY2" fmla="*/ 472046 h 472045"/>
                <a:gd name="connsiteX3" fmla="*/ 472046 w 472045"/>
                <a:gd name="connsiteY3" fmla="*/ 236023 h 472045"/>
                <a:gd name="connsiteX4" fmla="*/ 236247 w 472045"/>
                <a:gd name="connsiteY4" fmla="*/ 0 h 472045"/>
                <a:gd name="connsiteX5" fmla="*/ 236023 w 472045"/>
                <a:gd name="connsiteY5" fmla="*/ 0 h 472045"/>
                <a:gd name="connsiteX6" fmla="*/ 305825 w 472045"/>
                <a:gd name="connsiteY6" fmla="*/ 301052 h 472045"/>
                <a:gd name="connsiteX7" fmla="*/ 286429 w 472045"/>
                <a:gd name="connsiteY7" fmla="*/ 321790 h 472045"/>
                <a:gd name="connsiteX8" fmla="*/ 258681 w 472045"/>
                <a:gd name="connsiteY8" fmla="*/ 333753 h 472045"/>
                <a:gd name="connsiteX9" fmla="*/ 226080 w 472045"/>
                <a:gd name="connsiteY9" fmla="*/ 337569 h 472045"/>
                <a:gd name="connsiteX10" fmla="*/ 175120 w 472045"/>
                <a:gd name="connsiteY10" fmla="*/ 328906 h 472045"/>
                <a:gd name="connsiteX11" fmla="*/ 175120 w 472045"/>
                <a:gd name="connsiteY11" fmla="*/ 297752 h 472045"/>
                <a:gd name="connsiteX12" fmla="*/ 226490 w 472045"/>
                <a:gd name="connsiteY12" fmla="*/ 311381 h 472045"/>
                <a:gd name="connsiteX13" fmla="*/ 247128 w 472045"/>
                <a:gd name="connsiteY13" fmla="*/ 308895 h 472045"/>
                <a:gd name="connsiteX14" fmla="*/ 263522 w 472045"/>
                <a:gd name="connsiteY14" fmla="*/ 301437 h 472045"/>
                <a:gd name="connsiteX15" fmla="*/ 278282 w 472045"/>
                <a:gd name="connsiteY15" fmla="*/ 272136 h 472045"/>
                <a:gd name="connsiteX16" fmla="*/ 273633 w 472045"/>
                <a:gd name="connsiteY16" fmla="*/ 255319 h 472045"/>
                <a:gd name="connsiteX17" fmla="*/ 261254 w 472045"/>
                <a:gd name="connsiteY17" fmla="*/ 243866 h 472045"/>
                <a:gd name="connsiteX18" fmla="*/ 243232 w 472045"/>
                <a:gd name="connsiteY18" fmla="*/ 237266 h 472045"/>
                <a:gd name="connsiteX19" fmla="*/ 221562 w 472045"/>
                <a:gd name="connsiteY19" fmla="*/ 235203 h 472045"/>
                <a:gd name="connsiteX20" fmla="*/ 182975 w 472045"/>
                <a:gd name="connsiteY20" fmla="*/ 237067 h 472045"/>
                <a:gd name="connsiteX21" fmla="*/ 193273 w 472045"/>
                <a:gd name="connsiteY21" fmla="*/ 126901 h 472045"/>
                <a:gd name="connsiteX22" fmla="*/ 302028 w 472045"/>
                <a:gd name="connsiteY22" fmla="*/ 126901 h 472045"/>
                <a:gd name="connsiteX23" fmla="*/ 302028 w 472045"/>
                <a:gd name="connsiteY23" fmla="*/ 154550 h 472045"/>
                <a:gd name="connsiteX24" fmla="*/ 224016 w 472045"/>
                <a:gd name="connsiteY24" fmla="*/ 154550 h 472045"/>
                <a:gd name="connsiteX25" fmla="*/ 218653 w 472045"/>
                <a:gd name="connsiteY25" fmla="*/ 209027 h 472045"/>
                <a:gd name="connsiteX26" fmla="*/ 222780 w 472045"/>
                <a:gd name="connsiteY26" fmla="*/ 208716 h 472045"/>
                <a:gd name="connsiteX27" fmla="*/ 224936 w 472045"/>
                <a:gd name="connsiteY27" fmla="*/ 208511 h 472045"/>
                <a:gd name="connsiteX28" fmla="*/ 226906 w 472045"/>
                <a:gd name="connsiteY28" fmla="*/ 208405 h 472045"/>
                <a:gd name="connsiteX29" fmla="*/ 230411 w 472045"/>
                <a:gd name="connsiteY29" fmla="*/ 208405 h 472045"/>
                <a:gd name="connsiteX30" fmla="*/ 261776 w 472045"/>
                <a:gd name="connsiteY30" fmla="*/ 211811 h 472045"/>
                <a:gd name="connsiteX31" fmla="*/ 288188 w 472045"/>
                <a:gd name="connsiteY31" fmla="*/ 222643 h 472045"/>
                <a:gd name="connsiteX32" fmla="*/ 306378 w 472045"/>
                <a:gd name="connsiteY32" fmla="*/ 241939 h 472045"/>
                <a:gd name="connsiteX33" fmla="*/ 313214 w 472045"/>
                <a:gd name="connsiteY33" fmla="*/ 270725 h 472045"/>
                <a:gd name="connsiteX34" fmla="*/ 305825 w 472045"/>
                <a:gd name="connsiteY34" fmla="*/ 301052 h 4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2045" h="472045">
                  <a:moveTo>
                    <a:pt x="236023" y="0"/>
                  </a:moveTo>
                  <a:cubicBezTo>
                    <a:pt x="105671" y="0"/>
                    <a:pt x="0" y="105671"/>
                    <a:pt x="0" y="236023"/>
                  </a:cubicBezTo>
                  <a:cubicBezTo>
                    <a:pt x="0" y="366375"/>
                    <a:pt x="105671" y="472046"/>
                    <a:pt x="236023" y="472046"/>
                  </a:cubicBezTo>
                  <a:cubicBezTo>
                    <a:pt x="366375" y="472046"/>
                    <a:pt x="472046" y="366375"/>
                    <a:pt x="472046" y="236023"/>
                  </a:cubicBezTo>
                  <a:cubicBezTo>
                    <a:pt x="472107" y="105733"/>
                    <a:pt x="366537" y="62"/>
                    <a:pt x="236247" y="0"/>
                  </a:cubicBezTo>
                  <a:cubicBezTo>
                    <a:pt x="236172" y="0"/>
                    <a:pt x="236097" y="0"/>
                    <a:pt x="236023" y="0"/>
                  </a:cubicBezTo>
                  <a:close/>
                  <a:moveTo>
                    <a:pt x="305825" y="301052"/>
                  </a:moveTo>
                  <a:cubicBezTo>
                    <a:pt x="301028" y="309355"/>
                    <a:pt x="294394" y="316450"/>
                    <a:pt x="286429" y="321790"/>
                  </a:cubicBezTo>
                  <a:cubicBezTo>
                    <a:pt x="277969" y="327405"/>
                    <a:pt x="268572" y="331457"/>
                    <a:pt x="258681" y="333753"/>
                  </a:cubicBezTo>
                  <a:cubicBezTo>
                    <a:pt x="248006" y="336323"/>
                    <a:pt x="237060" y="337605"/>
                    <a:pt x="226080" y="337569"/>
                  </a:cubicBezTo>
                  <a:cubicBezTo>
                    <a:pt x="203384" y="337569"/>
                    <a:pt x="186398" y="334681"/>
                    <a:pt x="175120" y="328906"/>
                  </a:cubicBezTo>
                  <a:lnTo>
                    <a:pt x="175120" y="297752"/>
                  </a:lnTo>
                  <a:cubicBezTo>
                    <a:pt x="190834" y="306519"/>
                    <a:pt x="208496" y="311205"/>
                    <a:pt x="226490" y="311381"/>
                  </a:cubicBezTo>
                  <a:cubicBezTo>
                    <a:pt x="233447" y="311436"/>
                    <a:pt x="240383" y="310601"/>
                    <a:pt x="247128" y="308895"/>
                  </a:cubicBezTo>
                  <a:cubicBezTo>
                    <a:pt x="253005" y="307439"/>
                    <a:pt x="258563" y="304911"/>
                    <a:pt x="263522" y="301437"/>
                  </a:cubicBezTo>
                  <a:cubicBezTo>
                    <a:pt x="273079" y="294793"/>
                    <a:pt x="278631" y="283770"/>
                    <a:pt x="278282" y="272136"/>
                  </a:cubicBezTo>
                  <a:cubicBezTo>
                    <a:pt x="278465" y="266190"/>
                    <a:pt x="276844" y="260327"/>
                    <a:pt x="273633" y="255319"/>
                  </a:cubicBezTo>
                  <a:cubicBezTo>
                    <a:pt x="270429" y="250612"/>
                    <a:pt x="266195" y="246696"/>
                    <a:pt x="261254" y="243866"/>
                  </a:cubicBezTo>
                  <a:cubicBezTo>
                    <a:pt x="255656" y="240678"/>
                    <a:pt x="249565" y="238447"/>
                    <a:pt x="243232" y="237266"/>
                  </a:cubicBezTo>
                  <a:cubicBezTo>
                    <a:pt x="236094" y="235867"/>
                    <a:pt x="228835" y="235176"/>
                    <a:pt x="221562" y="235203"/>
                  </a:cubicBezTo>
                  <a:cubicBezTo>
                    <a:pt x="214552" y="235203"/>
                    <a:pt x="201689" y="235824"/>
                    <a:pt x="182975" y="237067"/>
                  </a:cubicBezTo>
                  <a:lnTo>
                    <a:pt x="193273" y="126901"/>
                  </a:lnTo>
                  <a:lnTo>
                    <a:pt x="302028" y="126901"/>
                  </a:lnTo>
                  <a:lnTo>
                    <a:pt x="302028" y="154550"/>
                  </a:lnTo>
                  <a:lnTo>
                    <a:pt x="224016" y="154550"/>
                  </a:lnTo>
                  <a:lnTo>
                    <a:pt x="218653" y="209027"/>
                  </a:lnTo>
                  <a:cubicBezTo>
                    <a:pt x="220567" y="208890"/>
                    <a:pt x="221953" y="208784"/>
                    <a:pt x="222780" y="208716"/>
                  </a:cubicBezTo>
                  <a:cubicBezTo>
                    <a:pt x="223606" y="208648"/>
                    <a:pt x="224321" y="208579"/>
                    <a:pt x="224936" y="208511"/>
                  </a:cubicBezTo>
                  <a:cubicBezTo>
                    <a:pt x="225590" y="208440"/>
                    <a:pt x="226248" y="208405"/>
                    <a:pt x="226906" y="208405"/>
                  </a:cubicBezTo>
                  <a:lnTo>
                    <a:pt x="230411" y="208405"/>
                  </a:lnTo>
                  <a:cubicBezTo>
                    <a:pt x="240960" y="208372"/>
                    <a:pt x="251480" y="209515"/>
                    <a:pt x="261776" y="211811"/>
                  </a:cubicBezTo>
                  <a:cubicBezTo>
                    <a:pt x="271158" y="213810"/>
                    <a:pt x="280104" y="217479"/>
                    <a:pt x="288188" y="222643"/>
                  </a:cubicBezTo>
                  <a:cubicBezTo>
                    <a:pt x="295704" y="227531"/>
                    <a:pt x="301942" y="234147"/>
                    <a:pt x="306378" y="241939"/>
                  </a:cubicBezTo>
                  <a:cubicBezTo>
                    <a:pt x="311151" y="250765"/>
                    <a:pt x="313509" y="260695"/>
                    <a:pt x="313214" y="270725"/>
                  </a:cubicBezTo>
                  <a:cubicBezTo>
                    <a:pt x="313500" y="281312"/>
                    <a:pt x="310949" y="291783"/>
                    <a:pt x="305825" y="301052"/>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grpSp>
      <p:sp>
        <p:nvSpPr>
          <p:cNvPr id="39" name="正方形/長方形 38">
            <a:extLst>
              <a:ext uri="{FF2B5EF4-FFF2-40B4-BE49-F238E27FC236}">
                <a16:creationId xmlns:a16="http://schemas.microsoft.com/office/drawing/2014/main" id="{EB0210CD-FDE3-4550-B4A0-6FB562DE1EAD}"/>
              </a:ext>
            </a:extLst>
          </p:cNvPr>
          <p:cNvSpPr/>
          <p:nvPr/>
        </p:nvSpPr>
        <p:spPr>
          <a:xfrm>
            <a:off x="0" y="0"/>
            <a:ext cx="5043624" cy="6858000"/>
          </a:xfrm>
          <a:prstGeom prst="rect">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545E219-158F-4441-8E20-A5889AF461A7}"/>
              </a:ext>
            </a:extLst>
          </p:cNvPr>
          <p:cNvSpPr>
            <a:spLocks noGrp="1"/>
          </p:cNvSpPr>
          <p:nvPr>
            <p:ph type="ctrTitle"/>
          </p:nvPr>
        </p:nvSpPr>
        <p:spPr>
          <a:xfrm>
            <a:off x="853441" y="3057609"/>
            <a:ext cx="3891280" cy="978592"/>
          </a:xfrm>
        </p:spPr>
        <p:txBody>
          <a:bodyPr vert="horz" lIns="91440" tIns="45720" rIns="91440" bIns="45720" rtlCol="0" anchor="ctr">
            <a:normAutofit/>
          </a:bodyPr>
          <a:lstStyle/>
          <a:p>
            <a:pPr algn="l"/>
            <a:r>
              <a:rPr lang="en-US" altLang="ja-JP" sz="4800" b="1" spc="600">
                <a:solidFill>
                  <a:schemeClr val="bg1"/>
                </a:solidFill>
                <a:latin typeface="メイリオ" panose="020B0604030504040204" pitchFamily="50" charset="-128"/>
                <a:ea typeface="メイリオ" panose="020B0604030504040204" pitchFamily="50" charset="-128"/>
              </a:rPr>
              <a:t>KIYOMI</a:t>
            </a:r>
            <a:endParaRPr kumimoji="1" lang="en-US" altLang="ja-JP" sz="4800" b="1" spc="600" dirty="0">
              <a:solidFill>
                <a:schemeClr val="bg1"/>
              </a:solidFill>
              <a:latin typeface="メイリオ" panose="020B0604030504040204" pitchFamily="50" charset="-128"/>
              <a:ea typeface="メイリオ" panose="020B0604030504040204" pitchFamily="50" charset="-128"/>
            </a:endParaRPr>
          </a:p>
        </p:txBody>
      </p:sp>
      <p:sp>
        <p:nvSpPr>
          <p:cNvPr id="41" name="テキスト ボックス 40">
            <a:extLst>
              <a:ext uri="{FF2B5EF4-FFF2-40B4-BE49-F238E27FC236}">
                <a16:creationId xmlns:a16="http://schemas.microsoft.com/office/drawing/2014/main" id="{3C1ECFE9-7230-4D57-8BEC-B426EDDA28AC}"/>
              </a:ext>
            </a:extLst>
          </p:cNvPr>
          <p:cNvSpPr txBox="1"/>
          <p:nvPr/>
        </p:nvSpPr>
        <p:spPr>
          <a:xfrm>
            <a:off x="7919903" y="776000"/>
            <a:ext cx="1879600" cy="461665"/>
          </a:xfrm>
          <a:prstGeom prst="rect">
            <a:avLst/>
          </a:prstGeom>
          <a:noFill/>
        </p:spPr>
        <p:txBody>
          <a:bodyPr wrap="square" rtlCol="0">
            <a:spAutoFit/>
          </a:bodyPr>
          <a:lstStyle/>
          <a:p>
            <a:r>
              <a:rPr lang="en-US" altLang="ja-JP" sz="2400" spc="600" dirty="0"/>
              <a:t>-</a:t>
            </a:r>
            <a:r>
              <a:rPr lang="ja-JP" altLang="en-US" sz="2400" spc="600" dirty="0"/>
              <a:t>目次</a:t>
            </a:r>
            <a:r>
              <a:rPr lang="en-US" altLang="ja-JP" sz="2400" spc="600" dirty="0"/>
              <a:t>-</a:t>
            </a:r>
            <a:endParaRPr kumimoji="1" lang="ja-JP" altLang="en-US" sz="2400" spc="600" dirty="0"/>
          </a:p>
        </p:txBody>
      </p:sp>
    </p:spTree>
    <p:extLst>
      <p:ext uri="{BB962C8B-B14F-4D97-AF65-F5344CB8AC3E}">
        <p14:creationId xmlns:p14="http://schemas.microsoft.com/office/powerpoint/2010/main" val="2311068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C3E556A-7D27-4E79-8233-A9EBC0F97266}"/>
              </a:ext>
            </a:extLst>
          </p:cNvPr>
          <p:cNvSpPr/>
          <p:nvPr/>
        </p:nvSpPr>
        <p:spPr>
          <a:xfrm>
            <a:off x="0" y="-2412"/>
            <a:ext cx="3515360" cy="784732"/>
          </a:xfrm>
          <a:prstGeom prst="rect">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5C4A874-3EE6-4EF3-BB65-63A5FF75FA51}"/>
              </a:ext>
            </a:extLst>
          </p:cNvPr>
          <p:cNvSpPr txBox="1"/>
          <p:nvPr/>
        </p:nvSpPr>
        <p:spPr>
          <a:xfrm>
            <a:off x="582700" y="178789"/>
            <a:ext cx="3832716" cy="461665"/>
          </a:xfrm>
          <a:prstGeom prst="rect">
            <a:avLst/>
          </a:prstGeom>
          <a:noFill/>
        </p:spPr>
        <p:txBody>
          <a:bodyPr wrap="square" rtlCol="0">
            <a:spAutoFit/>
          </a:bodyPr>
          <a:lstStyle/>
          <a:p>
            <a:r>
              <a:rPr lang="ja-JP" altLang="en-US" sz="2400" b="1" dirty="0">
                <a:solidFill>
                  <a:schemeClr val="bg1"/>
                </a:solidFill>
              </a:rPr>
              <a:t>個人の成長</a:t>
            </a:r>
            <a:endParaRPr kumimoji="1" lang="en-US" altLang="ja-JP" sz="2400" b="1" dirty="0">
              <a:solidFill>
                <a:schemeClr val="bg1"/>
              </a:solidFill>
            </a:endParaRPr>
          </a:p>
        </p:txBody>
      </p:sp>
      <p:sp>
        <p:nvSpPr>
          <p:cNvPr id="3" name="正方形/長方形 2">
            <a:extLst>
              <a:ext uri="{FF2B5EF4-FFF2-40B4-BE49-F238E27FC236}">
                <a16:creationId xmlns:a16="http://schemas.microsoft.com/office/drawing/2014/main" id="{64F1B8D6-8F13-4E6A-AFFE-09EE55225F94}"/>
              </a:ext>
            </a:extLst>
          </p:cNvPr>
          <p:cNvSpPr/>
          <p:nvPr/>
        </p:nvSpPr>
        <p:spPr>
          <a:xfrm>
            <a:off x="2258588" y="997505"/>
            <a:ext cx="1620685" cy="6682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B76622D4-858E-4063-934E-68400301F132}"/>
              </a:ext>
            </a:extLst>
          </p:cNvPr>
          <p:cNvSpPr/>
          <p:nvPr/>
        </p:nvSpPr>
        <p:spPr>
          <a:xfrm>
            <a:off x="7525110" y="962350"/>
            <a:ext cx="4085912" cy="14933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ja-JP" altLang="en-US" sz="2400" u="sng" spc="300" dirty="0"/>
              <a:t>☚</a:t>
            </a:r>
            <a:r>
              <a:rPr lang="ja-JP" altLang="en-US" sz="2800" b="1" u="sng" spc="300" dirty="0"/>
              <a:t>画面構成とデザイン</a:t>
            </a:r>
            <a:endParaRPr lang="en-US" altLang="ja-JP" sz="2800" b="1" u="sng" spc="300" dirty="0"/>
          </a:p>
        </p:txBody>
      </p:sp>
      <p:sp>
        <p:nvSpPr>
          <p:cNvPr id="19" name="グラフィックス 20" descr="バッジ 4 単色塗りつぶし">
            <a:extLst>
              <a:ext uri="{FF2B5EF4-FFF2-40B4-BE49-F238E27FC236}">
                <a16:creationId xmlns:a16="http://schemas.microsoft.com/office/drawing/2014/main" id="{3407314B-4922-45B5-8CAD-1D4D3EEE067F}"/>
              </a:ext>
            </a:extLst>
          </p:cNvPr>
          <p:cNvSpPr/>
          <p:nvPr/>
        </p:nvSpPr>
        <p:spPr>
          <a:xfrm>
            <a:off x="251682" y="227612"/>
            <a:ext cx="331018" cy="331018"/>
          </a:xfrm>
          <a:custGeom>
            <a:avLst/>
            <a:gdLst>
              <a:gd name="connsiteX0" fmla="*/ 236035 w 472058"/>
              <a:gd name="connsiteY0" fmla="*/ 0 h 472058"/>
              <a:gd name="connsiteX1" fmla="*/ 0 w 472058"/>
              <a:gd name="connsiteY1" fmla="*/ 236023 h 472058"/>
              <a:gd name="connsiteX2" fmla="*/ 236023 w 472058"/>
              <a:gd name="connsiteY2" fmla="*/ 472058 h 472058"/>
              <a:gd name="connsiteX3" fmla="*/ 472058 w 472058"/>
              <a:gd name="connsiteY3" fmla="*/ 236035 h 472058"/>
              <a:gd name="connsiteX4" fmla="*/ 472058 w 472058"/>
              <a:gd name="connsiteY4" fmla="*/ 236029 h 472058"/>
              <a:gd name="connsiteX5" fmla="*/ 236240 w 472058"/>
              <a:gd name="connsiteY5" fmla="*/ 0 h 472058"/>
              <a:gd name="connsiteX6" fmla="*/ 236035 w 472058"/>
              <a:gd name="connsiteY6" fmla="*/ 0 h 472058"/>
              <a:gd name="connsiteX7" fmla="*/ 308006 w 472058"/>
              <a:gd name="connsiteY7" fmla="*/ 290674 h 472058"/>
              <a:gd name="connsiteX8" fmla="*/ 279736 w 472058"/>
              <a:gd name="connsiteY8" fmla="*/ 290674 h 472058"/>
              <a:gd name="connsiteX9" fmla="*/ 279736 w 472058"/>
              <a:gd name="connsiteY9" fmla="*/ 335040 h 472058"/>
              <a:gd name="connsiteX10" fmla="*/ 244040 w 472058"/>
              <a:gd name="connsiteY10" fmla="*/ 335040 h 472058"/>
              <a:gd name="connsiteX11" fmla="*/ 244040 w 472058"/>
              <a:gd name="connsiteY11" fmla="*/ 290674 h 472058"/>
              <a:gd name="connsiteX12" fmla="*/ 146850 w 472058"/>
              <a:gd name="connsiteY12" fmla="*/ 290674 h 472058"/>
              <a:gd name="connsiteX13" fmla="*/ 146850 w 472058"/>
              <a:gd name="connsiteY13" fmla="*/ 262410 h 472058"/>
              <a:gd name="connsiteX14" fmla="*/ 175120 w 472058"/>
              <a:gd name="connsiteY14" fmla="*/ 229392 h 472058"/>
              <a:gd name="connsiteX15" fmla="*/ 201122 w 472058"/>
              <a:gd name="connsiteY15" fmla="*/ 194211 h 472058"/>
              <a:gd name="connsiteX16" fmla="*/ 223724 w 472058"/>
              <a:gd name="connsiteY16" fmla="*/ 158720 h 472058"/>
              <a:gd name="connsiteX17" fmla="*/ 242181 w 472058"/>
              <a:gd name="connsiteY17" fmla="*/ 124571 h 472058"/>
              <a:gd name="connsiteX18" fmla="*/ 279736 w 472058"/>
              <a:gd name="connsiteY18" fmla="*/ 124571 h 472058"/>
              <a:gd name="connsiteX19" fmla="*/ 279736 w 472058"/>
              <a:gd name="connsiteY19" fmla="*/ 260757 h 472058"/>
              <a:gd name="connsiteX20" fmla="*/ 308006 w 472058"/>
              <a:gd name="connsiteY20" fmla="*/ 260757 h 47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2058" h="472058">
                <a:moveTo>
                  <a:pt x="236035" y="0"/>
                </a:moveTo>
                <a:cubicBezTo>
                  <a:pt x="105680" y="-3"/>
                  <a:pt x="4" y="105667"/>
                  <a:pt x="0" y="236023"/>
                </a:cubicBezTo>
                <a:cubicBezTo>
                  <a:pt x="-4" y="366378"/>
                  <a:pt x="105667" y="472054"/>
                  <a:pt x="236023" y="472058"/>
                </a:cubicBezTo>
                <a:cubicBezTo>
                  <a:pt x="366378" y="472061"/>
                  <a:pt x="472054" y="366391"/>
                  <a:pt x="472058" y="236035"/>
                </a:cubicBezTo>
                <a:cubicBezTo>
                  <a:pt x="472058" y="236033"/>
                  <a:pt x="472058" y="236031"/>
                  <a:pt x="472058" y="236029"/>
                </a:cubicBezTo>
                <a:cubicBezTo>
                  <a:pt x="472117" y="105732"/>
                  <a:pt x="366537" y="58"/>
                  <a:pt x="236240" y="0"/>
                </a:cubicBezTo>
                <a:cubicBezTo>
                  <a:pt x="236172" y="0"/>
                  <a:pt x="236104" y="0"/>
                  <a:pt x="236035" y="0"/>
                </a:cubicBezTo>
                <a:close/>
                <a:moveTo>
                  <a:pt x="308006" y="290674"/>
                </a:moveTo>
                <a:lnTo>
                  <a:pt x="279736" y="290674"/>
                </a:lnTo>
                <a:lnTo>
                  <a:pt x="279736" y="335040"/>
                </a:lnTo>
                <a:lnTo>
                  <a:pt x="244040" y="335040"/>
                </a:lnTo>
                <a:lnTo>
                  <a:pt x="244040" y="290674"/>
                </a:lnTo>
                <a:lnTo>
                  <a:pt x="146850" y="290674"/>
                </a:lnTo>
                <a:lnTo>
                  <a:pt x="146850" y="262410"/>
                </a:lnTo>
                <a:cubicBezTo>
                  <a:pt x="156478" y="251953"/>
                  <a:pt x="165902" y="240947"/>
                  <a:pt x="175120" y="229392"/>
                </a:cubicBezTo>
                <a:cubicBezTo>
                  <a:pt x="184338" y="217837"/>
                  <a:pt x="193006" y="206110"/>
                  <a:pt x="201122" y="194211"/>
                </a:cubicBezTo>
                <a:cubicBezTo>
                  <a:pt x="209238" y="182312"/>
                  <a:pt x="216772" y="170482"/>
                  <a:pt x="223724" y="158720"/>
                </a:cubicBezTo>
                <a:cubicBezTo>
                  <a:pt x="230676" y="146958"/>
                  <a:pt x="236829" y="135575"/>
                  <a:pt x="242181" y="124571"/>
                </a:cubicBezTo>
                <a:lnTo>
                  <a:pt x="279736" y="124571"/>
                </a:lnTo>
                <a:lnTo>
                  <a:pt x="279736" y="260757"/>
                </a:lnTo>
                <a:lnTo>
                  <a:pt x="308006" y="260757"/>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pic>
        <p:nvPicPr>
          <p:cNvPr id="12" name="グラフィックス 11" descr="女性のプロフィール 枠線">
            <a:extLst>
              <a:ext uri="{FF2B5EF4-FFF2-40B4-BE49-F238E27FC236}">
                <a16:creationId xmlns:a16="http://schemas.microsoft.com/office/drawing/2014/main" id="{E4021554-3098-438D-824A-CE9ABB502E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617" y="4080253"/>
            <a:ext cx="2542769" cy="2542769"/>
          </a:xfrm>
          <a:prstGeom prst="rect">
            <a:avLst/>
          </a:prstGeom>
        </p:spPr>
      </p:pic>
      <p:pic>
        <p:nvPicPr>
          <p:cNvPr id="14" name="図 13">
            <a:extLst>
              <a:ext uri="{FF2B5EF4-FFF2-40B4-BE49-F238E27FC236}">
                <a16:creationId xmlns:a16="http://schemas.microsoft.com/office/drawing/2014/main" id="{82A9ABBE-BAC6-45B0-89B3-80C1A2AA6AFA}"/>
              </a:ext>
            </a:extLst>
          </p:cNvPr>
          <p:cNvPicPr>
            <a:picLocks noChangeAspect="1"/>
          </p:cNvPicPr>
          <p:nvPr/>
        </p:nvPicPr>
        <p:blipFill>
          <a:blip r:embed="rId4"/>
          <a:stretch>
            <a:fillRect/>
          </a:stretch>
        </p:blipFill>
        <p:spPr>
          <a:xfrm>
            <a:off x="856302" y="1106976"/>
            <a:ext cx="5906947" cy="2856411"/>
          </a:xfrm>
          <a:prstGeom prst="rect">
            <a:avLst/>
          </a:prstGeom>
          <a:ln>
            <a:noFill/>
          </a:ln>
          <a:effectLst>
            <a:outerShdw blurRad="292100" dist="139700" dir="2700000" algn="tl" rotWithShape="0">
              <a:srgbClr val="333333">
                <a:alpha val="65000"/>
              </a:srgbClr>
            </a:outerShdw>
          </a:effectLst>
        </p:spPr>
      </p:pic>
      <p:sp>
        <p:nvSpPr>
          <p:cNvPr id="34" name="正方形/長方形 33">
            <a:extLst>
              <a:ext uri="{FF2B5EF4-FFF2-40B4-BE49-F238E27FC236}">
                <a16:creationId xmlns:a16="http://schemas.microsoft.com/office/drawing/2014/main" id="{8F4D4549-1543-4963-87E1-C9C0ABA45881}"/>
              </a:ext>
            </a:extLst>
          </p:cNvPr>
          <p:cNvSpPr/>
          <p:nvPr/>
        </p:nvSpPr>
        <p:spPr>
          <a:xfrm>
            <a:off x="2741004" y="4733800"/>
            <a:ext cx="1483755" cy="46166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リーダー</a:t>
            </a:r>
          </a:p>
        </p:txBody>
      </p:sp>
      <p:sp>
        <p:nvSpPr>
          <p:cNvPr id="35" name="テキスト ボックス 34">
            <a:extLst>
              <a:ext uri="{FF2B5EF4-FFF2-40B4-BE49-F238E27FC236}">
                <a16:creationId xmlns:a16="http://schemas.microsoft.com/office/drawing/2014/main" id="{F161B585-A4AF-48F0-BD1E-E4703045F202}"/>
              </a:ext>
            </a:extLst>
          </p:cNvPr>
          <p:cNvSpPr txBox="1"/>
          <p:nvPr/>
        </p:nvSpPr>
        <p:spPr>
          <a:xfrm>
            <a:off x="2712007" y="5265050"/>
            <a:ext cx="3801540" cy="830997"/>
          </a:xfrm>
          <a:prstGeom prst="rect">
            <a:avLst/>
          </a:prstGeom>
          <a:noFill/>
        </p:spPr>
        <p:txBody>
          <a:bodyPr wrap="square" rtlCol="0">
            <a:spAutoFit/>
          </a:bodyPr>
          <a:lstStyle/>
          <a:p>
            <a:r>
              <a:rPr kumimoji="1" lang="ja-JP" altLang="en-US" sz="4800" dirty="0">
                <a:latin typeface="Meiryo UI" panose="020B0604030504040204" pitchFamily="50" charset="-128"/>
                <a:ea typeface="Meiryo UI" panose="020B0604030504040204" pitchFamily="50" charset="-128"/>
              </a:rPr>
              <a:t>市川　梨沙</a:t>
            </a:r>
          </a:p>
        </p:txBody>
      </p:sp>
      <p:sp>
        <p:nvSpPr>
          <p:cNvPr id="36" name="コンテンツ プレースホルダー 2">
            <a:extLst>
              <a:ext uri="{FF2B5EF4-FFF2-40B4-BE49-F238E27FC236}">
                <a16:creationId xmlns:a16="http://schemas.microsoft.com/office/drawing/2014/main" id="{F4DF4473-1338-46CB-A642-FBD79E5CE907}"/>
              </a:ext>
            </a:extLst>
          </p:cNvPr>
          <p:cNvSpPr>
            <a:spLocks noGrp="1"/>
          </p:cNvSpPr>
          <p:nvPr>
            <p:ph idx="1"/>
          </p:nvPr>
        </p:nvSpPr>
        <p:spPr>
          <a:xfrm>
            <a:off x="3795204" y="227612"/>
            <a:ext cx="5545762" cy="388431"/>
          </a:xfrm>
        </p:spPr>
        <p:txBody>
          <a:bodyPr>
            <a:noAutofit/>
          </a:bodyPr>
          <a:lstStyle/>
          <a:p>
            <a:pPr marL="0" indent="0">
              <a:buNone/>
            </a:pPr>
            <a:r>
              <a:rPr lang="ja-JP" altLang="en-US" sz="2000" b="1" spc="300" dirty="0">
                <a:solidFill>
                  <a:schemeClr val="bg2">
                    <a:lumMod val="25000"/>
                  </a:schemeClr>
                </a:solidFill>
                <a:latin typeface="Meiryo UI" panose="020B0604030504040204" pitchFamily="50" charset="-128"/>
                <a:ea typeface="Meiryo UI" panose="020B0604030504040204" pitchFamily="50" charset="-128"/>
              </a:rPr>
              <a:t>プロダクトの</a:t>
            </a:r>
            <a:r>
              <a:rPr lang="ja-JP" altLang="en-US" sz="2000" b="1" spc="300" dirty="0">
                <a:solidFill>
                  <a:schemeClr val="bg2">
                    <a:lumMod val="25000"/>
                  </a:schemeClr>
                </a:solidFill>
                <a:highlight>
                  <a:srgbClr val="FFFF00"/>
                </a:highlight>
                <a:latin typeface="Meiryo UI" panose="020B0604030504040204" pitchFamily="50" charset="-128"/>
                <a:ea typeface="Meiryo UI" panose="020B0604030504040204" pitchFamily="50" charset="-128"/>
              </a:rPr>
              <a:t>担当箇所</a:t>
            </a:r>
            <a:r>
              <a:rPr lang="ja-JP" altLang="en-US" sz="2000" b="1" spc="300" dirty="0">
                <a:solidFill>
                  <a:schemeClr val="bg2">
                    <a:lumMod val="25000"/>
                  </a:schemeClr>
                </a:solidFill>
                <a:latin typeface="Meiryo UI" panose="020B0604030504040204" pitchFamily="50" charset="-128"/>
                <a:ea typeface="Meiryo UI" panose="020B0604030504040204" pitchFamily="50" charset="-128"/>
              </a:rPr>
              <a:t>と</a:t>
            </a:r>
            <a:r>
              <a:rPr lang="ja-JP" altLang="en-US" sz="2000" b="1" spc="300" dirty="0">
                <a:solidFill>
                  <a:schemeClr val="bg2">
                    <a:lumMod val="25000"/>
                  </a:schemeClr>
                </a:solidFill>
                <a:highlight>
                  <a:srgbClr val="FFFF00"/>
                </a:highlight>
                <a:latin typeface="Meiryo UI" panose="020B0604030504040204" pitchFamily="50" charset="-128"/>
                <a:ea typeface="Meiryo UI" panose="020B0604030504040204" pitchFamily="50" charset="-128"/>
              </a:rPr>
              <a:t>課題</a:t>
            </a:r>
            <a:endParaRPr kumimoji="1" lang="en-US" altLang="ja-JP" sz="2000" b="1" spc="300" dirty="0">
              <a:solidFill>
                <a:schemeClr val="bg2">
                  <a:lumMod val="25000"/>
                </a:schemeClr>
              </a:solidFill>
              <a:highlight>
                <a:srgbClr val="FFFF00"/>
              </a:highlight>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AC3D8E69-9A08-4058-BC7B-F5D47D4F132A}"/>
              </a:ext>
            </a:extLst>
          </p:cNvPr>
          <p:cNvSpPr txBox="1"/>
          <p:nvPr/>
        </p:nvSpPr>
        <p:spPr>
          <a:xfrm>
            <a:off x="7558268" y="5770545"/>
            <a:ext cx="4741415" cy="954107"/>
          </a:xfrm>
          <a:prstGeom prst="rect">
            <a:avLst/>
          </a:prstGeom>
          <a:noFill/>
        </p:spPr>
        <p:txBody>
          <a:bodyPr wrap="square" rtlCol="0">
            <a:spAutoFit/>
          </a:bodyPr>
          <a:lstStyle/>
          <a:p>
            <a:r>
              <a:rPr kumimoji="1" lang="ja-JP" altLang="en-US" sz="1400" dirty="0">
                <a:solidFill>
                  <a:schemeClr val="accent2"/>
                </a:solidFill>
              </a:rPr>
              <a:t>ーメンバーよりー</a:t>
            </a:r>
            <a:endParaRPr kumimoji="1" lang="en-US" altLang="ja-JP" sz="1400" dirty="0">
              <a:solidFill>
                <a:schemeClr val="accent2"/>
              </a:solidFill>
            </a:endParaRPr>
          </a:p>
          <a:p>
            <a:r>
              <a:rPr lang="ja-JP" altLang="en-US" sz="1400" i="0" dirty="0">
                <a:solidFill>
                  <a:schemeClr val="accent2"/>
                </a:solidFill>
                <a:effectLst/>
                <a:latin typeface="Meiryo UI" panose="020B0604030504040204" pitchFamily="50" charset="-128"/>
                <a:ea typeface="Meiryo UI" panose="020B0604030504040204" pitchFamily="50" charset="-128"/>
              </a:rPr>
              <a:t>重要な選択の場面で決断ができ、とても頼もしい人！</a:t>
            </a:r>
            <a:endParaRPr kumimoji="1" lang="ja-JP" altLang="en-US" sz="1400" dirty="0">
              <a:solidFill>
                <a:schemeClr val="accent2"/>
              </a:solidFill>
              <a:latin typeface="Meiryo UI" panose="020B0604030504040204" pitchFamily="50" charset="-128"/>
              <a:ea typeface="Meiryo UI" panose="020B0604030504040204" pitchFamily="50" charset="-128"/>
            </a:endParaRPr>
          </a:p>
          <a:p>
            <a:r>
              <a:rPr lang="en-US" altLang="ja-JP" sz="1400" i="0" dirty="0" err="1">
                <a:solidFill>
                  <a:schemeClr val="accent2"/>
                </a:solidFill>
                <a:effectLst/>
                <a:latin typeface="Meiryo UI" panose="020B0604030504040204" pitchFamily="50" charset="-128"/>
                <a:ea typeface="Meiryo UI" panose="020B0604030504040204" pitchFamily="50" charset="-128"/>
              </a:rPr>
              <a:t>チームの雰囲気を明るくしてくれる</a:t>
            </a:r>
            <a:r>
              <a:rPr lang="ja-JP" altLang="en-US" sz="1400" i="0" dirty="0">
                <a:solidFill>
                  <a:schemeClr val="accent2"/>
                </a:solidFill>
                <a:effectLst/>
                <a:latin typeface="Meiryo UI" panose="020B0604030504040204" pitchFamily="50" charset="-128"/>
                <a:ea typeface="Meiryo UI" panose="020B0604030504040204" pitchFamily="50" charset="-128"/>
              </a:rPr>
              <a:t>、</a:t>
            </a:r>
            <a:r>
              <a:rPr lang="en-US" altLang="ja-JP" sz="1400" i="0" dirty="0" err="1">
                <a:solidFill>
                  <a:schemeClr val="accent2"/>
                </a:solidFill>
                <a:effectLst/>
                <a:latin typeface="Meiryo UI" panose="020B0604030504040204" pitchFamily="50" charset="-128"/>
                <a:ea typeface="Meiryo UI" panose="020B0604030504040204" pitchFamily="50" charset="-128"/>
              </a:rPr>
              <a:t>ムードメーカ―的な存在</a:t>
            </a:r>
            <a:r>
              <a:rPr lang="ja-JP" altLang="en-US" sz="1400" i="0" dirty="0">
                <a:solidFill>
                  <a:schemeClr val="accent2"/>
                </a:solidFill>
                <a:effectLst/>
                <a:latin typeface="Meiryo UI" panose="020B0604030504040204" pitchFamily="50" charset="-128"/>
                <a:ea typeface="Meiryo UI" panose="020B0604030504040204" pitchFamily="50" charset="-128"/>
              </a:rPr>
              <a:t>！</a:t>
            </a:r>
            <a:endParaRPr kumimoji="1" lang="ja-JP" altLang="en-US" sz="1400" dirty="0">
              <a:solidFill>
                <a:schemeClr val="accent2"/>
              </a:solidFill>
              <a:latin typeface="Meiryo UI" panose="020B0604030504040204" pitchFamily="50" charset="-128"/>
              <a:ea typeface="Meiryo UI" panose="020B0604030504040204" pitchFamily="50" charset="-128"/>
            </a:endParaRPr>
          </a:p>
          <a:p>
            <a:endParaRPr kumimoji="1" lang="ja-JP" altLang="en-US" sz="1400" dirty="0"/>
          </a:p>
        </p:txBody>
      </p:sp>
      <p:sp>
        <p:nvSpPr>
          <p:cNvPr id="43" name="テキスト ボックス 42">
            <a:extLst>
              <a:ext uri="{FF2B5EF4-FFF2-40B4-BE49-F238E27FC236}">
                <a16:creationId xmlns:a16="http://schemas.microsoft.com/office/drawing/2014/main" id="{409D233F-ED5E-4BDD-871C-D352EC901D17}"/>
              </a:ext>
            </a:extLst>
          </p:cNvPr>
          <p:cNvSpPr txBox="1"/>
          <p:nvPr/>
        </p:nvSpPr>
        <p:spPr>
          <a:xfrm>
            <a:off x="7709472" y="4136652"/>
            <a:ext cx="4085911" cy="1200329"/>
          </a:xfrm>
          <a:prstGeom prst="rect">
            <a:avLst/>
          </a:prstGeom>
          <a:noFill/>
        </p:spPr>
        <p:txBody>
          <a:bodyPr wrap="square" rtlCol="0">
            <a:spAutoFit/>
          </a:bodyPr>
          <a:lstStyle/>
          <a:p>
            <a:r>
              <a:rPr kumimoji="1" lang="ja-JP" altLang="en-US" dirty="0"/>
              <a:t>長所を伸ばすことができたが、苦手　　部分をあまり触れることができなかった。</a:t>
            </a:r>
          </a:p>
          <a:p>
            <a:endParaRPr kumimoji="1" lang="ja-JP" altLang="en-US" dirty="0"/>
          </a:p>
        </p:txBody>
      </p:sp>
      <p:sp>
        <p:nvSpPr>
          <p:cNvPr id="44" name="正方形/長方形 43">
            <a:extLst>
              <a:ext uri="{FF2B5EF4-FFF2-40B4-BE49-F238E27FC236}">
                <a16:creationId xmlns:a16="http://schemas.microsoft.com/office/drawing/2014/main" id="{5EC43DC8-1A84-497E-AB36-EFB2A8C75939}"/>
              </a:ext>
            </a:extLst>
          </p:cNvPr>
          <p:cNvSpPr/>
          <p:nvPr/>
        </p:nvSpPr>
        <p:spPr>
          <a:xfrm>
            <a:off x="7558268" y="3498284"/>
            <a:ext cx="4237115" cy="2031325"/>
          </a:xfrm>
          <a:prstGeom prst="rect">
            <a:avLst/>
          </a:prstGeom>
          <a:noFill/>
          <a:ln>
            <a:solidFill>
              <a:schemeClr val="bg2">
                <a:lumMod val="2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8A0CF85E-7FF1-42F2-AE05-B9F13352131E}"/>
              </a:ext>
            </a:extLst>
          </p:cNvPr>
          <p:cNvSpPr txBox="1"/>
          <p:nvPr/>
        </p:nvSpPr>
        <p:spPr>
          <a:xfrm>
            <a:off x="7869149" y="2143482"/>
            <a:ext cx="3875690" cy="923330"/>
          </a:xfrm>
          <a:prstGeom prst="rect">
            <a:avLst/>
          </a:prstGeom>
          <a:noFill/>
        </p:spPr>
        <p:txBody>
          <a:bodyPr wrap="square" rtlCol="0">
            <a:spAutoFit/>
          </a:bodyPr>
          <a:lstStyle/>
          <a:p>
            <a:r>
              <a:rPr lang="ja-JP" altLang="en-US" dirty="0"/>
              <a:t>実際こんなサイトありそう！と言ってもらえるような、画面設計を実現できた。</a:t>
            </a:r>
            <a:endParaRPr kumimoji="1" lang="ja-JP" altLang="en-US" dirty="0"/>
          </a:p>
        </p:txBody>
      </p:sp>
      <p:sp>
        <p:nvSpPr>
          <p:cNvPr id="46" name="楕円 45">
            <a:extLst>
              <a:ext uri="{FF2B5EF4-FFF2-40B4-BE49-F238E27FC236}">
                <a16:creationId xmlns:a16="http://schemas.microsoft.com/office/drawing/2014/main" id="{4D0A644D-BAB1-4E02-9569-CF9966D68BBC}"/>
              </a:ext>
            </a:extLst>
          </p:cNvPr>
          <p:cNvSpPr/>
          <p:nvPr/>
        </p:nvSpPr>
        <p:spPr>
          <a:xfrm>
            <a:off x="7285610" y="3189140"/>
            <a:ext cx="847723" cy="7557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課題</a:t>
            </a:r>
          </a:p>
        </p:txBody>
      </p:sp>
    </p:spTree>
    <p:extLst>
      <p:ext uri="{BB962C8B-B14F-4D97-AF65-F5344CB8AC3E}">
        <p14:creationId xmlns:p14="http://schemas.microsoft.com/office/powerpoint/2010/main" val="72441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テキスト ボックス 23">
            <a:extLst>
              <a:ext uri="{FF2B5EF4-FFF2-40B4-BE49-F238E27FC236}">
                <a16:creationId xmlns:a16="http://schemas.microsoft.com/office/drawing/2014/main" id="{66363DA4-AA90-4F5C-80D9-A6C1449C56B1}"/>
              </a:ext>
            </a:extLst>
          </p:cNvPr>
          <p:cNvSpPr txBox="1"/>
          <p:nvPr/>
        </p:nvSpPr>
        <p:spPr>
          <a:xfrm>
            <a:off x="7350803" y="5844114"/>
            <a:ext cx="5524983" cy="954107"/>
          </a:xfrm>
          <a:prstGeom prst="rect">
            <a:avLst/>
          </a:prstGeom>
          <a:noFill/>
        </p:spPr>
        <p:txBody>
          <a:bodyPr wrap="square" rtlCol="0">
            <a:spAutoFit/>
          </a:bodyPr>
          <a:lstStyle/>
          <a:p>
            <a:r>
              <a:rPr kumimoji="1" lang="ja-JP" altLang="en-US" sz="1400" dirty="0">
                <a:solidFill>
                  <a:schemeClr val="accent2"/>
                </a:solidFill>
              </a:rPr>
              <a:t>ーメンバーよりー</a:t>
            </a:r>
            <a:endParaRPr kumimoji="1" lang="en-US" altLang="ja-JP" sz="1400" dirty="0">
              <a:solidFill>
                <a:schemeClr val="accent2"/>
              </a:solidFill>
            </a:endParaRPr>
          </a:p>
          <a:p>
            <a:r>
              <a:rPr lang="ja-JP" altLang="en-US" sz="1400" i="0" dirty="0">
                <a:solidFill>
                  <a:schemeClr val="accent2"/>
                </a:solidFill>
                <a:effectLst/>
                <a:latin typeface="Meiryo UI" panose="020B0604030504040204" pitchFamily="50" charset="-128"/>
                <a:ea typeface="Meiryo UI" panose="020B0604030504040204" pitchFamily="50" charset="-128"/>
              </a:rPr>
              <a:t>莫大な仕事量でも、難しい機能でも、難なくこなす</a:t>
            </a:r>
            <a:r>
              <a:rPr lang="ja-JP" altLang="ja-JP" sz="1400" i="0" dirty="0">
                <a:solidFill>
                  <a:schemeClr val="accent2"/>
                </a:solidFill>
                <a:effectLst/>
                <a:latin typeface="Meiryo UI" panose="020B0604030504040204" pitchFamily="50" charset="-128"/>
                <a:ea typeface="Meiryo UI" panose="020B0604030504040204" pitchFamily="50" charset="-128"/>
              </a:rPr>
              <a:t>要領の良さ</a:t>
            </a:r>
            <a:r>
              <a:rPr lang="ja-JP" altLang="en-US" sz="1400" i="0" dirty="0">
                <a:solidFill>
                  <a:schemeClr val="accent2"/>
                </a:solidFill>
                <a:effectLst/>
                <a:latin typeface="Meiryo UI" panose="020B0604030504040204" pitchFamily="50" charset="-128"/>
                <a:ea typeface="Meiryo UI" panose="020B0604030504040204" pitchFamily="50" charset="-128"/>
              </a:rPr>
              <a:t>！</a:t>
            </a:r>
            <a:endParaRPr lang="en-US" altLang="ja-JP" sz="1400" i="0" dirty="0">
              <a:solidFill>
                <a:schemeClr val="accent2"/>
              </a:solidFill>
              <a:effectLst/>
              <a:latin typeface="Meiryo UI" panose="020B0604030504040204" pitchFamily="50" charset="-128"/>
              <a:ea typeface="Meiryo UI" panose="020B0604030504040204" pitchFamily="50" charset="-128"/>
            </a:endParaRPr>
          </a:p>
          <a:p>
            <a:r>
              <a:rPr lang="ja-JP" altLang="en-US" sz="1400" i="0" dirty="0">
                <a:solidFill>
                  <a:schemeClr val="accent2"/>
                </a:solidFill>
                <a:effectLst/>
                <a:latin typeface="Meiryo UI" panose="020B0604030504040204" pitchFamily="50" charset="-128"/>
                <a:ea typeface="Meiryo UI" panose="020B0604030504040204" pitchFamily="50" charset="-128"/>
              </a:rPr>
              <a:t>常に全体の把握をしてくれていてすごく頼りになった！</a:t>
            </a:r>
            <a:endParaRPr kumimoji="1" lang="ja-JP" altLang="en-US" sz="1400" dirty="0">
              <a:solidFill>
                <a:schemeClr val="accent2"/>
              </a:solidFill>
              <a:latin typeface="Meiryo UI" panose="020B0604030504040204" pitchFamily="50" charset="-128"/>
              <a:ea typeface="Meiryo UI" panose="020B0604030504040204" pitchFamily="50" charset="-128"/>
            </a:endParaRPr>
          </a:p>
          <a:p>
            <a:endParaRPr kumimoji="1" lang="ja-JP" altLang="en-US" sz="1400" dirty="0"/>
          </a:p>
        </p:txBody>
      </p:sp>
      <p:pic>
        <p:nvPicPr>
          <p:cNvPr id="5" name="グラフィックス 4" descr="コール センター 枠線">
            <a:extLst>
              <a:ext uri="{FF2B5EF4-FFF2-40B4-BE49-F238E27FC236}">
                <a16:creationId xmlns:a16="http://schemas.microsoft.com/office/drawing/2014/main" id="{BF8C24AC-9E44-42D5-886F-47DA4F0DC0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191" y="3993665"/>
            <a:ext cx="2542769" cy="2542769"/>
          </a:xfrm>
          <a:prstGeom prst="rect">
            <a:avLst/>
          </a:prstGeom>
        </p:spPr>
      </p:pic>
      <p:sp>
        <p:nvSpPr>
          <p:cNvPr id="4" name="正方形/長方形 3">
            <a:extLst>
              <a:ext uri="{FF2B5EF4-FFF2-40B4-BE49-F238E27FC236}">
                <a16:creationId xmlns:a16="http://schemas.microsoft.com/office/drawing/2014/main" id="{8C3E556A-7D27-4E79-8233-A9EBC0F97266}"/>
              </a:ext>
            </a:extLst>
          </p:cNvPr>
          <p:cNvSpPr/>
          <p:nvPr/>
        </p:nvSpPr>
        <p:spPr>
          <a:xfrm>
            <a:off x="0" y="-2412"/>
            <a:ext cx="3515360" cy="784732"/>
          </a:xfrm>
          <a:prstGeom prst="rect">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5C4A874-3EE6-4EF3-BB65-63A5FF75FA51}"/>
              </a:ext>
            </a:extLst>
          </p:cNvPr>
          <p:cNvSpPr txBox="1"/>
          <p:nvPr/>
        </p:nvSpPr>
        <p:spPr>
          <a:xfrm>
            <a:off x="582700" y="178789"/>
            <a:ext cx="3832716" cy="461665"/>
          </a:xfrm>
          <a:prstGeom prst="rect">
            <a:avLst/>
          </a:prstGeom>
          <a:noFill/>
        </p:spPr>
        <p:txBody>
          <a:bodyPr wrap="square" rtlCol="0">
            <a:spAutoFit/>
          </a:bodyPr>
          <a:lstStyle/>
          <a:p>
            <a:r>
              <a:rPr lang="ja-JP" altLang="en-US" sz="2400" b="1" dirty="0">
                <a:solidFill>
                  <a:schemeClr val="bg1"/>
                </a:solidFill>
              </a:rPr>
              <a:t>個人の成長</a:t>
            </a:r>
            <a:endParaRPr kumimoji="1" lang="en-US" altLang="ja-JP" sz="2400" b="1" dirty="0">
              <a:solidFill>
                <a:schemeClr val="bg1"/>
              </a:solidFill>
            </a:endParaRPr>
          </a:p>
        </p:txBody>
      </p:sp>
      <p:sp>
        <p:nvSpPr>
          <p:cNvPr id="3" name="正方形/長方形 2">
            <a:extLst>
              <a:ext uri="{FF2B5EF4-FFF2-40B4-BE49-F238E27FC236}">
                <a16:creationId xmlns:a16="http://schemas.microsoft.com/office/drawing/2014/main" id="{64F1B8D6-8F13-4E6A-AFFE-09EE55225F94}"/>
              </a:ext>
            </a:extLst>
          </p:cNvPr>
          <p:cNvSpPr/>
          <p:nvPr/>
        </p:nvSpPr>
        <p:spPr>
          <a:xfrm>
            <a:off x="2258588" y="997505"/>
            <a:ext cx="1620685" cy="6682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B76622D4-858E-4063-934E-68400301F132}"/>
              </a:ext>
            </a:extLst>
          </p:cNvPr>
          <p:cNvSpPr/>
          <p:nvPr/>
        </p:nvSpPr>
        <p:spPr>
          <a:xfrm>
            <a:off x="7570526" y="922968"/>
            <a:ext cx="2542769" cy="6682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グラフィックス 20" descr="バッジ 4 単色塗りつぶし">
            <a:extLst>
              <a:ext uri="{FF2B5EF4-FFF2-40B4-BE49-F238E27FC236}">
                <a16:creationId xmlns:a16="http://schemas.microsoft.com/office/drawing/2014/main" id="{3407314B-4922-45B5-8CAD-1D4D3EEE067F}"/>
              </a:ext>
            </a:extLst>
          </p:cNvPr>
          <p:cNvSpPr/>
          <p:nvPr/>
        </p:nvSpPr>
        <p:spPr>
          <a:xfrm>
            <a:off x="251682" y="227612"/>
            <a:ext cx="331018" cy="331018"/>
          </a:xfrm>
          <a:custGeom>
            <a:avLst/>
            <a:gdLst>
              <a:gd name="connsiteX0" fmla="*/ 236035 w 472058"/>
              <a:gd name="connsiteY0" fmla="*/ 0 h 472058"/>
              <a:gd name="connsiteX1" fmla="*/ 0 w 472058"/>
              <a:gd name="connsiteY1" fmla="*/ 236023 h 472058"/>
              <a:gd name="connsiteX2" fmla="*/ 236023 w 472058"/>
              <a:gd name="connsiteY2" fmla="*/ 472058 h 472058"/>
              <a:gd name="connsiteX3" fmla="*/ 472058 w 472058"/>
              <a:gd name="connsiteY3" fmla="*/ 236035 h 472058"/>
              <a:gd name="connsiteX4" fmla="*/ 472058 w 472058"/>
              <a:gd name="connsiteY4" fmla="*/ 236029 h 472058"/>
              <a:gd name="connsiteX5" fmla="*/ 236240 w 472058"/>
              <a:gd name="connsiteY5" fmla="*/ 0 h 472058"/>
              <a:gd name="connsiteX6" fmla="*/ 236035 w 472058"/>
              <a:gd name="connsiteY6" fmla="*/ 0 h 472058"/>
              <a:gd name="connsiteX7" fmla="*/ 308006 w 472058"/>
              <a:gd name="connsiteY7" fmla="*/ 290674 h 472058"/>
              <a:gd name="connsiteX8" fmla="*/ 279736 w 472058"/>
              <a:gd name="connsiteY8" fmla="*/ 290674 h 472058"/>
              <a:gd name="connsiteX9" fmla="*/ 279736 w 472058"/>
              <a:gd name="connsiteY9" fmla="*/ 335040 h 472058"/>
              <a:gd name="connsiteX10" fmla="*/ 244040 w 472058"/>
              <a:gd name="connsiteY10" fmla="*/ 335040 h 472058"/>
              <a:gd name="connsiteX11" fmla="*/ 244040 w 472058"/>
              <a:gd name="connsiteY11" fmla="*/ 290674 h 472058"/>
              <a:gd name="connsiteX12" fmla="*/ 146850 w 472058"/>
              <a:gd name="connsiteY12" fmla="*/ 290674 h 472058"/>
              <a:gd name="connsiteX13" fmla="*/ 146850 w 472058"/>
              <a:gd name="connsiteY13" fmla="*/ 262410 h 472058"/>
              <a:gd name="connsiteX14" fmla="*/ 175120 w 472058"/>
              <a:gd name="connsiteY14" fmla="*/ 229392 h 472058"/>
              <a:gd name="connsiteX15" fmla="*/ 201122 w 472058"/>
              <a:gd name="connsiteY15" fmla="*/ 194211 h 472058"/>
              <a:gd name="connsiteX16" fmla="*/ 223724 w 472058"/>
              <a:gd name="connsiteY16" fmla="*/ 158720 h 472058"/>
              <a:gd name="connsiteX17" fmla="*/ 242181 w 472058"/>
              <a:gd name="connsiteY17" fmla="*/ 124571 h 472058"/>
              <a:gd name="connsiteX18" fmla="*/ 279736 w 472058"/>
              <a:gd name="connsiteY18" fmla="*/ 124571 h 472058"/>
              <a:gd name="connsiteX19" fmla="*/ 279736 w 472058"/>
              <a:gd name="connsiteY19" fmla="*/ 260757 h 472058"/>
              <a:gd name="connsiteX20" fmla="*/ 308006 w 472058"/>
              <a:gd name="connsiteY20" fmla="*/ 260757 h 47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2058" h="472058">
                <a:moveTo>
                  <a:pt x="236035" y="0"/>
                </a:moveTo>
                <a:cubicBezTo>
                  <a:pt x="105680" y="-3"/>
                  <a:pt x="4" y="105667"/>
                  <a:pt x="0" y="236023"/>
                </a:cubicBezTo>
                <a:cubicBezTo>
                  <a:pt x="-4" y="366378"/>
                  <a:pt x="105667" y="472054"/>
                  <a:pt x="236023" y="472058"/>
                </a:cubicBezTo>
                <a:cubicBezTo>
                  <a:pt x="366378" y="472061"/>
                  <a:pt x="472054" y="366391"/>
                  <a:pt x="472058" y="236035"/>
                </a:cubicBezTo>
                <a:cubicBezTo>
                  <a:pt x="472058" y="236033"/>
                  <a:pt x="472058" y="236031"/>
                  <a:pt x="472058" y="236029"/>
                </a:cubicBezTo>
                <a:cubicBezTo>
                  <a:pt x="472117" y="105732"/>
                  <a:pt x="366537" y="58"/>
                  <a:pt x="236240" y="0"/>
                </a:cubicBezTo>
                <a:cubicBezTo>
                  <a:pt x="236172" y="0"/>
                  <a:pt x="236104" y="0"/>
                  <a:pt x="236035" y="0"/>
                </a:cubicBezTo>
                <a:close/>
                <a:moveTo>
                  <a:pt x="308006" y="290674"/>
                </a:moveTo>
                <a:lnTo>
                  <a:pt x="279736" y="290674"/>
                </a:lnTo>
                <a:lnTo>
                  <a:pt x="279736" y="335040"/>
                </a:lnTo>
                <a:lnTo>
                  <a:pt x="244040" y="335040"/>
                </a:lnTo>
                <a:lnTo>
                  <a:pt x="244040" y="290674"/>
                </a:lnTo>
                <a:lnTo>
                  <a:pt x="146850" y="290674"/>
                </a:lnTo>
                <a:lnTo>
                  <a:pt x="146850" y="262410"/>
                </a:lnTo>
                <a:cubicBezTo>
                  <a:pt x="156478" y="251953"/>
                  <a:pt x="165902" y="240947"/>
                  <a:pt x="175120" y="229392"/>
                </a:cubicBezTo>
                <a:cubicBezTo>
                  <a:pt x="184338" y="217837"/>
                  <a:pt x="193006" y="206110"/>
                  <a:pt x="201122" y="194211"/>
                </a:cubicBezTo>
                <a:cubicBezTo>
                  <a:pt x="209238" y="182312"/>
                  <a:pt x="216772" y="170482"/>
                  <a:pt x="223724" y="158720"/>
                </a:cubicBezTo>
                <a:cubicBezTo>
                  <a:pt x="230676" y="146958"/>
                  <a:pt x="236829" y="135575"/>
                  <a:pt x="242181" y="124571"/>
                </a:cubicBezTo>
                <a:lnTo>
                  <a:pt x="279736" y="124571"/>
                </a:lnTo>
                <a:lnTo>
                  <a:pt x="279736" y="260757"/>
                </a:lnTo>
                <a:lnTo>
                  <a:pt x="308006" y="260757"/>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4" name="正方形/長方形 33">
            <a:extLst>
              <a:ext uri="{FF2B5EF4-FFF2-40B4-BE49-F238E27FC236}">
                <a16:creationId xmlns:a16="http://schemas.microsoft.com/office/drawing/2014/main" id="{8F4D4549-1543-4963-87E1-C9C0ABA45881}"/>
              </a:ext>
            </a:extLst>
          </p:cNvPr>
          <p:cNvSpPr/>
          <p:nvPr/>
        </p:nvSpPr>
        <p:spPr>
          <a:xfrm>
            <a:off x="2741004" y="4733800"/>
            <a:ext cx="1483755" cy="46166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t>構成管理</a:t>
            </a:r>
            <a:endParaRPr kumimoji="1" lang="ja-JP" altLang="en-US" sz="1600" b="1" dirty="0"/>
          </a:p>
        </p:txBody>
      </p:sp>
      <p:sp>
        <p:nvSpPr>
          <p:cNvPr id="35" name="テキスト ボックス 34">
            <a:extLst>
              <a:ext uri="{FF2B5EF4-FFF2-40B4-BE49-F238E27FC236}">
                <a16:creationId xmlns:a16="http://schemas.microsoft.com/office/drawing/2014/main" id="{F161B585-A4AF-48F0-BD1E-E4703045F202}"/>
              </a:ext>
            </a:extLst>
          </p:cNvPr>
          <p:cNvSpPr txBox="1"/>
          <p:nvPr/>
        </p:nvSpPr>
        <p:spPr>
          <a:xfrm>
            <a:off x="2712007" y="5265050"/>
            <a:ext cx="3801540" cy="830997"/>
          </a:xfrm>
          <a:prstGeom prst="rect">
            <a:avLst/>
          </a:prstGeom>
          <a:noFill/>
        </p:spPr>
        <p:txBody>
          <a:bodyPr wrap="square" rtlCol="0">
            <a:spAutoFit/>
          </a:bodyPr>
          <a:lstStyle/>
          <a:p>
            <a:r>
              <a:rPr lang="ja-JP" altLang="en-US" sz="4800" dirty="0">
                <a:latin typeface="Meiryo UI" panose="020B0604030504040204" pitchFamily="50" charset="-128"/>
                <a:ea typeface="Meiryo UI" panose="020B0604030504040204" pitchFamily="50" charset="-128"/>
              </a:rPr>
              <a:t>木谷　聖　</a:t>
            </a:r>
            <a:endParaRPr kumimoji="1" lang="ja-JP" altLang="en-US" sz="4800" dirty="0">
              <a:latin typeface="Meiryo UI" panose="020B0604030504040204" pitchFamily="50" charset="-128"/>
              <a:ea typeface="Meiryo UI" panose="020B0604030504040204" pitchFamily="50" charset="-128"/>
            </a:endParaRPr>
          </a:p>
        </p:txBody>
      </p:sp>
      <p:sp>
        <p:nvSpPr>
          <p:cNvPr id="13" name="コンテンツ プレースホルダー 2">
            <a:extLst>
              <a:ext uri="{FF2B5EF4-FFF2-40B4-BE49-F238E27FC236}">
                <a16:creationId xmlns:a16="http://schemas.microsoft.com/office/drawing/2014/main" id="{286D3148-2026-4BD3-B8C2-D920AC3C08E9}"/>
              </a:ext>
            </a:extLst>
          </p:cNvPr>
          <p:cNvSpPr>
            <a:spLocks noGrp="1"/>
          </p:cNvSpPr>
          <p:nvPr>
            <p:ph idx="1"/>
          </p:nvPr>
        </p:nvSpPr>
        <p:spPr>
          <a:xfrm>
            <a:off x="3795204" y="227612"/>
            <a:ext cx="5545762" cy="388431"/>
          </a:xfrm>
        </p:spPr>
        <p:txBody>
          <a:bodyPr>
            <a:noAutofit/>
          </a:bodyPr>
          <a:lstStyle/>
          <a:p>
            <a:pPr marL="0" indent="0">
              <a:buNone/>
            </a:pPr>
            <a:r>
              <a:rPr lang="ja-JP" altLang="en-US" sz="2000" b="1" spc="300" dirty="0">
                <a:solidFill>
                  <a:schemeClr val="bg2">
                    <a:lumMod val="25000"/>
                  </a:schemeClr>
                </a:solidFill>
                <a:latin typeface="Meiryo UI" panose="020B0604030504040204" pitchFamily="50" charset="-128"/>
                <a:ea typeface="Meiryo UI" panose="020B0604030504040204" pitchFamily="50" charset="-128"/>
              </a:rPr>
              <a:t>プロダクトの</a:t>
            </a:r>
            <a:r>
              <a:rPr lang="ja-JP" altLang="en-US" sz="2000" b="1" spc="300" dirty="0">
                <a:solidFill>
                  <a:schemeClr val="bg2">
                    <a:lumMod val="25000"/>
                  </a:schemeClr>
                </a:solidFill>
                <a:highlight>
                  <a:srgbClr val="FFFF00"/>
                </a:highlight>
                <a:latin typeface="Meiryo UI" panose="020B0604030504040204" pitchFamily="50" charset="-128"/>
                <a:ea typeface="Meiryo UI" panose="020B0604030504040204" pitchFamily="50" charset="-128"/>
              </a:rPr>
              <a:t>担当箇所</a:t>
            </a:r>
            <a:r>
              <a:rPr lang="ja-JP" altLang="en-US" sz="2000" b="1" spc="300" dirty="0">
                <a:solidFill>
                  <a:schemeClr val="bg2">
                    <a:lumMod val="25000"/>
                  </a:schemeClr>
                </a:solidFill>
                <a:latin typeface="Meiryo UI" panose="020B0604030504040204" pitchFamily="50" charset="-128"/>
                <a:ea typeface="Meiryo UI" panose="020B0604030504040204" pitchFamily="50" charset="-128"/>
              </a:rPr>
              <a:t>と</a:t>
            </a:r>
            <a:r>
              <a:rPr lang="ja-JP" altLang="en-US" sz="2000" b="1" spc="300" dirty="0">
                <a:solidFill>
                  <a:schemeClr val="bg2">
                    <a:lumMod val="25000"/>
                  </a:schemeClr>
                </a:solidFill>
                <a:highlight>
                  <a:srgbClr val="FFFF00"/>
                </a:highlight>
                <a:latin typeface="Meiryo UI" panose="020B0604030504040204" pitchFamily="50" charset="-128"/>
                <a:ea typeface="Meiryo UI" panose="020B0604030504040204" pitchFamily="50" charset="-128"/>
              </a:rPr>
              <a:t>課題</a:t>
            </a:r>
            <a:endParaRPr kumimoji="1" lang="en-US" altLang="ja-JP" sz="2000" b="1" spc="300" dirty="0">
              <a:solidFill>
                <a:schemeClr val="bg2">
                  <a:lumMod val="25000"/>
                </a:schemeClr>
              </a:solidFill>
              <a:highlight>
                <a:srgbClr val="FFFF00"/>
              </a:highlight>
              <a:latin typeface="Meiryo UI" panose="020B0604030504040204" pitchFamily="50" charset="-128"/>
              <a:ea typeface="Meiryo UI" panose="020B0604030504040204" pitchFamily="50" charset="-128"/>
            </a:endParaRPr>
          </a:p>
        </p:txBody>
      </p:sp>
      <p:pic>
        <p:nvPicPr>
          <p:cNvPr id="8" name="図 7">
            <a:extLst>
              <a:ext uri="{FF2B5EF4-FFF2-40B4-BE49-F238E27FC236}">
                <a16:creationId xmlns:a16="http://schemas.microsoft.com/office/drawing/2014/main" id="{31FBF842-3EAA-4E2E-99ED-5A6F35ED0511}"/>
              </a:ext>
            </a:extLst>
          </p:cNvPr>
          <p:cNvPicPr>
            <a:picLocks noChangeAspect="1"/>
          </p:cNvPicPr>
          <p:nvPr/>
        </p:nvPicPr>
        <p:blipFill>
          <a:blip r:embed="rId4"/>
          <a:stretch>
            <a:fillRect/>
          </a:stretch>
        </p:blipFill>
        <p:spPr>
          <a:xfrm>
            <a:off x="1308905" y="997505"/>
            <a:ext cx="5204642" cy="3070697"/>
          </a:xfrm>
          <a:prstGeom prst="rect">
            <a:avLst/>
          </a:prstGeom>
          <a:ln>
            <a:noFill/>
          </a:ln>
          <a:effectLst>
            <a:outerShdw blurRad="292100" dist="139700" dir="2700000" algn="tl" rotWithShape="0">
              <a:srgbClr val="333333">
                <a:alpha val="65000"/>
              </a:srgbClr>
            </a:outerShdw>
          </a:effectLst>
        </p:spPr>
      </p:pic>
      <p:sp>
        <p:nvSpPr>
          <p:cNvPr id="27" name="テキスト ボックス 26">
            <a:extLst>
              <a:ext uri="{FF2B5EF4-FFF2-40B4-BE49-F238E27FC236}">
                <a16:creationId xmlns:a16="http://schemas.microsoft.com/office/drawing/2014/main" id="{4B2A330A-5226-4113-BDC3-90E7E0D7A4C4}"/>
              </a:ext>
            </a:extLst>
          </p:cNvPr>
          <p:cNvSpPr txBox="1"/>
          <p:nvPr/>
        </p:nvSpPr>
        <p:spPr>
          <a:xfrm>
            <a:off x="7676314" y="3902756"/>
            <a:ext cx="4085911" cy="1200329"/>
          </a:xfrm>
          <a:prstGeom prst="rect">
            <a:avLst/>
          </a:prstGeom>
          <a:noFill/>
        </p:spPr>
        <p:txBody>
          <a:bodyPr wrap="square" rtlCol="0">
            <a:spAutoFit/>
          </a:bodyPr>
          <a:lstStyle/>
          <a:p>
            <a:r>
              <a:rPr lang="ja-JP" altLang="en-US" sz="1800" b="0" i="0" dirty="0">
                <a:solidFill>
                  <a:srgbClr val="000000"/>
                </a:solidFill>
                <a:effectLst/>
                <a:latin typeface="游明朝" panose="02020400000000000000" pitchFamily="18" charset="-128"/>
              </a:rPr>
              <a:t>まだまだコードの書き方に工夫が必要なことがわかった。</a:t>
            </a:r>
            <a:endParaRPr lang="en-US" altLang="ja-JP" sz="1800" b="0" i="0" dirty="0">
              <a:solidFill>
                <a:srgbClr val="000000"/>
              </a:solidFill>
              <a:effectLst/>
              <a:latin typeface="游明朝" panose="02020400000000000000" pitchFamily="18" charset="-128"/>
            </a:endParaRPr>
          </a:p>
          <a:p>
            <a:r>
              <a:rPr lang="ja-JP" altLang="en-US" sz="1800" b="0" i="0" dirty="0">
                <a:solidFill>
                  <a:srgbClr val="000000"/>
                </a:solidFill>
                <a:effectLst/>
                <a:latin typeface="游明朝" panose="02020400000000000000" pitchFamily="18" charset="-128"/>
              </a:rPr>
              <a:t>読みやすいコードを書くため、今後も知識を身に着けていきたい。</a:t>
            </a:r>
            <a:endParaRPr kumimoji="1" lang="ja-JP" altLang="en-US" dirty="0"/>
          </a:p>
        </p:txBody>
      </p:sp>
      <p:sp>
        <p:nvSpPr>
          <p:cNvPr id="28" name="正方形/長方形 27">
            <a:extLst>
              <a:ext uri="{FF2B5EF4-FFF2-40B4-BE49-F238E27FC236}">
                <a16:creationId xmlns:a16="http://schemas.microsoft.com/office/drawing/2014/main" id="{FA210E2E-CE47-4464-A655-7F5CDED9D0B6}"/>
              </a:ext>
            </a:extLst>
          </p:cNvPr>
          <p:cNvSpPr/>
          <p:nvPr/>
        </p:nvSpPr>
        <p:spPr>
          <a:xfrm>
            <a:off x="7525110" y="3264388"/>
            <a:ext cx="4237115" cy="2031325"/>
          </a:xfrm>
          <a:prstGeom prst="rect">
            <a:avLst/>
          </a:prstGeom>
          <a:noFill/>
          <a:ln>
            <a:solidFill>
              <a:schemeClr val="bg2">
                <a:lumMod val="2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AC72D9BF-0A31-4B52-8960-6C418562A532}"/>
              </a:ext>
            </a:extLst>
          </p:cNvPr>
          <p:cNvSpPr/>
          <p:nvPr/>
        </p:nvSpPr>
        <p:spPr>
          <a:xfrm>
            <a:off x="7252452" y="2955244"/>
            <a:ext cx="847723" cy="7557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課題</a:t>
            </a:r>
          </a:p>
        </p:txBody>
      </p:sp>
      <p:sp>
        <p:nvSpPr>
          <p:cNvPr id="31" name="正方形/長方形 30">
            <a:extLst>
              <a:ext uri="{FF2B5EF4-FFF2-40B4-BE49-F238E27FC236}">
                <a16:creationId xmlns:a16="http://schemas.microsoft.com/office/drawing/2014/main" id="{F018CBF2-3228-494C-918C-318FDC5C7EA9}"/>
              </a:ext>
            </a:extLst>
          </p:cNvPr>
          <p:cNvSpPr/>
          <p:nvPr/>
        </p:nvSpPr>
        <p:spPr>
          <a:xfrm>
            <a:off x="7274746" y="962350"/>
            <a:ext cx="4666890" cy="14933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ja-JP" altLang="en-US" sz="2400" u="sng" spc="300" dirty="0"/>
              <a:t>☚</a:t>
            </a:r>
            <a:r>
              <a:rPr lang="en-US" altLang="ja-JP" sz="2400" b="1" u="sng" spc="300" dirty="0"/>
              <a:t>Dao</a:t>
            </a:r>
            <a:r>
              <a:rPr lang="ja-JP" altLang="en-US" sz="2400" b="1" u="sng" spc="300" dirty="0"/>
              <a:t>メソッドの作成・管理</a:t>
            </a:r>
            <a:endParaRPr lang="en-US" altLang="ja-JP" sz="2800" b="1" u="sng" spc="300" dirty="0"/>
          </a:p>
        </p:txBody>
      </p:sp>
      <p:sp>
        <p:nvSpPr>
          <p:cNvPr id="32" name="テキスト ボックス 31">
            <a:extLst>
              <a:ext uri="{FF2B5EF4-FFF2-40B4-BE49-F238E27FC236}">
                <a16:creationId xmlns:a16="http://schemas.microsoft.com/office/drawing/2014/main" id="{5DAC5012-BB06-43D8-9960-30DC302C197D}"/>
              </a:ext>
            </a:extLst>
          </p:cNvPr>
          <p:cNvSpPr txBox="1"/>
          <p:nvPr/>
        </p:nvSpPr>
        <p:spPr>
          <a:xfrm>
            <a:off x="7869149" y="2143482"/>
            <a:ext cx="3875690" cy="923330"/>
          </a:xfrm>
          <a:prstGeom prst="rect">
            <a:avLst/>
          </a:prstGeom>
          <a:noFill/>
        </p:spPr>
        <p:txBody>
          <a:bodyPr wrap="square" rtlCol="0">
            <a:spAutoFit/>
          </a:bodyPr>
          <a:lstStyle/>
          <a:p>
            <a:r>
              <a:rPr kumimoji="1" lang="en-US" altLang="ja-JP" dirty="0"/>
              <a:t>13</a:t>
            </a:r>
            <a:r>
              <a:rPr kumimoji="1" lang="ja-JP" altLang="en-US" dirty="0"/>
              <a:t>個の</a:t>
            </a:r>
            <a:r>
              <a:rPr kumimoji="1" lang="en-US" altLang="ja-JP" dirty="0"/>
              <a:t>Dao</a:t>
            </a:r>
            <a:r>
              <a:rPr kumimoji="1" lang="ja-JP" altLang="en-US" dirty="0"/>
              <a:t>メソッドを作成し、一つのファイルで一括管理することができた。</a:t>
            </a:r>
          </a:p>
        </p:txBody>
      </p:sp>
    </p:spTree>
    <p:extLst>
      <p:ext uri="{BB962C8B-B14F-4D97-AF65-F5344CB8AC3E}">
        <p14:creationId xmlns:p14="http://schemas.microsoft.com/office/powerpoint/2010/main" val="670870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グラフィックス 10" descr="男性のプロフィール 枠線">
            <a:extLst>
              <a:ext uri="{FF2B5EF4-FFF2-40B4-BE49-F238E27FC236}">
                <a16:creationId xmlns:a16="http://schemas.microsoft.com/office/drawing/2014/main" id="{F63DCD2C-B9B4-4E08-9FCE-3B334BA574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616" y="4080253"/>
            <a:ext cx="2542769" cy="2542769"/>
          </a:xfrm>
          <a:prstGeom prst="rect">
            <a:avLst/>
          </a:prstGeom>
        </p:spPr>
      </p:pic>
      <p:sp>
        <p:nvSpPr>
          <p:cNvPr id="4" name="正方形/長方形 3">
            <a:extLst>
              <a:ext uri="{FF2B5EF4-FFF2-40B4-BE49-F238E27FC236}">
                <a16:creationId xmlns:a16="http://schemas.microsoft.com/office/drawing/2014/main" id="{8C3E556A-7D27-4E79-8233-A9EBC0F97266}"/>
              </a:ext>
            </a:extLst>
          </p:cNvPr>
          <p:cNvSpPr/>
          <p:nvPr/>
        </p:nvSpPr>
        <p:spPr>
          <a:xfrm>
            <a:off x="0" y="-2412"/>
            <a:ext cx="3515360" cy="784732"/>
          </a:xfrm>
          <a:prstGeom prst="rect">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5C4A874-3EE6-4EF3-BB65-63A5FF75FA51}"/>
              </a:ext>
            </a:extLst>
          </p:cNvPr>
          <p:cNvSpPr txBox="1"/>
          <p:nvPr/>
        </p:nvSpPr>
        <p:spPr>
          <a:xfrm>
            <a:off x="582700" y="178789"/>
            <a:ext cx="3832716" cy="461665"/>
          </a:xfrm>
          <a:prstGeom prst="rect">
            <a:avLst/>
          </a:prstGeom>
          <a:noFill/>
        </p:spPr>
        <p:txBody>
          <a:bodyPr wrap="square" rtlCol="0">
            <a:spAutoFit/>
          </a:bodyPr>
          <a:lstStyle/>
          <a:p>
            <a:r>
              <a:rPr lang="ja-JP" altLang="en-US" sz="2400" b="1" dirty="0">
                <a:solidFill>
                  <a:schemeClr val="bg1"/>
                </a:solidFill>
              </a:rPr>
              <a:t>個人の成長</a:t>
            </a:r>
            <a:endParaRPr kumimoji="1" lang="en-US" altLang="ja-JP" sz="2400" b="1" dirty="0">
              <a:solidFill>
                <a:schemeClr val="bg1"/>
              </a:solidFill>
            </a:endParaRPr>
          </a:p>
        </p:txBody>
      </p:sp>
      <p:sp>
        <p:nvSpPr>
          <p:cNvPr id="3" name="正方形/長方形 2">
            <a:extLst>
              <a:ext uri="{FF2B5EF4-FFF2-40B4-BE49-F238E27FC236}">
                <a16:creationId xmlns:a16="http://schemas.microsoft.com/office/drawing/2014/main" id="{64F1B8D6-8F13-4E6A-AFFE-09EE55225F94}"/>
              </a:ext>
            </a:extLst>
          </p:cNvPr>
          <p:cNvSpPr/>
          <p:nvPr/>
        </p:nvSpPr>
        <p:spPr>
          <a:xfrm>
            <a:off x="2258588" y="997505"/>
            <a:ext cx="1620685" cy="6682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B76622D4-858E-4063-934E-68400301F132}"/>
              </a:ext>
            </a:extLst>
          </p:cNvPr>
          <p:cNvSpPr/>
          <p:nvPr/>
        </p:nvSpPr>
        <p:spPr>
          <a:xfrm>
            <a:off x="7570526" y="969424"/>
            <a:ext cx="2542769" cy="6682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グラフィックス 20" descr="バッジ 4 単色塗りつぶし">
            <a:extLst>
              <a:ext uri="{FF2B5EF4-FFF2-40B4-BE49-F238E27FC236}">
                <a16:creationId xmlns:a16="http://schemas.microsoft.com/office/drawing/2014/main" id="{3407314B-4922-45B5-8CAD-1D4D3EEE067F}"/>
              </a:ext>
            </a:extLst>
          </p:cNvPr>
          <p:cNvSpPr/>
          <p:nvPr/>
        </p:nvSpPr>
        <p:spPr>
          <a:xfrm>
            <a:off x="251682" y="227612"/>
            <a:ext cx="331018" cy="331018"/>
          </a:xfrm>
          <a:custGeom>
            <a:avLst/>
            <a:gdLst>
              <a:gd name="connsiteX0" fmla="*/ 236035 w 472058"/>
              <a:gd name="connsiteY0" fmla="*/ 0 h 472058"/>
              <a:gd name="connsiteX1" fmla="*/ 0 w 472058"/>
              <a:gd name="connsiteY1" fmla="*/ 236023 h 472058"/>
              <a:gd name="connsiteX2" fmla="*/ 236023 w 472058"/>
              <a:gd name="connsiteY2" fmla="*/ 472058 h 472058"/>
              <a:gd name="connsiteX3" fmla="*/ 472058 w 472058"/>
              <a:gd name="connsiteY3" fmla="*/ 236035 h 472058"/>
              <a:gd name="connsiteX4" fmla="*/ 472058 w 472058"/>
              <a:gd name="connsiteY4" fmla="*/ 236029 h 472058"/>
              <a:gd name="connsiteX5" fmla="*/ 236240 w 472058"/>
              <a:gd name="connsiteY5" fmla="*/ 0 h 472058"/>
              <a:gd name="connsiteX6" fmla="*/ 236035 w 472058"/>
              <a:gd name="connsiteY6" fmla="*/ 0 h 472058"/>
              <a:gd name="connsiteX7" fmla="*/ 308006 w 472058"/>
              <a:gd name="connsiteY7" fmla="*/ 290674 h 472058"/>
              <a:gd name="connsiteX8" fmla="*/ 279736 w 472058"/>
              <a:gd name="connsiteY8" fmla="*/ 290674 h 472058"/>
              <a:gd name="connsiteX9" fmla="*/ 279736 w 472058"/>
              <a:gd name="connsiteY9" fmla="*/ 335040 h 472058"/>
              <a:gd name="connsiteX10" fmla="*/ 244040 w 472058"/>
              <a:gd name="connsiteY10" fmla="*/ 335040 h 472058"/>
              <a:gd name="connsiteX11" fmla="*/ 244040 w 472058"/>
              <a:gd name="connsiteY11" fmla="*/ 290674 h 472058"/>
              <a:gd name="connsiteX12" fmla="*/ 146850 w 472058"/>
              <a:gd name="connsiteY12" fmla="*/ 290674 h 472058"/>
              <a:gd name="connsiteX13" fmla="*/ 146850 w 472058"/>
              <a:gd name="connsiteY13" fmla="*/ 262410 h 472058"/>
              <a:gd name="connsiteX14" fmla="*/ 175120 w 472058"/>
              <a:gd name="connsiteY14" fmla="*/ 229392 h 472058"/>
              <a:gd name="connsiteX15" fmla="*/ 201122 w 472058"/>
              <a:gd name="connsiteY15" fmla="*/ 194211 h 472058"/>
              <a:gd name="connsiteX16" fmla="*/ 223724 w 472058"/>
              <a:gd name="connsiteY16" fmla="*/ 158720 h 472058"/>
              <a:gd name="connsiteX17" fmla="*/ 242181 w 472058"/>
              <a:gd name="connsiteY17" fmla="*/ 124571 h 472058"/>
              <a:gd name="connsiteX18" fmla="*/ 279736 w 472058"/>
              <a:gd name="connsiteY18" fmla="*/ 124571 h 472058"/>
              <a:gd name="connsiteX19" fmla="*/ 279736 w 472058"/>
              <a:gd name="connsiteY19" fmla="*/ 260757 h 472058"/>
              <a:gd name="connsiteX20" fmla="*/ 308006 w 472058"/>
              <a:gd name="connsiteY20" fmla="*/ 260757 h 47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2058" h="472058">
                <a:moveTo>
                  <a:pt x="236035" y="0"/>
                </a:moveTo>
                <a:cubicBezTo>
                  <a:pt x="105680" y="-3"/>
                  <a:pt x="4" y="105667"/>
                  <a:pt x="0" y="236023"/>
                </a:cubicBezTo>
                <a:cubicBezTo>
                  <a:pt x="-4" y="366378"/>
                  <a:pt x="105667" y="472054"/>
                  <a:pt x="236023" y="472058"/>
                </a:cubicBezTo>
                <a:cubicBezTo>
                  <a:pt x="366378" y="472061"/>
                  <a:pt x="472054" y="366391"/>
                  <a:pt x="472058" y="236035"/>
                </a:cubicBezTo>
                <a:cubicBezTo>
                  <a:pt x="472058" y="236033"/>
                  <a:pt x="472058" y="236031"/>
                  <a:pt x="472058" y="236029"/>
                </a:cubicBezTo>
                <a:cubicBezTo>
                  <a:pt x="472117" y="105732"/>
                  <a:pt x="366537" y="58"/>
                  <a:pt x="236240" y="0"/>
                </a:cubicBezTo>
                <a:cubicBezTo>
                  <a:pt x="236172" y="0"/>
                  <a:pt x="236104" y="0"/>
                  <a:pt x="236035" y="0"/>
                </a:cubicBezTo>
                <a:close/>
                <a:moveTo>
                  <a:pt x="308006" y="290674"/>
                </a:moveTo>
                <a:lnTo>
                  <a:pt x="279736" y="290674"/>
                </a:lnTo>
                <a:lnTo>
                  <a:pt x="279736" y="335040"/>
                </a:lnTo>
                <a:lnTo>
                  <a:pt x="244040" y="335040"/>
                </a:lnTo>
                <a:lnTo>
                  <a:pt x="244040" y="290674"/>
                </a:lnTo>
                <a:lnTo>
                  <a:pt x="146850" y="290674"/>
                </a:lnTo>
                <a:lnTo>
                  <a:pt x="146850" y="262410"/>
                </a:lnTo>
                <a:cubicBezTo>
                  <a:pt x="156478" y="251953"/>
                  <a:pt x="165902" y="240947"/>
                  <a:pt x="175120" y="229392"/>
                </a:cubicBezTo>
                <a:cubicBezTo>
                  <a:pt x="184338" y="217837"/>
                  <a:pt x="193006" y="206110"/>
                  <a:pt x="201122" y="194211"/>
                </a:cubicBezTo>
                <a:cubicBezTo>
                  <a:pt x="209238" y="182312"/>
                  <a:pt x="216772" y="170482"/>
                  <a:pt x="223724" y="158720"/>
                </a:cubicBezTo>
                <a:cubicBezTo>
                  <a:pt x="230676" y="146958"/>
                  <a:pt x="236829" y="135575"/>
                  <a:pt x="242181" y="124571"/>
                </a:cubicBezTo>
                <a:lnTo>
                  <a:pt x="279736" y="124571"/>
                </a:lnTo>
                <a:lnTo>
                  <a:pt x="279736" y="260757"/>
                </a:lnTo>
                <a:lnTo>
                  <a:pt x="308006" y="260757"/>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4" name="正方形/長方形 33">
            <a:extLst>
              <a:ext uri="{FF2B5EF4-FFF2-40B4-BE49-F238E27FC236}">
                <a16:creationId xmlns:a16="http://schemas.microsoft.com/office/drawing/2014/main" id="{8F4D4549-1543-4963-87E1-C9C0ABA45881}"/>
              </a:ext>
            </a:extLst>
          </p:cNvPr>
          <p:cNvSpPr/>
          <p:nvPr/>
        </p:nvSpPr>
        <p:spPr>
          <a:xfrm>
            <a:off x="2741004" y="4733800"/>
            <a:ext cx="1483755" cy="46166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DBA</a:t>
            </a:r>
            <a:endParaRPr kumimoji="1" lang="ja-JP" altLang="en-US" sz="1600" b="1" dirty="0"/>
          </a:p>
        </p:txBody>
      </p:sp>
      <p:sp>
        <p:nvSpPr>
          <p:cNvPr id="35" name="テキスト ボックス 34">
            <a:extLst>
              <a:ext uri="{FF2B5EF4-FFF2-40B4-BE49-F238E27FC236}">
                <a16:creationId xmlns:a16="http://schemas.microsoft.com/office/drawing/2014/main" id="{F161B585-A4AF-48F0-BD1E-E4703045F202}"/>
              </a:ext>
            </a:extLst>
          </p:cNvPr>
          <p:cNvSpPr txBox="1"/>
          <p:nvPr/>
        </p:nvSpPr>
        <p:spPr>
          <a:xfrm>
            <a:off x="2712007" y="5265050"/>
            <a:ext cx="3801540" cy="830997"/>
          </a:xfrm>
          <a:prstGeom prst="rect">
            <a:avLst/>
          </a:prstGeom>
          <a:noFill/>
        </p:spPr>
        <p:txBody>
          <a:bodyPr wrap="square" rtlCol="0">
            <a:spAutoFit/>
          </a:bodyPr>
          <a:lstStyle/>
          <a:p>
            <a:r>
              <a:rPr lang="ja-JP" altLang="en-US" sz="4800" dirty="0">
                <a:latin typeface="Meiryo UI" panose="020B0604030504040204" pitchFamily="50" charset="-128"/>
                <a:ea typeface="Meiryo UI" panose="020B0604030504040204" pitchFamily="50" charset="-128"/>
              </a:rPr>
              <a:t>池田　慎吾　</a:t>
            </a:r>
            <a:endParaRPr kumimoji="1" lang="ja-JP" altLang="en-US" sz="4800" dirty="0">
              <a:latin typeface="Meiryo UI" panose="020B0604030504040204" pitchFamily="50" charset="-128"/>
              <a:ea typeface="Meiryo UI" panose="020B0604030504040204" pitchFamily="50" charset="-128"/>
            </a:endParaRPr>
          </a:p>
        </p:txBody>
      </p:sp>
      <p:sp>
        <p:nvSpPr>
          <p:cNvPr id="13" name="コンテンツ プレースホルダー 2">
            <a:extLst>
              <a:ext uri="{FF2B5EF4-FFF2-40B4-BE49-F238E27FC236}">
                <a16:creationId xmlns:a16="http://schemas.microsoft.com/office/drawing/2014/main" id="{08E2FA4A-E256-4ED0-A48D-D7EED8DE375F}"/>
              </a:ext>
            </a:extLst>
          </p:cNvPr>
          <p:cNvSpPr>
            <a:spLocks noGrp="1"/>
          </p:cNvSpPr>
          <p:nvPr>
            <p:ph idx="1"/>
          </p:nvPr>
        </p:nvSpPr>
        <p:spPr>
          <a:xfrm>
            <a:off x="3795204" y="227612"/>
            <a:ext cx="5545762" cy="388431"/>
          </a:xfrm>
        </p:spPr>
        <p:txBody>
          <a:bodyPr>
            <a:noAutofit/>
          </a:bodyPr>
          <a:lstStyle/>
          <a:p>
            <a:pPr marL="0" indent="0">
              <a:buNone/>
            </a:pPr>
            <a:r>
              <a:rPr lang="ja-JP" altLang="en-US" sz="2000" b="1" spc="300" dirty="0">
                <a:solidFill>
                  <a:schemeClr val="bg2">
                    <a:lumMod val="25000"/>
                  </a:schemeClr>
                </a:solidFill>
                <a:latin typeface="Meiryo UI" panose="020B0604030504040204" pitchFamily="50" charset="-128"/>
                <a:ea typeface="Meiryo UI" panose="020B0604030504040204" pitchFamily="50" charset="-128"/>
              </a:rPr>
              <a:t>プロダクトの</a:t>
            </a:r>
            <a:r>
              <a:rPr lang="ja-JP" altLang="en-US" sz="2000" b="1" spc="300" dirty="0">
                <a:solidFill>
                  <a:schemeClr val="bg2">
                    <a:lumMod val="25000"/>
                  </a:schemeClr>
                </a:solidFill>
                <a:highlight>
                  <a:srgbClr val="FFFF00"/>
                </a:highlight>
                <a:latin typeface="Meiryo UI" panose="020B0604030504040204" pitchFamily="50" charset="-128"/>
                <a:ea typeface="Meiryo UI" panose="020B0604030504040204" pitchFamily="50" charset="-128"/>
              </a:rPr>
              <a:t>担当箇所</a:t>
            </a:r>
            <a:r>
              <a:rPr lang="ja-JP" altLang="en-US" sz="2000" b="1" spc="300" dirty="0">
                <a:solidFill>
                  <a:schemeClr val="bg2">
                    <a:lumMod val="25000"/>
                  </a:schemeClr>
                </a:solidFill>
                <a:latin typeface="Meiryo UI" panose="020B0604030504040204" pitchFamily="50" charset="-128"/>
                <a:ea typeface="Meiryo UI" panose="020B0604030504040204" pitchFamily="50" charset="-128"/>
              </a:rPr>
              <a:t>と</a:t>
            </a:r>
            <a:r>
              <a:rPr lang="ja-JP" altLang="en-US" sz="2000" b="1" spc="300" dirty="0">
                <a:solidFill>
                  <a:schemeClr val="bg2">
                    <a:lumMod val="25000"/>
                  </a:schemeClr>
                </a:solidFill>
                <a:highlight>
                  <a:srgbClr val="FFFF00"/>
                </a:highlight>
                <a:latin typeface="Meiryo UI" panose="020B0604030504040204" pitchFamily="50" charset="-128"/>
                <a:ea typeface="Meiryo UI" panose="020B0604030504040204" pitchFamily="50" charset="-128"/>
              </a:rPr>
              <a:t>課題</a:t>
            </a:r>
            <a:endParaRPr kumimoji="1" lang="en-US" altLang="ja-JP" sz="2000" b="1" spc="300" dirty="0">
              <a:solidFill>
                <a:schemeClr val="bg2">
                  <a:lumMod val="25000"/>
                </a:schemeClr>
              </a:solidFill>
              <a:highlight>
                <a:srgbClr val="FFFF00"/>
              </a:highlight>
              <a:latin typeface="Meiryo UI" panose="020B0604030504040204" pitchFamily="50" charset="-128"/>
              <a:ea typeface="Meiryo UI" panose="020B0604030504040204" pitchFamily="50" charset="-128"/>
            </a:endParaRPr>
          </a:p>
        </p:txBody>
      </p:sp>
      <p:sp>
        <p:nvSpPr>
          <p:cNvPr id="21" name="テキスト ボックス 20">
            <a:extLst>
              <a:ext uri="{FF2B5EF4-FFF2-40B4-BE49-F238E27FC236}">
                <a16:creationId xmlns:a16="http://schemas.microsoft.com/office/drawing/2014/main" id="{271AF0D2-8279-4CE3-817D-F9F1D2F70356}"/>
              </a:ext>
            </a:extLst>
          </p:cNvPr>
          <p:cNvSpPr txBox="1"/>
          <p:nvPr/>
        </p:nvSpPr>
        <p:spPr>
          <a:xfrm>
            <a:off x="7450585" y="5888576"/>
            <a:ext cx="4741415" cy="954107"/>
          </a:xfrm>
          <a:prstGeom prst="rect">
            <a:avLst/>
          </a:prstGeom>
          <a:noFill/>
        </p:spPr>
        <p:txBody>
          <a:bodyPr wrap="square" rtlCol="0">
            <a:spAutoFit/>
          </a:bodyPr>
          <a:lstStyle/>
          <a:p>
            <a:r>
              <a:rPr kumimoji="1" lang="ja-JP" altLang="en-US" sz="1400" dirty="0">
                <a:solidFill>
                  <a:schemeClr val="accent2"/>
                </a:solidFill>
              </a:rPr>
              <a:t>ーメンバーよりー</a:t>
            </a:r>
            <a:endParaRPr kumimoji="1" lang="en-US" altLang="ja-JP" sz="1400" dirty="0">
              <a:solidFill>
                <a:schemeClr val="accent2"/>
              </a:solidFill>
            </a:endParaRPr>
          </a:p>
          <a:p>
            <a:r>
              <a:rPr lang="ja-JP" altLang="ja-JP" sz="1400" i="0" dirty="0">
                <a:solidFill>
                  <a:schemeClr val="accent2"/>
                </a:solidFill>
                <a:effectLst/>
                <a:latin typeface="Meiryo UI" panose="020B0604030504040204" pitchFamily="50" charset="-128"/>
                <a:ea typeface="Meiryo UI" panose="020B0604030504040204" pitchFamily="50" charset="-128"/>
              </a:rPr>
              <a:t>DBの仕様を変え</a:t>
            </a:r>
            <a:r>
              <a:rPr lang="ja-JP" altLang="en-US" sz="1400" i="0" dirty="0">
                <a:solidFill>
                  <a:schemeClr val="accent2"/>
                </a:solidFill>
                <a:effectLst/>
                <a:latin typeface="Meiryo UI" panose="020B0604030504040204" pitchFamily="50" charset="-128"/>
                <a:ea typeface="Meiryo UI" panose="020B0604030504040204" pitchFamily="50" charset="-128"/>
              </a:rPr>
              <a:t>る</a:t>
            </a:r>
            <a:r>
              <a:rPr lang="ja-JP" altLang="ja-JP" sz="1400" i="0" dirty="0">
                <a:solidFill>
                  <a:schemeClr val="accent2"/>
                </a:solidFill>
                <a:effectLst/>
                <a:latin typeface="Meiryo UI" panose="020B0604030504040204" pitchFamily="50" charset="-128"/>
                <a:ea typeface="Meiryo UI" panose="020B0604030504040204" pitchFamily="50" charset="-128"/>
              </a:rPr>
              <a:t>場面</a:t>
            </a:r>
            <a:r>
              <a:rPr lang="ja-JP" altLang="en-US" sz="1400" i="0" dirty="0">
                <a:solidFill>
                  <a:schemeClr val="accent2"/>
                </a:solidFill>
                <a:effectLst/>
                <a:latin typeface="Meiryo UI" panose="020B0604030504040204" pitchFamily="50" charset="-128"/>
                <a:ea typeface="Meiryo UI" panose="020B0604030504040204" pitchFamily="50" charset="-128"/>
              </a:rPr>
              <a:t>での、</a:t>
            </a:r>
            <a:r>
              <a:rPr lang="ja-JP" altLang="ja-JP" sz="1400" i="0" dirty="0">
                <a:solidFill>
                  <a:schemeClr val="accent2"/>
                </a:solidFill>
                <a:effectLst/>
                <a:latin typeface="Meiryo UI" panose="020B0604030504040204" pitchFamily="50" charset="-128"/>
                <a:ea typeface="Meiryo UI" panose="020B0604030504040204" pitchFamily="50" charset="-128"/>
              </a:rPr>
              <a:t>対応力の高さ</a:t>
            </a:r>
            <a:r>
              <a:rPr lang="ja-JP" altLang="en-US" sz="1400" i="0" dirty="0">
                <a:solidFill>
                  <a:schemeClr val="accent2"/>
                </a:solidFill>
                <a:effectLst/>
                <a:latin typeface="Meiryo UI" panose="020B0604030504040204" pitchFamily="50" charset="-128"/>
                <a:ea typeface="Meiryo UI" panose="020B0604030504040204" pitchFamily="50" charset="-128"/>
              </a:rPr>
              <a:t>は圧巻！</a:t>
            </a:r>
            <a:endParaRPr lang="en-US" altLang="ja-JP" sz="1400" i="0" dirty="0">
              <a:solidFill>
                <a:schemeClr val="accent2"/>
              </a:solidFill>
              <a:effectLst/>
              <a:latin typeface="Meiryo UI" panose="020B0604030504040204" pitchFamily="50" charset="-128"/>
              <a:ea typeface="Meiryo UI" panose="020B0604030504040204" pitchFamily="50" charset="-128"/>
            </a:endParaRPr>
          </a:p>
          <a:p>
            <a:r>
              <a:rPr lang="ja-JP" altLang="ja-JP" sz="1400" i="0" dirty="0">
                <a:solidFill>
                  <a:schemeClr val="accent2"/>
                </a:solidFill>
                <a:effectLst/>
                <a:latin typeface="Meiryo UI" panose="020B0604030504040204" pitchFamily="50" charset="-128"/>
                <a:ea typeface="Meiryo UI" panose="020B0604030504040204" pitchFamily="50" charset="-128"/>
              </a:rPr>
              <a:t>学びたいことに積極的に挑戦していて、学ぶ姿勢を見習いたい</a:t>
            </a:r>
            <a:r>
              <a:rPr lang="ja-JP" altLang="en-US" sz="1400" i="0" dirty="0">
                <a:solidFill>
                  <a:schemeClr val="accent2"/>
                </a:solidFill>
                <a:effectLst/>
                <a:latin typeface="Meiryo UI" panose="020B0604030504040204" pitchFamily="50" charset="-128"/>
                <a:ea typeface="Meiryo UI" panose="020B0604030504040204" pitchFamily="50" charset="-128"/>
              </a:rPr>
              <a:t>！</a:t>
            </a:r>
            <a:endParaRPr kumimoji="1" lang="ja-JP" altLang="en-US" sz="1400" dirty="0">
              <a:solidFill>
                <a:schemeClr val="accent2"/>
              </a:solidFill>
              <a:latin typeface="Meiryo UI" panose="020B0604030504040204" pitchFamily="50" charset="-128"/>
              <a:ea typeface="Meiryo UI" panose="020B0604030504040204" pitchFamily="50" charset="-128"/>
            </a:endParaRPr>
          </a:p>
          <a:p>
            <a:endParaRPr kumimoji="1" lang="ja-JP" altLang="en-US" sz="1400" dirty="0"/>
          </a:p>
        </p:txBody>
      </p:sp>
      <p:sp>
        <p:nvSpPr>
          <p:cNvPr id="22" name="テキスト ボックス 21">
            <a:extLst>
              <a:ext uri="{FF2B5EF4-FFF2-40B4-BE49-F238E27FC236}">
                <a16:creationId xmlns:a16="http://schemas.microsoft.com/office/drawing/2014/main" id="{33CCF3E5-572F-4DA2-AECB-AFB1A8ADDD48}"/>
              </a:ext>
            </a:extLst>
          </p:cNvPr>
          <p:cNvSpPr txBox="1"/>
          <p:nvPr/>
        </p:nvSpPr>
        <p:spPr>
          <a:xfrm>
            <a:off x="7570526" y="3815194"/>
            <a:ext cx="4085911" cy="1477328"/>
          </a:xfrm>
          <a:prstGeom prst="rect">
            <a:avLst/>
          </a:prstGeom>
          <a:noFill/>
        </p:spPr>
        <p:txBody>
          <a:bodyPr wrap="square" rtlCol="0">
            <a:spAutoFit/>
          </a:bodyPr>
          <a:lstStyle/>
          <a:p>
            <a:r>
              <a:rPr lang="ja-JP" altLang="en-US" sz="1800" b="0" i="0" dirty="0">
                <a:solidFill>
                  <a:srgbClr val="000000"/>
                </a:solidFill>
                <a:effectLst/>
                <a:latin typeface="游明朝" panose="02020400000000000000" pitchFamily="18" charset="-128"/>
              </a:rPr>
              <a:t>ページャ機能以外ほとんどが名刺管理アプリの応用だった。</a:t>
            </a:r>
            <a:endParaRPr lang="en-US" altLang="ja-JP" sz="1800" b="0" i="0" dirty="0">
              <a:solidFill>
                <a:srgbClr val="000000"/>
              </a:solidFill>
              <a:effectLst/>
              <a:latin typeface="游明朝" panose="02020400000000000000" pitchFamily="18" charset="-128"/>
            </a:endParaRPr>
          </a:p>
          <a:p>
            <a:r>
              <a:rPr lang="ja-JP" altLang="en-US" sz="1800" b="0" i="0" dirty="0">
                <a:solidFill>
                  <a:srgbClr val="000000"/>
                </a:solidFill>
                <a:effectLst/>
                <a:latin typeface="游明朝" panose="02020400000000000000" pitchFamily="18" charset="-128"/>
              </a:rPr>
              <a:t>自分も非同期通信等、難易度の高い機能に挑戦する。</a:t>
            </a:r>
            <a:r>
              <a:rPr lang="ja-JP" altLang="en-US" sz="1800" b="0" i="0" dirty="0">
                <a:solidFill>
                  <a:srgbClr val="000000"/>
                </a:solidFill>
                <a:effectLst/>
                <a:latin typeface="游明朝" panose="02020400000000000000" pitchFamily="18" charset="-128"/>
                <a:ea typeface="游明朝" panose="02020400000000000000" pitchFamily="18" charset="-128"/>
              </a:rPr>
              <a:t> </a:t>
            </a:r>
            <a:endParaRPr kumimoji="1" lang="ja-JP" altLang="en-US" sz="1800" dirty="0"/>
          </a:p>
          <a:p>
            <a:endParaRPr kumimoji="1" lang="ja-JP" altLang="en-US" dirty="0"/>
          </a:p>
        </p:txBody>
      </p:sp>
      <p:sp>
        <p:nvSpPr>
          <p:cNvPr id="23" name="正方形/長方形 22">
            <a:extLst>
              <a:ext uri="{FF2B5EF4-FFF2-40B4-BE49-F238E27FC236}">
                <a16:creationId xmlns:a16="http://schemas.microsoft.com/office/drawing/2014/main" id="{C50C46C7-8F40-4ED0-9B0F-0262FC820070}"/>
              </a:ext>
            </a:extLst>
          </p:cNvPr>
          <p:cNvSpPr/>
          <p:nvPr/>
        </p:nvSpPr>
        <p:spPr>
          <a:xfrm>
            <a:off x="7525110" y="3264388"/>
            <a:ext cx="4237115" cy="2031325"/>
          </a:xfrm>
          <a:prstGeom prst="rect">
            <a:avLst/>
          </a:prstGeom>
          <a:noFill/>
          <a:ln>
            <a:solidFill>
              <a:schemeClr val="bg2">
                <a:lumMod val="2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5A5C175-A33C-4FEF-B06E-7D5D30ADF9DB}"/>
              </a:ext>
            </a:extLst>
          </p:cNvPr>
          <p:cNvSpPr/>
          <p:nvPr/>
        </p:nvSpPr>
        <p:spPr>
          <a:xfrm>
            <a:off x="7252452" y="2955244"/>
            <a:ext cx="847723" cy="7557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課題</a:t>
            </a:r>
          </a:p>
        </p:txBody>
      </p:sp>
      <p:sp>
        <p:nvSpPr>
          <p:cNvPr id="25" name="正方形/長方形 24">
            <a:extLst>
              <a:ext uri="{FF2B5EF4-FFF2-40B4-BE49-F238E27FC236}">
                <a16:creationId xmlns:a16="http://schemas.microsoft.com/office/drawing/2014/main" id="{DAC70119-2506-46BC-81B3-028E326E79A6}"/>
              </a:ext>
            </a:extLst>
          </p:cNvPr>
          <p:cNvSpPr/>
          <p:nvPr/>
        </p:nvSpPr>
        <p:spPr>
          <a:xfrm>
            <a:off x="7676313" y="574942"/>
            <a:ext cx="4375342" cy="14933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ja-JP" altLang="en-US" sz="2400" u="sng" spc="300" dirty="0"/>
              <a:t>☚</a:t>
            </a:r>
            <a:r>
              <a:rPr lang="ja-JP" altLang="en-US" sz="2800" b="1" u="sng" spc="300" dirty="0"/>
              <a:t>データベース設計</a:t>
            </a:r>
            <a:endParaRPr lang="en-US" altLang="ja-JP" sz="2800" b="1" u="sng" spc="300" dirty="0"/>
          </a:p>
        </p:txBody>
      </p:sp>
      <p:sp>
        <p:nvSpPr>
          <p:cNvPr id="26" name="テキスト ボックス 25">
            <a:extLst>
              <a:ext uri="{FF2B5EF4-FFF2-40B4-BE49-F238E27FC236}">
                <a16:creationId xmlns:a16="http://schemas.microsoft.com/office/drawing/2014/main" id="{ABAB6097-B7E4-432E-85A7-EB127074B7B7}"/>
              </a:ext>
            </a:extLst>
          </p:cNvPr>
          <p:cNvSpPr txBox="1"/>
          <p:nvPr/>
        </p:nvSpPr>
        <p:spPr>
          <a:xfrm>
            <a:off x="7694303" y="1776644"/>
            <a:ext cx="3980124" cy="923330"/>
          </a:xfrm>
          <a:prstGeom prst="rect">
            <a:avLst/>
          </a:prstGeom>
          <a:noFill/>
        </p:spPr>
        <p:txBody>
          <a:bodyPr wrap="square" rtlCol="0">
            <a:spAutoFit/>
          </a:bodyPr>
          <a:lstStyle/>
          <a:p>
            <a:r>
              <a:rPr kumimoji="1" lang="ja-JP" altLang="en-US" dirty="0"/>
              <a:t>システムの改良に合わせてデータベースの設計を幾度となく変更し、対応することが出来た。</a:t>
            </a:r>
          </a:p>
        </p:txBody>
      </p:sp>
      <p:pic>
        <p:nvPicPr>
          <p:cNvPr id="27" name="図 26">
            <a:extLst>
              <a:ext uri="{FF2B5EF4-FFF2-40B4-BE49-F238E27FC236}">
                <a16:creationId xmlns:a16="http://schemas.microsoft.com/office/drawing/2014/main" id="{49FECD3C-F6FC-4AC9-99BA-98EFEE8AF9E0}"/>
              </a:ext>
            </a:extLst>
          </p:cNvPr>
          <p:cNvPicPr>
            <a:picLocks noChangeAspect="1"/>
          </p:cNvPicPr>
          <p:nvPr/>
        </p:nvPicPr>
        <p:blipFill>
          <a:blip r:embed="rId4"/>
          <a:stretch>
            <a:fillRect/>
          </a:stretch>
        </p:blipFill>
        <p:spPr>
          <a:xfrm>
            <a:off x="630895" y="883851"/>
            <a:ext cx="7237586" cy="2870076"/>
          </a:xfrm>
          <a:prstGeom prst="rect">
            <a:avLst/>
          </a:prstGeom>
        </p:spPr>
      </p:pic>
      <p:pic>
        <p:nvPicPr>
          <p:cNvPr id="14" name="図 13">
            <a:extLst>
              <a:ext uri="{FF2B5EF4-FFF2-40B4-BE49-F238E27FC236}">
                <a16:creationId xmlns:a16="http://schemas.microsoft.com/office/drawing/2014/main" id="{8222390A-86BB-412C-83BB-42A57D3573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7680" y="3652247"/>
            <a:ext cx="4984017" cy="680270"/>
          </a:xfrm>
          <a:prstGeom prst="rect">
            <a:avLst/>
          </a:prstGeom>
        </p:spPr>
      </p:pic>
      <p:sp>
        <p:nvSpPr>
          <p:cNvPr id="15" name="矢印: 左 14">
            <a:extLst>
              <a:ext uri="{FF2B5EF4-FFF2-40B4-BE49-F238E27FC236}">
                <a16:creationId xmlns:a16="http://schemas.microsoft.com/office/drawing/2014/main" id="{8FEB1A11-180A-47A4-BC40-A2D14C633B32}"/>
              </a:ext>
            </a:extLst>
          </p:cNvPr>
          <p:cNvSpPr/>
          <p:nvPr/>
        </p:nvSpPr>
        <p:spPr>
          <a:xfrm>
            <a:off x="6722804" y="3900353"/>
            <a:ext cx="847722" cy="105703"/>
          </a:xfrm>
          <a:prstGeom prst="lef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5207F0C-9639-4420-996A-285658FD7512}"/>
              </a:ext>
            </a:extLst>
          </p:cNvPr>
          <p:cNvSpPr/>
          <p:nvPr/>
        </p:nvSpPr>
        <p:spPr>
          <a:xfrm>
            <a:off x="7605400" y="3764060"/>
            <a:ext cx="1428136" cy="36947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260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グラフィックス 4" descr="オフィス ワーカー (男性) 枠線">
            <a:extLst>
              <a:ext uri="{FF2B5EF4-FFF2-40B4-BE49-F238E27FC236}">
                <a16:creationId xmlns:a16="http://schemas.microsoft.com/office/drawing/2014/main" id="{2A8B54F8-C611-4281-B6D3-7E14E36F46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123" y="4108476"/>
            <a:ext cx="2542770" cy="2542770"/>
          </a:xfrm>
          <a:prstGeom prst="rect">
            <a:avLst/>
          </a:prstGeom>
        </p:spPr>
      </p:pic>
      <p:sp>
        <p:nvSpPr>
          <p:cNvPr id="4" name="正方形/長方形 3">
            <a:extLst>
              <a:ext uri="{FF2B5EF4-FFF2-40B4-BE49-F238E27FC236}">
                <a16:creationId xmlns:a16="http://schemas.microsoft.com/office/drawing/2014/main" id="{8C3E556A-7D27-4E79-8233-A9EBC0F97266}"/>
              </a:ext>
            </a:extLst>
          </p:cNvPr>
          <p:cNvSpPr/>
          <p:nvPr/>
        </p:nvSpPr>
        <p:spPr>
          <a:xfrm>
            <a:off x="0" y="-2412"/>
            <a:ext cx="3515360" cy="784732"/>
          </a:xfrm>
          <a:prstGeom prst="rect">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5C4A874-3EE6-4EF3-BB65-63A5FF75FA51}"/>
              </a:ext>
            </a:extLst>
          </p:cNvPr>
          <p:cNvSpPr txBox="1"/>
          <p:nvPr/>
        </p:nvSpPr>
        <p:spPr>
          <a:xfrm>
            <a:off x="582700" y="178789"/>
            <a:ext cx="3832716" cy="461665"/>
          </a:xfrm>
          <a:prstGeom prst="rect">
            <a:avLst/>
          </a:prstGeom>
          <a:noFill/>
        </p:spPr>
        <p:txBody>
          <a:bodyPr wrap="square" rtlCol="0">
            <a:spAutoFit/>
          </a:bodyPr>
          <a:lstStyle/>
          <a:p>
            <a:r>
              <a:rPr lang="ja-JP" altLang="en-US" sz="2400" b="1" dirty="0">
                <a:solidFill>
                  <a:schemeClr val="bg1"/>
                </a:solidFill>
              </a:rPr>
              <a:t>個人の成長</a:t>
            </a:r>
            <a:endParaRPr kumimoji="1" lang="en-US" altLang="ja-JP" sz="2400" b="1" dirty="0">
              <a:solidFill>
                <a:schemeClr val="bg1"/>
              </a:solidFill>
            </a:endParaRPr>
          </a:p>
        </p:txBody>
      </p:sp>
      <p:sp>
        <p:nvSpPr>
          <p:cNvPr id="3" name="正方形/長方形 2">
            <a:extLst>
              <a:ext uri="{FF2B5EF4-FFF2-40B4-BE49-F238E27FC236}">
                <a16:creationId xmlns:a16="http://schemas.microsoft.com/office/drawing/2014/main" id="{64F1B8D6-8F13-4E6A-AFFE-09EE55225F94}"/>
              </a:ext>
            </a:extLst>
          </p:cNvPr>
          <p:cNvSpPr/>
          <p:nvPr/>
        </p:nvSpPr>
        <p:spPr>
          <a:xfrm>
            <a:off x="2258588" y="997505"/>
            <a:ext cx="1620685" cy="6682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B76622D4-858E-4063-934E-68400301F132}"/>
              </a:ext>
            </a:extLst>
          </p:cNvPr>
          <p:cNvSpPr/>
          <p:nvPr/>
        </p:nvSpPr>
        <p:spPr>
          <a:xfrm>
            <a:off x="7570526" y="969424"/>
            <a:ext cx="2542769" cy="6682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グラフィックス 20" descr="バッジ 4 単色塗りつぶし">
            <a:extLst>
              <a:ext uri="{FF2B5EF4-FFF2-40B4-BE49-F238E27FC236}">
                <a16:creationId xmlns:a16="http://schemas.microsoft.com/office/drawing/2014/main" id="{3407314B-4922-45B5-8CAD-1D4D3EEE067F}"/>
              </a:ext>
            </a:extLst>
          </p:cNvPr>
          <p:cNvSpPr/>
          <p:nvPr/>
        </p:nvSpPr>
        <p:spPr>
          <a:xfrm>
            <a:off x="251682" y="227612"/>
            <a:ext cx="331018" cy="331018"/>
          </a:xfrm>
          <a:custGeom>
            <a:avLst/>
            <a:gdLst>
              <a:gd name="connsiteX0" fmla="*/ 236035 w 472058"/>
              <a:gd name="connsiteY0" fmla="*/ 0 h 472058"/>
              <a:gd name="connsiteX1" fmla="*/ 0 w 472058"/>
              <a:gd name="connsiteY1" fmla="*/ 236023 h 472058"/>
              <a:gd name="connsiteX2" fmla="*/ 236023 w 472058"/>
              <a:gd name="connsiteY2" fmla="*/ 472058 h 472058"/>
              <a:gd name="connsiteX3" fmla="*/ 472058 w 472058"/>
              <a:gd name="connsiteY3" fmla="*/ 236035 h 472058"/>
              <a:gd name="connsiteX4" fmla="*/ 472058 w 472058"/>
              <a:gd name="connsiteY4" fmla="*/ 236029 h 472058"/>
              <a:gd name="connsiteX5" fmla="*/ 236240 w 472058"/>
              <a:gd name="connsiteY5" fmla="*/ 0 h 472058"/>
              <a:gd name="connsiteX6" fmla="*/ 236035 w 472058"/>
              <a:gd name="connsiteY6" fmla="*/ 0 h 472058"/>
              <a:gd name="connsiteX7" fmla="*/ 308006 w 472058"/>
              <a:gd name="connsiteY7" fmla="*/ 290674 h 472058"/>
              <a:gd name="connsiteX8" fmla="*/ 279736 w 472058"/>
              <a:gd name="connsiteY8" fmla="*/ 290674 h 472058"/>
              <a:gd name="connsiteX9" fmla="*/ 279736 w 472058"/>
              <a:gd name="connsiteY9" fmla="*/ 335040 h 472058"/>
              <a:gd name="connsiteX10" fmla="*/ 244040 w 472058"/>
              <a:gd name="connsiteY10" fmla="*/ 335040 h 472058"/>
              <a:gd name="connsiteX11" fmla="*/ 244040 w 472058"/>
              <a:gd name="connsiteY11" fmla="*/ 290674 h 472058"/>
              <a:gd name="connsiteX12" fmla="*/ 146850 w 472058"/>
              <a:gd name="connsiteY12" fmla="*/ 290674 h 472058"/>
              <a:gd name="connsiteX13" fmla="*/ 146850 w 472058"/>
              <a:gd name="connsiteY13" fmla="*/ 262410 h 472058"/>
              <a:gd name="connsiteX14" fmla="*/ 175120 w 472058"/>
              <a:gd name="connsiteY14" fmla="*/ 229392 h 472058"/>
              <a:gd name="connsiteX15" fmla="*/ 201122 w 472058"/>
              <a:gd name="connsiteY15" fmla="*/ 194211 h 472058"/>
              <a:gd name="connsiteX16" fmla="*/ 223724 w 472058"/>
              <a:gd name="connsiteY16" fmla="*/ 158720 h 472058"/>
              <a:gd name="connsiteX17" fmla="*/ 242181 w 472058"/>
              <a:gd name="connsiteY17" fmla="*/ 124571 h 472058"/>
              <a:gd name="connsiteX18" fmla="*/ 279736 w 472058"/>
              <a:gd name="connsiteY18" fmla="*/ 124571 h 472058"/>
              <a:gd name="connsiteX19" fmla="*/ 279736 w 472058"/>
              <a:gd name="connsiteY19" fmla="*/ 260757 h 472058"/>
              <a:gd name="connsiteX20" fmla="*/ 308006 w 472058"/>
              <a:gd name="connsiteY20" fmla="*/ 260757 h 47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2058" h="472058">
                <a:moveTo>
                  <a:pt x="236035" y="0"/>
                </a:moveTo>
                <a:cubicBezTo>
                  <a:pt x="105680" y="-3"/>
                  <a:pt x="4" y="105667"/>
                  <a:pt x="0" y="236023"/>
                </a:cubicBezTo>
                <a:cubicBezTo>
                  <a:pt x="-4" y="366378"/>
                  <a:pt x="105667" y="472054"/>
                  <a:pt x="236023" y="472058"/>
                </a:cubicBezTo>
                <a:cubicBezTo>
                  <a:pt x="366378" y="472061"/>
                  <a:pt x="472054" y="366391"/>
                  <a:pt x="472058" y="236035"/>
                </a:cubicBezTo>
                <a:cubicBezTo>
                  <a:pt x="472058" y="236033"/>
                  <a:pt x="472058" y="236031"/>
                  <a:pt x="472058" y="236029"/>
                </a:cubicBezTo>
                <a:cubicBezTo>
                  <a:pt x="472117" y="105732"/>
                  <a:pt x="366537" y="58"/>
                  <a:pt x="236240" y="0"/>
                </a:cubicBezTo>
                <a:cubicBezTo>
                  <a:pt x="236172" y="0"/>
                  <a:pt x="236104" y="0"/>
                  <a:pt x="236035" y="0"/>
                </a:cubicBezTo>
                <a:close/>
                <a:moveTo>
                  <a:pt x="308006" y="290674"/>
                </a:moveTo>
                <a:lnTo>
                  <a:pt x="279736" y="290674"/>
                </a:lnTo>
                <a:lnTo>
                  <a:pt x="279736" y="335040"/>
                </a:lnTo>
                <a:lnTo>
                  <a:pt x="244040" y="335040"/>
                </a:lnTo>
                <a:lnTo>
                  <a:pt x="244040" y="290674"/>
                </a:lnTo>
                <a:lnTo>
                  <a:pt x="146850" y="290674"/>
                </a:lnTo>
                <a:lnTo>
                  <a:pt x="146850" y="262410"/>
                </a:lnTo>
                <a:cubicBezTo>
                  <a:pt x="156478" y="251953"/>
                  <a:pt x="165902" y="240947"/>
                  <a:pt x="175120" y="229392"/>
                </a:cubicBezTo>
                <a:cubicBezTo>
                  <a:pt x="184338" y="217837"/>
                  <a:pt x="193006" y="206110"/>
                  <a:pt x="201122" y="194211"/>
                </a:cubicBezTo>
                <a:cubicBezTo>
                  <a:pt x="209238" y="182312"/>
                  <a:pt x="216772" y="170482"/>
                  <a:pt x="223724" y="158720"/>
                </a:cubicBezTo>
                <a:cubicBezTo>
                  <a:pt x="230676" y="146958"/>
                  <a:pt x="236829" y="135575"/>
                  <a:pt x="242181" y="124571"/>
                </a:cubicBezTo>
                <a:lnTo>
                  <a:pt x="279736" y="124571"/>
                </a:lnTo>
                <a:lnTo>
                  <a:pt x="279736" y="260757"/>
                </a:lnTo>
                <a:lnTo>
                  <a:pt x="308006" y="260757"/>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4" name="正方形/長方形 33">
            <a:extLst>
              <a:ext uri="{FF2B5EF4-FFF2-40B4-BE49-F238E27FC236}">
                <a16:creationId xmlns:a16="http://schemas.microsoft.com/office/drawing/2014/main" id="{8F4D4549-1543-4963-87E1-C9C0ABA45881}"/>
              </a:ext>
            </a:extLst>
          </p:cNvPr>
          <p:cNvSpPr/>
          <p:nvPr/>
        </p:nvSpPr>
        <p:spPr>
          <a:xfrm>
            <a:off x="2741004" y="4733800"/>
            <a:ext cx="1483755" cy="46166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t>品質管理</a:t>
            </a:r>
            <a:endParaRPr kumimoji="1" lang="ja-JP" altLang="en-US" sz="1600" b="1" dirty="0"/>
          </a:p>
        </p:txBody>
      </p:sp>
      <p:sp>
        <p:nvSpPr>
          <p:cNvPr id="35" name="テキスト ボックス 34">
            <a:extLst>
              <a:ext uri="{FF2B5EF4-FFF2-40B4-BE49-F238E27FC236}">
                <a16:creationId xmlns:a16="http://schemas.microsoft.com/office/drawing/2014/main" id="{F161B585-A4AF-48F0-BD1E-E4703045F202}"/>
              </a:ext>
            </a:extLst>
          </p:cNvPr>
          <p:cNvSpPr txBox="1"/>
          <p:nvPr/>
        </p:nvSpPr>
        <p:spPr>
          <a:xfrm>
            <a:off x="2712007" y="5265050"/>
            <a:ext cx="3801540" cy="830997"/>
          </a:xfrm>
          <a:prstGeom prst="rect">
            <a:avLst/>
          </a:prstGeom>
          <a:noFill/>
        </p:spPr>
        <p:txBody>
          <a:bodyPr wrap="square" rtlCol="0">
            <a:spAutoFit/>
          </a:bodyPr>
          <a:lstStyle/>
          <a:p>
            <a:r>
              <a:rPr lang="ja-JP" altLang="en-US" sz="4800" dirty="0">
                <a:latin typeface="Meiryo UI" panose="020B0604030504040204" pitchFamily="50" charset="-128"/>
                <a:ea typeface="Meiryo UI" panose="020B0604030504040204" pitchFamily="50" charset="-128"/>
              </a:rPr>
              <a:t>山北　</a:t>
            </a:r>
            <a:r>
              <a:rPr lang="ja-JP" altLang="en-US" sz="4800" dirty="0">
                <a:latin typeface="メイリオ" panose="020B0604030504040204" pitchFamily="50" charset="-128"/>
                <a:ea typeface="メイリオ" panose="020B0604030504040204" pitchFamily="50" charset="-128"/>
              </a:rPr>
              <a:t>尚弘　　</a:t>
            </a:r>
            <a:endParaRPr kumimoji="1" lang="ja-JP" altLang="en-US" sz="4800" dirty="0">
              <a:latin typeface="メイリオ" panose="020B0604030504040204" pitchFamily="50" charset="-128"/>
              <a:ea typeface="メイリオ" panose="020B0604030504040204" pitchFamily="50" charset="-128"/>
            </a:endParaRPr>
          </a:p>
        </p:txBody>
      </p:sp>
      <p:sp>
        <p:nvSpPr>
          <p:cNvPr id="15" name="コンテンツ プレースホルダー 2">
            <a:extLst>
              <a:ext uri="{FF2B5EF4-FFF2-40B4-BE49-F238E27FC236}">
                <a16:creationId xmlns:a16="http://schemas.microsoft.com/office/drawing/2014/main" id="{22EB9457-1C61-458D-9052-73EEF625E162}"/>
              </a:ext>
            </a:extLst>
          </p:cNvPr>
          <p:cNvSpPr>
            <a:spLocks noGrp="1"/>
          </p:cNvSpPr>
          <p:nvPr>
            <p:ph idx="1"/>
          </p:nvPr>
        </p:nvSpPr>
        <p:spPr>
          <a:xfrm>
            <a:off x="3795204" y="227612"/>
            <a:ext cx="5545762" cy="388431"/>
          </a:xfrm>
        </p:spPr>
        <p:txBody>
          <a:bodyPr>
            <a:noAutofit/>
          </a:bodyPr>
          <a:lstStyle/>
          <a:p>
            <a:pPr marL="0" indent="0">
              <a:buNone/>
            </a:pPr>
            <a:r>
              <a:rPr lang="ja-JP" altLang="en-US" sz="2000" b="1" spc="300" dirty="0">
                <a:solidFill>
                  <a:schemeClr val="bg2">
                    <a:lumMod val="25000"/>
                  </a:schemeClr>
                </a:solidFill>
                <a:latin typeface="Meiryo UI" panose="020B0604030504040204" pitchFamily="50" charset="-128"/>
                <a:ea typeface="Meiryo UI" panose="020B0604030504040204" pitchFamily="50" charset="-128"/>
              </a:rPr>
              <a:t>プロダクトの</a:t>
            </a:r>
            <a:r>
              <a:rPr lang="ja-JP" altLang="en-US" sz="2000" b="1" spc="300" dirty="0">
                <a:solidFill>
                  <a:schemeClr val="bg2">
                    <a:lumMod val="25000"/>
                  </a:schemeClr>
                </a:solidFill>
                <a:highlight>
                  <a:srgbClr val="FFFF00"/>
                </a:highlight>
                <a:latin typeface="Meiryo UI" panose="020B0604030504040204" pitchFamily="50" charset="-128"/>
                <a:ea typeface="Meiryo UI" panose="020B0604030504040204" pitchFamily="50" charset="-128"/>
              </a:rPr>
              <a:t>担当箇所</a:t>
            </a:r>
            <a:r>
              <a:rPr lang="ja-JP" altLang="en-US" sz="2000" b="1" spc="300" dirty="0">
                <a:solidFill>
                  <a:schemeClr val="bg2">
                    <a:lumMod val="25000"/>
                  </a:schemeClr>
                </a:solidFill>
                <a:latin typeface="Meiryo UI" panose="020B0604030504040204" pitchFamily="50" charset="-128"/>
                <a:ea typeface="Meiryo UI" panose="020B0604030504040204" pitchFamily="50" charset="-128"/>
              </a:rPr>
              <a:t>と</a:t>
            </a:r>
            <a:r>
              <a:rPr lang="ja-JP" altLang="en-US" sz="2000" b="1" spc="300" dirty="0">
                <a:solidFill>
                  <a:schemeClr val="bg2">
                    <a:lumMod val="25000"/>
                  </a:schemeClr>
                </a:solidFill>
                <a:highlight>
                  <a:srgbClr val="FFFF00"/>
                </a:highlight>
                <a:latin typeface="Meiryo UI" panose="020B0604030504040204" pitchFamily="50" charset="-128"/>
                <a:ea typeface="Meiryo UI" panose="020B0604030504040204" pitchFamily="50" charset="-128"/>
              </a:rPr>
              <a:t>課題</a:t>
            </a:r>
            <a:endParaRPr kumimoji="1" lang="en-US" altLang="ja-JP" sz="2000" b="1" spc="300" dirty="0">
              <a:solidFill>
                <a:schemeClr val="bg2">
                  <a:lumMod val="25000"/>
                </a:schemeClr>
              </a:solidFill>
              <a:highlight>
                <a:srgbClr val="FFFF00"/>
              </a:highlight>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D8EC523E-3D8A-4485-9723-BDF020390739}"/>
              </a:ext>
            </a:extLst>
          </p:cNvPr>
          <p:cNvSpPr txBox="1"/>
          <p:nvPr/>
        </p:nvSpPr>
        <p:spPr>
          <a:xfrm>
            <a:off x="8113247" y="5688449"/>
            <a:ext cx="5957654" cy="1169551"/>
          </a:xfrm>
          <a:prstGeom prst="rect">
            <a:avLst/>
          </a:prstGeom>
          <a:noFill/>
        </p:spPr>
        <p:txBody>
          <a:bodyPr wrap="square" rtlCol="0">
            <a:spAutoFit/>
          </a:bodyPr>
          <a:lstStyle/>
          <a:p>
            <a:r>
              <a:rPr kumimoji="1" lang="ja-JP" altLang="en-US" sz="1400" dirty="0">
                <a:solidFill>
                  <a:schemeClr val="accent2"/>
                </a:solidFill>
              </a:rPr>
              <a:t>ーメンバーよりー</a:t>
            </a:r>
            <a:endParaRPr kumimoji="1" lang="en-US" altLang="ja-JP" sz="1400" dirty="0">
              <a:solidFill>
                <a:schemeClr val="accent2"/>
              </a:solidFill>
            </a:endParaRPr>
          </a:p>
          <a:p>
            <a:r>
              <a:rPr lang="ja-JP" altLang="ja-JP" sz="1400" i="0" dirty="0">
                <a:solidFill>
                  <a:schemeClr val="accent2"/>
                </a:solidFill>
                <a:effectLst/>
                <a:latin typeface="Meiryo UI" panose="020B0604030504040204" pitchFamily="50" charset="-128"/>
                <a:ea typeface="Meiryo UI" panose="020B0604030504040204" pitchFamily="50" charset="-128"/>
              </a:rPr>
              <a:t>アイデアや疑問</a:t>
            </a:r>
            <a:r>
              <a:rPr lang="ja-JP" altLang="en-US" sz="1400" i="0" dirty="0">
                <a:solidFill>
                  <a:schemeClr val="accent2"/>
                </a:solidFill>
                <a:effectLst/>
                <a:latin typeface="Meiryo UI" panose="020B0604030504040204" pitchFamily="50" charset="-128"/>
                <a:ea typeface="Meiryo UI" panose="020B0604030504040204" pitchFamily="50" charset="-128"/>
              </a:rPr>
              <a:t>の</a:t>
            </a:r>
            <a:r>
              <a:rPr lang="ja-JP" altLang="ja-JP" sz="1400" i="0" dirty="0">
                <a:solidFill>
                  <a:schemeClr val="accent2"/>
                </a:solidFill>
                <a:effectLst/>
                <a:latin typeface="Meiryo UI" panose="020B0604030504040204" pitchFamily="50" charset="-128"/>
                <a:ea typeface="Meiryo UI" panose="020B0604030504040204" pitchFamily="50" charset="-128"/>
              </a:rPr>
              <a:t>鋭</a:t>
            </a:r>
            <a:r>
              <a:rPr lang="ja-JP" altLang="en-US" sz="1400" dirty="0">
                <a:solidFill>
                  <a:schemeClr val="accent2"/>
                </a:solidFill>
                <a:latin typeface="Meiryo UI" panose="020B0604030504040204" pitchFamily="50" charset="-128"/>
                <a:ea typeface="Meiryo UI" panose="020B0604030504040204" pitchFamily="50" charset="-128"/>
              </a:rPr>
              <a:t>さはチームで</a:t>
            </a:r>
            <a:r>
              <a:rPr lang="en-US" altLang="ja-JP" sz="1400" dirty="0">
                <a:solidFill>
                  <a:schemeClr val="accent2"/>
                </a:solidFill>
                <a:latin typeface="Meiryo UI" panose="020B0604030504040204" pitchFamily="50" charset="-128"/>
                <a:ea typeface="Meiryo UI" panose="020B0604030504040204" pitchFamily="50" charset="-128"/>
              </a:rPr>
              <a:t>No. 1</a:t>
            </a:r>
            <a:r>
              <a:rPr lang="ja-JP" altLang="en-US" sz="1400" dirty="0">
                <a:solidFill>
                  <a:schemeClr val="accent2"/>
                </a:solidFill>
                <a:latin typeface="Meiryo UI" panose="020B0604030504040204" pitchFamily="50" charset="-128"/>
                <a:ea typeface="Meiryo UI" panose="020B0604030504040204" pitchFamily="50" charset="-128"/>
              </a:rPr>
              <a:t>！</a:t>
            </a:r>
            <a:endParaRPr lang="en-US" altLang="ja-JP" sz="1400" dirty="0">
              <a:solidFill>
                <a:schemeClr val="accent2"/>
              </a:solidFill>
              <a:latin typeface="Meiryo UI" panose="020B0604030504040204" pitchFamily="50" charset="-128"/>
              <a:ea typeface="Meiryo UI" panose="020B0604030504040204" pitchFamily="50" charset="-128"/>
            </a:endParaRPr>
          </a:p>
          <a:p>
            <a:r>
              <a:rPr lang="ja-JP" altLang="en-US" sz="1400" dirty="0">
                <a:solidFill>
                  <a:schemeClr val="accent2"/>
                </a:solidFill>
                <a:latin typeface="Meiryo UI" panose="020B0604030504040204" pitchFamily="50" charset="-128"/>
                <a:ea typeface="Meiryo UI" panose="020B0604030504040204" pitchFamily="50" charset="-128"/>
              </a:rPr>
              <a:t>開発に取り組む姿勢は真面目だが、できた機能を</a:t>
            </a:r>
            <a:endParaRPr lang="en-US" altLang="ja-JP" sz="1400" dirty="0">
              <a:solidFill>
                <a:schemeClr val="accent2"/>
              </a:solidFill>
              <a:latin typeface="Meiryo UI" panose="020B0604030504040204" pitchFamily="50" charset="-128"/>
              <a:ea typeface="Meiryo UI" panose="020B0604030504040204" pitchFamily="50" charset="-128"/>
            </a:endParaRPr>
          </a:p>
          <a:p>
            <a:r>
              <a:rPr lang="ja-JP" altLang="en-US" sz="1400" dirty="0">
                <a:solidFill>
                  <a:schemeClr val="accent2"/>
                </a:solidFill>
                <a:latin typeface="Meiryo UI" panose="020B0604030504040204" pitchFamily="50" charset="-128"/>
                <a:ea typeface="Meiryo UI" panose="020B0604030504040204" pitchFamily="50" charset="-128"/>
              </a:rPr>
              <a:t>嬉しそうに見せたがるお茶目な一面も！</a:t>
            </a:r>
            <a:endParaRPr kumimoji="1" lang="ja-JP" altLang="en-US" sz="1400" dirty="0">
              <a:solidFill>
                <a:schemeClr val="accent2"/>
              </a:solidFill>
              <a:latin typeface="Meiryo UI" panose="020B0604030504040204" pitchFamily="50" charset="-128"/>
              <a:ea typeface="Meiryo UI" panose="020B0604030504040204" pitchFamily="50" charset="-128"/>
            </a:endParaRPr>
          </a:p>
          <a:p>
            <a:endParaRPr kumimoji="1" lang="ja-JP" altLang="en-US" sz="1400" dirty="0"/>
          </a:p>
        </p:txBody>
      </p:sp>
      <p:sp>
        <p:nvSpPr>
          <p:cNvPr id="26" name="テキスト ボックス 25">
            <a:extLst>
              <a:ext uri="{FF2B5EF4-FFF2-40B4-BE49-F238E27FC236}">
                <a16:creationId xmlns:a16="http://schemas.microsoft.com/office/drawing/2014/main" id="{5CE01BAF-1E67-4619-B462-833B106D77C6}"/>
              </a:ext>
            </a:extLst>
          </p:cNvPr>
          <p:cNvSpPr txBox="1"/>
          <p:nvPr/>
        </p:nvSpPr>
        <p:spPr>
          <a:xfrm>
            <a:off x="7445286" y="3774307"/>
            <a:ext cx="4366002" cy="1015663"/>
          </a:xfrm>
          <a:prstGeom prst="rect">
            <a:avLst/>
          </a:prstGeom>
          <a:noFill/>
        </p:spPr>
        <p:txBody>
          <a:bodyPr wrap="square" rtlCol="0">
            <a:spAutoFit/>
          </a:bodyPr>
          <a:lstStyle/>
          <a:p>
            <a:pPr algn="l" rtl="0" fontAlgn="base"/>
            <a:endParaRPr lang="en-US" altLang="ja-JP" sz="2000" b="0" i="0" dirty="0">
              <a:solidFill>
                <a:srgbClr val="000000"/>
              </a:solidFill>
              <a:effectLst/>
              <a:latin typeface="+mn-ea"/>
            </a:endParaRPr>
          </a:p>
          <a:p>
            <a:pPr algn="l" rtl="0" fontAlgn="base"/>
            <a:r>
              <a:rPr lang="ja-JP" altLang="en-US" sz="2000" dirty="0">
                <a:solidFill>
                  <a:srgbClr val="000000"/>
                </a:solidFill>
                <a:latin typeface="+mn-ea"/>
              </a:rPr>
              <a:t>・</a:t>
            </a:r>
            <a:r>
              <a:rPr lang="en-US" altLang="ja-JP" sz="2000" b="0" i="0" dirty="0">
                <a:solidFill>
                  <a:srgbClr val="000000"/>
                </a:solidFill>
                <a:effectLst/>
                <a:latin typeface="+mn-ea"/>
              </a:rPr>
              <a:t>問題解決の速度が遅い</a:t>
            </a:r>
          </a:p>
          <a:p>
            <a:pPr algn="l" rtl="0" fontAlgn="base"/>
            <a:r>
              <a:rPr lang="ja-JP" altLang="en-US" sz="2000" b="0" i="0" dirty="0">
                <a:solidFill>
                  <a:srgbClr val="000000"/>
                </a:solidFill>
                <a:effectLst/>
                <a:latin typeface="+mn-ea"/>
              </a:rPr>
              <a:t>・</a:t>
            </a:r>
            <a:r>
              <a:rPr lang="en-US" altLang="ja-JP" sz="2000" b="0" i="0" dirty="0">
                <a:solidFill>
                  <a:srgbClr val="000000"/>
                </a:solidFill>
                <a:effectLst/>
                <a:latin typeface="+mn-ea"/>
              </a:rPr>
              <a:t>コード量が多い</a:t>
            </a:r>
            <a:endParaRPr lang="ja-JP" altLang="ja-JP" sz="2000" b="0" i="0" dirty="0">
              <a:solidFill>
                <a:srgbClr val="000000"/>
              </a:solidFill>
              <a:effectLst/>
              <a:latin typeface="+mn-ea"/>
            </a:endParaRPr>
          </a:p>
        </p:txBody>
      </p:sp>
      <p:sp>
        <p:nvSpPr>
          <p:cNvPr id="27" name="正方形/長方形 26">
            <a:extLst>
              <a:ext uri="{FF2B5EF4-FFF2-40B4-BE49-F238E27FC236}">
                <a16:creationId xmlns:a16="http://schemas.microsoft.com/office/drawing/2014/main" id="{6866332C-F5F2-42E0-ACED-ED1A2C224687}"/>
              </a:ext>
            </a:extLst>
          </p:cNvPr>
          <p:cNvSpPr/>
          <p:nvPr/>
        </p:nvSpPr>
        <p:spPr>
          <a:xfrm>
            <a:off x="7245752" y="3566373"/>
            <a:ext cx="4653023" cy="1902910"/>
          </a:xfrm>
          <a:prstGeom prst="rect">
            <a:avLst/>
          </a:prstGeom>
          <a:noFill/>
          <a:ln>
            <a:solidFill>
              <a:schemeClr val="bg2">
                <a:lumMod val="2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F98FE3A-9A6E-4FF4-90B1-162489DB8AA7}"/>
              </a:ext>
            </a:extLst>
          </p:cNvPr>
          <p:cNvSpPr/>
          <p:nvPr/>
        </p:nvSpPr>
        <p:spPr>
          <a:xfrm>
            <a:off x="7021425" y="3018514"/>
            <a:ext cx="847723" cy="7557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課題</a:t>
            </a:r>
          </a:p>
        </p:txBody>
      </p:sp>
      <p:sp>
        <p:nvSpPr>
          <p:cNvPr id="29" name="正方形/長方形 28">
            <a:extLst>
              <a:ext uri="{FF2B5EF4-FFF2-40B4-BE49-F238E27FC236}">
                <a16:creationId xmlns:a16="http://schemas.microsoft.com/office/drawing/2014/main" id="{B1F46A30-5FE7-4DAE-AEA3-38C79F24FE42}"/>
              </a:ext>
            </a:extLst>
          </p:cNvPr>
          <p:cNvSpPr/>
          <p:nvPr/>
        </p:nvSpPr>
        <p:spPr>
          <a:xfrm>
            <a:off x="7525110" y="962350"/>
            <a:ext cx="4085912" cy="14933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ja-JP" altLang="en-US" sz="2400" u="sng" spc="300" dirty="0"/>
              <a:t>☚</a:t>
            </a:r>
            <a:r>
              <a:rPr lang="ja-JP" altLang="en-US" sz="2800" b="1" u="sng" spc="300" dirty="0"/>
              <a:t>非同期通信の実装</a:t>
            </a:r>
            <a:endParaRPr lang="en-US" altLang="ja-JP" sz="2800" b="1" u="sng" spc="300" dirty="0"/>
          </a:p>
        </p:txBody>
      </p:sp>
      <p:sp>
        <p:nvSpPr>
          <p:cNvPr id="31" name="テキスト ボックス 30">
            <a:extLst>
              <a:ext uri="{FF2B5EF4-FFF2-40B4-BE49-F238E27FC236}">
                <a16:creationId xmlns:a16="http://schemas.microsoft.com/office/drawing/2014/main" id="{801A5928-8247-43A9-A141-BFBED09EA105}"/>
              </a:ext>
            </a:extLst>
          </p:cNvPr>
          <p:cNvSpPr txBox="1"/>
          <p:nvPr/>
        </p:nvSpPr>
        <p:spPr>
          <a:xfrm>
            <a:off x="7570526" y="2130347"/>
            <a:ext cx="4322852" cy="1015663"/>
          </a:xfrm>
          <a:prstGeom prst="rect">
            <a:avLst/>
          </a:prstGeom>
          <a:noFill/>
        </p:spPr>
        <p:txBody>
          <a:bodyPr wrap="square" rtlCol="0">
            <a:spAutoFit/>
          </a:bodyPr>
          <a:lstStyle/>
          <a:p>
            <a:r>
              <a:rPr lang="ja-JP" altLang="en-US" sz="2000" dirty="0"/>
              <a:t>・</a:t>
            </a:r>
            <a:r>
              <a:rPr lang="en-US" altLang="ja-JP" sz="2000" dirty="0"/>
              <a:t>jQuery</a:t>
            </a:r>
            <a:r>
              <a:rPr kumimoji="1" lang="ja-JP" altLang="en-US" sz="2000" dirty="0"/>
              <a:t>＋</a:t>
            </a:r>
            <a:r>
              <a:rPr kumimoji="1" lang="en-US" altLang="ja-JP" sz="2000" dirty="0"/>
              <a:t>json</a:t>
            </a:r>
            <a:r>
              <a:rPr kumimoji="1" lang="ja-JP" altLang="en-US" sz="2000" dirty="0"/>
              <a:t>＋</a:t>
            </a:r>
            <a:r>
              <a:rPr kumimoji="1" lang="en-US" altLang="ja-JP" sz="2000" dirty="0"/>
              <a:t>Servlet</a:t>
            </a:r>
            <a:r>
              <a:rPr kumimoji="1" lang="ja-JP" altLang="en-US" sz="2000" dirty="0"/>
              <a:t>を用いて実現</a:t>
            </a:r>
            <a:endParaRPr kumimoji="1" lang="en-US" altLang="ja-JP" sz="2000" dirty="0"/>
          </a:p>
          <a:p>
            <a:r>
              <a:rPr lang="ja-JP" altLang="en-US" sz="2000" dirty="0"/>
              <a:t>・新しい技術の習得＋自信↑↑</a:t>
            </a:r>
            <a:endParaRPr kumimoji="1" lang="ja-JP" altLang="en-US" sz="2000" dirty="0"/>
          </a:p>
        </p:txBody>
      </p:sp>
      <p:pic>
        <p:nvPicPr>
          <p:cNvPr id="9" name="図 8" descr="テーブル&#10;&#10;自動的に生成された説明">
            <a:extLst>
              <a:ext uri="{FF2B5EF4-FFF2-40B4-BE49-F238E27FC236}">
                <a16:creationId xmlns:a16="http://schemas.microsoft.com/office/drawing/2014/main" id="{A0A29610-3ADD-4D34-838C-DBEF1FB347EB}"/>
              </a:ext>
            </a:extLst>
          </p:cNvPr>
          <p:cNvPicPr>
            <a:picLocks noChangeAspect="1"/>
          </p:cNvPicPr>
          <p:nvPr/>
        </p:nvPicPr>
        <p:blipFill rotWithShape="1">
          <a:blip r:embed="rId4">
            <a:extLst>
              <a:ext uri="{28A0092B-C50C-407E-A947-70E740481C1C}">
                <a14:useLocalDpi xmlns:a14="http://schemas.microsoft.com/office/drawing/2010/main" val="0"/>
              </a:ext>
            </a:extLst>
          </a:blip>
          <a:srcRect l="-36514" r="36514" b="-1375"/>
          <a:stretch/>
        </p:blipFill>
        <p:spPr>
          <a:xfrm>
            <a:off x="-1683552" y="782320"/>
            <a:ext cx="5545762" cy="3502009"/>
          </a:xfrm>
          <a:prstGeom prst="rect">
            <a:avLst/>
          </a:prstGeom>
        </p:spPr>
      </p:pic>
      <p:pic>
        <p:nvPicPr>
          <p:cNvPr id="12" name="図 11" descr="テキスト&#10;&#10;低い精度で自動的に生成された説明">
            <a:extLst>
              <a:ext uri="{FF2B5EF4-FFF2-40B4-BE49-F238E27FC236}">
                <a16:creationId xmlns:a16="http://schemas.microsoft.com/office/drawing/2014/main" id="{89A7195E-9A66-466F-9EE5-0A0873C995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9051" y="1350572"/>
            <a:ext cx="3572374" cy="895475"/>
          </a:xfrm>
          <a:prstGeom prst="rect">
            <a:avLst/>
          </a:prstGeom>
        </p:spPr>
      </p:pic>
      <p:sp>
        <p:nvSpPr>
          <p:cNvPr id="14" name="楕円 13">
            <a:extLst>
              <a:ext uri="{FF2B5EF4-FFF2-40B4-BE49-F238E27FC236}">
                <a16:creationId xmlns:a16="http://schemas.microsoft.com/office/drawing/2014/main" id="{9D906E91-A036-403A-A9E5-2141482C3A74}"/>
              </a:ext>
            </a:extLst>
          </p:cNvPr>
          <p:cNvSpPr/>
          <p:nvPr/>
        </p:nvSpPr>
        <p:spPr>
          <a:xfrm>
            <a:off x="298622" y="2465295"/>
            <a:ext cx="1050877" cy="10721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左右 19">
            <a:extLst>
              <a:ext uri="{FF2B5EF4-FFF2-40B4-BE49-F238E27FC236}">
                <a16:creationId xmlns:a16="http://schemas.microsoft.com/office/drawing/2014/main" id="{25D6DD66-BEAD-4AC8-8BB1-9A56A343986B}"/>
              </a:ext>
            </a:extLst>
          </p:cNvPr>
          <p:cNvSpPr/>
          <p:nvPr/>
        </p:nvSpPr>
        <p:spPr>
          <a:xfrm rot="20973296">
            <a:off x="1436868" y="2211593"/>
            <a:ext cx="4156985" cy="323886"/>
          </a:xfrm>
          <a:prstGeom prst="lef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6875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descr="教授 女性 枠線">
            <a:extLst>
              <a:ext uri="{FF2B5EF4-FFF2-40B4-BE49-F238E27FC236}">
                <a16:creationId xmlns:a16="http://schemas.microsoft.com/office/drawing/2014/main" id="{E80AB2A9-A1B7-432D-BA2E-1476E4811B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5860" y="4175213"/>
            <a:ext cx="2409295" cy="2409295"/>
          </a:xfrm>
          <a:prstGeom prst="rect">
            <a:avLst/>
          </a:prstGeom>
        </p:spPr>
      </p:pic>
      <p:sp>
        <p:nvSpPr>
          <p:cNvPr id="4" name="正方形/長方形 3">
            <a:extLst>
              <a:ext uri="{FF2B5EF4-FFF2-40B4-BE49-F238E27FC236}">
                <a16:creationId xmlns:a16="http://schemas.microsoft.com/office/drawing/2014/main" id="{8C3E556A-7D27-4E79-8233-A9EBC0F97266}"/>
              </a:ext>
            </a:extLst>
          </p:cNvPr>
          <p:cNvSpPr/>
          <p:nvPr/>
        </p:nvSpPr>
        <p:spPr>
          <a:xfrm>
            <a:off x="0" y="-2412"/>
            <a:ext cx="3515360" cy="784732"/>
          </a:xfrm>
          <a:prstGeom prst="rect">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5C4A874-3EE6-4EF3-BB65-63A5FF75FA51}"/>
              </a:ext>
            </a:extLst>
          </p:cNvPr>
          <p:cNvSpPr txBox="1"/>
          <p:nvPr/>
        </p:nvSpPr>
        <p:spPr>
          <a:xfrm>
            <a:off x="582700" y="178789"/>
            <a:ext cx="3832716" cy="461665"/>
          </a:xfrm>
          <a:prstGeom prst="rect">
            <a:avLst/>
          </a:prstGeom>
          <a:noFill/>
        </p:spPr>
        <p:txBody>
          <a:bodyPr wrap="square" rtlCol="0">
            <a:spAutoFit/>
          </a:bodyPr>
          <a:lstStyle/>
          <a:p>
            <a:r>
              <a:rPr lang="ja-JP" altLang="en-US" sz="2400" b="1" dirty="0">
                <a:solidFill>
                  <a:schemeClr val="bg1"/>
                </a:solidFill>
              </a:rPr>
              <a:t>個人の成長</a:t>
            </a:r>
            <a:endParaRPr kumimoji="1" lang="en-US" altLang="ja-JP" sz="2400" b="1" dirty="0">
              <a:solidFill>
                <a:schemeClr val="bg1"/>
              </a:solidFill>
            </a:endParaRPr>
          </a:p>
        </p:txBody>
      </p:sp>
      <p:sp>
        <p:nvSpPr>
          <p:cNvPr id="3" name="正方形/長方形 2">
            <a:extLst>
              <a:ext uri="{FF2B5EF4-FFF2-40B4-BE49-F238E27FC236}">
                <a16:creationId xmlns:a16="http://schemas.microsoft.com/office/drawing/2014/main" id="{64F1B8D6-8F13-4E6A-AFFE-09EE55225F94}"/>
              </a:ext>
            </a:extLst>
          </p:cNvPr>
          <p:cNvSpPr/>
          <p:nvPr/>
        </p:nvSpPr>
        <p:spPr>
          <a:xfrm>
            <a:off x="2258588" y="997505"/>
            <a:ext cx="1620685" cy="6682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B76622D4-858E-4063-934E-68400301F132}"/>
              </a:ext>
            </a:extLst>
          </p:cNvPr>
          <p:cNvSpPr/>
          <p:nvPr/>
        </p:nvSpPr>
        <p:spPr>
          <a:xfrm>
            <a:off x="7570526" y="969424"/>
            <a:ext cx="2542769" cy="6682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グラフィックス 20" descr="バッジ 4 単色塗りつぶし">
            <a:extLst>
              <a:ext uri="{FF2B5EF4-FFF2-40B4-BE49-F238E27FC236}">
                <a16:creationId xmlns:a16="http://schemas.microsoft.com/office/drawing/2014/main" id="{3407314B-4922-45B5-8CAD-1D4D3EEE067F}"/>
              </a:ext>
            </a:extLst>
          </p:cNvPr>
          <p:cNvSpPr/>
          <p:nvPr/>
        </p:nvSpPr>
        <p:spPr>
          <a:xfrm>
            <a:off x="251682" y="227612"/>
            <a:ext cx="331018" cy="331018"/>
          </a:xfrm>
          <a:custGeom>
            <a:avLst/>
            <a:gdLst>
              <a:gd name="connsiteX0" fmla="*/ 236035 w 472058"/>
              <a:gd name="connsiteY0" fmla="*/ 0 h 472058"/>
              <a:gd name="connsiteX1" fmla="*/ 0 w 472058"/>
              <a:gd name="connsiteY1" fmla="*/ 236023 h 472058"/>
              <a:gd name="connsiteX2" fmla="*/ 236023 w 472058"/>
              <a:gd name="connsiteY2" fmla="*/ 472058 h 472058"/>
              <a:gd name="connsiteX3" fmla="*/ 472058 w 472058"/>
              <a:gd name="connsiteY3" fmla="*/ 236035 h 472058"/>
              <a:gd name="connsiteX4" fmla="*/ 472058 w 472058"/>
              <a:gd name="connsiteY4" fmla="*/ 236029 h 472058"/>
              <a:gd name="connsiteX5" fmla="*/ 236240 w 472058"/>
              <a:gd name="connsiteY5" fmla="*/ 0 h 472058"/>
              <a:gd name="connsiteX6" fmla="*/ 236035 w 472058"/>
              <a:gd name="connsiteY6" fmla="*/ 0 h 472058"/>
              <a:gd name="connsiteX7" fmla="*/ 308006 w 472058"/>
              <a:gd name="connsiteY7" fmla="*/ 290674 h 472058"/>
              <a:gd name="connsiteX8" fmla="*/ 279736 w 472058"/>
              <a:gd name="connsiteY8" fmla="*/ 290674 h 472058"/>
              <a:gd name="connsiteX9" fmla="*/ 279736 w 472058"/>
              <a:gd name="connsiteY9" fmla="*/ 335040 h 472058"/>
              <a:gd name="connsiteX10" fmla="*/ 244040 w 472058"/>
              <a:gd name="connsiteY10" fmla="*/ 335040 h 472058"/>
              <a:gd name="connsiteX11" fmla="*/ 244040 w 472058"/>
              <a:gd name="connsiteY11" fmla="*/ 290674 h 472058"/>
              <a:gd name="connsiteX12" fmla="*/ 146850 w 472058"/>
              <a:gd name="connsiteY12" fmla="*/ 290674 h 472058"/>
              <a:gd name="connsiteX13" fmla="*/ 146850 w 472058"/>
              <a:gd name="connsiteY13" fmla="*/ 262410 h 472058"/>
              <a:gd name="connsiteX14" fmla="*/ 175120 w 472058"/>
              <a:gd name="connsiteY14" fmla="*/ 229392 h 472058"/>
              <a:gd name="connsiteX15" fmla="*/ 201122 w 472058"/>
              <a:gd name="connsiteY15" fmla="*/ 194211 h 472058"/>
              <a:gd name="connsiteX16" fmla="*/ 223724 w 472058"/>
              <a:gd name="connsiteY16" fmla="*/ 158720 h 472058"/>
              <a:gd name="connsiteX17" fmla="*/ 242181 w 472058"/>
              <a:gd name="connsiteY17" fmla="*/ 124571 h 472058"/>
              <a:gd name="connsiteX18" fmla="*/ 279736 w 472058"/>
              <a:gd name="connsiteY18" fmla="*/ 124571 h 472058"/>
              <a:gd name="connsiteX19" fmla="*/ 279736 w 472058"/>
              <a:gd name="connsiteY19" fmla="*/ 260757 h 472058"/>
              <a:gd name="connsiteX20" fmla="*/ 308006 w 472058"/>
              <a:gd name="connsiteY20" fmla="*/ 260757 h 47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2058" h="472058">
                <a:moveTo>
                  <a:pt x="236035" y="0"/>
                </a:moveTo>
                <a:cubicBezTo>
                  <a:pt x="105680" y="-3"/>
                  <a:pt x="4" y="105667"/>
                  <a:pt x="0" y="236023"/>
                </a:cubicBezTo>
                <a:cubicBezTo>
                  <a:pt x="-4" y="366378"/>
                  <a:pt x="105667" y="472054"/>
                  <a:pt x="236023" y="472058"/>
                </a:cubicBezTo>
                <a:cubicBezTo>
                  <a:pt x="366378" y="472061"/>
                  <a:pt x="472054" y="366391"/>
                  <a:pt x="472058" y="236035"/>
                </a:cubicBezTo>
                <a:cubicBezTo>
                  <a:pt x="472058" y="236033"/>
                  <a:pt x="472058" y="236031"/>
                  <a:pt x="472058" y="236029"/>
                </a:cubicBezTo>
                <a:cubicBezTo>
                  <a:pt x="472117" y="105732"/>
                  <a:pt x="366537" y="58"/>
                  <a:pt x="236240" y="0"/>
                </a:cubicBezTo>
                <a:cubicBezTo>
                  <a:pt x="236172" y="0"/>
                  <a:pt x="236104" y="0"/>
                  <a:pt x="236035" y="0"/>
                </a:cubicBezTo>
                <a:close/>
                <a:moveTo>
                  <a:pt x="308006" y="290674"/>
                </a:moveTo>
                <a:lnTo>
                  <a:pt x="279736" y="290674"/>
                </a:lnTo>
                <a:lnTo>
                  <a:pt x="279736" y="335040"/>
                </a:lnTo>
                <a:lnTo>
                  <a:pt x="244040" y="335040"/>
                </a:lnTo>
                <a:lnTo>
                  <a:pt x="244040" y="290674"/>
                </a:lnTo>
                <a:lnTo>
                  <a:pt x="146850" y="290674"/>
                </a:lnTo>
                <a:lnTo>
                  <a:pt x="146850" y="262410"/>
                </a:lnTo>
                <a:cubicBezTo>
                  <a:pt x="156478" y="251953"/>
                  <a:pt x="165902" y="240947"/>
                  <a:pt x="175120" y="229392"/>
                </a:cubicBezTo>
                <a:cubicBezTo>
                  <a:pt x="184338" y="217837"/>
                  <a:pt x="193006" y="206110"/>
                  <a:pt x="201122" y="194211"/>
                </a:cubicBezTo>
                <a:cubicBezTo>
                  <a:pt x="209238" y="182312"/>
                  <a:pt x="216772" y="170482"/>
                  <a:pt x="223724" y="158720"/>
                </a:cubicBezTo>
                <a:cubicBezTo>
                  <a:pt x="230676" y="146958"/>
                  <a:pt x="236829" y="135575"/>
                  <a:pt x="242181" y="124571"/>
                </a:cubicBezTo>
                <a:lnTo>
                  <a:pt x="279736" y="124571"/>
                </a:lnTo>
                <a:lnTo>
                  <a:pt x="279736" y="260757"/>
                </a:lnTo>
                <a:lnTo>
                  <a:pt x="308006" y="260757"/>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4" name="正方形/長方形 33">
            <a:extLst>
              <a:ext uri="{FF2B5EF4-FFF2-40B4-BE49-F238E27FC236}">
                <a16:creationId xmlns:a16="http://schemas.microsoft.com/office/drawing/2014/main" id="{8F4D4549-1543-4963-87E1-C9C0ABA45881}"/>
              </a:ext>
            </a:extLst>
          </p:cNvPr>
          <p:cNvSpPr/>
          <p:nvPr/>
        </p:nvSpPr>
        <p:spPr>
          <a:xfrm>
            <a:off x="2741004" y="4733800"/>
            <a:ext cx="2189811" cy="46166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コミュニケーション</a:t>
            </a:r>
          </a:p>
        </p:txBody>
      </p:sp>
      <p:sp>
        <p:nvSpPr>
          <p:cNvPr id="35" name="テキスト ボックス 34">
            <a:extLst>
              <a:ext uri="{FF2B5EF4-FFF2-40B4-BE49-F238E27FC236}">
                <a16:creationId xmlns:a16="http://schemas.microsoft.com/office/drawing/2014/main" id="{F161B585-A4AF-48F0-BD1E-E4703045F202}"/>
              </a:ext>
            </a:extLst>
          </p:cNvPr>
          <p:cNvSpPr txBox="1"/>
          <p:nvPr/>
        </p:nvSpPr>
        <p:spPr>
          <a:xfrm>
            <a:off x="2712007" y="5265050"/>
            <a:ext cx="3801540" cy="830997"/>
          </a:xfrm>
          <a:prstGeom prst="rect">
            <a:avLst/>
          </a:prstGeom>
          <a:noFill/>
        </p:spPr>
        <p:txBody>
          <a:bodyPr wrap="square" rtlCol="0">
            <a:spAutoFit/>
          </a:bodyPr>
          <a:lstStyle/>
          <a:p>
            <a:r>
              <a:rPr lang="ja-JP" altLang="en-US" sz="4800" dirty="0">
                <a:latin typeface="Meiryo UI" panose="020B0604030504040204" pitchFamily="50" charset="-128"/>
                <a:ea typeface="Meiryo UI" panose="020B0604030504040204" pitchFamily="50" charset="-128"/>
              </a:rPr>
              <a:t>小野　</a:t>
            </a:r>
            <a:r>
              <a:rPr lang="ja-JP" altLang="en-US" sz="4800" dirty="0">
                <a:latin typeface="メイリオ" panose="020B0604030504040204" pitchFamily="50" charset="-128"/>
                <a:ea typeface="メイリオ" panose="020B0604030504040204" pitchFamily="50" charset="-128"/>
              </a:rPr>
              <a:t>ひかる　　</a:t>
            </a:r>
            <a:endParaRPr kumimoji="1" lang="ja-JP" altLang="en-US" sz="4800" dirty="0">
              <a:latin typeface="メイリオ" panose="020B0604030504040204" pitchFamily="50" charset="-128"/>
              <a:ea typeface="メイリオ" panose="020B0604030504040204" pitchFamily="50" charset="-128"/>
            </a:endParaRPr>
          </a:p>
        </p:txBody>
      </p:sp>
      <p:sp>
        <p:nvSpPr>
          <p:cNvPr id="13" name="コンテンツ プレースホルダー 2">
            <a:extLst>
              <a:ext uri="{FF2B5EF4-FFF2-40B4-BE49-F238E27FC236}">
                <a16:creationId xmlns:a16="http://schemas.microsoft.com/office/drawing/2014/main" id="{1727C183-EF5D-493D-A7DC-7C40B7CCBDE6}"/>
              </a:ext>
            </a:extLst>
          </p:cNvPr>
          <p:cNvSpPr>
            <a:spLocks noGrp="1"/>
          </p:cNvSpPr>
          <p:nvPr>
            <p:ph idx="1"/>
          </p:nvPr>
        </p:nvSpPr>
        <p:spPr>
          <a:xfrm>
            <a:off x="3795204" y="227612"/>
            <a:ext cx="5545762" cy="388431"/>
          </a:xfrm>
        </p:spPr>
        <p:txBody>
          <a:bodyPr>
            <a:noAutofit/>
          </a:bodyPr>
          <a:lstStyle/>
          <a:p>
            <a:pPr marL="0" indent="0">
              <a:buNone/>
            </a:pPr>
            <a:r>
              <a:rPr lang="ja-JP" altLang="en-US" sz="2000" b="1" spc="300" dirty="0">
                <a:solidFill>
                  <a:schemeClr val="bg2">
                    <a:lumMod val="25000"/>
                  </a:schemeClr>
                </a:solidFill>
                <a:latin typeface="Meiryo UI" panose="020B0604030504040204" pitchFamily="50" charset="-128"/>
                <a:ea typeface="Meiryo UI" panose="020B0604030504040204" pitchFamily="50" charset="-128"/>
              </a:rPr>
              <a:t>プロダクトの</a:t>
            </a:r>
            <a:r>
              <a:rPr lang="ja-JP" altLang="en-US" sz="2000" b="1" spc="300" dirty="0">
                <a:solidFill>
                  <a:schemeClr val="bg2">
                    <a:lumMod val="25000"/>
                  </a:schemeClr>
                </a:solidFill>
                <a:highlight>
                  <a:srgbClr val="FFFF00"/>
                </a:highlight>
                <a:latin typeface="Meiryo UI" panose="020B0604030504040204" pitchFamily="50" charset="-128"/>
                <a:ea typeface="Meiryo UI" panose="020B0604030504040204" pitchFamily="50" charset="-128"/>
              </a:rPr>
              <a:t>担当箇所</a:t>
            </a:r>
            <a:r>
              <a:rPr lang="ja-JP" altLang="en-US" sz="2000" b="1" spc="300" dirty="0">
                <a:solidFill>
                  <a:schemeClr val="bg2">
                    <a:lumMod val="25000"/>
                  </a:schemeClr>
                </a:solidFill>
                <a:latin typeface="Meiryo UI" panose="020B0604030504040204" pitchFamily="50" charset="-128"/>
                <a:ea typeface="Meiryo UI" panose="020B0604030504040204" pitchFamily="50" charset="-128"/>
              </a:rPr>
              <a:t>と</a:t>
            </a:r>
            <a:r>
              <a:rPr lang="ja-JP" altLang="en-US" sz="2000" b="1" spc="300" dirty="0">
                <a:solidFill>
                  <a:schemeClr val="bg2">
                    <a:lumMod val="25000"/>
                  </a:schemeClr>
                </a:solidFill>
                <a:highlight>
                  <a:srgbClr val="FFFF00"/>
                </a:highlight>
                <a:latin typeface="Meiryo UI" panose="020B0604030504040204" pitchFamily="50" charset="-128"/>
                <a:ea typeface="Meiryo UI" panose="020B0604030504040204" pitchFamily="50" charset="-128"/>
              </a:rPr>
              <a:t>課題</a:t>
            </a:r>
            <a:endParaRPr kumimoji="1" lang="en-US" altLang="ja-JP" sz="2000" b="1" spc="300" dirty="0">
              <a:solidFill>
                <a:schemeClr val="bg2">
                  <a:lumMod val="25000"/>
                </a:schemeClr>
              </a:solidFill>
              <a:highlight>
                <a:srgbClr val="FFFF00"/>
              </a:highlight>
              <a:latin typeface="Meiryo UI" panose="020B0604030504040204" pitchFamily="50" charset="-128"/>
              <a:ea typeface="Meiryo UI" panose="020B0604030504040204" pitchFamily="50" charset="-128"/>
            </a:endParaRPr>
          </a:p>
        </p:txBody>
      </p:sp>
      <p:pic>
        <p:nvPicPr>
          <p:cNvPr id="11" name="図 10">
            <a:extLst>
              <a:ext uri="{FF2B5EF4-FFF2-40B4-BE49-F238E27FC236}">
                <a16:creationId xmlns:a16="http://schemas.microsoft.com/office/drawing/2014/main" id="{6EFA395F-6E6A-4B30-9280-7A7F6A386CA0}"/>
              </a:ext>
            </a:extLst>
          </p:cNvPr>
          <p:cNvPicPr>
            <a:picLocks noChangeAspect="1"/>
          </p:cNvPicPr>
          <p:nvPr/>
        </p:nvPicPr>
        <p:blipFill>
          <a:blip r:embed="rId4"/>
          <a:stretch>
            <a:fillRect/>
          </a:stretch>
        </p:blipFill>
        <p:spPr>
          <a:xfrm>
            <a:off x="481238" y="929666"/>
            <a:ext cx="3804704" cy="2607550"/>
          </a:xfrm>
          <a:prstGeom prst="rect">
            <a:avLst/>
          </a:prstGeom>
          <a:ln>
            <a:noFill/>
          </a:ln>
          <a:effectLst>
            <a:outerShdw blurRad="292100" dist="139700" dir="2700000" algn="tl" rotWithShape="0">
              <a:srgbClr val="333333">
                <a:alpha val="65000"/>
              </a:srgbClr>
            </a:outerShdw>
          </a:effectLst>
        </p:spPr>
      </p:pic>
      <p:pic>
        <p:nvPicPr>
          <p:cNvPr id="9" name="図 8">
            <a:extLst>
              <a:ext uri="{FF2B5EF4-FFF2-40B4-BE49-F238E27FC236}">
                <a16:creationId xmlns:a16="http://schemas.microsoft.com/office/drawing/2014/main" id="{28B07BA2-94A8-41F9-A7AA-895920B8D8E3}"/>
              </a:ext>
            </a:extLst>
          </p:cNvPr>
          <p:cNvPicPr>
            <a:picLocks noChangeAspect="1"/>
          </p:cNvPicPr>
          <p:nvPr/>
        </p:nvPicPr>
        <p:blipFill>
          <a:blip r:embed="rId5"/>
          <a:stretch>
            <a:fillRect/>
          </a:stretch>
        </p:blipFill>
        <p:spPr>
          <a:xfrm>
            <a:off x="2712007" y="2682787"/>
            <a:ext cx="3319760" cy="1384335"/>
          </a:xfrm>
          <a:prstGeom prst="rect">
            <a:avLst/>
          </a:prstGeom>
          <a:ln>
            <a:noFill/>
          </a:ln>
          <a:effectLst>
            <a:outerShdw blurRad="292100" dist="139700" dir="2700000" algn="tl" rotWithShape="0">
              <a:srgbClr val="333333">
                <a:alpha val="65000"/>
              </a:srgbClr>
            </a:outerShdw>
          </a:effectLst>
        </p:spPr>
      </p:pic>
      <p:sp>
        <p:nvSpPr>
          <p:cNvPr id="24" name="テキスト ボックス 23">
            <a:extLst>
              <a:ext uri="{FF2B5EF4-FFF2-40B4-BE49-F238E27FC236}">
                <a16:creationId xmlns:a16="http://schemas.microsoft.com/office/drawing/2014/main" id="{C3C85ECB-8B07-4066-B367-6663DD549565}"/>
              </a:ext>
            </a:extLst>
          </p:cNvPr>
          <p:cNvSpPr txBox="1"/>
          <p:nvPr/>
        </p:nvSpPr>
        <p:spPr>
          <a:xfrm>
            <a:off x="7346413" y="5909680"/>
            <a:ext cx="4741415" cy="954107"/>
          </a:xfrm>
          <a:prstGeom prst="rect">
            <a:avLst/>
          </a:prstGeom>
          <a:noFill/>
        </p:spPr>
        <p:txBody>
          <a:bodyPr wrap="square" rtlCol="0">
            <a:spAutoFit/>
          </a:bodyPr>
          <a:lstStyle/>
          <a:p>
            <a:r>
              <a:rPr kumimoji="1" lang="ja-JP" altLang="en-US" sz="1400" dirty="0">
                <a:solidFill>
                  <a:schemeClr val="accent2"/>
                </a:solidFill>
              </a:rPr>
              <a:t>ーメンバーよりー</a:t>
            </a:r>
            <a:endParaRPr kumimoji="1" lang="en-US" altLang="ja-JP" sz="1400" dirty="0">
              <a:solidFill>
                <a:schemeClr val="accent2"/>
              </a:solidFill>
            </a:endParaRPr>
          </a:p>
          <a:p>
            <a:r>
              <a:rPr lang="ja-JP" altLang="ja-JP" sz="1400" i="0" dirty="0">
                <a:solidFill>
                  <a:schemeClr val="accent2"/>
                </a:solidFill>
                <a:effectLst/>
                <a:latin typeface="Meiryo UI" panose="020B0604030504040204" pitchFamily="50" charset="-128"/>
                <a:ea typeface="Meiryo UI" panose="020B0604030504040204" pitchFamily="50" charset="-128"/>
              </a:rPr>
              <a:t>要約力が高く、報告や質問、議事録などの内容が</a:t>
            </a:r>
            <a:r>
              <a:rPr lang="ja-JP" altLang="en-US" sz="1400" i="0" dirty="0">
                <a:solidFill>
                  <a:schemeClr val="accent2"/>
                </a:solidFill>
                <a:effectLst/>
                <a:latin typeface="Meiryo UI" panose="020B0604030504040204" pitchFamily="50" charset="-128"/>
                <a:ea typeface="Meiryo UI" panose="020B0604030504040204" pitchFamily="50" charset="-128"/>
              </a:rPr>
              <a:t>わかりやすい！</a:t>
            </a:r>
            <a:endParaRPr lang="en-US" altLang="ja-JP" sz="1400" i="0" dirty="0">
              <a:solidFill>
                <a:schemeClr val="accent2"/>
              </a:solidFill>
              <a:effectLst/>
              <a:latin typeface="Meiryo UI" panose="020B0604030504040204" pitchFamily="50" charset="-128"/>
              <a:ea typeface="Meiryo UI" panose="020B0604030504040204" pitchFamily="50" charset="-128"/>
            </a:endParaRPr>
          </a:p>
          <a:p>
            <a:r>
              <a:rPr lang="ja-JP" altLang="en-US" sz="1400" i="0" dirty="0">
                <a:solidFill>
                  <a:schemeClr val="accent2"/>
                </a:solidFill>
                <a:effectLst/>
                <a:latin typeface="Meiryo UI" panose="020B0604030504040204" pitchFamily="50" charset="-128"/>
                <a:ea typeface="Meiryo UI" panose="020B0604030504040204" pitchFamily="50" charset="-128"/>
              </a:rPr>
              <a:t>気配りができ、話がしやすくてチームに安心感を与えてくれた！</a:t>
            </a:r>
            <a:endParaRPr kumimoji="1" lang="ja-JP" altLang="en-US" sz="1400" dirty="0">
              <a:solidFill>
                <a:schemeClr val="accent2"/>
              </a:solidFill>
              <a:latin typeface="Meiryo UI" panose="020B0604030504040204" pitchFamily="50" charset="-128"/>
              <a:ea typeface="Meiryo UI" panose="020B0604030504040204" pitchFamily="50" charset="-128"/>
            </a:endParaRPr>
          </a:p>
          <a:p>
            <a:endParaRPr kumimoji="1" lang="ja-JP" altLang="en-US" sz="1400" dirty="0"/>
          </a:p>
        </p:txBody>
      </p:sp>
      <p:sp>
        <p:nvSpPr>
          <p:cNvPr id="25" name="テキスト ボックス 24">
            <a:extLst>
              <a:ext uri="{FF2B5EF4-FFF2-40B4-BE49-F238E27FC236}">
                <a16:creationId xmlns:a16="http://schemas.microsoft.com/office/drawing/2014/main" id="{1975E0E2-E03E-4529-8F41-525E55A76818}"/>
              </a:ext>
            </a:extLst>
          </p:cNvPr>
          <p:cNvSpPr txBox="1"/>
          <p:nvPr/>
        </p:nvSpPr>
        <p:spPr>
          <a:xfrm>
            <a:off x="7600711" y="3787722"/>
            <a:ext cx="4085911" cy="1477328"/>
          </a:xfrm>
          <a:prstGeom prst="rect">
            <a:avLst/>
          </a:prstGeom>
          <a:noFill/>
        </p:spPr>
        <p:txBody>
          <a:bodyPr wrap="square" rtlCol="0">
            <a:spAutoFit/>
          </a:bodyPr>
          <a:lstStyle/>
          <a:p>
            <a:r>
              <a:rPr lang="ja-JP" altLang="en-US" dirty="0">
                <a:solidFill>
                  <a:srgbClr val="000000"/>
                </a:solidFill>
                <a:latin typeface="+mj-ea"/>
                <a:ea typeface="+mj-ea"/>
              </a:rPr>
              <a:t>・</a:t>
            </a:r>
            <a:r>
              <a:rPr lang="ja-JP" altLang="en-US" sz="1800" b="0" i="0" dirty="0">
                <a:solidFill>
                  <a:srgbClr val="000000"/>
                </a:solidFill>
                <a:effectLst/>
                <a:latin typeface="+mj-ea"/>
                <a:ea typeface="+mj-ea"/>
              </a:rPr>
              <a:t>知識の定着としてはまだまだ足りておらず、至らないところが多い</a:t>
            </a:r>
            <a:endParaRPr lang="en-US" altLang="ja-JP" sz="1800" b="0" i="0" dirty="0">
              <a:solidFill>
                <a:srgbClr val="000000"/>
              </a:solidFill>
              <a:effectLst/>
              <a:latin typeface="+mj-ea"/>
              <a:ea typeface="+mj-ea"/>
            </a:endParaRPr>
          </a:p>
          <a:p>
            <a:r>
              <a:rPr lang="ja-JP" altLang="en-US" sz="1800" b="0" i="0" dirty="0">
                <a:solidFill>
                  <a:srgbClr val="000000"/>
                </a:solidFill>
                <a:effectLst/>
                <a:latin typeface="+mj-ea"/>
                <a:ea typeface="+mj-ea"/>
              </a:rPr>
              <a:t>・自分がチャレンジできなかった難しい機能のシステムの流れを理解する</a:t>
            </a:r>
            <a:endParaRPr kumimoji="1" lang="ja-JP" altLang="en-US" sz="1800" dirty="0">
              <a:latin typeface="+mj-ea"/>
              <a:ea typeface="+mj-ea"/>
            </a:endParaRPr>
          </a:p>
          <a:p>
            <a:endParaRPr kumimoji="1" lang="ja-JP" altLang="en-US" dirty="0"/>
          </a:p>
        </p:txBody>
      </p:sp>
      <p:sp>
        <p:nvSpPr>
          <p:cNvPr id="26" name="正方形/長方形 25">
            <a:extLst>
              <a:ext uri="{FF2B5EF4-FFF2-40B4-BE49-F238E27FC236}">
                <a16:creationId xmlns:a16="http://schemas.microsoft.com/office/drawing/2014/main" id="{BD9667B7-8D45-4544-802A-2E2861736301}"/>
              </a:ext>
            </a:extLst>
          </p:cNvPr>
          <p:cNvSpPr/>
          <p:nvPr/>
        </p:nvSpPr>
        <p:spPr>
          <a:xfrm>
            <a:off x="7525110" y="3264388"/>
            <a:ext cx="4237115" cy="2031325"/>
          </a:xfrm>
          <a:prstGeom prst="rect">
            <a:avLst/>
          </a:prstGeom>
          <a:noFill/>
          <a:ln>
            <a:solidFill>
              <a:schemeClr val="bg2">
                <a:lumMod val="2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1796E983-4F54-4E02-86FF-55B44145A65F}"/>
              </a:ext>
            </a:extLst>
          </p:cNvPr>
          <p:cNvSpPr/>
          <p:nvPr/>
        </p:nvSpPr>
        <p:spPr>
          <a:xfrm>
            <a:off x="7252452" y="2955244"/>
            <a:ext cx="847723" cy="7557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課題</a:t>
            </a:r>
          </a:p>
        </p:txBody>
      </p:sp>
      <p:sp>
        <p:nvSpPr>
          <p:cNvPr id="28" name="正方形/長方形 27">
            <a:extLst>
              <a:ext uri="{FF2B5EF4-FFF2-40B4-BE49-F238E27FC236}">
                <a16:creationId xmlns:a16="http://schemas.microsoft.com/office/drawing/2014/main" id="{1C6C5CB2-2803-40D5-AD97-DAA62135E9A8}"/>
              </a:ext>
            </a:extLst>
          </p:cNvPr>
          <p:cNvSpPr/>
          <p:nvPr/>
        </p:nvSpPr>
        <p:spPr>
          <a:xfrm>
            <a:off x="7525109" y="962350"/>
            <a:ext cx="4666891" cy="14933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ja-JP" altLang="en-US" sz="2400" b="1" u="sng" spc="300" dirty="0"/>
              <a:t>☚ユーザーに優しいデザイン機能</a:t>
            </a:r>
            <a:endParaRPr lang="en-US" altLang="ja-JP" sz="2800" b="1" u="sng" spc="300" dirty="0"/>
          </a:p>
        </p:txBody>
      </p:sp>
      <p:sp>
        <p:nvSpPr>
          <p:cNvPr id="29" name="テキスト ボックス 28">
            <a:extLst>
              <a:ext uri="{FF2B5EF4-FFF2-40B4-BE49-F238E27FC236}">
                <a16:creationId xmlns:a16="http://schemas.microsoft.com/office/drawing/2014/main" id="{ED02B2A3-F1E7-4B02-832B-B67EBCD5CC99}"/>
              </a:ext>
            </a:extLst>
          </p:cNvPr>
          <p:cNvSpPr txBox="1"/>
          <p:nvPr/>
        </p:nvSpPr>
        <p:spPr>
          <a:xfrm>
            <a:off x="7869149" y="2143482"/>
            <a:ext cx="3875690" cy="923330"/>
          </a:xfrm>
          <a:prstGeom prst="rect">
            <a:avLst/>
          </a:prstGeom>
          <a:noFill/>
        </p:spPr>
        <p:txBody>
          <a:bodyPr wrap="square" rtlCol="0">
            <a:spAutoFit/>
          </a:bodyPr>
          <a:lstStyle/>
          <a:p>
            <a:r>
              <a:rPr lang="ja-JP" altLang="en-US" dirty="0"/>
              <a:t>アコーディオンパネル、ドロワー</a:t>
            </a:r>
            <a:endParaRPr lang="en-US" altLang="ja-JP" dirty="0"/>
          </a:p>
          <a:p>
            <a:r>
              <a:rPr lang="ja-JP" altLang="en-US" dirty="0"/>
              <a:t>機能等、苦手な</a:t>
            </a:r>
            <a:r>
              <a:rPr lang="en-US" altLang="ja-JP" dirty="0"/>
              <a:t>jQuery</a:t>
            </a:r>
            <a:r>
              <a:rPr lang="ja-JP" altLang="en-US" dirty="0"/>
              <a:t>に挑戦。</a:t>
            </a:r>
            <a:endParaRPr lang="en-US" altLang="ja-JP" dirty="0"/>
          </a:p>
          <a:p>
            <a:r>
              <a:rPr kumimoji="1" lang="ja-JP" altLang="en-US" dirty="0"/>
              <a:t>ユーザーが使いやすい工夫を。</a:t>
            </a:r>
          </a:p>
        </p:txBody>
      </p:sp>
    </p:spTree>
    <p:extLst>
      <p:ext uri="{BB962C8B-B14F-4D97-AF65-F5344CB8AC3E}">
        <p14:creationId xmlns:p14="http://schemas.microsoft.com/office/powerpoint/2010/main" val="1323205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グラフィックス 11" descr="男子生徒 枠線">
            <a:extLst>
              <a:ext uri="{FF2B5EF4-FFF2-40B4-BE49-F238E27FC236}">
                <a16:creationId xmlns:a16="http://schemas.microsoft.com/office/drawing/2014/main" id="{5C04387B-1C50-4A68-86DB-9447CB74E9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0053" y="3993986"/>
            <a:ext cx="2662854" cy="2662854"/>
          </a:xfrm>
          <a:prstGeom prst="rect">
            <a:avLst/>
          </a:prstGeom>
        </p:spPr>
      </p:pic>
      <p:sp>
        <p:nvSpPr>
          <p:cNvPr id="4" name="正方形/長方形 3">
            <a:extLst>
              <a:ext uri="{FF2B5EF4-FFF2-40B4-BE49-F238E27FC236}">
                <a16:creationId xmlns:a16="http://schemas.microsoft.com/office/drawing/2014/main" id="{8C3E556A-7D27-4E79-8233-A9EBC0F97266}"/>
              </a:ext>
            </a:extLst>
          </p:cNvPr>
          <p:cNvSpPr/>
          <p:nvPr/>
        </p:nvSpPr>
        <p:spPr>
          <a:xfrm>
            <a:off x="0" y="-2412"/>
            <a:ext cx="3515360" cy="784732"/>
          </a:xfrm>
          <a:prstGeom prst="rect">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5C4A874-3EE6-4EF3-BB65-63A5FF75FA51}"/>
              </a:ext>
            </a:extLst>
          </p:cNvPr>
          <p:cNvSpPr txBox="1"/>
          <p:nvPr/>
        </p:nvSpPr>
        <p:spPr>
          <a:xfrm>
            <a:off x="582700" y="178789"/>
            <a:ext cx="3832716" cy="461665"/>
          </a:xfrm>
          <a:prstGeom prst="rect">
            <a:avLst/>
          </a:prstGeom>
          <a:noFill/>
        </p:spPr>
        <p:txBody>
          <a:bodyPr wrap="square" rtlCol="0">
            <a:spAutoFit/>
          </a:bodyPr>
          <a:lstStyle/>
          <a:p>
            <a:r>
              <a:rPr lang="ja-JP" altLang="en-US" sz="2400" b="1" dirty="0">
                <a:solidFill>
                  <a:schemeClr val="bg1"/>
                </a:solidFill>
              </a:rPr>
              <a:t>個人の成長</a:t>
            </a:r>
            <a:endParaRPr kumimoji="1" lang="en-US" altLang="ja-JP" sz="2400" b="1" dirty="0">
              <a:solidFill>
                <a:schemeClr val="bg1"/>
              </a:solidFill>
            </a:endParaRPr>
          </a:p>
        </p:txBody>
      </p:sp>
      <p:sp>
        <p:nvSpPr>
          <p:cNvPr id="3" name="正方形/長方形 2">
            <a:extLst>
              <a:ext uri="{FF2B5EF4-FFF2-40B4-BE49-F238E27FC236}">
                <a16:creationId xmlns:a16="http://schemas.microsoft.com/office/drawing/2014/main" id="{64F1B8D6-8F13-4E6A-AFFE-09EE55225F94}"/>
              </a:ext>
            </a:extLst>
          </p:cNvPr>
          <p:cNvSpPr/>
          <p:nvPr/>
        </p:nvSpPr>
        <p:spPr>
          <a:xfrm>
            <a:off x="2258588" y="997505"/>
            <a:ext cx="1620685" cy="6682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B76622D4-858E-4063-934E-68400301F132}"/>
              </a:ext>
            </a:extLst>
          </p:cNvPr>
          <p:cNvSpPr/>
          <p:nvPr/>
        </p:nvSpPr>
        <p:spPr>
          <a:xfrm>
            <a:off x="7570526" y="969424"/>
            <a:ext cx="2542769" cy="6682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グラフィックス 20" descr="バッジ 4 単色塗りつぶし">
            <a:extLst>
              <a:ext uri="{FF2B5EF4-FFF2-40B4-BE49-F238E27FC236}">
                <a16:creationId xmlns:a16="http://schemas.microsoft.com/office/drawing/2014/main" id="{3407314B-4922-45B5-8CAD-1D4D3EEE067F}"/>
              </a:ext>
            </a:extLst>
          </p:cNvPr>
          <p:cNvSpPr/>
          <p:nvPr/>
        </p:nvSpPr>
        <p:spPr>
          <a:xfrm>
            <a:off x="251682" y="227612"/>
            <a:ext cx="331018" cy="331018"/>
          </a:xfrm>
          <a:custGeom>
            <a:avLst/>
            <a:gdLst>
              <a:gd name="connsiteX0" fmla="*/ 236035 w 472058"/>
              <a:gd name="connsiteY0" fmla="*/ 0 h 472058"/>
              <a:gd name="connsiteX1" fmla="*/ 0 w 472058"/>
              <a:gd name="connsiteY1" fmla="*/ 236023 h 472058"/>
              <a:gd name="connsiteX2" fmla="*/ 236023 w 472058"/>
              <a:gd name="connsiteY2" fmla="*/ 472058 h 472058"/>
              <a:gd name="connsiteX3" fmla="*/ 472058 w 472058"/>
              <a:gd name="connsiteY3" fmla="*/ 236035 h 472058"/>
              <a:gd name="connsiteX4" fmla="*/ 472058 w 472058"/>
              <a:gd name="connsiteY4" fmla="*/ 236029 h 472058"/>
              <a:gd name="connsiteX5" fmla="*/ 236240 w 472058"/>
              <a:gd name="connsiteY5" fmla="*/ 0 h 472058"/>
              <a:gd name="connsiteX6" fmla="*/ 236035 w 472058"/>
              <a:gd name="connsiteY6" fmla="*/ 0 h 472058"/>
              <a:gd name="connsiteX7" fmla="*/ 308006 w 472058"/>
              <a:gd name="connsiteY7" fmla="*/ 290674 h 472058"/>
              <a:gd name="connsiteX8" fmla="*/ 279736 w 472058"/>
              <a:gd name="connsiteY8" fmla="*/ 290674 h 472058"/>
              <a:gd name="connsiteX9" fmla="*/ 279736 w 472058"/>
              <a:gd name="connsiteY9" fmla="*/ 335040 h 472058"/>
              <a:gd name="connsiteX10" fmla="*/ 244040 w 472058"/>
              <a:gd name="connsiteY10" fmla="*/ 335040 h 472058"/>
              <a:gd name="connsiteX11" fmla="*/ 244040 w 472058"/>
              <a:gd name="connsiteY11" fmla="*/ 290674 h 472058"/>
              <a:gd name="connsiteX12" fmla="*/ 146850 w 472058"/>
              <a:gd name="connsiteY12" fmla="*/ 290674 h 472058"/>
              <a:gd name="connsiteX13" fmla="*/ 146850 w 472058"/>
              <a:gd name="connsiteY13" fmla="*/ 262410 h 472058"/>
              <a:gd name="connsiteX14" fmla="*/ 175120 w 472058"/>
              <a:gd name="connsiteY14" fmla="*/ 229392 h 472058"/>
              <a:gd name="connsiteX15" fmla="*/ 201122 w 472058"/>
              <a:gd name="connsiteY15" fmla="*/ 194211 h 472058"/>
              <a:gd name="connsiteX16" fmla="*/ 223724 w 472058"/>
              <a:gd name="connsiteY16" fmla="*/ 158720 h 472058"/>
              <a:gd name="connsiteX17" fmla="*/ 242181 w 472058"/>
              <a:gd name="connsiteY17" fmla="*/ 124571 h 472058"/>
              <a:gd name="connsiteX18" fmla="*/ 279736 w 472058"/>
              <a:gd name="connsiteY18" fmla="*/ 124571 h 472058"/>
              <a:gd name="connsiteX19" fmla="*/ 279736 w 472058"/>
              <a:gd name="connsiteY19" fmla="*/ 260757 h 472058"/>
              <a:gd name="connsiteX20" fmla="*/ 308006 w 472058"/>
              <a:gd name="connsiteY20" fmla="*/ 260757 h 47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2058" h="472058">
                <a:moveTo>
                  <a:pt x="236035" y="0"/>
                </a:moveTo>
                <a:cubicBezTo>
                  <a:pt x="105680" y="-3"/>
                  <a:pt x="4" y="105667"/>
                  <a:pt x="0" y="236023"/>
                </a:cubicBezTo>
                <a:cubicBezTo>
                  <a:pt x="-4" y="366378"/>
                  <a:pt x="105667" y="472054"/>
                  <a:pt x="236023" y="472058"/>
                </a:cubicBezTo>
                <a:cubicBezTo>
                  <a:pt x="366378" y="472061"/>
                  <a:pt x="472054" y="366391"/>
                  <a:pt x="472058" y="236035"/>
                </a:cubicBezTo>
                <a:cubicBezTo>
                  <a:pt x="472058" y="236033"/>
                  <a:pt x="472058" y="236031"/>
                  <a:pt x="472058" y="236029"/>
                </a:cubicBezTo>
                <a:cubicBezTo>
                  <a:pt x="472117" y="105732"/>
                  <a:pt x="366537" y="58"/>
                  <a:pt x="236240" y="0"/>
                </a:cubicBezTo>
                <a:cubicBezTo>
                  <a:pt x="236172" y="0"/>
                  <a:pt x="236104" y="0"/>
                  <a:pt x="236035" y="0"/>
                </a:cubicBezTo>
                <a:close/>
                <a:moveTo>
                  <a:pt x="308006" y="290674"/>
                </a:moveTo>
                <a:lnTo>
                  <a:pt x="279736" y="290674"/>
                </a:lnTo>
                <a:lnTo>
                  <a:pt x="279736" y="335040"/>
                </a:lnTo>
                <a:lnTo>
                  <a:pt x="244040" y="335040"/>
                </a:lnTo>
                <a:lnTo>
                  <a:pt x="244040" y="290674"/>
                </a:lnTo>
                <a:lnTo>
                  <a:pt x="146850" y="290674"/>
                </a:lnTo>
                <a:lnTo>
                  <a:pt x="146850" y="262410"/>
                </a:lnTo>
                <a:cubicBezTo>
                  <a:pt x="156478" y="251953"/>
                  <a:pt x="165902" y="240947"/>
                  <a:pt x="175120" y="229392"/>
                </a:cubicBezTo>
                <a:cubicBezTo>
                  <a:pt x="184338" y="217837"/>
                  <a:pt x="193006" y="206110"/>
                  <a:pt x="201122" y="194211"/>
                </a:cubicBezTo>
                <a:cubicBezTo>
                  <a:pt x="209238" y="182312"/>
                  <a:pt x="216772" y="170482"/>
                  <a:pt x="223724" y="158720"/>
                </a:cubicBezTo>
                <a:cubicBezTo>
                  <a:pt x="230676" y="146958"/>
                  <a:pt x="236829" y="135575"/>
                  <a:pt x="242181" y="124571"/>
                </a:cubicBezTo>
                <a:lnTo>
                  <a:pt x="279736" y="124571"/>
                </a:lnTo>
                <a:lnTo>
                  <a:pt x="279736" y="260757"/>
                </a:lnTo>
                <a:lnTo>
                  <a:pt x="308006" y="260757"/>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4" name="正方形/長方形 33">
            <a:extLst>
              <a:ext uri="{FF2B5EF4-FFF2-40B4-BE49-F238E27FC236}">
                <a16:creationId xmlns:a16="http://schemas.microsoft.com/office/drawing/2014/main" id="{8F4D4549-1543-4963-87E1-C9C0ABA45881}"/>
              </a:ext>
            </a:extLst>
          </p:cNvPr>
          <p:cNvSpPr/>
          <p:nvPr/>
        </p:nvSpPr>
        <p:spPr>
          <a:xfrm>
            <a:off x="2741004" y="4733800"/>
            <a:ext cx="1483755" cy="46166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t>発表</a:t>
            </a:r>
            <a:endParaRPr kumimoji="1" lang="ja-JP" altLang="en-US" sz="1600" b="1" dirty="0"/>
          </a:p>
        </p:txBody>
      </p:sp>
      <p:sp>
        <p:nvSpPr>
          <p:cNvPr id="35" name="テキスト ボックス 34">
            <a:extLst>
              <a:ext uri="{FF2B5EF4-FFF2-40B4-BE49-F238E27FC236}">
                <a16:creationId xmlns:a16="http://schemas.microsoft.com/office/drawing/2014/main" id="{F161B585-A4AF-48F0-BD1E-E4703045F202}"/>
              </a:ext>
            </a:extLst>
          </p:cNvPr>
          <p:cNvSpPr txBox="1"/>
          <p:nvPr/>
        </p:nvSpPr>
        <p:spPr>
          <a:xfrm>
            <a:off x="2712007" y="5265050"/>
            <a:ext cx="3801540" cy="830997"/>
          </a:xfrm>
          <a:prstGeom prst="rect">
            <a:avLst/>
          </a:prstGeom>
          <a:noFill/>
        </p:spPr>
        <p:txBody>
          <a:bodyPr wrap="square" rtlCol="0">
            <a:spAutoFit/>
          </a:bodyPr>
          <a:lstStyle/>
          <a:p>
            <a:r>
              <a:rPr lang="ja-JP" altLang="en-US" sz="4800" dirty="0">
                <a:latin typeface="Meiryo UI" panose="020B0604030504040204" pitchFamily="50" charset="-128"/>
                <a:ea typeface="Meiryo UI" panose="020B0604030504040204" pitchFamily="50" charset="-128"/>
              </a:rPr>
              <a:t>水鳥川　斗真　</a:t>
            </a:r>
            <a:endParaRPr kumimoji="1" lang="ja-JP" altLang="en-US" sz="4800" dirty="0">
              <a:latin typeface="Meiryo UI" panose="020B0604030504040204" pitchFamily="50" charset="-128"/>
              <a:ea typeface="Meiryo UI" panose="020B0604030504040204" pitchFamily="50" charset="-128"/>
            </a:endParaRPr>
          </a:p>
        </p:txBody>
      </p:sp>
      <p:sp>
        <p:nvSpPr>
          <p:cNvPr id="15" name="コンテンツ プレースホルダー 2">
            <a:extLst>
              <a:ext uri="{FF2B5EF4-FFF2-40B4-BE49-F238E27FC236}">
                <a16:creationId xmlns:a16="http://schemas.microsoft.com/office/drawing/2014/main" id="{2151E3CD-EFEC-483E-ADA9-5BEB3B802BD0}"/>
              </a:ext>
            </a:extLst>
          </p:cNvPr>
          <p:cNvSpPr>
            <a:spLocks noGrp="1"/>
          </p:cNvSpPr>
          <p:nvPr>
            <p:ph idx="1"/>
          </p:nvPr>
        </p:nvSpPr>
        <p:spPr>
          <a:xfrm>
            <a:off x="3795204" y="227612"/>
            <a:ext cx="5545762" cy="388431"/>
          </a:xfrm>
        </p:spPr>
        <p:txBody>
          <a:bodyPr>
            <a:noAutofit/>
          </a:bodyPr>
          <a:lstStyle/>
          <a:p>
            <a:pPr marL="0" indent="0">
              <a:buNone/>
            </a:pPr>
            <a:r>
              <a:rPr lang="ja-JP" altLang="en-US" sz="2000" b="1" spc="300" dirty="0">
                <a:solidFill>
                  <a:schemeClr val="bg2">
                    <a:lumMod val="25000"/>
                  </a:schemeClr>
                </a:solidFill>
                <a:latin typeface="Meiryo UI" panose="020B0604030504040204" pitchFamily="50" charset="-128"/>
                <a:ea typeface="Meiryo UI" panose="020B0604030504040204" pitchFamily="50" charset="-128"/>
              </a:rPr>
              <a:t>プロダクトの</a:t>
            </a:r>
            <a:r>
              <a:rPr lang="ja-JP" altLang="en-US" sz="2000" b="1" spc="300" dirty="0">
                <a:solidFill>
                  <a:schemeClr val="bg2">
                    <a:lumMod val="25000"/>
                  </a:schemeClr>
                </a:solidFill>
                <a:highlight>
                  <a:srgbClr val="FFFF00"/>
                </a:highlight>
                <a:latin typeface="Meiryo UI" panose="020B0604030504040204" pitchFamily="50" charset="-128"/>
                <a:ea typeface="Meiryo UI" panose="020B0604030504040204" pitchFamily="50" charset="-128"/>
              </a:rPr>
              <a:t>担当箇所</a:t>
            </a:r>
            <a:r>
              <a:rPr lang="ja-JP" altLang="en-US" sz="2000" b="1" spc="300" dirty="0">
                <a:solidFill>
                  <a:schemeClr val="bg2">
                    <a:lumMod val="25000"/>
                  </a:schemeClr>
                </a:solidFill>
                <a:latin typeface="Meiryo UI" panose="020B0604030504040204" pitchFamily="50" charset="-128"/>
                <a:ea typeface="Meiryo UI" panose="020B0604030504040204" pitchFamily="50" charset="-128"/>
              </a:rPr>
              <a:t>と</a:t>
            </a:r>
            <a:r>
              <a:rPr lang="ja-JP" altLang="en-US" sz="2000" b="1" spc="300" dirty="0">
                <a:solidFill>
                  <a:schemeClr val="bg2">
                    <a:lumMod val="25000"/>
                  </a:schemeClr>
                </a:solidFill>
                <a:highlight>
                  <a:srgbClr val="FFFF00"/>
                </a:highlight>
                <a:latin typeface="Meiryo UI" panose="020B0604030504040204" pitchFamily="50" charset="-128"/>
                <a:ea typeface="Meiryo UI" panose="020B0604030504040204" pitchFamily="50" charset="-128"/>
              </a:rPr>
              <a:t>課題</a:t>
            </a:r>
            <a:endParaRPr kumimoji="1" lang="en-US" altLang="ja-JP" sz="2000" b="1" spc="300" dirty="0">
              <a:solidFill>
                <a:schemeClr val="bg2">
                  <a:lumMod val="25000"/>
                </a:schemeClr>
              </a:solidFill>
              <a:highlight>
                <a:srgbClr val="FFFF00"/>
              </a:highlight>
              <a:latin typeface="Meiryo UI" panose="020B0604030504040204" pitchFamily="50" charset="-128"/>
              <a:ea typeface="Meiryo UI" panose="020B0604030504040204" pitchFamily="50" charset="-128"/>
            </a:endParaRPr>
          </a:p>
        </p:txBody>
      </p:sp>
      <p:pic>
        <p:nvPicPr>
          <p:cNvPr id="8" name="図 7">
            <a:extLst>
              <a:ext uri="{FF2B5EF4-FFF2-40B4-BE49-F238E27FC236}">
                <a16:creationId xmlns:a16="http://schemas.microsoft.com/office/drawing/2014/main" id="{969E61AB-3229-443A-81F8-74954B435EA2}"/>
              </a:ext>
            </a:extLst>
          </p:cNvPr>
          <p:cNvPicPr>
            <a:picLocks noChangeAspect="1"/>
          </p:cNvPicPr>
          <p:nvPr/>
        </p:nvPicPr>
        <p:blipFill rotWithShape="1">
          <a:blip r:embed="rId4"/>
          <a:srcRect t="37494" b="7783"/>
          <a:stretch/>
        </p:blipFill>
        <p:spPr>
          <a:xfrm>
            <a:off x="1470660" y="869478"/>
            <a:ext cx="4269401" cy="3146879"/>
          </a:xfrm>
          <a:prstGeom prst="rect">
            <a:avLst/>
          </a:prstGeom>
          <a:ln>
            <a:noFill/>
          </a:ln>
          <a:effectLst>
            <a:outerShdw blurRad="292100" dist="139700" dir="2700000" algn="tl" rotWithShape="0">
              <a:srgbClr val="333333">
                <a:alpha val="65000"/>
              </a:srgbClr>
            </a:outerShdw>
          </a:effectLst>
        </p:spPr>
      </p:pic>
      <p:sp>
        <p:nvSpPr>
          <p:cNvPr id="23" name="テキスト ボックス 22">
            <a:extLst>
              <a:ext uri="{FF2B5EF4-FFF2-40B4-BE49-F238E27FC236}">
                <a16:creationId xmlns:a16="http://schemas.microsoft.com/office/drawing/2014/main" id="{78A43AE8-CFEF-42B6-9A0B-1A76A1C52353}"/>
              </a:ext>
            </a:extLst>
          </p:cNvPr>
          <p:cNvSpPr txBox="1"/>
          <p:nvPr/>
        </p:nvSpPr>
        <p:spPr>
          <a:xfrm>
            <a:off x="7153154" y="5997159"/>
            <a:ext cx="5038846" cy="954107"/>
          </a:xfrm>
          <a:prstGeom prst="rect">
            <a:avLst/>
          </a:prstGeom>
          <a:noFill/>
        </p:spPr>
        <p:txBody>
          <a:bodyPr wrap="square" rtlCol="0">
            <a:spAutoFit/>
          </a:bodyPr>
          <a:lstStyle/>
          <a:p>
            <a:r>
              <a:rPr kumimoji="1" lang="ja-JP" altLang="en-US" sz="1400" dirty="0">
                <a:solidFill>
                  <a:schemeClr val="accent2"/>
                </a:solidFill>
              </a:rPr>
              <a:t>ーメンバーよりー</a:t>
            </a:r>
            <a:endParaRPr kumimoji="1" lang="en-US" altLang="ja-JP" sz="1400" dirty="0">
              <a:solidFill>
                <a:schemeClr val="accent2"/>
              </a:solidFill>
            </a:endParaRPr>
          </a:p>
          <a:p>
            <a:r>
              <a:rPr lang="ja-JP" altLang="en-US" sz="1400" i="0" dirty="0">
                <a:solidFill>
                  <a:schemeClr val="accent2"/>
                </a:solidFill>
                <a:effectLst/>
                <a:latin typeface="Meiryo UI" panose="020B0604030504040204" pitchFamily="50" charset="-128"/>
                <a:ea typeface="Meiryo UI" panose="020B0604030504040204" pitchFamily="50" charset="-128"/>
              </a:rPr>
              <a:t>難易度の高い機能に挑戦して、苦手克服への意識の高さを感じた！</a:t>
            </a:r>
            <a:endParaRPr lang="en-US" altLang="ja-JP" sz="1400" i="0" dirty="0">
              <a:solidFill>
                <a:schemeClr val="accent2"/>
              </a:solidFill>
              <a:effectLst/>
              <a:latin typeface="Meiryo UI" panose="020B0604030504040204" pitchFamily="50" charset="-128"/>
              <a:ea typeface="Meiryo UI" panose="020B0604030504040204" pitchFamily="50" charset="-128"/>
            </a:endParaRPr>
          </a:p>
          <a:p>
            <a:r>
              <a:rPr lang="ja-JP" altLang="ja-JP" sz="1400" i="0" dirty="0">
                <a:solidFill>
                  <a:schemeClr val="accent2"/>
                </a:solidFill>
                <a:effectLst/>
                <a:latin typeface="Meiryo UI" panose="020B0604030504040204" pitchFamily="50" charset="-128"/>
                <a:ea typeface="Meiryo UI" panose="020B0604030504040204" pitchFamily="50" charset="-128"/>
              </a:rPr>
              <a:t>仕事を与えてもらえるならば何でもやる</a:t>
            </a:r>
            <a:r>
              <a:rPr lang="ja-JP" altLang="en-US" sz="1400" i="0" dirty="0">
                <a:solidFill>
                  <a:schemeClr val="accent2"/>
                </a:solidFill>
                <a:effectLst/>
                <a:latin typeface="Meiryo UI" panose="020B0604030504040204" pitchFamily="50" charset="-128"/>
                <a:ea typeface="Meiryo UI" panose="020B0604030504040204" pitchFamily="50" charset="-128"/>
              </a:rPr>
              <a:t>！といった前向きな姿勢！</a:t>
            </a:r>
            <a:endParaRPr kumimoji="1" lang="ja-JP" altLang="en-US" sz="1400" dirty="0">
              <a:solidFill>
                <a:schemeClr val="accent2"/>
              </a:solidFill>
              <a:latin typeface="Meiryo UI" panose="020B0604030504040204" pitchFamily="50" charset="-128"/>
              <a:ea typeface="Meiryo UI" panose="020B0604030504040204" pitchFamily="50" charset="-128"/>
            </a:endParaRPr>
          </a:p>
          <a:p>
            <a:endParaRPr kumimoji="1" lang="ja-JP" altLang="en-US" sz="1400" dirty="0"/>
          </a:p>
        </p:txBody>
      </p:sp>
      <p:sp>
        <p:nvSpPr>
          <p:cNvPr id="24" name="テキスト ボックス 23">
            <a:extLst>
              <a:ext uri="{FF2B5EF4-FFF2-40B4-BE49-F238E27FC236}">
                <a16:creationId xmlns:a16="http://schemas.microsoft.com/office/drawing/2014/main" id="{6AD62E3F-85DD-4E2C-B275-FCBE98F617F0}"/>
              </a:ext>
            </a:extLst>
          </p:cNvPr>
          <p:cNvSpPr txBox="1"/>
          <p:nvPr/>
        </p:nvSpPr>
        <p:spPr>
          <a:xfrm>
            <a:off x="7676314" y="4154702"/>
            <a:ext cx="4085911" cy="1477328"/>
          </a:xfrm>
          <a:prstGeom prst="rect">
            <a:avLst/>
          </a:prstGeom>
          <a:noFill/>
        </p:spPr>
        <p:txBody>
          <a:bodyPr wrap="square" rtlCol="0">
            <a:spAutoFit/>
          </a:bodyPr>
          <a:lstStyle/>
          <a:p>
            <a:r>
              <a:rPr lang="ja-JP" altLang="en-US" sz="1800" b="0" i="0" dirty="0">
                <a:solidFill>
                  <a:srgbClr val="000000"/>
                </a:solidFill>
                <a:effectLst/>
                <a:latin typeface="游明朝" panose="02020400000000000000" pitchFamily="18" charset="-128"/>
              </a:rPr>
              <a:t>エラーが出た際の対処のノウハウが足りないと感じるので、積極的にエラー処理を行う必要があると感じた。またプログラミング全般の知識も足りないので引き続き学習していきたい。</a:t>
            </a:r>
            <a:r>
              <a:rPr lang="ja-JP" altLang="en-US" sz="1800" b="0" i="0" dirty="0">
                <a:solidFill>
                  <a:srgbClr val="000000"/>
                </a:solidFill>
                <a:effectLst/>
                <a:latin typeface="游明朝" panose="02020400000000000000" pitchFamily="18" charset="-128"/>
                <a:ea typeface="游明朝" panose="02020400000000000000" pitchFamily="18" charset="-128"/>
              </a:rPr>
              <a:t> </a:t>
            </a:r>
            <a:endParaRPr kumimoji="1" lang="ja-JP" altLang="en-US" dirty="0"/>
          </a:p>
        </p:txBody>
      </p:sp>
      <p:sp>
        <p:nvSpPr>
          <p:cNvPr id="25" name="正方形/長方形 24">
            <a:extLst>
              <a:ext uri="{FF2B5EF4-FFF2-40B4-BE49-F238E27FC236}">
                <a16:creationId xmlns:a16="http://schemas.microsoft.com/office/drawing/2014/main" id="{4B569DA4-402D-416F-A9E0-9DF9C0D77863}"/>
              </a:ext>
            </a:extLst>
          </p:cNvPr>
          <p:cNvSpPr/>
          <p:nvPr/>
        </p:nvSpPr>
        <p:spPr>
          <a:xfrm>
            <a:off x="7525110" y="3708053"/>
            <a:ext cx="4237115" cy="2031325"/>
          </a:xfrm>
          <a:prstGeom prst="rect">
            <a:avLst/>
          </a:prstGeom>
          <a:noFill/>
          <a:ln>
            <a:solidFill>
              <a:schemeClr val="bg2">
                <a:lumMod val="2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711F859A-5CCB-43C9-9833-49CE36939D9E}"/>
              </a:ext>
            </a:extLst>
          </p:cNvPr>
          <p:cNvSpPr/>
          <p:nvPr/>
        </p:nvSpPr>
        <p:spPr>
          <a:xfrm>
            <a:off x="7252452" y="3398909"/>
            <a:ext cx="847723" cy="7557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課題</a:t>
            </a:r>
          </a:p>
        </p:txBody>
      </p:sp>
      <p:sp>
        <p:nvSpPr>
          <p:cNvPr id="27" name="正方形/長方形 26">
            <a:extLst>
              <a:ext uri="{FF2B5EF4-FFF2-40B4-BE49-F238E27FC236}">
                <a16:creationId xmlns:a16="http://schemas.microsoft.com/office/drawing/2014/main" id="{17472CF8-C209-4BE4-AFDB-CAB63469F4AB}"/>
              </a:ext>
            </a:extLst>
          </p:cNvPr>
          <p:cNvSpPr/>
          <p:nvPr/>
        </p:nvSpPr>
        <p:spPr>
          <a:xfrm>
            <a:off x="7525110" y="962350"/>
            <a:ext cx="4085912" cy="14933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ja-JP" altLang="en-US" sz="2400" u="sng" spc="300" dirty="0"/>
              <a:t>☚</a:t>
            </a:r>
            <a:r>
              <a:rPr lang="ja-JP" altLang="en-US" sz="2800" b="1" u="sng" spc="300" dirty="0"/>
              <a:t>ログイン・新規登録のセキュリティ対策</a:t>
            </a:r>
            <a:endParaRPr lang="en-US" altLang="ja-JP" sz="2800" b="1" u="sng" spc="300" dirty="0"/>
          </a:p>
        </p:txBody>
      </p:sp>
      <p:sp>
        <p:nvSpPr>
          <p:cNvPr id="28" name="テキスト ボックス 27">
            <a:extLst>
              <a:ext uri="{FF2B5EF4-FFF2-40B4-BE49-F238E27FC236}">
                <a16:creationId xmlns:a16="http://schemas.microsoft.com/office/drawing/2014/main" id="{36C67339-A886-42F6-BA05-6D45C071FD2B}"/>
              </a:ext>
            </a:extLst>
          </p:cNvPr>
          <p:cNvSpPr txBox="1"/>
          <p:nvPr/>
        </p:nvSpPr>
        <p:spPr>
          <a:xfrm>
            <a:off x="7676314" y="2455684"/>
            <a:ext cx="4068525" cy="646331"/>
          </a:xfrm>
          <a:prstGeom prst="rect">
            <a:avLst/>
          </a:prstGeom>
          <a:noFill/>
        </p:spPr>
        <p:txBody>
          <a:bodyPr wrap="square" rtlCol="0">
            <a:spAutoFit/>
          </a:bodyPr>
          <a:lstStyle/>
          <a:p>
            <a:r>
              <a:rPr kumimoji="1" lang="ja-JP" altLang="en-US" dirty="0"/>
              <a:t>新規登録の文字数の制限や必須項目のチェックを</a:t>
            </a:r>
            <a:r>
              <a:rPr lang="en-US" altLang="ja-JP" dirty="0"/>
              <a:t>J</a:t>
            </a:r>
            <a:r>
              <a:rPr kumimoji="1" lang="en-US" altLang="ja-JP" dirty="0"/>
              <a:t>avaScript</a:t>
            </a:r>
            <a:r>
              <a:rPr kumimoji="1" lang="ja-JP" altLang="en-US" dirty="0"/>
              <a:t>で設定できた</a:t>
            </a:r>
          </a:p>
        </p:txBody>
      </p:sp>
    </p:spTree>
    <p:extLst>
      <p:ext uri="{BB962C8B-B14F-4D97-AF65-F5344CB8AC3E}">
        <p14:creationId xmlns:p14="http://schemas.microsoft.com/office/powerpoint/2010/main" val="3312434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グループ化 37">
            <a:extLst>
              <a:ext uri="{FF2B5EF4-FFF2-40B4-BE49-F238E27FC236}">
                <a16:creationId xmlns:a16="http://schemas.microsoft.com/office/drawing/2014/main" id="{7A2C618C-D91C-448C-A23C-534E11D76D28}"/>
              </a:ext>
            </a:extLst>
          </p:cNvPr>
          <p:cNvGrpSpPr/>
          <p:nvPr/>
        </p:nvGrpSpPr>
        <p:grpSpPr>
          <a:xfrm>
            <a:off x="6315291" y="1731839"/>
            <a:ext cx="6480787" cy="3604941"/>
            <a:chOff x="3113366" y="578344"/>
            <a:chExt cx="6480787" cy="3604941"/>
          </a:xfrm>
        </p:grpSpPr>
        <p:sp>
          <p:nvSpPr>
            <p:cNvPr id="24" name="テキスト ボックス 23">
              <a:extLst>
                <a:ext uri="{FF2B5EF4-FFF2-40B4-BE49-F238E27FC236}">
                  <a16:creationId xmlns:a16="http://schemas.microsoft.com/office/drawing/2014/main" id="{FDB9C330-D239-489D-BA6D-7584D7B0FABD}"/>
                </a:ext>
              </a:extLst>
            </p:cNvPr>
            <p:cNvSpPr txBox="1"/>
            <p:nvPr/>
          </p:nvSpPr>
          <p:spPr>
            <a:xfrm>
              <a:off x="3844852" y="578344"/>
              <a:ext cx="5749301" cy="584775"/>
            </a:xfrm>
            <a:prstGeom prst="rect">
              <a:avLst/>
            </a:prstGeom>
            <a:noFill/>
          </p:spPr>
          <p:txBody>
            <a:bodyPr wrap="square" rtlCol="0">
              <a:spAutoFit/>
            </a:bodyPr>
            <a:lstStyle/>
            <a:p>
              <a:r>
                <a:rPr kumimoji="1" lang="ja-JP" altLang="en-US" sz="3200" dirty="0"/>
                <a:t>プロダクトの説明</a:t>
              </a:r>
              <a:endParaRPr kumimoji="1" lang="en-US" altLang="ja-JP" sz="3200" dirty="0"/>
            </a:p>
          </p:txBody>
        </p:sp>
        <p:sp>
          <p:nvSpPr>
            <p:cNvPr id="27" name="テキスト ボックス 26">
              <a:extLst>
                <a:ext uri="{FF2B5EF4-FFF2-40B4-BE49-F238E27FC236}">
                  <a16:creationId xmlns:a16="http://schemas.microsoft.com/office/drawing/2014/main" id="{59CD529E-FCE6-46B2-B7D4-564399CD14A5}"/>
                </a:ext>
              </a:extLst>
            </p:cNvPr>
            <p:cNvSpPr txBox="1"/>
            <p:nvPr/>
          </p:nvSpPr>
          <p:spPr>
            <a:xfrm>
              <a:off x="3844851" y="1329499"/>
              <a:ext cx="5749301" cy="584775"/>
            </a:xfrm>
            <a:prstGeom prst="rect">
              <a:avLst/>
            </a:prstGeom>
            <a:noFill/>
          </p:spPr>
          <p:txBody>
            <a:bodyPr wrap="square" rtlCol="0">
              <a:spAutoFit/>
            </a:bodyPr>
            <a:lstStyle/>
            <a:p>
              <a:r>
                <a:rPr lang="ja-JP" altLang="en-US" sz="3200" dirty="0"/>
                <a:t>デモンストレーション</a:t>
              </a:r>
              <a:endParaRPr kumimoji="1" lang="ja-JP" altLang="en-US" sz="3200" dirty="0"/>
            </a:p>
          </p:txBody>
        </p:sp>
        <p:sp>
          <p:nvSpPr>
            <p:cNvPr id="28" name="テキスト ボックス 27">
              <a:extLst>
                <a:ext uri="{FF2B5EF4-FFF2-40B4-BE49-F238E27FC236}">
                  <a16:creationId xmlns:a16="http://schemas.microsoft.com/office/drawing/2014/main" id="{ECD9C453-8288-4593-B07F-6BF2FC52B5CD}"/>
                </a:ext>
              </a:extLst>
            </p:cNvPr>
            <p:cNvSpPr txBox="1"/>
            <p:nvPr/>
          </p:nvSpPr>
          <p:spPr>
            <a:xfrm>
              <a:off x="3844851" y="2084264"/>
              <a:ext cx="5749301" cy="584775"/>
            </a:xfrm>
            <a:prstGeom prst="rect">
              <a:avLst/>
            </a:prstGeom>
            <a:noFill/>
          </p:spPr>
          <p:txBody>
            <a:bodyPr wrap="square" rtlCol="0">
              <a:spAutoFit/>
            </a:bodyPr>
            <a:lstStyle/>
            <a:p>
              <a:r>
                <a:rPr kumimoji="1" lang="ja-JP" altLang="en-US" sz="3200" dirty="0"/>
                <a:t>プロダクトの課題</a:t>
              </a:r>
            </a:p>
          </p:txBody>
        </p:sp>
        <p:sp>
          <p:nvSpPr>
            <p:cNvPr id="29" name="テキスト ボックス 28">
              <a:extLst>
                <a:ext uri="{FF2B5EF4-FFF2-40B4-BE49-F238E27FC236}">
                  <a16:creationId xmlns:a16="http://schemas.microsoft.com/office/drawing/2014/main" id="{715A6EB6-9A88-43BC-959E-86A6A6C98C60}"/>
                </a:ext>
              </a:extLst>
            </p:cNvPr>
            <p:cNvSpPr txBox="1"/>
            <p:nvPr/>
          </p:nvSpPr>
          <p:spPr>
            <a:xfrm>
              <a:off x="3844850" y="2835896"/>
              <a:ext cx="5749301" cy="584775"/>
            </a:xfrm>
            <a:prstGeom prst="rect">
              <a:avLst/>
            </a:prstGeom>
            <a:noFill/>
          </p:spPr>
          <p:txBody>
            <a:bodyPr wrap="square" rtlCol="0">
              <a:spAutoFit/>
            </a:bodyPr>
            <a:lstStyle/>
            <a:p>
              <a:r>
                <a:rPr lang="ja-JP" altLang="en-US" sz="3200" dirty="0"/>
                <a:t>個人の成長</a:t>
              </a:r>
              <a:endParaRPr kumimoji="1" lang="ja-JP" altLang="en-US" sz="3200" dirty="0"/>
            </a:p>
          </p:txBody>
        </p:sp>
        <p:sp>
          <p:nvSpPr>
            <p:cNvPr id="30" name="テキスト ボックス 29">
              <a:extLst>
                <a:ext uri="{FF2B5EF4-FFF2-40B4-BE49-F238E27FC236}">
                  <a16:creationId xmlns:a16="http://schemas.microsoft.com/office/drawing/2014/main" id="{CD3E4775-8D28-4CE0-B832-034DF5203540}"/>
                </a:ext>
              </a:extLst>
            </p:cNvPr>
            <p:cNvSpPr txBox="1"/>
            <p:nvPr/>
          </p:nvSpPr>
          <p:spPr>
            <a:xfrm>
              <a:off x="3844849" y="3598510"/>
              <a:ext cx="5749301" cy="584775"/>
            </a:xfrm>
            <a:prstGeom prst="rect">
              <a:avLst/>
            </a:prstGeom>
            <a:noFill/>
          </p:spPr>
          <p:txBody>
            <a:bodyPr wrap="square" rtlCol="0">
              <a:spAutoFit/>
            </a:bodyPr>
            <a:lstStyle/>
            <a:p>
              <a:r>
                <a:rPr kumimoji="1" lang="ja-JP" altLang="en-US" sz="3200" u="sng" dirty="0"/>
                <a:t>チームの成長</a:t>
              </a:r>
            </a:p>
          </p:txBody>
        </p:sp>
        <p:sp>
          <p:nvSpPr>
            <p:cNvPr id="25" name="グラフィックス 14" descr="バッジ 1 単色塗りつぶし">
              <a:extLst>
                <a:ext uri="{FF2B5EF4-FFF2-40B4-BE49-F238E27FC236}">
                  <a16:creationId xmlns:a16="http://schemas.microsoft.com/office/drawing/2014/main" id="{94D89914-BA8D-417E-87B0-2B9BE7475B22}"/>
                </a:ext>
              </a:extLst>
            </p:cNvPr>
            <p:cNvSpPr/>
            <p:nvPr/>
          </p:nvSpPr>
          <p:spPr>
            <a:xfrm>
              <a:off x="3113410" y="628666"/>
              <a:ext cx="496547" cy="496547"/>
            </a:xfrm>
            <a:custGeom>
              <a:avLst/>
              <a:gdLst>
                <a:gd name="connsiteX0" fmla="*/ 236023 w 472045"/>
                <a:gd name="connsiteY0" fmla="*/ 0 h 472045"/>
                <a:gd name="connsiteX1" fmla="*/ 0 w 472045"/>
                <a:gd name="connsiteY1" fmla="*/ 236023 h 472045"/>
                <a:gd name="connsiteX2" fmla="*/ 236023 w 472045"/>
                <a:gd name="connsiteY2" fmla="*/ 472046 h 472045"/>
                <a:gd name="connsiteX3" fmla="*/ 472046 w 472045"/>
                <a:gd name="connsiteY3" fmla="*/ 236023 h 472045"/>
                <a:gd name="connsiteX4" fmla="*/ 472046 w 472045"/>
                <a:gd name="connsiteY4" fmla="*/ 235998 h 472045"/>
                <a:gd name="connsiteX5" fmla="*/ 236209 w 472045"/>
                <a:gd name="connsiteY5" fmla="*/ 0 h 472045"/>
                <a:gd name="connsiteX6" fmla="*/ 236023 w 472045"/>
                <a:gd name="connsiteY6" fmla="*/ 0 h 472045"/>
                <a:gd name="connsiteX7" fmla="*/ 261913 w 472045"/>
                <a:gd name="connsiteY7" fmla="*/ 336208 h 472045"/>
                <a:gd name="connsiteX8" fmla="*/ 226011 w 472045"/>
                <a:gd name="connsiteY8" fmla="*/ 336208 h 472045"/>
                <a:gd name="connsiteX9" fmla="*/ 226011 w 472045"/>
                <a:gd name="connsiteY9" fmla="*/ 164742 h 472045"/>
                <a:gd name="connsiteX10" fmla="*/ 216410 w 472045"/>
                <a:gd name="connsiteY10" fmla="*/ 170727 h 472045"/>
                <a:gd name="connsiteX11" fmla="*/ 205994 w 472045"/>
                <a:gd name="connsiteY11" fmla="*/ 175885 h 472045"/>
                <a:gd name="connsiteX12" fmla="*/ 193820 w 472045"/>
                <a:gd name="connsiteY12" fmla="*/ 180117 h 472045"/>
                <a:gd name="connsiteX13" fmla="*/ 179787 w 472045"/>
                <a:gd name="connsiteY13" fmla="*/ 183932 h 472045"/>
                <a:gd name="connsiteX14" fmla="*/ 179787 w 472045"/>
                <a:gd name="connsiteY14" fmla="*/ 155252 h 472045"/>
                <a:gd name="connsiteX15" fmla="*/ 189171 w 472045"/>
                <a:gd name="connsiteY15" fmla="*/ 152362 h 472045"/>
                <a:gd name="connsiteX16" fmla="*/ 197536 w 472045"/>
                <a:gd name="connsiteY16" fmla="*/ 149473 h 472045"/>
                <a:gd name="connsiteX17" fmla="*/ 205789 w 472045"/>
                <a:gd name="connsiteY17" fmla="*/ 146067 h 472045"/>
                <a:gd name="connsiteX18" fmla="*/ 214042 w 472045"/>
                <a:gd name="connsiteY18" fmla="*/ 142662 h 472045"/>
                <a:gd name="connsiteX19" fmla="*/ 221978 w 472045"/>
                <a:gd name="connsiteY19" fmla="*/ 138535 h 472045"/>
                <a:gd name="connsiteX20" fmla="*/ 229933 w 472045"/>
                <a:gd name="connsiteY20" fmla="*/ 134185 h 472045"/>
                <a:gd name="connsiteX21" fmla="*/ 238490 w 472045"/>
                <a:gd name="connsiteY21" fmla="*/ 129213 h 472045"/>
                <a:gd name="connsiteX22" fmla="*/ 247060 w 472045"/>
                <a:gd name="connsiteY22" fmla="*/ 124242 h 472045"/>
                <a:gd name="connsiteX23" fmla="*/ 261913 w 472045"/>
                <a:gd name="connsiteY23" fmla="*/ 124242 h 4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72045" h="472045">
                  <a:moveTo>
                    <a:pt x="236023" y="0"/>
                  </a:moveTo>
                  <a:cubicBezTo>
                    <a:pt x="105671" y="0"/>
                    <a:pt x="0" y="105671"/>
                    <a:pt x="0" y="236023"/>
                  </a:cubicBezTo>
                  <a:cubicBezTo>
                    <a:pt x="0" y="366375"/>
                    <a:pt x="105671" y="472046"/>
                    <a:pt x="236023" y="472046"/>
                  </a:cubicBezTo>
                  <a:cubicBezTo>
                    <a:pt x="366375" y="472046"/>
                    <a:pt x="472046" y="366375"/>
                    <a:pt x="472046" y="236023"/>
                  </a:cubicBezTo>
                  <a:cubicBezTo>
                    <a:pt x="472046" y="236015"/>
                    <a:pt x="472046" y="236006"/>
                    <a:pt x="472046" y="235998"/>
                  </a:cubicBezTo>
                  <a:cubicBezTo>
                    <a:pt x="472090" y="105705"/>
                    <a:pt x="366503" y="45"/>
                    <a:pt x="236209" y="0"/>
                  </a:cubicBezTo>
                  <a:cubicBezTo>
                    <a:pt x="236147" y="0"/>
                    <a:pt x="236085" y="0"/>
                    <a:pt x="236023" y="0"/>
                  </a:cubicBezTo>
                  <a:close/>
                  <a:moveTo>
                    <a:pt x="261913" y="336208"/>
                  </a:moveTo>
                  <a:lnTo>
                    <a:pt x="226011" y="336208"/>
                  </a:lnTo>
                  <a:lnTo>
                    <a:pt x="226011" y="164742"/>
                  </a:lnTo>
                  <a:cubicBezTo>
                    <a:pt x="222979" y="166813"/>
                    <a:pt x="219778" y="168808"/>
                    <a:pt x="216410" y="170727"/>
                  </a:cubicBezTo>
                  <a:cubicBezTo>
                    <a:pt x="213043" y="172651"/>
                    <a:pt x="209565" y="174373"/>
                    <a:pt x="205994" y="175885"/>
                  </a:cubicBezTo>
                  <a:cubicBezTo>
                    <a:pt x="202133" y="177401"/>
                    <a:pt x="198075" y="178812"/>
                    <a:pt x="193820" y="180117"/>
                  </a:cubicBezTo>
                  <a:cubicBezTo>
                    <a:pt x="189565" y="181422"/>
                    <a:pt x="184888" y="182694"/>
                    <a:pt x="179787" y="183932"/>
                  </a:cubicBezTo>
                  <a:lnTo>
                    <a:pt x="179787" y="155252"/>
                  </a:lnTo>
                  <a:cubicBezTo>
                    <a:pt x="183226" y="154287"/>
                    <a:pt x="186354" y="153324"/>
                    <a:pt x="189171" y="152362"/>
                  </a:cubicBezTo>
                  <a:cubicBezTo>
                    <a:pt x="191988" y="151401"/>
                    <a:pt x="194777" y="150438"/>
                    <a:pt x="197536" y="149473"/>
                  </a:cubicBezTo>
                  <a:cubicBezTo>
                    <a:pt x="200277" y="148373"/>
                    <a:pt x="203036" y="147242"/>
                    <a:pt x="205789" y="146067"/>
                  </a:cubicBezTo>
                  <a:cubicBezTo>
                    <a:pt x="208542" y="144893"/>
                    <a:pt x="211289" y="143768"/>
                    <a:pt x="214042" y="142662"/>
                  </a:cubicBezTo>
                  <a:cubicBezTo>
                    <a:pt x="216652" y="141286"/>
                    <a:pt x="219298" y="139910"/>
                    <a:pt x="221978" y="138535"/>
                  </a:cubicBezTo>
                  <a:cubicBezTo>
                    <a:pt x="224658" y="137160"/>
                    <a:pt x="227310" y="135709"/>
                    <a:pt x="229933" y="134185"/>
                  </a:cubicBezTo>
                  <a:cubicBezTo>
                    <a:pt x="232833" y="132677"/>
                    <a:pt x="235685" y="131020"/>
                    <a:pt x="238490" y="129213"/>
                  </a:cubicBezTo>
                  <a:cubicBezTo>
                    <a:pt x="241295" y="127407"/>
                    <a:pt x="244152" y="125750"/>
                    <a:pt x="247060" y="124242"/>
                  </a:cubicBezTo>
                  <a:lnTo>
                    <a:pt x="261913" y="124242"/>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26" name="グラフィックス 9" descr="バッジ 単色塗りつぶし">
              <a:extLst>
                <a:ext uri="{FF2B5EF4-FFF2-40B4-BE49-F238E27FC236}">
                  <a16:creationId xmlns:a16="http://schemas.microsoft.com/office/drawing/2014/main" id="{4D8F7804-C734-4968-AAA7-410177AB7C97}"/>
                </a:ext>
              </a:extLst>
            </p:cNvPr>
            <p:cNvSpPr/>
            <p:nvPr/>
          </p:nvSpPr>
          <p:spPr>
            <a:xfrm>
              <a:off x="3113410" y="1379821"/>
              <a:ext cx="496547" cy="496547"/>
            </a:xfrm>
            <a:custGeom>
              <a:avLst/>
              <a:gdLst>
                <a:gd name="connsiteX0" fmla="*/ 236023 w 472045"/>
                <a:gd name="connsiteY0" fmla="*/ 0 h 472045"/>
                <a:gd name="connsiteX1" fmla="*/ 0 w 472045"/>
                <a:gd name="connsiteY1" fmla="*/ 236023 h 472045"/>
                <a:gd name="connsiteX2" fmla="*/ 236023 w 472045"/>
                <a:gd name="connsiteY2" fmla="*/ 472046 h 472045"/>
                <a:gd name="connsiteX3" fmla="*/ 472046 w 472045"/>
                <a:gd name="connsiteY3" fmla="*/ 236023 h 472045"/>
                <a:gd name="connsiteX4" fmla="*/ 472046 w 472045"/>
                <a:gd name="connsiteY4" fmla="*/ 236004 h 472045"/>
                <a:gd name="connsiteX5" fmla="*/ 236203 w 472045"/>
                <a:gd name="connsiteY5" fmla="*/ 0 h 472045"/>
                <a:gd name="connsiteX6" fmla="*/ 236023 w 472045"/>
                <a:gd name="connsiteY6" fmla="*/ 0 h 472045"/>
                <a:gd name="connsiteX7" fmla="*/ 303501 w 472045"/>
                <a:gd name="connsiteY7" fmla="*/ 341857 h 472045"/>
                <a:gd name="connsiteX8" fmla="*/ 168551 w 472045"/>
                <a:gd name="connsiteY8" fmla="*/ 341857 h 472045"/>
                <a:gd name="connsiteX9" fmla="*/ 168551 w 472045"/>
                <a:gd name="connsiteY9" fmla="*/ 322051 h 472045"/>
                <a:gd name="connsiteX10" fmla="*/ 173088 w 472045"/>
                <a:gd name="connsiteY10" fmla="*/ 297814 h 472045"/>
                <a:gd name="connsiteX11" fmla="*/ 185567 w 472045"/>
                <a:gd name="connsiteY11" fmla="*/ 277928 h 472045"/>
                <a:gd name="connsiteX12" fmla="*/ 204043 w 472045"/>
                <a:gd name="connsiteY12" fmla="*/ 261012 h 472045"/>
                <a:gd name="connsiteX13" fmla="*/ 226738 w 472045"/>
                <a:gd name="connsiteY13" fmla="*/ 245742 h 472045"/>
                <a:gd name="connsiteX14" fmla="*/ 246003 w 472045"/>
                <a:gd name="connsiteY14" fmla="*/ 231915 h 472045"/>
                <a:gd name="connsiteX15" fmla="*/ 257991 w 472045"/>
                <a:gd name="connsiteY15" fmla="*/ 218753 h 472045"/>
                <a:gd name="connsiteX16" fmla="*/ 264088 w 472045"/>
                <a:gd name="connsiteY16" fmla="*/ 205441 h 472045"/>
                <a:gd name="connsiteX17" fmla="*/ 265735 w 472045"/>
                <a:gd name="connsiteY17" fmla="*/ 190582 h 472045"/>
                <a:gd name="connsiteX18" fmla="*/ 263671 w 472045"/>
                <a:gd name="connsiteY18" fmla="*/ 177792 h 472045"/>
                <a:gd name="connsiteX19" fmla="*/ 257581 w 472045"/>
                <a:gd name="connsiteY19" fmla="*/ 166960 h 472045"/>
                <a:gd name="connsiteX20" fmla="*/ 247265 w 472045"/>
                <a:gd name="connsiteY20" fmla="*/ 159503 h 472045"/>
                <a:gd name="connsiteX21" fmla="*/ 232723 w 472045"/>
                <a:gd name="connsiteY21" fmla="*/ 156719 h 472045"/>
                <a:gd name="connsiteX22" fmla="*/ 204658 w 472045"/>
                <a:gd name="connsiteY22" fmla="*/ 163325 h 472045"/>
                <a:gd name="connsiteX23" fmla="*/ 179694 w 472045"/>
                <a:gd name="connsiteY23" fmla="*/ 181068 h 472045"/>
                <a:gd name="connsiteX24" fmla="*/ 179694 w 472045"/>
                <a:gd name="connsiteY24" fmla="*/ 148876 h 472045"/>
                <a:gd name="connsiteX25" fmla="*/ 204757 w 472045"/>
                <a:gd name="connsiteY25" fmla="*/ 134433 h 472045"/>
                <a:gd name="connsiteX26" fmla="*/ 235830 w 472045"/>
                <a:gd name="connsiteY26" fmla="*/ 130083 h 472045"/>
                <a:gd name="connsiteX27" fmla="*/ 260589 w 472045"/>
                <a:gd name="connsiteY27" fmla="*/ 133812 h 472045"/>
                <a:gd name="connsiteX28" fmla="*/ 280811 w 472045"/>
                <a:gd name="connsiteY28" fmla="*/ 144644 h 472045"/>
                <a:gd name="connsiteX29" fmla="*/ 294434 w 472045"/>
                <a:gd name="connsiteY29" fmla="*/ 162387 h 472045"/>
                <a:gd name="connsiteX30" fmla="*/ 299405 w 472045"/>
                <a:gd name="connsiteY30" fmla="*/ 186623 h 472045"/>
                <a:gd name="connsiteX31" fmla="*/ 296814 w 472045"/>
                <a:gd name="connsiteY31" fmla="*/ 208903 h 472045"/>
                <a:gd name="connsiteX32" fmla="*/ 288312 w 472045"/>
                <a:gd name="connsiteY32" fmla="*/ 228161 h 472045"/>
                <a:gd name="connsiteX33" fmla="*/ 272950 w 472045"/>
                <a:gd name="connsiteY33" fmla="*/ 245705 h 472045"/>
                <a:gd name="connsiteX34" fmla="*/ 249838 w 472045"/>
                <a:gd name="connsiteY34" fmla="*/ 262826 h 472045"/>
                <a:gd name="connsiteX35" fmla="*/ 230026 w 472045"/>
                <a:gd name="connsiteY35" fmla="*/ 275827 h 472045"/>
                <a:gd name="connsiteX36" fmla="*/ 215266 w 472045"/>
                <a:gd name="connsiteY36" fmla="*/ 287691 h 472045"/>
                <a:gd name="connsiteX37" fmla="*/ 206094 w 472045"/>
                <a:gd name="connsiteY37" fmla="*/ 299865 h 472045"/>
                <a:gd name="connsiteX38" fmla="*/ 202986 w 472045"/>
                <a:gd name="connsiteY38" fmla="*/ 313798 h 472045"/>
                <a:gd name="connsiteX39" fmla="*/ 303476 w 472045"/>
                <a:gd name="connsiteY39" fmla="*/ 313798 h 4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72045" h="472045">
                  <a:moveTo>
                    <a:pt x="236023" y="0"/>
                  </a:moveTo>
                  <a:cubicBezTo>
                    <a:pt x="105671" y="0"/>
                    <a:pt x="0" y="105671"/>
                    <a:pt x="0" y="236023"/>
                  </a:cubicBezTo>
                  <a:cubicBezTo>
                    <a:pt x="0" y="366375"/>
                    <a:pt x="105671" y="472046"/>
                    <a:pt x="236023" y="472046"/>
                  </a:cubicBezTo>
                  <a:cubicBezTo>
                    <a:pt x="366375" y="472046"/>
                    <a:pt x="472046" y="366375"/>
                    <a:pt x="472046" y="236023"/>
                  </a:cubicBezTo>
                  <a:cubicBezTo>
                    <a:pt x="472046" y="236017"/>
                    <a:pt x="472046" y="236010"/>
                    <a:pt x="472046" y="236004"/>
                  </a:cubicBezTo>
                  <a:cubicBezTo>
                    <a:pt x="472090" y="105707"/>
                    <a:pt x="366500" y="45"/>
                    <a:pt x="236203" y="0"/>
                  </a:cubicBezTo>
                  <a:cubicBezTo>
                    <a:pt x="236143" y="0"/>
                    <a:pt x="236083" y="0"/>
                    <a:pt x="236023" y="0"/>
                  </a:cubicBezTo>
                  <a:close/>
                  <a:moveTo>
                    <a:pt x="303501" y="341857"/>
                  </a:moveTo>
                  <a:lnTo>
                    <a:pt x="168551" y="341857"/>
                  </a:lnTo>
                  <a:lnTo>
                    <a:pt x="168551" y="322051"/>
                  </a:lnTo>
                  <a:cubicBezTo>
                    <a:pt x="168428" y="313750"/>
                    <a:pt x="169971" y="305509"/>
                    <a:pt x="173088" y="297814"/>
                  </a:cubicBezTo>
                  <a:cubicBezTo>
                    <a:pt x="176143" y="290553"/>
                    <a:pt x="180357" y="283836"/>
                    <a:pt x="185567" y="277928"/>
                  </a:cubicBezTo>
                  <a:cubicBezTo>
                    <a:pt x="191111" y="271653"/>
                    <a:pt x="197304" y="265983"/>
                    <a:pt x="204043" y="261012"/>
                  </a:cubicBezTo>
                  <a:cubicBezTo>
                    <a:pt x="211061" y="255787"/>
                    <a:pt x="218626" y="250697"/>
                    <a:pt x="226738" y="245742"/>
                  </a:cubicBezTo>
                  <a:cubicBezTo>
                    <a:pt x="233531" y="241674"/>
                    <a:pt x="239975" y="237050"/>
                    <a:pt x="246003" y="231915"/>
                  </a:cubicBezTo>
                  <a:cubicBezTo>
                    <a:pt x="250536" y="228048"/>
                    <a:pt x="254563" y="223625"/>
                    <a:pt x="257991" y="218753"/>
                  </a:cubicBezTo>
                  <a:cubicBezTo>
                    <a:pt x="260813" y="214721"/>
                    <a:pt x="262878" y="210211"/>
                    <a:pt x="264088" y="205441"/>
                  </a:cubicBezTo>
                  <a:cubicBezTo>
                    <a:pt x="265221" y="200571"/>
                    <a:pt x="265774" y="195583"/>
                    <a:pt x="265735" y="190582"/>
                  </a:cubicBezTo>
                  <a:cubicBezTo>
                    <a:pt x="265742" y="186236"/>
                    <a:pt x="265046" y="181916"/>
                    <a:pt x="263671" y="177792"/>
                  </a:cubicBezTo>
                  <a:cubicBezTo>
                    <a:pt x="262378" y="173814"/>
                    <a:pt x="260308" y="170133"/>
                    <a:pt x="257581" y="166960"/>
                  </a:cubicBezTo>
                  <a:cubicBezTo>
                    <a:pt x="254741" y="163738"/>
                    <a:pt x="251216" y="161190"/>
                    <a:pt x="247265" y="159503"/>
                  </a:cubicBezTo>
                  <a:cubicBezTo>
                    <a:pt x="242666" y="157567"/>
                    <a:pt x="237712" y="156618"/>
                    <a:pt x="232723" y="156719"/>
                  </a:cubicBezTo>
                  <a:cubicBezTo>
                    <a:pt x="222979" y="156682"/>
                    <a:pt x="213363" y="158946"/>
                    <a:pt x="204658" y="163325"/>
                  </a:cubicBezTo>
                  <a:cubicBezTo>
                    <a:pt x="195504" y="167970"/>
                    <a:pt x="187091" y="173949"/>
                    <a:pt x="179694" y="181068"/>
                  </a:cubicBezTo>
                  <a:lnTo>
                    <a:pt x="179694" y="148876"/>
                  </a:lnTo>
                  <a:cubicBezTo>
                    <a:pt x="186841" y="142218"/>
                    <a:pt x="195413" y="137278"/>
                    <a:pt x="204757" y="134433"/>
                  </a:cubicBezTo>
                  <a:cubicBezTo>
                    <a:pt x="214841" y="131444"/>
                    <a:pt x="225314" y="129977"/>
                    <a:pt x="235830" y="130083"/>
                  </a:cubicBezTo>
                  <a:cubicBezTo>
                    <a:pt x="244227" y="130025"/>
                    <a:pt x="252582" y="131283"/>
                    <a:pt x="260589" y="133812"/>
                  </a:cubicBezTo>
                  <a:cubicBezTo>
                    <a:pt x="267957" y="136105"/>
                    <a:pt x="274820" y="139781"/>
                    <a:pt x="280811" y="144644"/>
                  </a:cubicBezTo>
                  <a:cubicBezTo>
                    <a:pt x="286636" y="149451"/>
                    <a:pt x="291294" y="155518"/>
                    <a:pt x="294434" y="162387"/>
                  </a:cubicBezTo>
                  <a:cubicBezTo>
                    <a:pt x="297852" y="170002"/>
                    <a:pt x="299549" y="178277"/>
                    <a:pt x="299405" y="186623"/>
                  </a:cubicBezTo>
                  <a:cubicBezTo>
                    <a:pt x="299478" y="194129"/>
                    <a:pt x="298607" y="201614"/>
                    <a:pt x="296814" y="208903"/>
                  </a:cubicBezTo>
                  <a:cubicBezTo>
                    <a:pt x="295056" y="215745"/>
                    <a:pt x="292185" y="222252"/>
                    <a:pt x="288312" y="228161"/>
                  </a:cubicBezTo>
                  <a:cubicBezTo>
                    <a:pt x="283996" y="234667"/>
                    <a:pt x="278829" y="240568"/>
                    <a:pt x="272950" y="245705"/>
                  </a:cubicBezTo>
                  <a:cubicBezTo>
                    <a:pt x="265712" y="252017"/>
                    <a:pt x="257984" y="257742"/>
                    <a:pt x="249838" y="262826"/>
                  </a:cubicBezTo>
                  <a:cubicBezTo>
                    <a:pt x="242405" y="267508"/>
                    <a:pt x="235801" y="271842"/>
                    <a:pt x="230026" y="275827"/>
                  </a:cubicBezTo>
                  <a:cubicBezTo>
                    <a:pt x="224794" y="279378"/>
                    <a:pt x="219859" y="283346"/>
                    <a:pt x="215266" y="287691"/>
                  </a:cubicBezTo>
                  <a:cubicBezTo>
                    <a:pt x="211531" y="291191"/>
                    <a:pt x="208428" y="295310"/>
                    <a:pt x="206094" y="299865"/>
                  </a:cubicBezTo>
                  <a:cubicBezTo>
                    <a:pt x="203994" y="304207"/>
                    <a:pt x="202930" y="308976"/>
                    <a:pt x="202986" y="313798"/>
                  </a:cubicBezTo>
                  <a:lnTo>
                    <a:pt x="303476" y="313798"/>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2" name="グラフィックス 22" descr="バッジ 3 単色塗りつぶし">
              <a:extLst>
                <a:ext uri="{FF2B5EF4-FFF2-40B4-BE49-F238E27FC236}">
                  <a16:creationId xmlns:a16="http://schemas.microsoft.com/office/drawing/2014/main" id="{60FB1B5D-6B83-4B2E-BEC7-BFD53E123095}"/>
                </a:ext>
              </a:extLst>
            </p:cNvPr>
            <p:cNvSpPr/>
            <p:nvPr/>
          </p:nvSpPr>
          <p:spPr>
            <a:xfrm>
              <a:off x="3113396" y="2130975"/>
              <a:ext cx="496561" cy="496561"/>
            </a:xfrm>
            <a:custGeom>
              <a:avLst/>
              <a:gdLst>
                <a:gd name="connsiteX0" fmla="*/ 236035 w 472058"/>
                <a:gd name="connsiteY0" fmla="*/ 0 h 472058"/>
                <a:gd name="connsiteX1" fmla="*/ 0 w 472058"/>
                <a:gd name="connsiteY1" fmla="*/ 236023 h 472058"/>
                <a:gd name="connsiteX2" fmla="*/ 236023 w 472058"/>
                <a:gd name="connsiteY2" fmla="*/ 472058 h 472058"/>
                <a:gd name="connsiteX3" fmla="*/ 472058 w 472058"/>
                <a:gd name="connsiteY3" fmla="*/ 236035 h 472058"/>
                <a:gd name="connsiteX4" fmla="*/ 472058 w 472058"/>
                <a:gd name="connsiteY4" fmla="*/ 236010 h 472058"/>
                <a:gd name="connsiteX5" fmla="*/ 236222 w 472058"/>
                <a:gd name="connsiteY5" fmla="*/ 0 h 472058"/>
                <a:gd name="connsiteX6" fmla="*/ 236035 w 472058"/>
                <a:gd name="connsiteY6" fmla="*/ 0 h 472058"/>
                <a:gd name="connsiteX7" fmla="*/ 298479 w 472058"/>
                <a:gd name="connsiteY7" fmla="*/ 307820 h 472058"/>
                <a:gd name="connsiteX8" fmla="*/ 280830 w 472058"/>
                <a:gd name="connsiteY8" fmla="*/ 327215 h 472058"/>
                <a:gd name="connsiteX9" fmla="*/ 254940 w 472058"/>
                <a:gd name="connsiteY9" fmla="*/ 339079 h 472058"/>
                <a:gd name="connsiteX10" fmla="*/ 223867 w 472058"/>
                <a:gd name="connsiteY10" fmla="*/ 343106 h 472058"/>
                <a:gd name="connsiteX11" fmla="*/ 192297 w 472058"/>
                <a:gd name="connsiteY11" fmla="*/ 340316 h 472058"/>
                <a:gd name="connsiteX12" fmla="*/ 167333 w 472058"/>
                <a:gd name="connsiteY12" fmla="*/ 331963 h 472058"/>
                <a:gd name="connsiteX13" fmla="*/ 167333 w 472058"/>
                <a:gd name="connsiteY13" fmla="*/ 300163 h 472058"/>
                <a:gd name="connsiteX14" fmla="*/ 194677 w 472058"/>
                <a:gd name="connsiteY14" fmla="*/ 312754 h 472058"/>
                <a:gd name="connsiteX15" fmla="*/ 224899 w 472058"/>
                <a:gd name="connsiteY15" fmla="*/ 316881 h 472058"/>
                <a:gd name="connsiteX16" fmla="*/ 239553 w 472058"/>
                <a:gd name="connsiteY16" fmla="*/ 315433 h 472058"/>
                <a:gd name="connsiteX17" fmla="*/ 254107 w 472058"/>
                <a:gd name="connsiteY17" fmla="*/ 310175 h 472058"/>
                <a:gd name="connsiteX18" fmla="*/ 265250 w 472058"/>
                <a:gd name="connsiteY18" fmla="*/ 299753 h 472058"/>
                <a:gd name="connsiteX19" fmla="*/ 269675 w 472058"/>
                <a:gd name="connsiteY19" fmla="*/ 283042 h 472058"/>
                <a:gd name="connsiteX20" fmla="*/ 265455 w 472058"/>
                <a:gd name="connsiteY20" fmla="*/ 265809 h 472058"/>
                <a:gd name="connsiteX21" fmla="*/ 253691 w 472058"/>
                <a:gd name="connsiteY21" fmla="*/ 254256 h 472058"/>
                <a:gd name="connsiteX22" fmla="*/ 235948 w 472058"/>
                <a:gd name="connsiteY22" fmla="*/ 247756 h 472058"/>
                <a:gd name="connsiteX23" fmla="*/ 213756 w 472058"/>
                <a:gd name="connsiteY23" fmla="*/ 245693 h 472058"/>
                <a:gd name="connsiteX24" fmla="*/ 194578 w 472058"/>
                <a:gd name="connsiteY24" fmla="*/ 245693 h 472058"/>
                <a:gd name="connsiteX25" fmla="*/ 194578 w 472058"/>
                <a:gd name="connsiteY25" fmla="*/ 219281 h 472058"/>
                <a:gd name="connsiteX26" fmla="*/ 212737 w 472058"/>
                <a:gd name="connsiteY26" fmla="*/ 219281 h 472058"/>
                <a:gd name="connsiteX27" fmla="*/ 232450 w 472058"/>
                <a:gd name="connsiteY27" fmla="*/ 217417 h 472058"/>
                <a:gd name="connsiteX28" fmla="*/ 247924 w 472058"/>
                <a:gd name="connsiteY28" fmla="*/ 211332 h 472058"/>
                <a:gd name="connsiteX29" fmla="*/ 258035 w 472058"/>
                <a:gd name="connsiteY29" fmla="*/ 200494 h 472058"/>
                <a:gd name="connsiteX30" fmla="*/ 261646 w 472058"/>
                <a:gd name="connsiteY30" fmla="*/ 184405 h 472058"/>
                <a:gd name="connsiteX31" fmla="*/ 258246 w 472058"/>
                <a:gd name="connsiteY31" fmla="*/ 169856 h 472058"/>
                <a:gd name="connsiteX32" fmla="*/ 249546 w 472058"/>
                <a:gd name="connsiteY32" fmla="*/ 160982 h 472058"/>
                <a:gd name="connsiteX33" fmla="*/ 238086 w 472058"/>
                <a:gd name="connsiteY33" fmla="*/ 156545 h 472058"/>
                <a:gd name="connsiteX34" fmla="*/ 226123 w 472058"/>
                <a:gd name="connsiteY34" fmla="*/ 155302 h 472058"/>
                <a:gd name="connsiteX35" fmla="*/ 200532 w 472058"/>
                <a:gd name="connsiteY35" fmla="*/ 159031 h 472058"/>
                <a:gd name="connsiteX36" fmla="*/ 176183 w 472058"/>
                <a:gd name="connsiteY36" fmla="*/ 170167 h 472058"/>
                <a:gd name="connsiteX37" fmla="*/ 176183 w 472058"/>
                <a:gd name="connsiteY37" fmla="*/ 140890 h 472058"/>
                <a:gd name="connsiteX38" fmla="*/ 200699 w 472058"/>
                <a:gd name="connsiteY38" fmla="*/ 131910 h 472058"/>
                <a:gd name="connsiteX39" fmla="*/ 229063 w 472058"/>
                <a:gd name="connsiteY39" fmla="*/ 128921 h 472058"/>
                <a:gd name="connsiteX40" fmla="*/ 254350 w 472058"/>
                <a:gd name="connsiteY40" fmla="*/ 131910 h 472058"/>
                <a:gd name="connsiteX41" fmla="*/ 276101 w 472058"/>
                <a:gd name="connsiteY41" fmla="*/ 141095 h 472058"/>
                <a:gd name="connsiteX42" fmla="*/ 291270 w 472058"/>
                <a:gd name="connsiteY42" fmla="*/ 156775 h 472058"/>
                <a:gd name="connsiteX43" fmla="*/ 296938 w 472058"/>
                <a:gd name="connsiteY43" fmla="*/ 179265 h 472058"/>
                <a:gd name="connsiteX44" fmla="*/ 285081 w 472058"/>
                <a:gd name="connsiteY44" fmla="*/ 213110 h 472058"/>
                <a:gd name="connsiteX45" fmla="*/ 252578 w 472058"/>
                <a:gd name="connsiteY45" fmla="*/ 231057 h 472058"/>
                <a:gd name="connsiteX46" fmla="*/ 272179 w 472058"/>
                <a:gd name="connsiteY46" fmla="*/ 236029 h 472058"/>
                <a:gd name="connsiteX47" fmla="*/ 289002 w 472058"/>
                <a:gd name="connsiteY47" fmla="*/ 246451 h 472058"/>
                <a:gd name="connsiteX48" fmla="*/ 300654 w 472058"/>
                <a:gd name="connsiteY48" fmla="*/ 261720 h 472058"/>
                <a:gd name="connsiteX49" fmla="*/ 305005 w 472058"/>
                <a:gd name="connsiteY49" fmla="*/ 281016 h 472058"/>
                <a:gd name="connsiteX50" fmla="*/ 298479 w 472058"/>
                <a:gd name="connsiteY50" fmla="*/ 307820 h 47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72058" h="472058">
                  <a:moveTo>
                    <a:pt x="236035" y="0"/>
                  </a:moveTo>
                  <a:cubicBezTo>
                    <a:pt x="105680" y="-3"/>
                    <a:pt x="4" y="105668"/>
                    <a:pt x="0" y="236023"/>
                  </a:cubicBezTo>
                  <a:cubicBezTo>
                    <a:pt x="-4" y="366378"/>
                    <a:pt x="105667" y="472054"/>
                    <a:pt x="236023" y="472058"/>
                  </a:cubicBezTo>
                  <a:cubicBezTo>
                    <a:pt x="366378" y="472061"/>
                    <a:pt x="472054" y="366391"/>
                    <a:pt x="472058" y="236035"/>
                  </a:cubicBezTo>
                  <a:cubicBezTo>
                    <a:pt x="472058" y="236027"/>
                    <a:pt x="472058" y="236019"/>
                    <a:pt x="472058" y="236010"/>
                  </a:cubicBezTo>
                  <a:cubicBezTo>
                    <a:pt x="472106" y="105713"/>
                    <a:pt x="366519" y="48"/>
                    <a:pt x="236222" y="0"/>
                  </a:cubicBezTo>
                  <a:cubicBezTo>
                    <a:pt x="236160" y="0"/>
                    <a:pt x="236097" y="0"/>
                    <a:pt x="236035" y="0"/>
                  </a:cubicBezTo>
                  <a:close/>
                  <a:moveTo>
                    <a:pt x="298479" y="307820"/>
                  </a:moveTo>
                  <a:cubicBezTo>
                    <a:pt x="294137" y="315535"/>
                    <a:pt x="288103" y="322167"/>
                    <a:pt x="280830" y="327215"/>
                  </a:cubicBezTo>
                  <a:cubicBezTo>
                    <a:pt x="272958" y="332649"/>
                    <a:pt x="264195" y="336664"/>
                    <a:pt x="254940" y="339079"/>
                  </a:cubicBezTo>
                  <a:cubicBezTo>
                    <a:pt x="244808" y="341802"/>
                    <a:pt x="234358" y="343156"/>
                    <a:pt x="223867" y="343106"/>
                  </a:cubicBezTo>
                  <a:cubicBezTo>
                    <a:pt x="213281" y="343143"/>
                    <a:pt x="202713" y="342209"/>
                    <a:pt x="192297" y="340316"/>
                  </a:cubicBezTo>
                  <a:cubicBezTo>
                    <a:pt x="183576" y="338911"/>
                    <a:pt x="175144" y="336089"/>
                    <a:pt x="167333" y="331963"/>
                  </a:cubicBezTo>
                  <a:lnTo>
                    <a:pt x="167333" y="300163"/>
                  </a:lnTo>
                  <a:cubicBezTo>
                    <a:pt x="175627" y="305953"/>
                    <a:pt x="184886" y="310217"/>
                    <a:pt x="194677" y="312754"/>
                  </a:cubicBezTo>
                  <a:cubicBezTo>
                    <a:pt x="204526" y="315452"/>
                    <a:pt x="214688" y="316840"/>
                    <a:pt x="224899" y="316881"/>
                  </a:cubicBezTo>
                  <a:cubicBezTo>
                    <a:pt x="229818" y="316846"/>
                    <a:pt x="234723" y="316361"/>
                    <a:pt x="239553" y="315433"/>
                  </a:cubicBezTo>
                  <a:cubicBezTo>
                    <a:pt x="244666" y="314513"/>
                    <a:pt x="249587" y="312736"/>
                    <a:pt x="254107" y="310175"/>
                  </a:cubicBezTo>
                  <a:cubicBezTo>
                    <a:pt x="258585" y="307620"/>
                    <a:pt x="262401" y="304051"/>
                    <a:pt x="265250" y="299753"/>
                  </a:cubicBezTo>
                  <a:cubicBezTo>
                    <a:pt x="268365" y="294752"/>
                    <a:pt x="269906" y="288930"/>
                    <a:pt x="269675" y="283042"/>
                  </a:cubicBezTo>
                  <a:cubicBezTo>
                    <a:pt x="269857" y="277022"/>
                    <a:pt x="268398" y="271065"/>
                    <a:pt x="265455" y="265809"/>
                  </a:cubicBezTo>
                  <a:cubicBezTo>
                    <a:pt x="262582" y="261019"/>
                    <a:pt x="258533" y="257042"/>
                    <a:pt x="253691" y="254256"/>
                  </a:cubicBezTo>
                  <a:cubicBezTo>
                    <a:pt x="248179" y="251119"/>
                    <a:pt x="242183" y="248922"/>
                    <a:pt x="235948" y="247756"/>
                  </a:cubicBezTo>
                  <a:cubicBezTo>
                    <a:pt x="228637" y="246334"/>
                    <a:pt x="221204" y="245643"/>
                    <a:pt x="213756" y="245693"/>
                  </a:cubicBezTo>
                  <a:lnTo>
                    <a:pt x="194578" y="245693"/>
                  </a:lnTo>
                  <a:lnTo>
                    <a:pt x="194578" y="219281"/>
                  </a:lnTo>
                  <a:lnTo>
                    <a:pt x="212737" y="219281"/>
                  </a:lnTo>
                  <a:cubicBezTo>
                    <a:pt x="219354" y="219329"/>
                    <a:pt x="225959" y="218705"/>
                    <a:pt x="232450" y="217417"/>
                  </a:cubicBezTo>
                  <a:cubicBezTo>
                    <a:pt x="237943" y="216376"/>
                    <a:pt x="243193" y="214312"/>
                    <a:pt x="247924" y="211332"/>
                  </a:cubicBezTo>
                  <a:cubicBezTo>
                    <a:pt x="252151" y="208626"/>
                    <a:pt x="255629" y="204899"/>
                    <a:pt x="258035" y="200494"/>
                  </a:cubicBezTo>
                  <a:cubicBezTo>
                    <a:pt x="260575" y="195521"/>
                    <a:pt x="261817" y="189987"/>
                    <a:pt x="261646" y="184405"/>
                  </a:cubicBezTo>
                  <a:cubicBezTo>
                    <a:pt x="261852" y="179337"/>
                    <a:pt x="260678" y="174308"/>
                    <a:pt x="258246" y="169856"/>
                  </a:cubicBezTo>
                  <a:cubicBezTo>
                    <a:pt x="256121" y="166227"/>
                    <a:pt x="253133" y="163178"/>
                    <a:pt x="249546" y="160982"/>
                  </a:cubicBezTo>
                  <a:cubicBezTo>
                    <a:pt x="246016" y="158842"/>
                    <a:pt x="242137" y="157340"/>
                    <a:pt x="238086" y="156545"/>
                  </a:cubicBezTo>
                  <a:cubicBezTo>
                    <a:pt x="234149" y="155737"/>
                    <a:pt x="230142" y="155321"/>
                    <a:pt x="226123" y="155302"/>
                  </a:cubicBezTo>
                  <a:cubicBezTo>
                    <a:pt x="217463" y="155382"/>
                    <a:pt x="208854" y="156637"/>
                    <a:pt x="200532" y="159031"/>
                  </a:cubicBezTo>
                  <a:cubicBezTo>
                    <a:pt x="191860" y="161384"/>
                    <a:pt x="183634" y="165146"/>
                    <a:pt x="176183" y="170167"/>
                  </a:cubicBezTo>
                  <a:lnTo>
                    <a:pt x="176183" y="140890"/>
                  </a:lnTo>
                  <a:cubicBezTo>
                    <a:pt x="183909" y="136796"/>
                    <a:pt x="192157" y="133775"/>
                    <a:pt x="200699" y="131910"/>
                  </a:cubicBezTo>
                  <a:cubicBezTo>
                    <a:pt x="210015" y="129873"/>
                    <a:pt x="219527" y="128870"/>
                    <a:pt x="229063" y="128921"/>
                  </a:cubicBezTo>
                  <a:cubicBezTo>
                    <a:pt x="237581" y="128906"/>
                    <a:pt x="246070" y="129909"/>
                    <a:pt x="254350" y="131910"/>
                  </a:cubicBezTo>
                  <a:cubicBezTo>
                    <a:pt x="262068" y="133716"/>
                    <a:pt x="269424" y="136822"/>
                    <a:pt x="276101" y="141095"/>
                  </a:cubicBezTo>
                  <a:cubicBezTo>
                    <a:pt x="282295" y="145087"/>
                    <a:pt x="287486" y="150452"/>
                    <a:pt x="291270" y="156775"/>
                  </a:cubicBezTo>
                  <a:cubicBezTo>
                    <a:pt x="295181" y="163613"/>
                    <a:pt x="297141" y="171391"/>
                    <a:pt x="296938" y="179265"/>
                  </a:cubicBezTo>
                  <a:cubicBezTo>
                    <a:pt x="297430" y="191643"/>
                    <a:pt x="293191" y="203745"/>
                    <a:pt x="285081" y="213110"/>
                  </a:cubicBezTo>
                  <a:cubicBezTo>
                    <a:pt x="276396" y="222351"/>
                    <a:pt x="265026" y="228630"/>
                    <a:pt x="252578" y="231057"/>
                  </a:cubicBezTo>
                  <a:cubicBezTo>
                    <a:pt x="259319" y="231754"/>
                    <a:pt x="265922" y="233429"/>
                    <a:pt x="272179" y="236029"/>
                  </a:cubicBezTo>
                  <a:cubicBezTo>
                    <a:pt x="278330" y="238539"/>
                    <a:pt x="284016" y="242062"/>
                    <a:pt x="289002" y="246451"/>
                  </a:cubicBezTo>
                  <a:cubicBezTo>
                    <a:pt x="293842" y="250735"/>
                    <a:pt x="297800" y="255921"/>
                    <a:pt x="300654" y="261720"/>
                  </a:cubicBezTo>
                  <a:cubicBezTo>
                    <a:pt x="303586" y="267726"/>
                    <a:pt x="305075" y="274333"/>
                    <a:pt x="305005" y="281016"/>
                  </a:cubicBezTo>
                  <a:cubicBezTo>
                    <a:pt x="305200" y="290367"/>
                    <a:pt x="302951" y="299605"/>
                    <a:pt x="298479" y="307820"/>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3" name="グラフィックス 20" descr="バッジ 4 単色塗りつぶし">
              <a:extLst>
                <a:ext uri="{FF2B5EF4-FFF2-40B4-BE49-F238E27FC236}">
                  <a16:creationId xmlns:a16="http://schemas.microsoft.com/office/drawing/2014/main" id="{56AE61AC-D183-4234-AFCC-03852DFFBB34}"/>
                </a:ext>
              </a:extLst>
            </p:cNvPr>
            <p:cNvSpPr/>
            <p:nvPr/>
          </p:nvSpPr>
          <p:spPr>
            <a:xfrm>
              <a:off x="3295534" y="3052510"/>
              <a:ext cx="65116" cy="95043"/>
            </a:xfrm>
            <a:custGeom>
              <a:avLst/>
              <a:gdLst>
                <a:gd name="connsiteX0" fmla="*/ 28892 w 61903"/>
                <a:gd name="connsiteY0" fmla="*/ 53346 h 90353"/>
                <a:gd name="connsiteX1" fmla="*/ 14654 w 61903"/>
                <a:gd name="connsiteY1" fmla="*/ 72611 h 90353"/>
                <a:gd name="connsiteX2" fmla="*/ 0 w 61903"/>
                <a:gd name="connsiteY2" fmla="*/ 90354 h 90353"/>
                <a:gd name="connsiteX3" fmla="*/ 61903 w 61903"/>
                <a:gd name="connsiteY3" fmla="*/ 90354 h 90353"/>
                <a:gd name="connsiteX4" fmla="*/ 61903 w 61903"/>
                <a:gd name="connsiteY4" fmla="*/ 0 h 90353"/>
                <a:gd name="connsiteX5" fmla="*/ 44161 w 61903"/>
                <a:gd name="connsiteY5" fmla="*/ 30023 h 90353"/>
                <a:gd name="connsiteX6" fmla="*/ 28892 w 61903"/>
                <a:gd name="connsiteY6" fmla="*/ 53346 h 90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03" h="90353">
                  <a:moveTo>
                    <a:pt x="28892" y="53346"/>
                  </a:moveTo>
                  <a:cubicBezTo>
                    <a:pt x="24069" y="60294"/>
                    <a:pt x="19323" y="66715"/>
                    <a:pt x="14654" y="72611"/>
                  </a:cubicBezTo>
                  <a:cubicBezTo>
                    <a:pt x="9985" y="78507"/>
                    <a:pt x="5100" y="84420"/>
                    <a:pt x="0" y="90354"/>
                  </a:cubicBezTo>
                  <a:lnTo>
                    <a:pt x="61903" y="90354"/>
                  </a:lnTo>
                  <a:lnTo>
                    <a:pt x="61903" y="0"/>
                  </a:lnTo>
                  <a:cubicBezTo>
                    <a:pt x="55432" y="11418"/>
                    <a:pt x="49518" y="21426"/>
                    <a:pt x="44161" y="30023"/>
                  </a:cubicBezTo>
                  <a:cubicBezTo>
                    <a:pt x="38804" y="38619"/>
                    <a:pt x="33714" y="46394"/>
                    <a:pt x="28892" y="53346"/>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4" name="グラフィックス 20" descr="バッジ 4 単色塗りつぶし">
              <a:extLst>
                <a:ext uri="{FF2B5EF4-FFF2-40B4-BE49-F238E27FC236}">
                  <a16:creationId xmlns:a16="http://schemas.microsoft.com/office/drawing/2014/main" id="{56AE61AC-D183-4234-AFCC-03852DFFBB34}"/>
                </a:ext>
              </a:extLst>
            </p:cNvPr>
            <p:cNvSpPr/>
            <p:nvPr/>
          </p:nvSpPr>
          <p:spPr>
            <a:xfrm>
              <a:off x="3113396" y="2882130"/>
              <a:ext cx="496561" cy="496561"/>
            </a:xfrm>
            <a:custGeom>
              <a:avLst/>
              <a:gdLst>
                <a:gd name="connsiteX0" fmla="*/ 236035 w 472058"/>
                <a:gd name="connsiteY0" fmla="*/ 0 h 472058"/>
                <a:gd name="connsiteX1" fmla="*/ 0 w 472058"/>
                <a:gd name="connsiteY1" fmla="*/ 236023 h 472058"/>
                <a:gd name="connsiteX2" fmla="*/ 236023 w 472058"/>
                <a:gd name="connsiteY2" fmla="*/ 472058 h 472058"/>
                <a:gd name="connsiteX3" fmla="*/ 472058 w 472058"/>
                <a:gd name="connsiteY3" fmla="*/ 236035 h 472058"/>
                <a:gd name="connsiteX4" fmla="*/ 472058 w 472058"/>
                <a:gd name="connsiteY4" fmla="*/ 236029 h 472058"/>
                <a:gd name="connsiteX5" fmla="*/ 236240 w 472058"/>
                <a:gd name="connsiteY5" fmla="*/ 0 h 472058"/>
                <a:gd name="connsiteX6" fmla="*/ 236035 w 472058"/>
                <a:gd name="connsiteY6" fmla="*/ 0 h 472058"/>
                <a:gd name="connsiteX7" fmla="*/ 308006 w 472058"/>
                <a:gd name="connsiteY7" fmla="*/ 290674 h 472058"/>
                <a:gd name="connsiteX8" fmla="*/ 279736 w 472058"/>
                <a:gd name="connsiteY8" fmla="*/ 290674 h 472058"/>
                <a:gd name="connsiteX9" fmla="*/ 279736 w 472058"/>
                <a:gd name="connsiteY9" fmla="*/ 335040 h 472058"/>
                <a:gd name="connsiteX10" fmla="*/ 244040 w 472058"/>
                <a:gd name="connsiteY10" fmla="*/ 335040 h 472058"/>
                <a:gd name="connsiteX11" fmla="*/ 244040 w 472058"/>
                <a:gd name="connsiteY11" fmla="*/ 290674 h 472058"/>
                <a:gd name="connsiteX12" fmla="*/ 146850 w 472058"/>
                <a:gd name="connsiteY12" fmla="*/ 290674 h 472058"/>
                <a:gd name="connsiteX13" fmla="*/ 146850 w 472058"/>
                <a:gd name="connsiteY13" fmla="*/ 262410 h 472058"/>
                <a:gd name="connsiteX14" fmla="*/ 175120 w 472058"/>
                <a:gd name="connsiteY14" fmla="*/ 229392 h 472058"/>
                <a:gd name="connsiteX15" fmla="*/ 201122 w 472058"/>
                <a:gd name="connsiteY15" fmla="*/ 194211 h 472058"/>
                <a:gd name="connsiteX16" fmla="*/ 223724 w 472058"/>
                <a:gd name="connsiteY16" fmla="*/ 158720 h 472058"/>
                <a:gd name="connsiteX17" fmla="*/ 242181 w 472058"/>
                <a:gd name="connsiteY17" fmla="*/ 124571 h 472058"/>
                <a:gd name="connsiteX18" fmla="*/ 279736 w 472058"/>
                <a:gd name="connsiteY18" fmla="*/ 124571 h 472058"/>
                <a:gd name="connsiteX19" fmla="*/ 279736 w 472058"/>
                <a:gd name="connsiteY19" fmla="*/ 260757 h 472058"/>
                <a:gd name="connsiteX20" fmla="*/ 308006 w 472058"/>
                <a:gd name="connsiteY20" fmla="*/ 260757 h 47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2058" h="472058">
                  <a:moveTo>
                    <a:pt x="236035" y="0"/>
                  </a:moveTo>
                  <a:cubicBezTo>
                    <a:pt x="105680" y="-3"/>
                    <a:pt x="4" y="105667"/>
                    <a:pt x="0" y="236023"/>
                  </a:cubicBezTo>
                  <a:cubicBezTo>
                    <a:pt x="-4" y="366378"/>
                    <a:pt x="105667" y="472054"/>
                    <a:pt x="236023" y="472058"/>
                  </a:cubicBezTo>
                  <a:cubicBezTo>
                    <a:pt x="366378" y="472061"/>
                    <a:pt x="472054" y="366391"/>
                    <a:pt x="472058" y="236035"/>
                  </a:cubicBezTo>
                  <a:cubicBezTo>
                    <a:pt x="472058" y="236033"/>
                    <a:pt x="472058" y="236031"/>
                    <a:pt x="472058" y="236029"/>
                  </a:cubicBezTo>
                  <a:cubicBezTo>
                    <a:pt x="472117" y="105732"/>
                    <a:pt x="366537" y="58"/>
                    <a:pt x="236240" y="0"/>
                  </a:cubicBezTo>
                  <a:cubicBezTo>
                    <a:pt x="236172" y="0"/>
                    <a:pt x="236104" y="0"/>
                    <a:pt x="236035" y="0"/>
                  </a:cubicBezTo>
                  <a:close/>
                  <a:moveTo>
                    <a:pt x="308006" y="290674"/>
                  </a:moveTo>
                  <a:lnTo>
                    <a:pt x="279736" y="290674"/>
                  </a:lnTo>
                  <a:lnTo>
                    <a:pt x="279736" y="335040"/>
                  </a:lnTo>
                  <a:lnTo>
                    <a:pt x="244040" y="335040"/>
                  </a:lnTo>
                  <a:lnTo>
                    <a:pt x="244040" y="290674"/>
                  </a:lnTo>
                  <a:lnTo>
                    <a:pt x="146850" y="290674"/>
                  </a:lnTo>
                  <a:lnTo>
                    <a:pt x="146850" y="262410"/>
                  </a:lnTo>
                  <a:cubicBezTo>
                    <a:pt x="156478" y="251953"/>
                    <a:pt x="165902" y="240947"/>
                    <a:pt x="175120" y="229392"/>
                  </a:cubicBezTo>
                  <a:cubicBezTo>
                    <a:pt x="184338" y="217837"/>
                    <a:pt x="193006" y="206110"/>
                    <a:pt x="201122" y="194211"/>
                  </a:cubicBezTo>
                  <a:cubicBezTo>
                    <a:pt x="209238" y="182312"/>
                    <a:pt x="216772" y="170482"/>
                    <a:pt x="223724" y="158720"/>
                  </a:cubicBezTo>
                  <a:cubicBezTo>
                    <a:pt x="230676" y="146958"/>
                    <a:pt x="236829" y="135575"/>
                    <a:pt x="242181" y="124571"/>
                  </a:cubicBezTo>
                  <a:lnTo>
                    <a:pt x="279736" y="124571"/>
                  </a:lnTo>
                  <a:lnTo>
                    <a:pt x="279736" y="260757"/>
                  </a:lnTo>
                  <a:lnTo>
                    <a:pt x="308006" y="260757"/>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5" name="グラフィックス 18" descr="バッジ 5 単色塗りつぶし">
              <a:extLst>
                <a:ext uri="{FF2B5EF4-FFF2-40B4-BE49-F238E27FC236}">
                  <a16:creationId xmlns:a16="http://schemas.microsoft.com/office/drawing/2014/main" id="{52BE54CC-3F40-4464-99E1-F6A1236A31B0}"/>
                </a:ext>
              </a:extLst>
            </p:cNvPr>
            <p:cNvSpPr/>
            <p:nvPr/>
          </p:nvSpPr>
          <p:spPr>
            <a:xfrm>
              <a:off x="3113366" y="3629077"/>
              <a:ext cx="496547" cy="496547"/>
            </a:xfrm>
            <a:custGeom>
              <a:avLst/>
              <a:gdLst>
                <a:gd name="connsiteX0" fmla="*/ 236023 w 472045"/>
                <a:gd name="connsiteY0" fmla="*/ 0 h 472045"/>
                <a:gd name="connsiteX1" fmla="*/ 0 w 472045"/>
                <a:gd name="connsiteY1" fmla="*/ 236023 h 472045"/>
                <a:gd name="connsiteX2" fmla="*/ 236023 w 472045"/>
                <a:gd name="connsiteY2" fmla="*/ 472046 h 472045"/>
                <a:gd name="connsiteX3" fmla="*/ 472046 w 472045"/>
                <a:gd name="connsiteY3" fmla="*/ 236023 h 472045"/>
                <a:gd name="connsiteX4" fmla="*/ 236247 w 472045"/>
                <a:gd name="connsiteY4" fmla="*/ 0 h 472045"/>
                <a:gd name="connsiteX5" fmla="*/ 236023 w 472045"/>
                <a:gd name="connsiteY5" fmla="*/ 0 h 472045"/>
                <a:gd name="connsiteX6" fmla="*/ 305825 w 472045"/>
                <a:gd name="connsiteY6" fmla="*/ 301052 h 472045"/>
                <a:gd name="connsiteX7" fmla="*/ 286429 w 472045"/>
                <a:gd name="connsiteY7" fmla="*/ 321790 h 472045"/>
                <a:gd name="connsiteX8" fmla="*/ 258681 w 472045"/>
                <a:gd name="connsiteY8" fmla="*/ 333753 h 472045"/>
                <a:gd name="connsiteX9" fmla="*/ 226080 w 472045"/>
                <a:gd name="connsiteY9" fmla="*/ 337569 h 472045"/>
                <a:gd name="connsiteX10" fmla="*/ 175120 w 472045"/>
                <a:gd name="connsiteY10" fmla="*/ 328906 h 472045"/>
                <a:gd name="connsiteX11" fmla="*/ 175120 w 472045"/>
                <a:gd name="connsiteY11" fmla="*/ 297752 h 472045"/>
                <a:gd name="connsiteX12" fmla="*/ 226490 w 472045"/>
                <a:gd name="connsiteY12" fmla="*/ 311381 h 472045"/>
                <a:gd name="connsiteX13" fmla="*/ 247128 w 472045"/>
                <a:gd name="connsiteY13" fmla="*/ 308895 h 472045"/>
                <a:gd name="connsiteX14" fmla="*/ 263522 w 472045"/>
                <a:gd name="connsiteY14" fmla="*/ 301437 h 472045"/>
                <a:gd name="connsiteX15" fmla="*/ 278282 w 472045"/>
                <a:gd name="connsiteY15" fmla="*/ 272136 h 472045"/>
                <a:gd name="connsiteX16" fmla="*/ 273633 w 472045"/>
                <a:gd name="connsiteY16" fmla="*/ 255319 h 472045"/>
                <a:gd name="connsiteX17" fmla="*/ 261254 w 472045"/>
                <a:gd name="connsiteY17" fmla="*/ 243866 h 472045"/>
                <a:gd name="connsiteX18" fmla="*/ 243232 w 472045"/>
                <a:gd name="connsiteY18" fmla="*/ 237266 h 472045"/>
                <a:gd name="connsiteX19" fmla="*/ 221562 w 472045"/>
                <a:gd name="connsiteY19" fmla="*/ 235203 h 472045"/>
                <a:gd name="connsiteX20" fmla="*/ 182975 w 472045"/>
                <a:gd name="connsiteY20" fmla="*/ 237067 h 472045"/>
                <a:gd name="connsiteX21" fmla="*/ 193273 w 472045"/>
                <a:gd name="connsiteY21" fmla="*/ 126901 h 472045"/>
                <a:gd name="connsiteX22" fmla="*/ 302028 w 472045"/>
                <a:gd name="connsiteY22" fmla="*/ 126901 h 472045"/>
                <a:gd name="connsiteX23" fmla="*/ 302028 w 472045"/>
                <a:gd name="connsiteY23" fmla="*/ 154550 h 472045"/>
                <a:gd name="connsiteX24" fmla="*/ 224016 w 472045"/>
                <a:gd name="connsiteY24" fmla="*/ 154550 h 472045"/>
                <a:gd name="connsiteX25" fmla="*/ 218653 w 472045"/>
                <a:gd name="connsiteY25" fmla="*/ 209027 h 472045"/>
                <a:gd name="connsiteX26" fmla="*/ 222780 w 472045"/>
                <a:gd name="connsiteY26" fmla="*/ 208716 h 472045"/>
                <a:gd name="connsiteX27" fmla="*/ 224936 w 472045"/>
                <a:gd name="connsiteY27" fmla="*/ 208511 h 472045"/>
                <a:gd name="connsiteX28" fmla="*/ 226906 w 472045"/>
                <a:gd name="connsiteY28" fmla="*/ 208405 h 472045"/>
                <a:gd name="connsiteX29" fmla="*/ 230411 w 472045"/>
                <a:gd name="connsiteY29" fmla="*/ 208405 h 472045"/>
                <a:gd name="connsiteX30" fmla="*/ 261776 w 472045"/>
                <a:gd name="connsiteY30" fmla="*/ 211811 h 472045"/>
                <a:gd name="connsiteX31" fmla="*/ 288188 w 472045"/>
                <a:gd name="connsiteY31" fmla="*/ 222643 h 472045"/>
                <a:gd name="connsiteX32" fmla="*/ 306378 w 472045"/>
                <a:gd name="connsiteY32" fmla="*/ 241939 h 472045"/>
                <a:gd name="connsiteX33" fmla="*/ 313214 w 472045"/>
                <a:gd name="connsiteY33" fmla="*/ 270725 h 472045"/>
                <a:gd name="connsiteX34" fmla="*/ 305825 w 472045"/>
                <a:gd name="connsiteY34" fmla="*/ 301052 h 4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2045" h="472045">
                  <a:moveTo>
                    <a:pt x="236023" y="0"/>
                  </a:moveTo>
                  <a:cubicBezTo>
                    <a:pt x="105671" y="0"/>
                    <a:pt x="0" y="105671"/>
                    <a:pt x="0" y="236023"/>
                  </a:cubicBezTo>
                  <a:cubicBezTo>
                    <a:pt x="0" y="366375"/>
                    <a:pt x="105671" y="472046"/>
                    <a:pt x="236023" y="472046"/>
                  </a:cubicBezTo>
                  <a:cubicBezTo>
                    <a:pt x="366375" y="472046"/>
                    <a:pt x="472046" y="366375"/>
                    <a:pt x="472046" y="236023"/>
                  </a:cubicBezTo>
                  <a:cubicBezTo>
                    <a:pt x="472107" y="105733"/>
                    <a:pt x="366537" y="62"/>
                    <a:pt x="236247" y="0"/>
                  </a:cubicBezTo>
                  <a:cubicBezTo>
                    <a:pt x="236172" y="0"/>
                    <a:pt x="236097" y="0"/>
                    <a:pt x="236023" y="0"/>
                  </a:cubicBezTo>
                  <a:close/>
                  <a:moveTo>
                    <a:pt x="305825" y="301052"/>
                  </a:moveTo>
                  <a:cubicBezTo>
                    <a:pt x="301028" y="309355"/>
                    <a:pt x="294394" y="316450"/>
                    <a:pt x="286429" y="321790"/>
                  </a:cubicBezTo>
                  <a:cubicBezTo>
                    <a:pt x="277969" y="327405"/>
                    <a:pt x="268572" y="331457"/>
                    <a:pt x="258681" y="333753"/>
                  </a:cubicBezTo>
                  <a:cubicBezTo>
                    <a:pt x="248006" y="336323"/>
                    <a:pt x="237060" y="337605"/>
                    <a:pt x="226080" y="337569"/>
                  </a:cubicBezTo>
                  <a:cubicBezTo>
                    <a:pt x="203384" y="337569"/>
                    <a:pt x="186398" y="334681"/>
                    <a:pt x="175120" y="328906"/>
                  </a:cubicBezTo>
                  <a:lnTo>
                    <a:pt x="175120" y="297752"/>
                  </a:lnTo>
                  <a:cubicBezTo>
                    <a:pt x="190834" y="306519"/>
                    <a:pt x="208496" y="311205"/>
                    <a:pt x="226490" y="311381"/>
                  </a:cubicBezTo>
                  <a:cubicBezTo>
                    <a:pt x="233447" y="311436"/>
                    <a:pt x="240383" y="310601"/>
                    <a:pt x="247128" y="308895"/>
                  </a:cubicBezTo>
                  <a:cubicBezTo>
                    <a:pt x="253005" y="307439"/>
                    <a:pt x="258563" y="304911"/>
                    <a:pt x="263522" y="301437"/>
                  </a:cubicBezTo>
                  <a:cubicBezTo>
                    <a:pt x="273079" y="294793"/>
                    <a:pt x="278631" y="283770"/>
                    <a:pt x="278282" y="272136"/>
                  </a:cubicBezTo>
                  <a:cubicBezTo>
                    <a:pt x="278465" y="266190"/>
                    <a:pt x="276844" y="260327"/>
                    <a:pt x="273633" y="255319"/>
                  </a:cubicBezTo>
                  <a:cubicBezTo>
                    <a:pt x="270429" y="250612"/>
                    <a:pt x="266195" y="246696"/>
                    <a:pt x="261254" y="243866"/>
                  </a:cubicBezTo>
                  <a:cubicBezTo>
                    <a:pt x="255656" y="240678"/>
                    <a:pt x="249565" y="238447"/>
                    <a:pt x="243232" y="237266"/>
                  </a:cubicBezTo>
                  <a:cubicBezTo>
                    <a:pt x="236094" y="235867"/>
                    <a:pt x="228835" y="235176"/>
                    <a:pt x="221562" y="235203"/>
                  </a:cubicBezTo>
                  <a:cubicBezTo>
                    <a:pt x="214552" y="235203"/>
                    <a:pt x="201689" y="235824"/>
                    <a:pt x="182975" y="237067"/>
                  </a:cubicBezTo>
                  <a:lnTo>
                    <a:pt x="193273" y="126901"/>
                  </a:lnTo>
                  <a:lnTo>
                    <a:pt x="302028" y="126901"/>
                  </a:lnTo>
                  <a:lnTo>
                    <a:pt x="302028" y="154550"/>
                  </a:lnTo>
                  <a:lnTo>
                    <a:pt x="224016" y="154550"/>
                  </a:lnTo>
                  <a:lnTo>
                    <a:pt x="218653" y="209027"/>
                  </a:lnTo>
                  <a:cubicBezTo>
                    <a:pt x="220567" y="208890"/>
                    <a:pt x="221953" y="208784"/>
                    <a:pt x="222780" y="208716"/>
                  </a:cubicBezTo>
                  <a:cubicBezTo>
                    <a:pt x="223606" y="208648"/>
                    <a:pt x="224321" y="208579"/>
                    <a:pt x="224936" y="208511"/>
                  </a:cubicBezTo>
                  <a:cubicBezTo>
                    <a:pt x="225590" y="208440"/>
                    <a:pt x="226248" y="208405"/>
                    <a:pt x="226906" y="208405"/>
                  </a:cubicBezTo>
                  <a:lnTo>
                    <a:pt x="230411" y="208405"/>
                  </a:lnTo>
                  <a:cubicBezTo>
                    <a:pt x="240960" y="208372"/>
                    <a:pt x="251480" y="209515"/>
                    <a:pt x="261776" y="211811"/>
                  </a:cubicBezTo>
                  <a:cubicBezTo>
                    <a:pt x="271158" y="213810"/>
                    <a:pt x="280104" y="217479"/>
                    <a:pt x="288188" y="222643"/>
                  </a:cubicBezTo>
                  <a:cubicBezTo>
                    <a:pt x="295704" y="227531"/>
                    <a:pt x="301942" y="234147"/>
                    <a:pt x="306378" y="241939"/>
                  </a:cubicBezTo>
                  <a:cubicBezTo>
                    <a:pt x="311151" y="250765"/>
                    <a:pt x="313509" y="260695"/>
                    <a:pt x="313214" y="270725"/>
                  </a:cubicBezTo>
                  <a:cubicBezTo>
                    <a:pt x="313500" y="281312"/>
                    <a:pt x="310949" y="291783"/>
                    <a:pt x="305825" y="301052"/>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grpSp>
      <p:sp>
        <p:nvSpPr>
          <p:cNvPr id="39" name="正方形/長方形 38">
            <a:extLst>
              <a:ext uri="{FF2B5EF4-FFF2-40B4-BE49-F238E27FC236}">
                <a16:creationId xmlns:a16="http://schemas.microsoft.com/office/drawing/2014/main" id="{EB0210CD-FDE3-4550-B4A0-6FB562DE1EAD}"/>
              </a:ext>
            </a:extLst>
          </p:cNvPr>
          <p:cNvSpPr/>
          <p:nvPr/>
        </p:nvSpPr>
        <p:spPr>
          <a:xfrm>
            <a:off x="0" y="0"/>
            <a:ext cx="5043624" cy="6858000"/>
          </a:xfrm>
          <a:prstGeom prst="rect">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545E219-158F-4441-8E20-A5889AF461A7}"/>
              </a:ext>
            </a:extLst>
          </p:cNvPr>
          <p:cNvSpPr>
            <a:spLocks noGrp="1"/>
          </p:cNvSpPr>
          <p:nvPr>
            <p:ph type="ctrTitle"/>
          </p:nvPr>
        </p:nvSpPr>
        <p:spPr>
          <a:xfrm>
            <a:off x="853441" y="3057609"/>
            <a:ext cx="3891280" cy="978592"/>
          </a:xfrm>
        </p:spPr>
        <p:txBody>
          <a:bodyPr vert="horz" lIns="91440" tIns="45720" rIns="91440" bIns="45720" rtlCol="0" anchor="ctr">
            <a:normAutofit/>
          </a:bodyPr>
          <a:lstStyle/>
          <a:p>
            <a:pPr algn="l"/>
            <a:r>
              <a:rPr lang="en-US" altLang="ja-JP" sz="4800" b="1" spc="600">
                <a:solidFill>
                  <a:schemeClr val="bg1"/>
                </a:solidFill>
                <a:latin typeface="メイリオ" panose="020B0604030504040204" pitchFamily="50" charset="-128"/>
                <a:ea typeface="メイリオ" panose="020B0604030504040204" pitchFamily="50" charset="-128"/>
              </a:rPr>
              <a:t>KIYOMI</a:t>
            </a:r>
            <a:endParaRPr kumimoji="1" lang="en-US" altLang="ja-JP" sz="4800" b="1" spc="600" dirty="0">
              <a:solidFill>
                <a:schemeClr val="bg1"/>
              </a:solidFill>
              <a:latin typeface="メイリオ" panose="020B0604030504040204" pitchFamily="50" charset="-128"/>
              <a:ea typeface="メイリオ" panose="020B0604030504040204" pitchFamily="50" charset="-128"/>
            </a:endParaRPr>
          </a:p>
        </p:txBody>
      </p:sp>
      <p:sp>
        <p:nvSpPr>
          <p:cNvPr id="41" name="テキスト ボックス 40">
            <a:extLst>
              <a:ext uri="{FF2B5EF4-FFF2-40B4-BE49-F238E27FC236}">
                <a16:creationId xmlns:a16="http://schemas.microsoft.com/office/drawing/2014/main" id="{3C1ECFE9-7230-4D57-8BEC-B426EDDA28AC}"/>
              </a:ext>
            </a:extLst>
          </p:cNvPr>
          <p:cNvSpPr txBox="1"/>
          <p:nvPr/>
        </p:nvSpPr>
        <p:spPr>
          <a:xfrm>
            <a:off x="7919903" y="776000"/>
            <a:ext cx="1879600" cy="461665"/>
          </a:xfrm>
          <a:prstGeom prst="rect">
            <a:avLst/>
          </a:prstGeom>
          <a:noFill/>
        </p:spPr>
        <p:txBody>
          <a:bodyPr wrap="square" rtlCol="0">
            <a:spAutoFit/>
          </a:bodyPr>
          <a:lstStyle/>
          <a:p>
            <a:r>
              <a:rPr lang="en-US" altLang="ja-JP" sz="2400" spc="600" dirty="0"/>
              <a:t>-</a:t>
            </a:r>
            <a:r>
              <a:rPr lang="ja-JP" altLang="en-US" sz="2400" spc="600" dirty="0"/>
              <a:t>目次</a:t>
            </a:r>
            <a:r>
              <a:rPr lang="en-US" altLang="ja-JP" sz="2400" spc="600" dirty="0"/>
              <a:t>-</a:t>
            </a:r>
            <a:endParaRPr kumimoji="1" lang="ja-JP" altLang="en-US" sz="2400" spc="600" dirty="0"/>
          </a:p>
        </p:txBody>
      </p:sp>
    </p:spTree>
    <p:extLst>
      <p:ext uri="{BB962C8B-B14F-4D97-AF65-F5344CB8AC3E}">
        <p14:creationId xmlns:p14="http://schemas.microsoft.com/office/powerpoint/2010/main" val="23350964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C3E556A-7D27-4E79-8233-A9EBC0F97266}"/>
              </a:ext>
            </a:extLst>
          </p:cNvPr>
          <p:cNvSpPr/>
          <p:nvPr/>
        </p:nvSpPr>
        <p:spPr>
          <a:xfrm>
            <a:off x="0" y="-2412"/>
            <a:ext cx="3515360" cy="784732"/>
          </a:xfrm>
          <a:prstGeom prst="rect">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5C4A874-3EE6-4EF3-BB65-63A5FF75FA51}"/>
              </a:ext>
            </a:extLst>
          </p:cNvPr>
          <p:cNvSpPr txBox="1"/>
          <p:nvPr/>
        </p:nvSpPr>
        <p:spPr>
          <a:xfrm>
            <a:off x="582700" y="178789"/>
            <a:ext cx="3832716" cy="461665"/>
          </a:xfrm>
          <a:prstGeom prst="rect">
            <a:avLst/>
          </a:prstGeom>
          <a:noFill/>
        </p:spPr>
        <p:txBody>
          <a:bodyPr wrap="square" rtlCol="0">
            <a:spAutoFit/>
          </a:bodyPr>
          <a:lstStyle/>
          <a:p>
            <a:r>
              <a:rPr lang="ja-JP" altLang="en-US" sz="2400" b="1" dirty="0">
                <a:solidFill>
                  <a:schemeClr val="bg1"/>
                </a:solidFill>
              </a:rPr>
              <a:t>チームの成長</a:t>
            </a:r>
            <a:endParaRPr kumimoji="1" lang="en-US" altLang="ja-JP" sz="2400" b="1" dirty="0">
              <a:solidFill>
                <a:schemeClr val="bg1"/>
              </a:solidFill>
            </a:endParaRPr>
          </a:p>
        </p:txBody>
      </p:sp>
      <p:sp>
        <p:nvSpPr>
          <p:cNvPr id="17" name="コンテンツ プレースホルダー 2">
            <a:extLst>
              <a:ext uri="{FF2B5EF4-FFF2-40B4-BE49-F238E27FC236}">
                <a16:creationId xmlns:a16="http://schemas.microsoft.com/office/drawing/2014/main" id="{7FB27B09-9EF8-4023-AB0F-82F9DEDA1FD0}"/>
              </a:ext>
            </a:extLst>
          </p:cNvPr>
          <p:cNvSpPr>
            <a:spLocks noGrp="1"/>
          </p:cNvSpPr>
          <p:nvPr>
            <p:ph idx="1"/>
          </p:nvPr>
        </p:nvSpPr>
        <p:spPr>
          <a:xfrm>
            <a:off x="3795204" y="227612"/>
            <a:ext cx="5545762" cy="388431"/>
          </a:xfrm>
        </p:spPr>
        <p:txBody>
          <a:bodyPr>
            <a:noAutofit/>
          </a:bodyPr>
          <a:lstStyle/>
          <a:p>
            <a:pPr marL="0" indent="0">
              <a:buNone/>
            </a:pPr>
            <a:r>
              <a:rPr lang="ja-JP" altLang="en-US" sz="2000" b="1" spc="300" dirty="0">
                <a:solidFill>
                  <a:schemeClr val="bg2">
                    <a:lumMod val="25000"/>
                  </a:schemeClr>
                </a:solidFill>
                <a:latin typeface="Meiryo UI" panose="020B0604030504040204" pitchFamily="50" charset="-128"/>
                <a:ea typeface="Meiryo UI" panose="020B0604030504040204" pitchFamily="50" charset="-128"/>
              </a:rPr>
              <a:t>チーム開発の中での</a:t>
            </a:r>
            <a:r>
              <a:rPr lang="ja-JP" altLang="en-US" sz="2000" b="1" spc="300" dirty="0">
                <a:solidFill>
                  <a:schemeClr val="bg2">
                    <a:lumMod val="25000"/>
                  </a:schemeClr>
                </a:solidFill>
                <a:highlight>
                  <a:srgbClr val="FFFF00"/>
                </a:highlight>
                <a:latin typeface="Meiryo UI" panose="020B0604030504040204" pitchFamily="50" charset="-128"/>
                <a:ea typeface="Meiryo UI" panose="020B0604030504040204" pitchFamily="50" charset="-128"/>
              </a:rPr>
              <a:t>苦労</a:t>
            </a:r>
            <a:r>
              <a:rPr lang="ja-JP" altLang="en-US" sz="2000" b="1" spc="300" dirty="0">
                <a:solidFill>
                  <a:schemeClr val="bg2">
                    <a:lumMod val="25000"/>
                  </a:schemeClr>
                </a:solidFill>
                <a:latin typeface="Meiryo UI" panose="020B0604030504040204" pitchFamily="50" charset="-128"/>
                <a:ea typeface="Meiryo UI" panose="020B0604030504040204" pitchFamily="50" charset="-128"/>
              </a:rPr>
              <a:t>→解決策</a:t>
            </a:r>
            <a:endParaRPr kumimoji="1" lang="en-US" altLang="ja-JP" sz="2000" b="1" spc="300" dirty="0">
              <a:solidFill>
                <a:schemeClr val="bg2">
                  <a:lumMod val="25000"/>
                </a:schemeClr>
              </a:solidFill>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64F1B8D6-8F13-4E6A-AFFE-09EE55225F94}"/>
              </a:ext>
            </a:extLst>
          </p:cNvPr>
          <p:cNvSpPr/>
          <p:nvPr/>
        </p:nvSpPr>
        <p:spPr>
          <a:xfrm>
            <a:off x="2258588" y="997505"/>
            <a:ext cx="1620685" cy="6682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B76622D4-858E-4063-934E-68400301F132}"/>
              </a:ext>
            </a:extLst>
          </p:cNvPr>
          <p:cNvSpPr/>
          <p:nvPr/>
        </p:nvSpPr>
        <p:spPr>
          <a:xfrm>
            <a:off x="7989706" y="640454"/>
            <a:ext cx="2542769" cy="6682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グラフィックス 18" descr="バッジ 5 単色塗りつぶし">
            <a:extLst>
              <a:ext uri="{FF2B5EF4-FFF2-40B4-BE49-F238E27FC236}">
                <a16:creationId xmlns:a16="http://schemas.microsoft.com/office/drawing/2014/main" id="{4C860C8D-00AA-4D3E-AE4A-A8929E4F790B}"/>
              </a:ext>
            </a:extLst>
          </p:cNvPr>
          <p:cNvSpPr/>
          <p:nvPr/>
        </p:nvSpPr>
        <p:spPr>
          <a:xfrm>
            <a:off x="251681" y="244111"/>
            <a:ext cx="331019" cy="331019"/>
          </a:xfrm>
          <a:custGeom>
            <a:avLst/>
            <a:gdLst>
              <a:gd name="connsiteX0" fmla="*/ 236023 w 472045"/>
              <a:gd name="connsiteY0" fmla="*/ 0 h 472045"/>
              <a:gd name="connsiteX1" fmla="*/ 0 w 472045"/>
              <a:gd name="connsiteY1" fmla="*/ 236023 h 472045"/>
              <a:gd name="connsiteX2" fmla="*/ 236023 w 472045"/>
              <a:gd name="connsiteY2" fmla="*/ 472046 h 472045"/>
              <a:gd name="connsiteX3" fmla="*/ 472046 w 472045"/>
              <a:gd name="connsiteY3" fmla="*/ 236023 h 472045"/>
              <a:gd name="connsiteX4" fmla="*/ 236247 w 472045"/>
              <a:gd name="connsiteY4" fmla="*/ 0 h 472045"/>
              <a:gd name="connsiteX5" fmla="*/ 236023 w 472045"/>
              <a:gd name="connsiteY5" fmla="*/ 0 h 472045"/>
              <a:gd name="connsiteX6" fmla="*/ 305825 w 472045"/>
              <a:gd name="connsiteY6" fmla="*/ 301052 h 472045"/>
              <a:gd name="connsiteX7" fmla="*/ 286429 w 472045"/>
              <a:gd name="connsiteY7" fmla="*/ 321790 h 472045"/>
              <a:gd name="connsiteX8" fmla="*/ 258681 w 472045"/>
              <a:gd name="connsiteY8" fmla="*/ 333753 h 472045"/>
              <a:gd name="connsiteX9" fmla="*/ 226080 w 472045"/>
              <a:gd name="connsiteY9" fmla="*/ 337569 h 472045"/>
              <a:gd name="connsiteX10" fmla="*/ 175120 w 472045"/>
              <a:gd name="connsiteY10" fmla="*/ 328906 h 472045"/>
              <a:gd name="connsiteX11" fmla="*/ 175120 w 472045"/>
              <a:gd name="connsiteY11" fmla="*/ 297752 h 472045"/>
              <a:gd name="connsiteX12" fmla="*/ 226490 w 472045"/>
              <a:gd name="connsiteY12" fmla="*/ 311381 h 472045"/>
              <a:gd name="connsiteX13" fmla="*/ 247128 w 472045"/>
              <a:gd name="connsiteY13" fmla="*/ 308895 h 472045"/>
              <a:gd name="connsiteX14" fmla="*/ 263522 w 472045"/>
              <a:gd name="connsiteY14" fmla="*/ 301437 h 472045"/>
              <a:gd name="connsiteX15" fmla="*/ 278282 w 472045"/>
              <a:gd name="connsiteY15" fmla="*/ 272136 h 472045"/>
              <a:gd name="connsiteX16" fmla="*/ 273633 w 472045"/>
              <a:gd name="connsiteY16" fmla="*/ 255319 h 472045"/>
              <a:gd name="connsiteX17" fmla="*/ 261254 w 472045"/>
              <a:gd name="connsiteY17" fmla="*/ 243866 h 472045"/>
              <a:gd name="connsiteX18" fmla="*/ 243232 w 472045"/>
              <a:gd name="connsiteY18" fmla="*/ 237266 h 472045"/>
              <a:gd name="connsiteX19" fmla="*/ 221562 w 472045"/>
              <a:gd name="connsiteY19" fmla="*/ 235203 h 472045"/>
              <a:gd name="connsiteX20" fmla="*/ 182975 w 472045"/>
              <a:gd name="connsiteY20" fmla="*/ 237067 h 472045"/>
              <a:gd name="connsiteX21" fmla="*/ 193273 w 472045"/>
              <a:gd name="connsiteY21" fmla="*/ 126901 h 472045"/>
              <a:gd name="connsiteX22" fmla="*/ 302028 w 472045"/>
              <a:gd name="connsiteY22" fmla="*/ 126901 h 472045"/>
              <a:gd name="connsiteX23" fmla="*/ 302028 w 472045"/>
              <a:gd name="connsiteY23" fmla="*/ 154550 h 472045"/>
              <a:gd name="connsiteX24" fmla="*/ 224016 w 472045"/>
              <a:gd name="connsiteY24" fmla="*/ 154550 h 472045"/>
              <a:gd name="connsiteX25" fmla="*/ 218653 w 472045"/>
              <a:gd name="connsiteY25" fmla="*/ 209027 h 472045"/>
              <a:gd name="connsiteX26" fmla="*/ 222780 w 472045"/>
              <a:gd name="connsiteY26" fmla="*/ 208716 h 472045"/>
              <a:gd name="connsiteX27" fmla="*/ 224936 w 472045"/>
              <a:gd name="connsiteY27" fmla="*/ 208511 h 472045"/>
              <a:gd name="connsiteX28" fmla="*/ 226906 w 472045"/>
              <a:gd name="connsiteY28" fmla="*/ 208405 h 472045"/>
              <a:gd name="connsiteX29" fmla="*/ 230411 w 472045"/>
              <a:gd name="connsiteY29" fmla="*/ 208405 h 472045"/>
              <a:gd name="connsiteX30" fmla="*/ 261776 w 472045"/>
              <a:gd name="connsiteY30" fmla="*/ 211811 h 472045"/>
              <a:gd name="connsiteX31" fmla="*/ 288188 w 472045"/>
              <a:gd name="connsiteY31" fmla="*/ 222643 h 472045"/>
              <a:gd name="connsiteX32" fmla="*/ 306378 w 472045"/>
              <a:gd name="connsiteY32" fmla="*/ 241939 h 472045"/>
              <a:gd name="connsiteX33" fmla="*/ 313214 w 472045"/>
              <a:gd name="connsiteY33" fmla="*/ 270725 h 472045"/>
              <a:gd name="connsiteX34" fmla="*/ 305825 w 472045"/>
              <a:gd name="connsiteY34" fmla="*/ 301052 h 4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2045" h="472045">
                <a:moveTo>
                  <a:pt x="236023" y="0"/>
                </a:moveTo>
                <a:cubicBezTo>
                  <a:pt x="105671" y="0"/>
                  <a:pt x="0" y="105671"/>
                  <a:pt x="0" y="236023"/>
                </a:cubicBezTo>
                <a:cubicBezTo>
                  <a:pt x="0" y="366375"/>
                  <a:pt x="105671" y="472046"/>
                  <a:pt x="236023" y="472046"/>
                </a:cubicBezTo>
                <a:cubicBezTo>
                  <a:pt x="366375" y="472046"/>
                  <a:pt x="472046" y="366375"/>
                  <a:pt x="472046" y="236023"/>
                </a:cubicBezTo>
                <a:cubicBezTo>
                  <a:pt x="472107" y="105733"/>
                  <a:pt x="366537" y="62"/>
                  <a:pt x="236247" y="0"/>
                </a:cubicBezTo>
                <a:cubicBezTo>
                  <a:pt x="236172" y="0"/>
                  <a:pt x="236097" y="0"/>
                  <a:pt x="236023" y="0"/>
                </a:cubicBezTo>
                <a:close/>
                <a:moveTo>
                  <a:pt x="305825" y="301052"/>
                </a:moveTo>
                <a:cubicBezTo>
                  <a:pt x="301028" y="309355"/>
                  <a:pt x="294394" y="316450"/>
                  <a:pt x="286429" y="321790"/>
                </a:cubicBezTo>
                <a:cubicBezTo>
                  <a:pt x="277969" y="327405"/>
                  <a:pt x="268572" y="331457"/>
                  <a:pt x="258681" y="333753"/>
                </a:cubicBezTo>
                <a:cubicBezTo>
                  <a:pt x="248006" y="336323"/>
                  <a:pt x="237060" y="337605"/>
                  <a:pt x="226080" y="337569"/>
                </a:cubicBezTo>
                <a:cubicBezTo>
                  <a:pt x="203384" y="337569"/>
                  <a:pt x="186398" y="334681"/>
                  <a:pt x="175120" y="328906"/>
                </a:cubicBezTo>
                <a:lnTo>
                  <a:pt x="175120" y="297752"/>
                </a:lnTo>
                <a:cubicBezTo>
                  <a:pt x="190834" y="306519"/>
                  <a:pt x="208496" y="311205"/>
                  <a:pt x="226490" y="311381"/>
                </a:cubicBezTo>
                <a:cubicBezTo>
                  <a:pt x="233447" y="311436"/>
                  <a:pt x="240383" y="310601"/>
                  <a:pt x="247128" y="308895"/>
                </a:cubicBezTo>
                <a:cubicBezTo>
                  <a:pt x="253005" y="307439"/>
                  <a:pt x="258563" y="304911"/>
                  <a:pt x="263522" y="301437"/>
                </a:cubicBezTo>
                <a:cubicBezTo>
                  <a:pt x="273079" y="294793"/>
                  <a:pt x="278631" y="283770"/>
                  <a:pt x="278282" y="272136"/>
                </a:cubicBezTo>
                <a:cubicBezTo>
                  <a:pt x="278465" y="266190"/>
                  <a:pt x="276844" y="260327"/>
                  <a:pt x="273633" y="255319"/>
                </a:cubicBezTo>
                <a:cubicBezTo>
                  <a:pt x="270429" y="250612"/>
                  <a:pt x="266195" y="246696"/>
                  <a:pt x="261254" y="243866"/>
                </a:cubicBezTo>
                <a:cubicBezTo>
                  <a:pt x="255656" y="240678"/>
                  <a:pt x="249565" y="238447"/>
                  <a:pt x="243232" y="237266"/>
                </a:cubicBezTo>
                <a:cubicBezTo>
                  <a:pt x="236094" y="235867"/>
                  <a:pt x="228835" y="235176"/>
                  <a:pt x="221562" y="235203"/>
                </a:cubicBezTo>
                <a:cubicBezTo>
                  <a:pt x="214552" y="235203"/>
                  <a:pt x="201689" y="235824"/>
                  <a:pt x="182975" y="237067"/>
                </a:cubicBezTo>
                <a:lnTo>
                  <a:pt x="193273" y="126901"/>
                </a:lnTo>
                <a:lnTo>
                  <a:pt x="302028" y="126901"/>
                </a:lnTo>
                <a:lnTo>
                  <a:pt x="302028" y="154550"/>
                </a:lnTo>
                <a:lnTo>
                  <a:pt x="224016" y="154550"/>
                </a:lnTo>
                <a:lnTo>
                  <a:pt x="218653" y="209027"/>
                </a:lnTo>
                <a:cubicBezTo>
                  <a:pt x="220567" y="208890"/>
                  <a:pt x="221953" y="208784"/>
                  <a:pt x="222780" y="208716"/>
                </a:cubicBezTo>
                <a:cubicBezTo>
                  <a:pt x="223606" y="208648"/>
                  <a:pt x="224321" y="208579"/>
                  <a:pt x="224936" y="208511"/>
                </a:cubicBezTo>
                <a:cubicBezTo>
                  <a:pt x="225590" y="208440"/>
                  <a:pt x="226248" y="208405"/>
                  <a:pt x="226906" y="208405"/>
                </a:cubicBezTo>
                <a:lnTo>
                  <a:pt x="230411" y="208405"/>
                </a:lnTo>
                <a:cubicBezTo>
                  <a:pt x="240960" y="208372"/>
                  <a:pt x="251480" y="209515"/>
                  <a:pt x="261776" y="211811"/>
                </a:cubicBezTo>
                <a:cubicBezTo>
                  <a:pt x="271158" y="213810"/>
                  <a:pt x="280104" y="217479"/>
                  <a:pt x="288188" y="222643"/>
                </a:cubicBezTo>
                <a:cubicBezTo>
                  <a:pt x="295704" y="227531"/>
                  <a:pt x="301942" y="234147"/>
                  <a:pt x="306378" y="241939"/>
                </a:cubicBezTo>
                <a:cubicBezTo>
                  <a:pt x="311151" y="250765"/>
                  <a:pt x="313509" y="260695"/>
                  <a:pt x="313214" y="270725"/>
                </a:cubicBezTo>
                <a:cubicBezTo>
                  <a:pt x="313500" y="281312"/>
                  <a:pt x="310949" y="291783"/>
                  <a:pt x="305825" y="301052"/>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pic>
        <p:nvPicPr>
          <p:cNvPr id="29" name="図 28">
            <a:extLst>
              <a:ext uri="{FF2B5EF4-FFF2-40B4-BE49-F238E27FC236}">
                <a16:creationId xmlns:a16="http://schemas.microsoft.com/office/drawing/2014/main" id="{FBE671FC-9479-458D-B85D-77DAEEF97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144" y="2228213"/>
            <a:ext cx="3471686" cy="3471686"/>
          </a:xfrm>
          <a:prstGeom prst="rect">
            <a:avLst/>
          </a:prstGeom>
        </p:spPr>
      </p:pic>
      <p:sp>
        <p:nvSpPr>
          <p:cNvPr id="31" name="吹き出し: 角を丸めた四角形 30">
            <a:extLst>
              <a:ext uri="{FF2B5EF4-FFF2-40B4-BE49-F238E27FC236}">
                <a16:creationId xmlns:a16="http://schemas.microsoft.com/office/drawing/2014/main" id="{1FF7CF41-5302-47B4-B78B-1DF0E30C8264}"/>
              </a:ext>
            </a:extLst>
          </p:cNvPr>
          <p:cNvSpPr/>
          <p:nvPr/>
        </p:nvSpPr>
        <p:spPr>
          <a:xfrm>
            <a:off x="483609" y="1607125"/>
            <a:ext cx="3150197" cy="1032039"/>
          </a:xfrm>
          <a:prstGeom prst="wedgeRoundRectCallout">
            <a:avLst>
              <a:gd name="adj1" fmla="val -1807"/>
              <a:gd name="adj2" fmla="val 8733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t>コミュニケーションに強み</a:t>
            </a:r>
            <a:endParaRPr kumimoji="1" lang="ja-JP" altLang="en-US" sz="1600" dirty="0"/>
          </a:p>
        </p:txBody>
      </p:sp>
      <p:sp>
        <p:nvSpPr>
          <p:cNvPr id="32" name="吹き出し: 角を丸めた四角形 31">
            <a:extLst>
              <a:ext uri="{FF2B5EF4-FFF2-40B4-BE49-F238E27FC236}">
                <a16:creationId xmlns:a16="http://schemas.microsoft.com/office/drawing/2014/main" id="{3D3CD41F-7090-4774-853B-82C47ECBD25B}"/>
              </a:ext>
            </a:extLst>
          </p:cNvPr>
          <p:cNvSpPr/>
          <p:nvPr/>
        </p:nvSpPr>
        <p:spPr>
          <a:xfrm>
            <a:off x="4127074" y="2047882"/>
            <a:ext cx="2175847" cy="1032039"/>
          </a:xfrm>
          <a:prstGeom prst="wedgeRoundRectCallout">
            <a:avLst>
              <a:gd name="adj1" fmla="val -44586"/>
              <a:gd name="adj2" fmla="val 7534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a:t>プログラムに強み</a:t>
            </a:r>
          </a:p>
        </p:txBody>
      </p:sp>
      <p:sp>
        <p:nvSpPr>
          <p:cNvPr id="33" name="吹き出し: 角を丸めた四角形 32">
            <a:extLst>
              <a:ext uri="{FF2B5EF4-FFF2-40B4-BE49-F238E27FC236}">
                <a16:creationId xmlns:a16="http://schemas.microsoft.com/office/drawing/2014/main" id="{010A9F74-473D-4421-AE92-46EBEEE01CDD}"/>
              </a:ext>
            </a:extLst>
          </p:cNvPr>
          <p:cNvSpPr/>
          <p:nvPr/>
        </p:nvSpPr>
        <p:spPr>
          <a:xfrm>
            <a:off x="4415416" y="4176073"/>
            <a:ext cx="1800189" cy="853858"/>
          </a:xfrm>
          <a:prstGeom prst="wedgeRoundRectCallout">
            <a:avLst>
              <a:gd name="adj1" fmla="val -66019"/>
              <a:gd name="adj2" fmla="val -3390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t>デザインに強み</a:t>
            </a:r>
            <a:endParaRPr kumimoji="1" lang="ja-JP" altLang="en-US" sz="1600" dirty="0"/>
          </a:p>
        </p:txBody>
      </p:sp>
      <p:sp>
        <p:nvSpPr>
          <p:cNvPr id="41" name="吹き出し: 角を丸めた四角形 40">
            <a:extLst>
              <a:ext uri="{FF2B5EF4-FFF2-40B4-BE49-F238E27FC236}">
                <a16:creationId xmlns:a16="http://schemas.microsoft.com/office/drawing/2014/main" id="{8A5CD161-5F88-496D-B922-0F839FB4009A}"/>
              </a:ext>
            </a:extLst>
          </p:cNvPr>
          <p:cNvSpPr/>
          <p:nvPr/>
        </p:nvSpPr>
        <p:spPr>
          <a:xfrm>
            <a:off x="323211" y="4600010"/>
            <a:ext cx="2175847" cy="1032039"/>
          </a:xfrm>
          <a:prstGeom prst="wedgeRoundRectCallout">
            <a:avLst>
              <a:gd name="adj1" fmla="val 40405"/>
              <a:gd name="adj2" fmla="val -7993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a:t>プログラムに強み</a:t>
            </a:r>
          </a:p>
        </p:txBody>
      </p:sp>
      <p:sp>
        <p:nvSpPr>
          <p:cNvPr id="44" name="テキスト ボックス 43">
            <a:extLst>
              <a:ext uri="{FF2B5EF4-FFF2-40B4-BE49-F238E27FC236}">
                <a16:creationId xmlns:a16="http://schemas.microsoft.com/office/drawing/2014/main" id="{AF207179-566B-4F04-A055-F0131449A6B4}"/>
              </a:ext>
            </a:extLst>
          </p:cNvPr>
          <p:cNvSpPr txBox="1"/>
          <p:nvPr/>
        </p:nvSpPr>
        <p:spPr>
          <a:xfrm>
            <a:off x="9110709" y="5899669"/>
            <a:ext cx="2179434" cy="400110"/>
          </a:xfrm>
          <a:prstGeom prst="rect">
            <a:avLst/>
          </a:prstGeom>
          <a:noFill/>
        </p:spPr>
        <p:txBody>
          <a:bodyPr wrap="square" rtlCol="0">
            <a:spAutoFit/>
          </a:bodyPr>
          <a:lstStyle/>
          <a:p>
            <a:r>
              <a:rPr lang="ja-JP" altLang="en-US" sz="2000" b="1" dirty="0"/>
              <a:t>作業が停滞</a:t>
            </a:r>
            <a:endParaRPr kumimoji="1" lang="en-US" altLang="ja-JP" sz="2000" b="1" dirty="0"/>
          </a:p>
        </p:txBody>
      </p:sp>
      <p:pic>
        <p:nvPicPr>
          <p:cNvPr id="45" name="図 44">
            <a:extLst>
              <a:ext uri="{FF2B5EF4-FFF2-40B4-BE49-F238E27FC236}">
                <a16:creationId xmlns:a16="http://schemas.microsoft.com/office/drawing/2014/main" id="{4044B834-8C74-4A57-A19E-11CC42D22F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6917" y="1487322"/>
            <a:ext cx="3788802" cy="3788802"/>
          </a:xfrm>
          <a:prstGeom prst="rect">
            <a:avLst/>
          </a:prstGeom>
        </p:spPr>
      </p:pic>
      <p:sp>
        <p:nvSpPr>
          <p:cNvPr id="46" name="テキスト ボックス 45">
            <a:extLst>
              <a:ext uri="{FF2B5EF4-FFF2-40B4-BE49-F238E27FC236}">
                <a16:creationId xmlns:a16="http://schemas.microsoft.com/office/drawing/2014/main" id="{3536DEAA-1989-4A42-91AD-3BEDCD90B8FF}"/>
              </a:ext>
            </a:extLst>
          </p:cNvPr>
          <p:cNvSpPr txBox="1"/>
          <p:nvPr/>
        </p:nvSpPr>
        <p:spPr>
          <a:xfrm>
            <a:off x="1766134" y="5899669"/>
            <a:ext cx="4226278" cy="400110"/>
          </a:xfrm>
          <a:prstGeom prst="rect">
            <a:avLst/>
          </a:prstGeom>
          <a:noFill/>
        </p:spPr>
        <p:txBody>
          <a:bodyPr wrap="square" rtlCol="0">
            <a:spAutoFit/>
          </a:bodyPr>
          <a:lstStyle/>
          <a:p>
            <a:r>
              <a:rPr kumimoji="1" lang="ja-JP" altLang="en-US" sz="2000" b="1" dirty="0"/>
              <a:t>役割を明確化せず、全員で作業</a:t>
            </a:r>
          </a:p>
        </p:txBody>
      </p:sp>
      <p:sp>
        <p:nvSpPr>
          <p:cNvPr id="7" name="矢印: 山形 6">
            <a:extLst>
              <a:ext uri="{FF2B5EF4-FFF2-40B4-BE49-F238E27FC236}">
                <a16:creationId xmlns:a16="http://schemas.microsoft.com/office/drawing/2014/main" id="{AB82A490-F138-4D12-829A-3AAE42A4D8D6}"/>
              </a:ext>
            </a:extLst>
          </p:cNvPr>
          <p:cNvSpPr/>
          <p:nvPr/>
        </p:nvSpPr>
        <p:spPr>
          <a:xfrm>
            <a:off x="6778714" y="3304144"/>
            <a:ext cx="787078" cy="659912"/>
          </a:xfrm>
          <a:prstGeom prst="chevron">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964704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45">
            <a:extLst>
              <a:ext uri="{FF2B5EF4-FFF2-40B4-BE49-F238E27FC236}">
                <a16:creationId xmlns:a16="http://schemas.microsoft.com/office/drawing/2014/main" id="{55C6F499-7DD3-40AC-AC5E-26D67FCAE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Graphic 14">
            <a:extLst>
              <a:ext uri="{FF2B5EF4-FFF2-40B4-BE49-F238E27FC236}">
                <a16:creationId xmlns:a16="http://schemas.microsoft.com/office/drawing/2014/main" id="{2CF7CF5F-D747-47B3-80B1-839275044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2"/>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bg1">
              <a:alpha val="70000"/>
            </a:schemeClr>
          </a:solidFill>
          <a:ln w="9525" cap="flat">
            <a:noFill/>
            <a:prstDash val="solid"/>
            <a:miter/>
          </a:ln>
        </p:spPr>
        <p:txBody>
          <a:bodyPr rtlCol="0" anchor="ctr"/>
          <a:lstStyle/>
          <a:p>
            <a:endParaRPr lang="en-US" dirty="0"/>
          </a:p>
        </p:txBody>
      </p:sp>
      <p:sp>
        <p:nvSpPr>
          <p:cNvPr id="60" name="Graphic 14">
            <a:extLst>
              <a:ext uri="{FF2B5EF4-FFF2-40B4-BE49-F238E27FC236}">
                <a16:creationId xmlns:a16="http://schemas.microsoft.com/office/drawing/2014/main" id="{820B6604-1FF9-43F5-AC47-3D41CB2F5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448800" y="4111379"/>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bg1"/>
          </a:solidFill>
          <a:ln w="9525" cap="flat">
            <a:noFill/>
            <a:prstDash val="solid"/>
            <a:miter/>
          </a:ln>
        </p:spPr>
        <p:txBody>
          <a:bodyPr rtlCol="0" anchor="ctr"/>
          <a:lstStyle/>
          <a:p>
            <a:endParaRPr lang="en-US" dirty="0"/>
          </a:p>
        </p:txBody>
      </p:sp>
      <p:sp>
        <p:nvSpPr>
          <p:cNvPr id="61" name="Rectangle 51">
            <a:extLst>
              <a:ext uri="{FF2B5EF4-FFF2-40B4-BE49-F238E27FC236}">
                <a16:creationId xmlns:a16="http://schemas.microsoft.com/office/drawing/2014/main" id="{5912B5B1-BC40-4CD1-8541-549C5834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85"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Graphic 14">
            <a:extLst>
              <a:ext uri="{FF2B5EF4-FFF2-40B4-BE49-F238E27FC236}">
                <a16:creationId xmlns:a16="http://schemas.microsoft.com/office/drawing/2014/main" id="{CE1108CD-786E-4304-9504-9C5AD6482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448800" y="-1"/>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bg1">
              <a:alpha val="70000"/>
            </a:schemeClr>
          </a:solidFill>
          <a:ln w="9525" cap="flat">
            <a:noFill/>
            <a:prstDash val="solid"/>
            <a:miter/>
          </a:ln>
        </p:spPr>
        <p:txBody>
          <a:bodyPr rtlCol="0" anchor="ctr"/>
          <a:lstStyle/>
          <a:p>
            <a:endParaRPr lang="en-US" dirty="0"/>
          </a:p>
        </p:txBody>
      </p:sp>
      <p:sp>
        <p:nvSpPr>
          <p:cNvPr id="56" name="Rectangle 55">
            <a:extLst>
              <a:ext uri="{FF2B5EF4-FFF2-40B4-BE49-F238E27FC236}">
                <a16:creationId xmlns:a16="http://schemas.microsoft.com/office/drawing/2014/main" id="{E252BF65-A104-4DD3-8D54-285294DCC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テキスト ボックス 4">
            <a:extLst>
              <a:ext uri="{FF2B5EF4-FFF2-40B4-BE49-F238E27FC236}">
                <a16:creationId xmlns:a16="http://schemas.microsoft.com/office/drawing/2014/main" id="{F26D0D5F-21A4-49B0-BF95-0569E6DF9743}"/>
              </a:ext>
            </a:extLst>
          </p:cNvPr>
          <p:cNvSpPr txBox="1"/>
          <p:nvPr/>
        </p:nvSpPr>
        <p:spPr>
          <a:xfrm>
            <a:off x="2026113" y="2228324"/>
            <a:ext cx="8091461" cy="1600438"/>
          </a:xfrm>
          <a:prstGeom prst="rect">
            <a:avLst/>
          </a:prstGeom>
          <a:noFill/>
        </p:spPr>
        <p:txBody>
          <a:bodyPr wrap="square" rtlCol="0">
            <a:spAutoFit/>
          </a:bodyPr>
          <a:lstStyle/>
          <a:p>
            <a:pPr algn="dist"/>
            <a:r>
              <a:rPr kumimoji="1" lang="en-US" altLang="ja-JP" sz="9800" b="1" dirty="0">
                <a:solidFill>
                  <a:srgbClr val="76B900"/>
                </a:solidFill>
                <a:latin typeface="Meiryo UI" panose="020B0604030504040204" pitchFamily="50" charset="-128"/>
                <a:ea typeface="Meiryo UI" panose="020B0604030504040204" pitchFamily="50" charset="-128"/>
              </a:rPr>
              <a:t>KIYOMI</a:t>
            </a:r>
            <a:endParaRPr kumimoji="1" lang="ja-JP" altLang="en-US" sz="9800" b="1" dirty="0">
              <a:solidFill>
                <a:srgbClr val="76B900"/>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8CCAFC1-C5AD-4B82-8A22-28A368565C07}"/>
              </a:ext>
            </a:extLst>
          </p:cNvPr>
          <p:cNvSpPr txBox="1"/>
          <p:nvPr/>
        </p:nvSpPr>
        <p:spPr>
          <a:xfrm>
            <a:off x="2191121" y="3978637"/>
            <a:ext cx="738664" cy="1135858"/>
          </a:xfrm>
          <a:prstGeom prst="rect">
            <a:avLst/>
          </a:prstGeom>
          <a:noFill/>
        </p:spPr>
        <p:txBody>
          <a:bodyPr vert="eaVert" wrap="square" rtlCol="0">
            <a:spAutoFit/>
          </a:bodyPr>
          <a:lstStyle/>
          <a:p>
            <a:r>
              <a:rPr kumimoji="1" lang="ja-JP" altLang="en-US" sz="3600" dirty="0">
                <a:solidFill>
                  <a:schemeClr val="tx1">
                    <a:lumMod val="75000"/>
                    <a:lumOff val="25000"/>
                  </a:schemeClr>
                </a:solidFill>
                <a:latin typeface="Meiryo UI" panose="020B0604030504040204" pitchFamily="50" charset="-128"/>
                <a:ea typeface="Meiryo UI" panose="020B0604030504040204" pitchFamily="50" charset="-128"/>
              </a:rPr>
              <a:t>木谷</a:t>
            </a:r>
          </a:p>
        </p:txBody>
      </p:sp>
      <p:sp>
        <p:nvSpPr>
          <p:cNvPr id="21" name="テキスト ボックス 20">
            <a:extLst>
              <a:ext uri="{FF2B5EF4-FFF2-40B4-BE49-F238E27FC236}">
                <a16:creationId xmlns:a16="http://schemas.microsoft.com/office/drawing/2014/main" id="{F36003C0-8A40-449F-90EA-ABC240B74AC6}"/>
              </a:ext>
            </a:extLst>
          </p:cNvPr>
          <p:cNvSpPr txBox="1"/>
          <p:nvPr/>
        </p:nvSpPr>
        <p:spPr>
          <a:xfrm>
            <a:off x="9330279" y="4053126"/>
            <a:ext cx="738664" cy="1111469"/>
          </a:xfrm>
          <a:prstGeom prst="rect">
            <a:avLst/>
          </a:prstGeom>
          <a:noFill/>
        </p:spPr>
        <p:txBody>
          <a:bodyPr vert="eaVert" wrap="square" rtlCol="0">
            <a:spAutoFit/>
          </a:bodyPr>
          <a:lstStyle/>
          <a:p>
            <a:r>
              <a:rPr lang="ja-JP" altLang="en-US" sz="3600" dirty="0">
                <a:solidFill>
                  <a:schemeClr val="tx1">
                    <a:lumMod val="75000"/>
                    <a:lumOff val="25000"/>
                  </a:schemeClr>
                </a:solidFill>
                <a:latin typeface="Meiryo UI" panose="020B0604030504040204" pitchFamily="50" charset="-128"/>
                <a:ea typeface="Meiryo UI" panose="020B0604030504040204" pitchFamily="50" charset="-128"/>
              </a:rPr>
              <a:t>池田</a:t>
            </a:r>
            <a:endParaRPr lang="en-US" altLang="ja-JP" sz="36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81FAE757-4EE1-48D1-92EE-A2ECA22AF06A}"/>
              </a:ext>
            </a:extLst>
          </p:cNvPr>
          <p:cNvSpPr txBox="1"/>
          <p:nvPr/>
        </p:nvSpPr>
        <p:spPr>
          <a:xfrm>
            <a:off x="7883972" y="3983559"/>
            <a:ext cx="738664" cy="1501131"/>
          </a:xfrm>
          <a:prstGeom prst="rect">
            <a:avLst/>
          </a:prstGeom>
          <a:noFill/>
        </p:spPr>
        <p:txBody>
          <a:bodyPr vert="eaVert" wrap="square" rtlCol="0">
            <a:spAutoFit/>
          </a:bodyPr>
          <a:lstStyle/>
          <a:p>
            <a:r>
              <a:rPr lang="ja-JP" altLang="en-US" sz="3600" dirty="0">
                <a:solidFill>
                  <a:schemeClr val="tx1">
                    <a:lumMod val="75000"/>
                    <a:lumOff val="25000"/>
                  </a:schemeClr>
                </a:solidFill>
                <a:latin typeface="Meiryo UI" panose="020B0604030504040204" pitchFamily="50" charset="-128"/>
                <a:ea typeface="Meiryo UI" panose="020B0604030504040204" pitchFamily="50" charset="-128"/>
              </a:rPr>
              <a:t>水鳥川</a:t>
            </a:r>
            <a:endParaRPr kumimoji="1" lang="ja-JP" altLang="en-US" sz="36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DC328D7A-D708-4A2F-9E5A-E71FCF04CFB2}"/>
              </a:ext>
            </a:extLst>
          </p:cNvPr>
          <p:cNvSpPr txBox="1"/>
          <p:nvPr/>
        </p:nvSpPr>
        <p:spPr>
          <a:xfrm>
            <a:off x="6310926" y="3978636"/>
            <a:ext cx="738664" cy="1091265"/>
          </a:xfrm>
          <a:prstGeom prst="rect">
            <a:avLst/>
          </a:prstGeom>
          <a:noFill/>
        </p:spPr>
        <p:txBody>
          <a:bodyPr vert="eaVert" wrap="square" rtlCol="0">
            <a:spAutoFit/>
          </a:bodyPr>
          <a:lstStyle/>
          <a:p>
            <a:r>
              <a:rPr lang="ja-JP" altLang="en-US" sz="3600" dirty="0">
                <a:solidFill>
                  <a:schemeClr val="tx1">
                    <a:lumMod val="75000"/>
                    <a:lumOff val="25000"/>
                  </a:schemeClr>
                </a:solidFill>
                <a:latin typeface="Meiryo UI" panose="020B0604030504040204" pitchFamily="50" charset="-128"/>
                <a:ea typeface="Meiryo UI" panose="020B0604030504040204" pitchFamily="50" charset="-128"/>
              </a:rPr>
              <a:t>小野</a:t>
            </a:r>
            <a:endParaRPr kumimoji="1" lang="ja-JP" altLang="en-US" sz="36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96DFCF38-DD4B-4A27-ACF7-17082E67AAC9}"/>
              </a:ext>
            </a:extLst>
          </p:cNvPr>
          <p:cNvSpPr txBox="1"/>
          <p:nvPr/>
        </p:nvSpPr>
        <p:spPr>
          <a:xfrm>
            <a:off x="4864619" y="3978637"/>
            <a:ext cx="738664" cy="1260448"/>
          </a:xfrm>
          <a:prstGeom prst="rect">
            <a:avLst/>
          </a:prstGeom>
          <a:noFill/>
        </p:spPr>
        <p:txBody>
          <a:bodyPr vert="eaVert" wrap="square" rtlCol="0">
            <a:spAutoFit/>
          </a:bodyPr>
          <a:lstStyle/>
          <a:p>
            <a:r>
              <a:rPr lang="ja-JP" altLang="en-US" sz="3600" dirty="0">
                <a:solidFill>
                  <a:schemeClr val="tx1">
                    <a:lumMod val="75000"/>
                    <a:lumOff val="25000"/>
                  </a:schemeClr>
                </a:solidFill>
                <a:latin typeface="Meiryo UI" panose="020B0604030504040204" pitchFamily="50" charset="-128"/>
                <a:ea typeface="Meiryo UI" panose="020B0604030504040204" pitchFamily="50" charset="-128"/>
              </a:rPr>
              <a:t>山北</a:t>
            </a:r>
            <a:endParaRPr kumimoji="1" lang="ja-JP" altLang="en-US" sz="36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ABA542EB-C7EC-41C8-B0B6-F52E8EB930D0}"/>
              </a:ext>
            </a:extLst>
          </p:cNvPr>
          <p:cNvSpPr txBox="1"/>
          <p:nvPr/>
        </p:nvSpPr>
        <p:spPr>
          <a:xfrm>
            <a:off x="3527870" y="3983361"/>
            <a:ext cx="738664" cy="1126410"/>
          </a:xfrm>
          <a:prstGeom prst="rect">
            <a:avLst/>
          </a:prstGeom>
          <a:noFill/>
        </p:spPr>
        <p:txBody>
          <a:bodyPr vert="eaVert" wrap="square" rtlCol="0">
            <a:spAutoFit/>
          </a:bodyPr>
          <a:lstStyle/>
          <a:p>
            <a:r>
              <a:rPr lang="ja-JP" altLang="en-US" sz="3600" dirty="0">
                <a:solidFill>
                  <a:schemeClr val="tx1">
                    <a:lumMod val="75000"/>
                    <a:lumOff val="25000"/>
                  </a:schemeClr>
                </a:solidFill>
                <a:latin typeface="Meiryo UI" panose="020B0604030504040204" pitchFamily="50" charset="-128"/>
                <a:ea typeface="Meiryo UI" panose="020B0604030504040204" pitchFamily="50" charset="-128"/>
              </a:rPr>
              <a:t>市川</a:t>
            </a:r>
            <a:endParaRPr kumimoji="1" lang="ja-JP" altLang="en-US" sz="36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4537032C-DC7F-48A1-869F-8861F8BCF8E0}"/>
              </a:ext>
            </a:extLst>
          </p:cNvPr>
          <p:cNvSpPr txBox="1"/>
          <p:nvPr/>
        </p:nvSpPr>
        <p:spPr>
          <a:xfrm>
            <a:off x="3696790" y="1458428"/>
            <a:ext cx="5010329" cy="461665"/>
          </a:xfrm>
          <a:prstGeom prst="rect">
            <a:avLst/>
          </a:prstGeom>
          <a:noFill/>
        </p:spPr>
        <p:txBody>
          <a:bodyPr wrap="square" rtlCol="0">
            <a:spAutoFit/>
          </a:bodyPr>
          <a:lstStyle/>
          <a:p>
            <a:r>
              <a:rPr lang="ja-JP" altLang="en-US" sz="2400" spc="600" dirty="0">
                <a:solidFill>
                  <a:srgbClr val="76B900"/>
                </a:solidFill>
                <a:latin typeface="Meiryo UI" panose="020B0604030504040204" pitchFamily="50" charset="-128"/>
                <a:ea typeface="Meiryo UI" panose="020B0604030504040204" pitchFamily="50" charset="-128"/>
              </a:rPr>
              <a:t>ーーーわたしたちについてーーー</a:t>
            </a:r>
            <a:endParaRPr kumimoji="1" lang="ja-JP" altLang="en-US" sz="2400" spc="600" dirty="0">
              <a:solidFill>
                <a:srgbClr val="76B9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20387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1000" fill="hold"/>
                                        <p:tgtEl>
                                          <p:spTgt spid="5"/>
                                        </p:tgtEl>
                                        <p:attrNameLst>
                                          <p:attrName>ppt_w</p:attrName>
                                        </p:attrNameLst>
                                      </p:cBhvr>
                                      <p:tavLst>
                                        <p:tav tm="0">
                                          <p:val>
                                            <p:fltVal val="0"/>
                                          </p:val>
                                        </p:tav>
                                        <p:tav tm="100000">
                                          <p:val>
                                            <p:strVal val="#ppt_w"/>
                                          </p:val>
                                        </p:tav>
                                      </p:tavLst>
                                    </p:anim>
                                    <p:anim calcmode="lin" valueType="num">
                                      <p:cBhvr>
                                        <p:cTn id="40" dur="1000" fill="hold"/>
                                        <p:tgtEl>
                                          <p:spTgt spid="5"/>
                                        </p:tgtEl>
                                        <p:attrNameLst>
                                          <p:attrName>ppt_h</p:attrName>
                                        </p:attrNameLst>
                                      </p:cBhvr>
                                      <p:tavLst>
                                        <p:tav tm="0">
                                          <p:val>
                                            <p:fltVal val="0"/>
                                          </p:val>
                                        </p:tav>
                                        <p:tav tm="100000">
                                          <p:val>
                                            <p:strVal val="#ppt_h"/>
                                          </p:val>
                                        </p:tav>
                                      </p:tavLst>
                                    </p:anim>
                                    <p:anim calcmode="lin" valueType="num">
                                      <p:cBhvr>
                                        <p:cTn id="41" dur="1000" fill="hold"/>
                                        <p:tgtEl>
                                          <p:spTgt spid="5"/>
                                        </p:tgtEl>
                                        <p:attrNameLst>
                                          <p:attrName>style.rotation</p:attrName>
                                        </p:attrNameLst>
                                      </p:cBhvr>
                                      <p:tavLst>
                                        <p:tav tm="0">
                                          <p:val>
                                            <p:fltVal val="90"/>
                                          </p:val>
                                        </p:tav>
                                        <p:tav tm="100000">
                                          <p:val>
                                            <p:fltVal val="0"/>
                                          </p:val>
                                        </p:tav>
                                      </p:tavLst>
                                    </p:anim>
                                    <p:animEffect transition="in" filter="fade">
                                      <p:cBhvr>
                                        <p:cTn id="4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21" grpId="0"/>
      <p:bldP spid="22" grpId="0"/>
      <p:bldP spid="23" grpId="0"/>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C3E556A-7D27-4E79-8233-A9EBC0F97266}"/>
              </a:ext>
            </a:extLst>
          </p:cNvPr>
          <p:cNvSpPr/>
          <p:nvPr/>
        </p:nvSpPr>
        <p:spPr>
          <a:xfrm>
            <a:off x="0" y="-2412"/>
            <a:ext cx="3515360" cy="784732"/>
          </a:xfrm>
          <a:prstGeom prst="rect">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5C4A874-3EE6-4EF3-BB65-63A5FF75FA51}"/>
              </a:ext>
            </a:extLst>
          </p:cNvPr>
          <p:cNvSpPr txBox="1"/>
          <p:nvPr/>
        </p:nvSpPr>
        <p:spPr>
          <a:xfrm>
            <a:off x="582700" y="178789"/>
            <a:ext cx="3832716" cy="461665"/>
          </a:xfrm>
          <a:prstGeom prst="rect">
            <a:avLst/>
          </a:prstGeom>
          <a:noFill/>
        </p:spPr>
        <p:txBody>
          <a:bodyPr wrap="square" rtlCol="0">
            <a:spAutoFit/>
          </a:bodyPr>
          <a:lstStyle/>
          <a:p>
            <a:r>
              <a:rPr lang="ja-JP" altLang="en-US" sz="2400" b="1" dirty="0">
                <a:solidFill>
                  <a:schemeClr val="bg1"/>
                </a:solidFill>
              </a:rPr>
              <a:t>チームの成長</a:t>
            </a:r>
            <a:endParaRPr kumimoji="1" lang="en-US" altLang="ja-JP" sz="2400" b="1" dirty="0">
              <a:solidFill>
                <a:schemeClr val="bg1"/>
              </a:solidFill>
            </a:endParaRPr>
          </a:p>
        </p:txBody>
      </p:sp>
      <p:sp>
        <p:nvSpPr>
          <p:cNvPr id="17" name="コンテンツ プレースホルダー 2">
            <a:extLst>
              <a:ext uri="{FF2B5EF4-FFF2-40B4-BE49-F238E27FC236}">
                <a16:creationId xmlns:a16="http://schemas.microsoft.com/office/drawing/2014/main" id="{7FB27B09-9EF8-4023-AB0F-82F9DEDA1FD0}"/>
              </a:ext>
            </a:extLst>
          </p:cNvPr>
          <p:cNvSpPr>
            <a:spLocks noGrp="1"/>
          </p:cNvSpPr>
          <p:nvPr>
            <p:ph idx="1"/>
          </p:nvPr>
        </p:nvSpPr>
        <p:spPr>
          <a:xfrm>
            <a:off x="3795204" y="227612"/>
            <a:ext cx="5545762" cy="388431"/>
          </a:xfrm>
        </p:spPr>
        <p:txBody>
          <a:bodyPr>
            <a:noAutofit/>
          </a:bodyPr>
          <a:lstStyle/>
          <a:p>
            <a:pPr marL="0" indent="0">
              <a:buNone/>
            </a:pPr>
            <a:r>
              <a:rPr lang="ja-JP" altLang="en-US" sz="2000" b="1" spc="300" dirty="0">
                <a:solidFill>
                  <a:schemeClr val="bg2">
                    <a:lumMod val="25000"/>
                  </a:schemeClr>
                </a:solidFill>
                <a:latin typeface="Meiryo UI" panose="020B0604030504040204" pitchFamily="50" charset="-128"/>
                <a:ea typeface="Meiryo UI" panose="020B0604030504040204" pitchFamily="50" charset="-128"/>
              </a:rPr>
              <a:t>チーム開発の中での</a:t>
            </a:r>
            <a:r>
              <a:rPr lang="ja-JP" altLang="en-US" sz="2000" b="1" spc="300" dirty="0">
                <a:solidFill>
                  <a:schemeClr val="bg2">
                    <a:lumMod val="25000"/>
                  </a:schemeClr>
                </a:solidFill>
                <a:highlight>
                  <a:srgbClr val="FFFF00"/>
                </a:highlight>
                <a:latin typeface="Meiryo UI" panose="020B0604030504040204" pitchFamily="50" charset="-128"/>
                <a:ea typeface="Meiryo UI" panose="020B0604030504040204" pitchFamily="50" charset="-128"/>
              </a:rPr>
              <a:t>苦労</a:t>
            </a:r>
            <a:r>
              <a:rPr lang="ja-JP" altLang="en-US" sz="2000" b="1" spc="300" dirty="0">
                <a:solidFill>
                  <a:schemeClr val="bg2">
                    <a:lumMod val="25000"/>
                  </a:schemeClr>
                </a:solidFill>
                <a:latin typeface="Meiryo UI" panose="020B0604030504040204" pitchFamily="50" charset="-128"/>
                <a:ea typeface="Meiryo UI" panose="020B0604030504040204" pitchFamily="50" charset="-128"/>
              </a:rPr>
              <a:t>→解決策</a:t>
            </a:r>
            <a:endParaRPr kumimoji="1" lang="en-US" altLang="ja-JP" sz="2000" b="1" spc="300" dirty="0">
              <a:solidFill>
                <a:schemeClr val="bg2">
                  <a:lumMod val="25000"/>
                </a:schemeClr>
              </a:solidFill>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64F1B8D6-8F13-4E6A-AFFE-09EE55225F94}"/>
              </a:ext>
            </a:extLst>
          </p:cNvPr>
          <p:cNvSpPr/>
          <p:nvPr/>
        </p:nvSpPr>
        <p:spPr>
          <a:xfrm>
            <a:off x="2258588" y="997505"/>
            <a:ext cx="1620685" cy="6682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B76622D4-858E-4063-934E-68400301F132}"/>
              </a:ext>
            </a:extLst>
          </p:cNvPr>
          <p:cNvSpPr/>
          <p:nvPr/>
        </p:nvSpPr>
        <p:spPr>
          <a:xfrm>
            <a:off x="7989706" y="640454"/>
            <a:ext cx="2542769" cy="6682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9" name="グラフィックス 18" descr="バッジ 5 単色塗りつぶし">
            <a:extLst>
              <a:ext uri="{FF2B5EF4-FFF2-40B4-BE49-F238E27FC236}">
                <a16:creationId xmlns:a16="http://schemas.microsoft.com/office/drawing/2014/main" id="{4C860C8D-00AA-4D3E-AE4A-A8929E4F790B}"/>
              </a:ext>
            </a:extLst>
          </p:cNvPr>
          <p:cNvSpPr/>
          <p:nvPr/>
        </p:nvSpPr>
        <p:spPr>
          <a:xfrm>
            <a:off x="251681" y="244111"/>
            <a:ext cx="331019" cy="331019"/>
          </a:xfrm>
          <a:custGeom>
            <a:avLst/>
            <a:gdLst>
              <a:gd name="connsiteX0" fmla="*/ 236023 w 472045"/>
              <a:gd name="connsiteY0" fmla="*/ 0 h 472045"/>
              <a:gd name="connsiteX1" fmla="*/ 0 w 472045"/>
              <a:gd name="connsiteY1" fmla="*/ 236023 h 472045"/>
              <a:gd name="connsiteX2" fmla="*/ 236023 w 472045"/>
              <a:gd name="connsiteY2" fmla="*/ 472046 h 472045"/>
              <a:gd name="connsiteX3" fmla="*/ 472046 w 472045"/>
              <a:gd name="connsiteY3" fmla="*/ 236023 h 472045"/>
              <a:gd name="connsiteX4" fmla="*/ 236247 w 472045"/>
              <a:gd name="connsiteY4" fmla="*/ 0 h 472045"/>
              <a:gd name="connsiteX5" fmla="*/ 236023 w 472045"/>
              <a:gd name="connsiteY5" fmla="*/ 0 h 472045"/>
              <a:gd name="connsiteX6" fmla="*/ 305825 w 472045"/>
              <a:gd name="connsiteY6" fmla="*/ 301052 h 472045"/>
              <a:gd name="connsiteX7" fmla="*/ 286429 w 472045"/>
              <a:gd name="connsiteY7" fmla="*/ 321790 h 472045"/>
              <a:gd name="connsiteX8" fmla="*/ 258681 w 472045"/>
              <a:gd name="connsiteY8" fmla="*/ 333753 h 472045"/>
              <a:gd name="connsiteX9" fmla="*/ 226080 w 472045"/>
              <a:gd name="connsiteY9" fmla="*/ 337569 h 472045"/>
              <a:gd name="connsiteX10" fmla="*/ 175120 w 472045"/>
              <a:gd name="connsiteY10" fmla="*/ 328906 h 472045"/>
              <a:gd name="connsiteX11" fmla="*/ 175120 w 472045"/>
              <a:gd name="connsiteY11" fmla="*/ 297752 h 472045"/>
              <a:gd name="connsiteX12" fmla="*/ 226490 w 472045"/>
              <a:gd name="connsiteY12" fmla="*/ 311381 h 472045"/>
              <a:gd name="connsiteX13" fmla="*/ 247128 w 472045"/>
              <a:gd name="connsiteY13" fmla="*/ 308895 h 472045"/>
              <a:gd name="connsiteX14" fmla="*/ 263522 w 472045"/>
              <a:gd name="connsiteY14" fmla="*/ 301437 h 472045"/>
              <a:gd name="connsiteX15" fmla="*/ 278282 w 472045"/>
              <a:gd name="connsiteY15" fmla="*/ 272136 h 472045"/>
              <a:gd name="connsiteX16" fmla="*/ 273633 w 472045"/>
              <a:gd name="connsiteY16" fmla="*/ 255319 h 472045"/>
              <a:gd name="connsiteX17" fmla="*/ 261254 w 472045"/>
              <a:gd name="connsiteY17" fmla="*/ 243866 h 472045"/>
              <a:gd name="connsiteX18" fmla="*/ 243232 w 472045"/>
              <a:gd name="connsiteY18" fmla="*/ 237266 h 472045"/>
              <a:gd name="connsiteX19" fmla="*/ 221562 w 472045"/>
              <a:gd name="connsiteY19" fmla="*/ 235203 h 472045"/>
              <a:gd name="connsiteX20" fmla="*/ 182975 w 472045"/>
              <a:gd name="connsiteY20" fmla="*/ 237067 h 472045"/>
              <a:gd name="connsiteX21" fmla="*/ 193273 w 472045"/>
              <a:gd name="connsiteY21" fmla="*/ 126901 h 472045"/>
              <a:gd name="connsiteX22" fmla="*/ 302028 w 472045"/>
              <a:gd name="connsiteY22" fmla="*/ 126901 h 472045"/>
              <a:gd name="connsiteX23" fmla="*/ 302028 w 472045"/>
              <a:gd name="connsiteY23" fmla="*/ 154550 h 472045"/>
              <a:gd name="connsiteX24" fmla="*/ 224016 w 472045"/>
              <a:gd name="connsiteY24" fmla="*/ 154550 h 472045"/>
              <a:gd name="connsiteX25" fmla="*/ 218653 w 472045"/>
              <a:gd name="connsiteY25" fmla="*/ 209027 h 472045"/>
              <a:gd name="connsiteX26" fmla="*/ 222780 w 472045"/>
              <a:gd name="connsiteY26" fmla="*/ 208716 h 472045"/>
              <a:gd name="connsiteX27" fmla="*/ 224936 w 472045"/>
              <a:gd name="connsiteY27" fmla="*/ 208511 h 472045"/>
              <a:gd name="connsiteX28" fmla="*/ 226906 w 472045"/>
              <a:gd name="connsiteY28" fmla="*/ 208405 h 472045"/>
              <a:gd name="connsiteX29" fmla="*/ 230411 w 472045"/>
              <a:gd name="connsiteY29" fmla="*/ 208405 h 472045"/>
              <a:gd name="connsiteX30" fmla="*/ 261776 w 472045"/>
              <a:gd name="connsiteY30" fmla="*/ 211811 h 472045"/>
              <a:gd name="connsiteX31" fmla="*/ 288188 w 472045"/>
              <a:gd name="connsiteY31" fmla="*/ 222643 h 472045"/>
              <a:gd name="connsiteX32" fmla="*/ 306378 w 472045"/>
              <a:gd name="connsiteY32" fmla="*/ 241939 h 472045"/>
              <a:gd name="connsiteX33" fmla="*/ 313214 w 472045"/>
              <a:gd name="connsiteY33" fmla="*/ 270725 h 472045"/>
              <a:gd name="connsiteX34" fmla="*/ 305825 w 472045"/>
              <a:gd name="connsiteY34" fmla="*/ 301052 h 4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2045" h="472045">
                <a:moveTo>
                  <a:pt x="236023" y="0"/>
                </a:moveTo>
                <a:cubicBezTo>
                  <a:pt x="105671" y="0"/>
                  <a:pt x="0" y="105671"/>
                  <a:pt x="0" y="236023"/>
                </a:cubicBezTo>
                <a:cubicBezTo>
                  <a:pt x="0" y="366375"/>
                  <a:pt x="105671" y="472046"/>
                  <a:pt x="236023" y="472046"/>
                </a:cubicBezTo>
                <a:cubicBezTo>
                  <a:pt x="366375" y="472046"/>
                  <a:pt x="472046" y="366375"/>
                  <a:pt x="472046" y="236023"/>
                </a:cubicBezTo>
                <a:cubicBezTo>
                  <a:pt x="472107" y="105733"/>
                  <a:pt x="366537" y="62"/>
                  <a:pt x="236247" y="0"/>
                </a:cubicBezTo>
                <a:cubicBezTo>
                  <a:pt x="236172" y="0"/>
                  <a:pt x="236097" y="0"/>
                  <a:pt x="236023" y="0"/>
                </a:cubicBezTo>
                <a:close/>
                <a:moveTo>
                  <a:pt x="305825" y="301052"/>
                </a:moveTo>
                <a:cubicBezTo>
                  <a:pt x="301028" y="309355"/>
                  <a:pt x="294394" y="316450"/>
                  <a:pt x="286429" y="321790"/>
                </a:cubicBezTo>
                <a:cubicBezTo>
                  <a:pt x="277969" y="327405"/>
                  <a:pt x="268572" y="331457"/>
                  <a:pt x="258681" y="333753"/>
                </a:cubicBezTo>
                <a:cubicBezTo>
                  <a:pt x="248006" y="336323"/>
                  <a:pt x="237060" y="337605"/>
                  <a:pt x="226080" y="337569"/>
                </a:cubicBezTo>
                <a:cubicBezTo>
                  <a:pt x="203384" y="337569"/>
                  <a:pt x="186398" y="334681"/>
                  <a:pt x="175120" y="328906"/>
                </a:cubicBezTo>
                <a:lnTo>
                  <a:pt x="175120" y="297752"/>
                </a:lnTo>
                <a:cubicBezTo>
                  <a:pt x="190834" y="306519"/>
                  <a:pt x="208496" y="311205"/>
                  <a:pt x="226490" y="311381"/>
                </a:cubicBezTo>
                <a:cubicBezTo>
                  <a:pt x="233447" y="311436"/>
                  <a:pt x="240383" y="310601"/>
                  <a:pt x="247128" y="308895"/>
                </a:cubicBezTo>
                <a:cubicBezTo>
                  <a:pt x="253005" y="307439"/>
                  <a:pt x="258563" y="304911"/>
                  <a:pt x="263522" y="301437"/>
                </a:cubicBezTo>
                <a:cubicBezTo>
                  <a:pt x="273079" y="294793"/>
                  <a:pt x="278631" y="283770"/>
                  <a:pt x="278282" y="272136"/>
                </a:cubicBezTo>
                <a:cubicBezTo>
                  <a:pt x="278465" y="266190"/>
                  <a:pt x="276844" y="260327"/>
                  <a:pt x="273633" y="255319"/>
                </a:cubicBezTo>
                <a:cubicBezTo>
                  <a:pt x="270429" y="250612"/>
                  <a:pt x="266195" y="246696"/>
                  <a:pt x="261254" y="243866"/>
                </a:cubicBezTo>
                <a:cubicBezTo>
                  <a:pt x="255656" y="240678"/>
                  <a:pt x="249565" y="238447"/>
                  <a:pt x="243232" y="237266"/>
                </a:cubicBezTo>
                <a:cubicBezTo>
                  <a:pt x="236094" y="235867"/>
                  <a:pt x="228835" y="235176"/>
                  <a:pt x="221562" y="235203"/>
                </a:cubicBezTo>
                <a:cubicBezTo>
                  <a:pt x="214552" y="235203"/>
                  <a:pt x="201689" y="235824"/>
                  <a:pt x="182975" y="237067"/>
                </a:cubicBezTo>
                <a:lnTo>
                  <a:pt x="193273" y="126901"/>
                </a:lnTo>
                <a:lnTo>
                  <a:pt x="302028" y="126901"/>
                </a:lnTo>
                <a:lnTo>
                  <a:pt x="302028" y="154550"/>
                </a:lnTo>
                <a:lnTo>
                  <a:pt x="224016" y="154550"/>
                </a:lnTo>
                <a:lnTo>
                  <a:pt x="218653" y="209027"/>
                </a:lnTo>
                <a:cubicBezTo>
                  <a:pt x="220567" y="208890"/>
                  <a:pt x="221953" y="208784"/>
                  <a:pt x="222780" y="208716"/>
                </a:cubicBezTo>
                <a:cubicBezTo>
                  <a:pt x="223606" y="208648"/>
                  <a:pt x="224321" y="208579"/>
                  <a:pt x="224936" y="208511"/>
                </a:cubicBezTo>
                <a:cubicBezTo>
                  <a:pt x="225590" y="208440"/>
                  <a:pt x="226248" y="208405"/>
                  <a:pt x="226906" y="208405"/>
                </a:cubicBezTo>
                <a:lnTo>
                  <a:pt x="230411" y="208405"/>
                </a:lnTo>
                <a:cubicBezTo>
                  <a:pt x="240960" y="208372"/>
                  <a:pt x="251480" y="209515"/>
                  <a:pt x="261776" y="211811"/>
                </a:cubicBezTo>
                <a:cubicBezTo>
                  <a:pt x="271158" y="213810"/>
                  <a:pt x="280104" y="217479"/>
                  <a:pt x="288188" y="222643"/>
                </a:cubicBezTo>
                <a:cubicBezTo>
                  <a:pt x="295704" y="227531"/>
                  <a:pt x="301942" y="234147"/>
                  <a:pt x="306378" y="241939"/>
                </a:cubicBezTo>
                <a:cubicBezTo>
                  <a:pt x="311151" y="250765"/>
                  <a:pt x="313509" y="260695"/>
                  <a:pt x="313214" y="270725"/>
                </a:cubicBezTo>
                <a:cubicBezTo>
                  <a:pt x="313500" y="281312"/>
                  <a:pt x="310949" y="291783"/>
                  <a:pt x="305825" y="301052"/>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44" name="テキスト ボックス 43">
            <a:extLst>
              <a:ext uri="{FF2B5EF4-FFF2-40B4-BE49-F238E27FC236}">
                <a16:creationId xmlns:a16="http://schemas.microsoft.com/office/drawing/2014/main" id="{AF207179-566B-4F04-A055-F0131449A6B4}"/>
              </a:ext>
            </a:extLst>
          </p:cNvPr>
          <p:cNvSpPr txBox="1"/>
          <p:nvPr/>
        </p:nvSpPr>
        <p:spPr>
          <a:xfrm>
            <a:off x="8335985" y="5899669"/>
            <a:ext cx="2710379" cy="400110"/>
          </a:xfrm>
          <a:prstGeom prst="rect">
            <a:avLst/>
          </a:prstGeom>
          <a:noFill/>
        </p:spPr>
        <p:txBody>
          <a:bodyPr wrap="square" rtlCol="0">
            <a:spAutoFit/>
          </a:bodyPr>
          <a:lstStyle/>
          <a:p>
            <a:r>
              <a:rPr lang="ja-JP" altLang="en-US" sz="2000" b="1" dirty="0"/>
              <a:t>作業効率が大幅に</a:t>
            </a:r>
            <a:r>
              <a:rPr lang="en-US" altLang="ja-JP" sz="2000" b="1" dirty="0"/>
              <a:t>UP</a:t>
            </a:r>
            <a:endParaRPr kumimoji="1" lang="ja-JP" altLang="en-US" sz="2000" b="1" dirty="0"/>
          </a:p>
        </p:txBody>
      </p:sp>
      <p:sp>
        <p:nvSpPr>
          <p:cNvPr id="46" name="テキスト ボックス 45">
            <a:extLst>
              <a:ext uri="{FF2B5EF4-FFF2-40B4-BE49-F238E27FC236}">
                <a16:creationId xmlns:a16="http://schemas.microsoft.com/office/drawing/2014/main" id="{3536DEAA-1989-4A42-91AD-3BEDCD90B8FF}"/>
              </a:ext>
            </a:extLst>
          </p:cNvPr>
          <p:cNvSpPr txBox="1"/>
          <p:nvPr/>
        </p:nvSpPr>
        <p:spPr>
          <a:xfrm>
            <a:off x="2500825" y="5899669"/>
            <a:ext cx="2029070" cy="400110"/>
          </a:xfrm>
          <a:prstGeom prst="rect">
            <a:avLst/>
          </a:prstGeom>
          <a:noFill/>
        </p:spPr>
        <p:txBody>
          <a:bodyPr wrap="square" rtlCol="0">
            <a:spAutoFit/>
          </a:bodyPr>
          <a:lstStyle/>
          <a:p>
            <a:r>
              <a:rPr kumimoji="1" lang="ja-JP" altLang="en-US" sz="2000" b="1" dirty="0"/>
              <a:t>役割を明確化</a:t>
            </a:r>
          </a:p>
        </p:txBody>
      </p:sp>
      <p:sp>
        <p:nvSpPr>
          <p:cNvPr id="7" name="矢印: 山形 6">
            <a:extLst>
              <a:ext uri="{FF2B5EF4-FFF2-40B4-BE49-F238E27FC236}">
                <a16:creationId xmlns:a16="http://schemas.microsoft.com/office/drawing/2014/main" id="{AB82A490-F138-4D12-829A-3AAE42A4D8D6}"/>
              </a:ext>
            </a:extLst>
          </p:cNvPr>
          <p:cNvSpPr/>
          <p:nvPr/>
        </p:nvSpPr>
        <p:spPr>
          <a:xfrm>
            <a:off x="5907329" y="3287178"/>
            <a:ext cx="787078" cy="659912"/>
          </a:xfrm>
          <a:prstGeom prst="chevron">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図 17">
            <a:extLst>
              <a:ext uri="{FF2B5EF4-FFF2-40B4-BE49-F238E27FC236}">
                <a16:creationId xmlns:a16="http://schemas.microsoft.com/office/drawing/2014/main" id="{8C98B121-415A-4347-9CA2-A2C6701D3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835" y="1828767"/>
            <a:ext cx="4649920" cy="3487440"/>
          </a:xfrm>
          <a:prstGeom prst="rect">
            <a:avLst/>
          </a:prstGeom>
        </p:spPr>
      </p:pic>
      <p:pic>
        <p:nvPicPr>
          <p:cNvPr id="20" name="図 19">
            <a:extLst>
              <a:ext uri="{FF2B5EF4-FFF2-40B4-BE49-F238E27FC236}">
                <a16:creationId xmlns:a16="http://schemas.microsoft.com/office/drawing/2014/main" id="{37903E6F-1FC5-4C43-90D3-19BB7BF1F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2217" y="575130"/>
            <a:ext cx="3356984" cy="3356984"/>
          </a:xfrm>
          <a:prstGeom prst="rect">
            <a:avLst/>
          </a:prstGeom>
        </p:spPr>
      </p:pic>
      <p:pic>
        <p:nvPicPr>
          <p:cNvPr id="5" name="グラフィックス 4" descr="グループでのブレーンストーミング 単色塗りつぶし">
            <a:extLst>
              <a:ext uri="{FF2B5EF4-FFF2-40B4-BE49-F238E27FC236}">
                <a16:creationId xmlns:a16="http://schemas.microsoft.com/office/drawing/2014/main" id="{D72015D1-C3FA-449E-B360-608FA43F02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07837" y="2892250"/>
            <a:ext cx="2023641" cy="2023641"/>
          </a:xfrm>
          <a:prstGeom prst="rect">
            <a:avLst/>
          </a:prstGeom>
        </p:spPr>
      </p:pic>
    </p:spTree>
    <p:extLst>
      <p:ext uri="{BB962C8B-B14F-4D97-AF65-F5344CB8AC3E}">
        <p14:creationId xmlns:p14="http://schemas.microsoft.com/office/powerpoint/2010/main" val="4026452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45">
            <a:extLst>
              <a:ext uri="{FF2B5EF4-FFF2-40B4-BE49-F238E27FC236}">
                <a16:creationId xmlns:a16="http://schemas.microsoft.com/office/drawing/2014/main" id="{55C6F499-7DD3-40AC-AC5E-26D67FCAE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Graphic 14">
            <a:extLst>
              <a:ext uri="{FF2B5EF4-FFF2-40B4-BE49-F238E27FC236}">
                <a16:creationId xmlns:a16="http://schemas.microsoft.com/office/drawing/2014/main" id="{2CF7CF5F-D747-47B3-80B1-839275044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2"/>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bg1">
              <a:alpha val="70000"/>
            </a:schemeClr>
          </a:solidFill>
          <a:ln w="9525" cap="flat">
            <a:noFill/>
            <a:prstDash val="solid"/>
            <a:miter/>
          </a:ln>
        </p:spPr>
        <p:txBody>
          <a:bodyPr rtlCol="0" anchor="ctr"/>
          <a:lstStyle/>
          <a:p>
            <a:endParaRPr lang="en-US" dirty="0"/>
          </a:p>
        </p:txBody>
      </p:sp>
      <p:sp>
        <p:nvSpPr>
          <p:cNvPr id="60" name="Graphic 14">
            <a:extLst>
              <a:ext uri="{FF2B5EF4-FFF2-40B4-BE49-F238E27FC236}">
                <a16:creationId xmlns:a16="http://schemas.microsoft.com/office/drawing/2014/main" id="{820B6604-1FF9-43F5-AC47-3D41CB2F5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448800" y="4111379"/>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bg1"/>
          </a:solidFill>
          <a:ln w="9525" cap="flat">
            <a:noFill/>
            <a:prstDash val="solid"/>
            <a:miter/>
          </a:ln>
        </p:spPr>
        <p:txBody>
          <a:bodyPr rtlCol="0" anchor="ctr"/>
          <a:lstStyle/>
          <a:p>
            <a:endParaRPr lang="en-US" dirty="0"/>
          </a:p>
        </p:txBody>
      </p:sp>
      <p:sp>
        <p:nvSpPr>
          <p:cNvPr id="61" name="Rectangle 51">
            <a:extLst>
              <a:ext uri="{FF2B5EF4-FFF2-40B4-BE49-F238E27FC236}">
                <a16:creationId xmlns:a16="http://schemas.microsoft.com/office/drawing/2014/main" id="{5912B5B1-BC40-4CD1-8541-549C5834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85"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Graphic 14">
            <a:extLst>
              <a:ext uri="{FF2B5EF4-FFF2-40B4-BE49-F238E27FC236}">
                <a16:creationId xmlns:a16="http://schemas.microsoft.com/office/drawing/2014/main" id="{CE1108CD-786E-4304-9504-9C5AD6482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448800" y="-1"/>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bg1">
              <a:alpha val="70000"/>
            </a:schemeClr>
          </a:solidFill>
          <a:ln w="9525" cap="flat">
            <a:noFill/>
            <a:prstDash val="solid"/>
            <a:miter/>
          </a:ln>
        </p:spPr>
        <p:txBody>
          <a:bodyPr rtlCol="0" anchor="ctr"/>
          <a:lstStyle/>
          <a:p>
            <a:endParaRPr lang="en-US" dirty="0"/>
          </a:p>
        </p:txBody>
      </p:sp>
      <p:sp>
        <p:nvSpPr>
          <p:cNvPr id="56" name="Rectangle 55">
            <a:extLst>
              <a:ext uri="{FF2B5EF4-FFF2-40B4-BE49-F238E27FC236}">
                <a16:creationId xmlns:a16="http://schemas.microsoft.com/office/drawing/2014/main" id="{E252BF65-A104-4DD3-8D54-285294DCC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タイトル 3">
            <a:extLst>
              <a:ext uri="{FF2B5EF4-FFF2-40B4-BE49-F238E27FC236}">
                <a16:creationId xmlns:a16="http://schemas.microsoft.com/office/drawing/2014/main" id="{F340D98D-DF7B-4469-AB4A-9B52136EE040}"/>
              </a:ext>
            </a:extLst>
          </p:cNvPr>
          <p:cNvSpPr>
            <a:spLocks noGrp="1"/>
          </p:cNvSpPr>
          <p:nvPr>
            <p:ph type="ctrTitle"/>
          </p:nvPr>
        </p:nvSpPr>
        <p:spPr>
          <a:xfrm>
            <a:off x="43651" y="940980"/>
            <a:ext cx="12218885" cy="1550456"/>
          </a:xfrm>
        </p:spPr>
        <p:txBody>
          <a:bodyPr>
            <a:normAutofit/>
          </a:bodyPr>
          <a:lstStyle/>
          <a:p>
            <a:r>
              <a:rPr lang="ja-JP" altLang="en-US" sz="3200" b="1" spc="600" dirty="0">
                <a:latin typeface="Meiryo UI" panose="020B0604030504040204" pitchFamily="50" charset="-128"/>
                <a:ea typeface="Meiryo UI" panose="020B0604030504040204" pitchFamily="50" charset="-128"/>
              </a:rPr>
              <a:t>ご清聴ありがとうございました</a:t>
            </a:r>
            <a:endParaRPr lang="ja-JP" altLang="en-US" sz="3200" b="1" spc="600" dirty="0">
              <a:latin typeface="UD デジタル 教科書体 NP-B" panose="02020700000000000000" pitchFamily="18" charset="-128"/>
              <a:ea typeface="UD デジタル 教科書体 NP-B" panose="02020700000000000000" pitchFamily="18" charset="-128"/>
            </a:endParaRPr>
          </a:p>
        </p:txBody>
      </p:sp>
      <p:pic>
        <p:nvPicPr>
          <p:cNvPr id="5" name="図 4" descr="ロゴ が含まれている画像&#10;&#10;自動的に生成された説明">
            <a:extLst>
              <a:ext uri="{FF2B5EF4-FFF2-40B4-BE49-F238E27FC236}">
                <a16:creationId xmlns:a16="http://schemas.microsoft.com/office/drawing/2014/main" id="{E152E46F-D599-422C-9380-F911CC75B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195" y="2952529"/>
            <a:ext cx="3143795" cy="3289292"/>
          </a:xfrm>
          <a:prstGeom prst="rect">
            <a:avLst/>
          </a:prstGeom>
        </p:spPr>
      </p:pic>
    </p:spTree>
    <p:extLst>
      <p:ext uri="{BB962C8B-B14F-4D97-AF65-F5344CB8AC3E}">
        <p14:creationId xmlns:p14="http://schemas.microsoft.com/office/powerpoint/2010/main" val="343313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0" name="Picture 79">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grpSp>
        <p:nvGrpSpPr>
          <p:cNvPr id="38" name="グループ化 37">
            <a:extLst>
              <a:ext uri="{FF2B5EF4-FFF2-40B4-BE49-F238E27FC236}">
                <a16:creationId xmlns:a16="http://schemas.microsoft.com/office/drawing/2014/main" id="{7A2C618C-D91C-448C-A23C-534E11D76D28}"/>
              </a:ext>
            </a:extLst>
          </p:cNvPr>
          <p:cNvGrpSpPr/>
          <p:nvPr/>
        </p:nvGrpSpPr>
        <p:grpSpPr>
          <a:xfrm>
            <a:off x="6315291" y="1731839"/>
            <a:ext cx="6480787" cy="3604941"/>
            <a:chOff x="3113366" y="578344"/>
            <a:chExt cx="6480787" cy="3604941"/>
          </a:xfrm>
        </p:grpSpPr>
        <p:sp>
          <p:nvSpPr>
            <p:cNvPr id="24" name="テキスト ボックス 23">
              <a:extLst>
                <a:ext uri="{FF2B5EF4-FFF2-40B4-BE49-F238E27FC236}">
                  <a16:creationId xmlns:a16="http://schemas.microsoft.com/office/drawing/2014/main" id="{FDB9C330-D239-489D-BA6D-7584D7B0FABD}"/>
                </a:ext>
              </a:extLst>
            </p:cNvPr>
            <p:cNvSpPr txBox="1"/>
            <p:nvPr/>
          </p:nvSpPr>
          <p:spPr>
            <a:xfrm>
              <a:off x="3844852" y="578344"/>
              <a:ext cx="5749301" cy="584775"/>
            </a:xfrm>
            <a:prstGeom prst="rect">
              <a:avLst/>
            </a:prstGeom>
            <a:noFill/>
          </p:spPr>
          <p:txBody>
            <a:bodyPr wrap="square" rtlCol="0">
              <a:spAutoFit/>
            </a:bodyPr>
            <a:lstStyle/>
            <a:p>
              <a:r>
                <a:rPr kumimoji="1" lang="ja-JP" altLang="en-US" sz="3200" u="sng" dirty="0"/>
                <a:t>プロダクトの説明</a:t>
              </a:r>
              <a:endParaRPr kumimoji="1" lang="en-US" altLang="ja-JP" sz="3200" u="sng" dirty="0"/>
            </a:p>
          </p:txBody>
        </p:sp>
        <p:sp>
          <p:nvSpPr>
            <p:cNvPr id="27" name="テキスト ボックス 26">
              <a:extLst>
                <a:ext uri="{FF2B5EF4-FFF2-40B4-BE49-F238E27FC236}">
                  <a16:creationId xmlns:a16="http://schemas.microsoft.com/office/drawing/2014/main" id="{59CD529E-FCE6-46B2-B7D4-564399CD14A5}"/>
                </a:ext>
              </a:extLst>
            </p:cNvPr>
            <p:cNvSpPr txBox="1"/>
            <p:nvPr/>
          </p:nvSpPr>
          <p:spPr>
            <a:xfrm>
              <a:off x="3844851" y="1329499"/>
              <a:ext cx="5749301" cy="584775"/>
            </a:xfrm>
            <a:prstGeom prst="rect">
              <a:avLst/>
            </a:prstGeom>
            <a:noFill/>
          </p:spPr>
          <p:txBody>
            <a:bodyPr wrap="square" rtlCol="0">
              <a:spAutoFit/>
            </a:bodyPr>
            <a:lstStyle/>
            <a:p>
              <a:r>
                <a:rPr lang="ja-JP" altLang="en-US" sz="3200" dirty="0"/>
                <a:t>デモンストレーション</a:t>
              </a:r>
              <a:endParaRPr kumimoji="1" lang="ja-JP" altLang="en-US" sz="3200" dirty="0"/>
            </a:p>
          </p:txBody>
        </p:sp>
        <p:sp>
          <p:nvSpPr>
            <p:cNvPr id="28" name="テキスト ボックス 27">
              <a:extLst>
                <a:ext uri="{FF2B5EF4-FFF2-40B4-BE49-F238E27FC236}">
                  <a16:creationId xmlns:a16="http://schemas.microsoft.com/office/drawing/2014/main" id="{ECD9C453-8288-4593-B07F-6BF2FC52B5CD}"/>
                </a:ext>
              </a:extLst>
            </p:cNvPr>
            <p:cNvSpPr txBox="1"/>
            <p:nvPr/>
          </p:nvSpPr>
          <p:spPr>
            <a:xfrm>
              <a:off x="3844851" y="2084264"/>
              <a:ext cx="5749301" cy="584775"/>
            </a:xfrm>
            <a:prstGeom prst="rect">
              <a:avLst/>
            </a:prstGeom>
            <a:noFill/>
          </p:spPr>
          <p:txBody>
            <a:bodyPr wrap="square" rtlCol="0">
              <a:spAutoFit/>
            </a:bodyPr>
            <a:lstStyle/>
            <a:p>
              <a:r>
                <a:rPr kumimoji="1" lang="ja-JP" altLang="en-US" sz="3200" dirty="0"/>
                <a:t>プロダクトの課題</a:t>
              </a:r>
            </a:p>
          </p:txBody>
        </p:sp>
        <p:sp>
          <p:nvSpPr>
            <p:cNvPr id="29" name="テキスト ボックス 28">
              <a:extLst>
                <a:ext uri="{FF2B5EF4-FFF2-40B4-BE49-F238E27FC236}">
                  <a16:creationId xmlns:a16="http://schemas.microsoft.com/office/drawing/2014/main" id="{715A6EB6-9A88-43BC-959E-86A6A6C98C60}"/>
                </a:ext>
              </a:extLst>
            </p:cNvPr>
            <p:cNvSpPr txBox="1"/>
            <p:nvPr/>
          </p:nvSpPr>
          <p:spPr>
            <a:xfrm>
              <a:off x="3844850" y="2835896"/>
              <a:ext cx="5749301" cy="584775"/>
            </a:xfrm>
            <a:prstGeom prst="rect">
              <a:avLst/>
            </a:prstGeom>
            <a:noFill/>
          </p:spPr>
          <p:txBody>
            <a:bodyPr wrap="square" rtlCol="0">
              <a:spAutoFit/>
            </a:bodyPr>
            <a:lstStyle/>
            <a:p>
              <a:r>
                <a:rPr lang="ja-JP" altLang="en-US" sz="3200" dirty="0"/>
                <a:t>個人の成長</a:t>
              </a:r>
              <a:endParaRPr kumimoji="1" lang="ja-JP" altLang="en-US" sz="3200" dirty="0"/>
            </a:p>
          </p:txBody>
        </p:sp>
        <p:sp>
          <p:nvSpPr>
            <p:cNvPr id="30" name="テキスト ボックス 29">
              <a:extLst>
                <a:ext uri="{FF2B5EF4-FFF2-40B4-BE49-F238E27FC236}">
                  <a16:creationId xmlns:a16="http://schemas.microsoft.com/office/drawing/2014/main" id="{CD3E4775-8D28-4CE0-B832-034DF5203540}"/>
                </a:ext>
              </a:extLst>
            </p:cNvPr>
            <p:cNvSpPr txBox="1"/>
            <p:nvPr/>
          </p:nvSpPr>
          <p:spPr>
            <a:xfrm>
              <a:off x="3844849" y="3598510"/>
              <a:ext cx="5749301" cy="584775"/>
            </a:xfrm>
            <a:prstGeom prst="rect">
              <a:avLst/>
            </a:prstGeom>
            <a:noFill/>
          </p:spPr>
          <p:txBody>
            <a:bodyPr wrap="square" rtlCol="0">
              <a:spAutoFit/>
            </a:bodyPr>
            <a:lstStyle/>
            <a:p>
              <a:r>
                <a:rPr kumimoji="1" lang="ja-JP" altLang="en-US" sz="3200" dirty="0"/>
                <a:t>チームの成長</a:t>
              </a:r>
            </a:p>
          </p:txBody>
        </p:sp>
        <p:sp>
          <p:nvSpPr>
            <p:cNvPr id="25" name="グラフィックス 14" descr="バッジ 1 単色塗りつぶし">
              <a:extLst>
                <a:ext uri="{FF2B5EF4-FFF2-40B4-BE49-F238E27FC236}">
                  <a16:creationId xmlns:a16="http://schemas.microsoft.com/office/drawing/2014/main" id="{94D89914-BA8D-417E-87B0-2B9BE7475B22}"/>
                </a:ext>
              </a:extLst>
            </p:cNvPr>
            <p:cNvSpPr/>
            <p:nvPr/>
          </p:nvSpPr>
          <p:spPr>
            <a:xfrm>
              <a:off x="3113410" y="628666"/>
              <a:ext cx="496547" cy="496547"/>
            </a:xfrm>
            <a:custGeom>
              <a:avLst/>
              <a:gdLst>
                <a:gd name="connsiteX0" fmla="*/ 236023 w 472045"/>
                <a:gd name="connsiteY0" fmla="*/ 0 h 472045"/>
                <a:gd name="connsiteX1" fmla="*/ 0 w 472045"/>
                <a:gd name="connsiteY1" fmla="*/ 236023 h 472045"/>
                <a:gd name="connsiteX2" fmla="*/ 236023 w 472045"/>
                <a:gd name="connsiteY2" fmla="*/ 472046 h 472045"/>
                <a:gd name="connsiteX3" fmla="*/ 472046 w 472045"/>
                <a:gd name="connsiteY3" fmla="*/ 236023 h 472045"/>
                <a:gd name="connsiteX4" fmla="*/ 472046 w 472045"/>
                <a:gd name="connsiteY4" fmla="*/ 235998 h 472045"/>
                <a:gd name="connsiteX5" fmla="*/ 236209 w 472045"/>
                <a:gd name="connsiteY5" fmla="*/ 0 h 472045"/>
                <a:gd name="connsiteX6" fmla="*/ 236023 w 472045"/>
                <a:gd name="connsiteY6" fmla="*/ 0 h 472045"/>
                <a:gd name="connsiteX7" fmla="*/ 261913 w 472045"/>
                <a:gd name="connsiteY7" fmla="*/ 336208 h 472045"/>
                <a:gd name="connsiteX8" fmla="*/ 226011 w 472045"/>
                <a:gd name="connsiteY8" fmla="*/ 336208 h 472045"/>
                <a:gd name="connsiteX9" fmla="*/ 226011 w 472045"/>
                <a:gd name="connsiteY9" fmla="*/ 164742 h 472045"/>
                <a:gd name="connsiteX10" fmla="*/ 216410 w 472045"/>
                <a:gd name="connsiteY10" fmla="*/ 170727 h 472045"/>
                <a:gd name="connsiteX11" fmla="*/ 205994 w 472045"/>
                <a:gd name="connsiteY11" fmla="*/ 175885 h 472045"/>
                <a:gd name="connsiteX12" fmla="*/ 193820 w 472045"/>
                <a:gd name="connsiteY12" fmla="*/ 180117 h 472045"/>
                <a:gd name="connsiteX13" fmla="*/ 179787 w 472045"/>
                <a:gd name="connsiteY13" fmla="*/ 183932 h 472045"/>
                <a:gd name="connsiteX14" fmla="*/ 179787 w 472045"/>
                <a:gd name="connsiteY14" fmla="*/ 155252 h 472045"/>
                <a:gd name="connsiteX15" fmla="*/ 189171 w 472045"/>
                <a:gd name="connsiteY15" fmla="*/ 152362 h 472045"/>
                <a:gd name="connsiteX16" fmla="*/ 197536 w 472045"/>
                <a:gd name="connsiteY16" fmla="*/ 149473 h 472045"/>
                <a:gd name="connsiteX17" fmla="*/ 205789 w 472045"/>
                <a:gd name="connsiteY17" fmla="*/ 146067 h 472045"/>
                <a:gd name="connsiteX18" fmla="*/ 214042 w 472045"/>
                <a:gd name="connsiteY18" fmla="*/ 142662 h 472045"/>
                <a:gd name="connsiteX19" fmla="*/ 221978 w 472045"/>
                <a:gd name="connsiteY19" fmla="*/ 138535 h 472045"/>
                <a:gd name="connsiteX20" fmla="*/ 229933 w 472045"/>
                <a:gd name="connsiteY20" fmla="*/ 134185 h 472045"/>
                <a:gd name="connsiteX21" fmla="*/ 238490 w 472045"/>
                <a:gd name="connsiteY21" fmla="*/ 129213 h 472045"/>
                <a:gd name="connsiteX22" fmla="*/ 247060 w 472045"/>
                <a:gd name="connsiteY22" fmla="*/ 124242 h 472045"/>
                <a:gd name="connsiteX23" fmla="*/ 261913 w 472045"/>
                <a:gd name="connsiteY23" fmla="*/ 124242 h 4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72045" h="472045">
                  <a:moveTo>
                    <a:pt x="236023" y="0"/>
                  </a:moveTo>
                  <a:cubicBezTo>
                    <a:pt x="105671" y="0"/>
                    <a:pt x="0" y="105671"/>
                    <a:pt x="0" y="236023"/>
                  </a:cubicBezTo>
                  <a:cubicBezTo>
                    <a:pt x="0" y="366375"/>
                    <a:pt x="105671" y="472046"/>
                    <a:pt x="236023" y="472046"/>
                  </a:cubicBezTo>
                  <a:cubicBezTo>
                    <a:pt x="366375" y="472046"/>
                    <a:pt x="472046" y="366375"/>
                    <a:pt x="472046" y="236023"/>
                  </a:cubicBezTo>
                  <a:cubicBezTo>
                    <a:pt x="472046" y="236015"/>
                    <a:pt x="472046" y="236006"/>
                    <a:pt x="472046" y="235998"/>
                  </a:cubicBezTo>
                  <a:cubicBezTo>
                    <a:pt x="472090" y="105705"/>
                    <a:pt x="366503" y="45"/>
                    <a:pt x="236209" y="0"/>
                  </a:cubicBezTo>
                  <a:cubicBezTo>
                    <a:pt x="236147" y="0"/>
                    <a:pt x="236085" y="0"/>
                    <a:pt x="236023" y="0"/>
                  </a:cubicBezTo>
                  <a:close/>
                  <a:moveTo>
                    <a:pt x="261913" y="336208"/>
                  </a:moveTo>
                  <a:lnTo>
                    <a:pt x="226011" y="336208"/>
                  </a:lnTo>
                  <a:lnTo>
                    <a:pt x="226011" y="164742"/>
                  </a:lnTo>
                  <a:cubicBezTo>
                    <a:pt x="222979" y="166813"/>
                    <a:pt x="219778" y="168808"/>
                    <a:pt x="216410" y="170727"/>
                  </a:cubicBezTo>
                  <a:cubicBezTo>
                    <a:pt x="213043" y="172651"/>
                    <a:pt x="209565" y="174373"/>
                    <a:pt x="205994" y="175885"/>
                  </a:cubicBezTo>
                  <a:cubicBezTo>
                    <a:pt x="202133" y="177401"/>
                    <a:pt x="198075" y="178812"/>
                    <a:pt x="193820" y="180117"/>
                  </a:cubicBezTo>
                  <a:cubicBezTo>
                    <a:pt x="189565" y="181422"/>
                    <a:pt x="184888" y="182694"/>
                    <a:pt x="179787" y="183932"/>
                  </a:cubicBezTo>
                  <a:lnTo>
                    <a:pt x="179787" y="155252"/>
                  </a:lnTo>
                  <a:cubicBezTo>
                    <a:pt x="183226" y="154287"/>
                    <a:pt x="186354" y="153324"/>
                    <a:pt x="189171" y="152362"/>
                  </a:cubicBezTo>
                  <a:cubicBezTo>
                    <a:pt x="191988" y="151401"/>
                    <a:pt x="194777" y="150438"/>
                    <a:pt x="197536" y="149473"/>
                  </a:cubicBezTo>
                  <a:cubicBezTo>
                    <a:pt x="200277" y="148373"/>
                    <a:pt x="203036" y="147242"/>
                    <a:pt x="205789" y="146067"/>
                  </a:cubicBezTo>
                  <a:cubicBezTo>
                    <a:pt x="208542" y="144893"/>
                    <a:pt x="211289" y="143768"/>
                    <a:pt x="214042" y="142662"/>
                  </a:cubicBezTo>
                  <a:cubicBezTo>
                    <a:pt x="216652" y="141286"/>
                    <a:pt x="219298" y="139910"/>
                    <a:pt x="221978" y="138535"/>
                  </a:cubicBezTo>
                  <a:cubicBezTo>
                    <a:pt x="224658" y="137160"/>
                    <a:pt x="227310" y="135709"/>
                    <a:pt x="229933" y="134185"/>
                  </a:cubicBezTo>
                  <a:cubicBezTo>
                    <a:pt x="232833" y="132677"/>
                    <a:pt x="235685" y="131020"/>
                    <a:pt x="238490" y="129213"/>
                  </a:cubicBezTo>
                  <a:cubicBezTo>
                    <a:pt x="241295" y="127407"/>
                    <a:pt x="244152" y="125750"/>
                    <a:pt x="247060" y="124242"/>
                  </a:cubicBezTo>
                  <a:lnTo>
                    <a:pt x="261913" y="124242"/>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26" name="グラフィックス 9" descr="バッジ 単色塗りつぶし">
              <a:extLst>
                <a:ext uri="{FF2B5EF4-FFF2-40B4-BE49-F238E27FC236}">
                  <a16:creationId xmlns:a16="http://schemas.microsoft.com/office/drawing/2014/main" id="{4D8F7804-C734-4968-AAA7-410177AB7C97}"/>
                </a:ext>
              </a:extLst>
            </p:cNvPr>
            <p:cNvSpPr/>
            <p:nvPr/>
          </p:nvSpPr>
          <p:spPr>
            <a:xfrm>
              <a:off x="3113410" y="1379821"/>
              <a:ext cx="496547" cy="496547"/>
            </a:xfrm>
            <a:custGeom>
              <a:avLst/>
              <a:gdLst>
                <a:gd name="connsiteX0" fmla="*/ 236023 w 472045"/>
                <a:gd name="connsiteY0" fmla="*/ 0 h 472045"/>
                <a:gd name="connsiteX1" fmla="*/ 0 w 472045"/>
                <a:gd name="connsiteY1" fmla="*/ 236023 h 472045"/>
                <a:gd name="connsiteX2" fmla="*/ 236023 w 472045"/>
                <a:gd name="connsiteY2" fmla="*/ 472046 h 472045"/>
                <a:gd name="connsiteX3" fmla="*/ 472046 w 472045"/>
                <a:gd name="connsiteY3" fmla="*/ 236023 h 472045"/>
                <a:gd name="connsiteX4" fmla="*/ 472046 w 472045"/>
                <a:gd name="connsiteY4" fmla="*/ 236004 h 472045"/>
                <a:gd name="connsiteX5" fmla="*/ 236203 w 472045"/>
                <a:gd name="connsiteY5" fmla="*/ 0 h 472045"/>
                <a:gd name="connsiteX6" fmla="*/ 236023 w 472045"/>
                <a:gd name="connsiteY6" fmla="*/ 0 h 472045"/>
                <a:gd name="connsiteX7" fmla="*/ 303501 w 472045"/>
                <a:gd name="connsiteY7" fmla="*/ 341857 h 472045"/>
                <a:gd name="connsiteX8" fmla="*/ 168551 w 472045"/>
                <a:gd name="connsiteY8" fmla="*/ 341857 h 472045"/>
                <a:gd name="connsiteX9" fmla="*/ 168551 w 472045"/>
                <a:gd name="connsiteY9" fmla="*/ 322051 h 472045"/>
                <a:gd name="connsiteX10" fmla="*/ 173088 w 472045"/>
                <a:gd name="connsiteY10" fmla="*/ 297814 h 472045"/>
                <a:gd name="connsiteX11" fmla="*/ 185567 w 472045"/>
                <a:gd name="connsiteY11" fmla="*/ 277928 h 472045"/>
                <a:gd name="connsiteX12" fmla="*/ 204043 w 472045"/>
                <a:gd name="connsiteY12" fmla="*/ 261012 h 472045"/>
                <a:gd name="connsiteX13" fmla="*/ 226738 w 472045"/>
                <a:gd name="connsiteY13" fmla="*/ 245742 h 472045"/>
                <a:gd name="connsiteX14" fmla="*/ 246003 w 472045"/>
                <a:gd name="connsiteY14" fmla="*/ 231915 h 472045"/>
                <a:gd name="connsiteX15" fmla="*/ 257991 w 472045"/>
                <a:gd name="connsiteY15" fmla="*/ 218753 h 472045"/>
                <a:gd name="connsiteX16" fmla="*/ 264088 w 472045"/>
                <a:gd name="connsiteY16" fmla="*/ 205441 h 472045"/>
                <a:gd name="connsiteX17" fmla="*/ 265735 w 472045"/>
                <a:gd name="connsiteY17" fmla="*/ 190582 h 472045"/>
                <a:gd name="connsiteX18" fmla="*/ 263671 w 472045"/>
                <a:gd name="connsiteY18" fmla="*/ 177792 h 472045"/>
                <a:gd name="connsiteX19" fmla="*/ 257581 w 472045"/>
                <a:gd name="connsiteY19" fmla="*/ 166960 h 472045"/>
                <a:gd name="connsiteX20" fmla="*/ 247265 w 472045"/>
                <a:gd name="connsiteY20" fmla="*/ 159503 h 472045"/>
                <a:gd name="connsiteX21" fmla="*/ 232723 w 472045"/>
                <a:gd name="connsiteY21" fmla="*/ 156719 h 472045"/>
                <a:gd name="connsiteX22" fmla="*/ 204658 w 472045"/>
                <a:gd name="connsiteY22" fmla="*/ 163325 h 472045"/>
                <a:gd name="connsiteX23" fmla="*/ 179694 w 472045"/>
                <a:gd name="connsiteY23" fmla="*/ 181068 h 472045"/>
                <a:gd name="connsiteX24" fmla="*/ 179694 w 472045"/>
                <a:gd name="connsiteY24" fmla="*/ 148876 h 472045"/>
                <a:gd name="connsiteX25" fmla="*/ 204757 w 472045"/>
                <a:gd name="connsiteY25" fmla="*/ 134433 h 472045"/>
                <a:gd name="connsiteX26" fmla="*/ 235830 w 472045"/>
                <a:gd name="connsiteY26" fmla="*/ 130083 h 472045"/>
                <a:gd name="connsiteX27" fmla="*/ 260589 w 472045"/>
                <a:gd name="connsiteY27" fmla="*/ 133812 h 472045"/>
                <a:gd name="connsiteX28" fmla="*/ 280811 w 472045"/>
                <a:gd name="connsiteY28" fmla="*/ 144644 h 472045"/>
                <a:gd name="connsiteX29" fmla="*/ 294434 w 472045"/>
                <a:gd name="connsiteY29" fmla="*/ 162387 h 472045"/>
                <a:gd name="connsiteX30" fmla="*/ 299405 w 472045"/>
                <a:gd name="connsiteY30" fmla="*/ 186623 h 472045"/>
                <a:gd name="connsiteX31" fmla="*/ 296814 w 472045"/>
                <a:gd name="connsiteY31" fmla="*/ 208903 h 472045"/>
                <a:gd name="connsiteX32" fmla="*/ 288312 w 472045"/>
                <a:gd name="connsiteY32" fmla="*/ 228161 h 472045"/>
                <a:gd name="connsiteX33" fmla="*/ 272950 w 472045"/>
                <a:gd name="connsiteY33" fmla="*/ 245705 h 472045"/>
                <a:gd name="connsiteX34" fmla="*/ 249838 w 472045"/>
                <a:gd name="connsiteY34" fmla="*/ 262826 h 472045"/>
                <a:gd name="connsiteX35" fmla="*/ 230026 w 472045"/>
                <a:gd name="connsiteY35" fmla="*/ 275827 h 472045"/>
                <a:gd name="connsiteX36" fmla="*/ 215266 w 472045"/>
                <a:gd name="connsiteY36" fmla="*/ 287691 h 472045"/>
                <a:gd name="connsiteX37" fmla="*/ 206094 w 472045"/>
                <a:gd name="connsiteY37" fmla="*/ 299865 h 472045"/>
                <a:gd name="connsiteX38" fmla="*/ 202986 w 472045"/>
                <a:gd name="connsiteY38" fmla="*/ 313798 h 472045"/>
                <a:gd name="connsiteX39" fmla="*/ 303476 w 472045"/>
                <a:gd name="connsiteY39" fmla="*/ 313798 h 4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72045" h="472045">
                  <a:moveTo>
                    <a:pt x="236023" y="0"/>
                  </a:moveTo>
                  <a:cubicBezTo>
                    <a:pt x="105671" y="0"/>
                    <a:pt x="0" y="105671"/>
                    <a:pt x="0" y="236023"/>
                  </a:cubicBezTo>
                  <a:cubicBezTo>
                    <a:pt x="0" y="366375"/>
                    <a:pt x="105671" y="472046"/>
                    <a:pt x="236023" y="472046"/>
                  </a:cubicBezTo>
                  <a:cubicBezTo>
                    <a:pt x="366375" y="472046"/>
                    <a:pt x="472046" y="366375"/>
                    <a:pt x="472046" y="236023"/>
                  </a:cubicBezTo>
                  <a:cubicBezTo>
                    <a:pt x="472046" y="236017"/>
                    <a:pt x="472046" y="236010"/>
                    <a:pt x="472046" y="236004"/>
                  </a:cubicBezTo>
                  <a:cubicBezTo>
                    <a:pt x="472090" y="105707"/>
                    <a:pt x="366500" y="45"/>
                    <a:pt x="236203" y="0"/>
                  </a:cubicBezTo>
                  <a:cubicBezTo>
                    <a:pt x="236143" y="0"/>
                    <a:pt x="236083" y="0"/>
                    <a:pt x="236023" y="0"/>
                  </a:cubicBezTo>
                  <a:close/>
                  <a:moveTo>
                    <a:pt x="303501" y="341857"/>
                  </a:moveTo>
                  <a:lnTo>
                    <a:pt x="168551" y="341857"/>
                  </a:lnTo>
                  <a:lnTo>
                    <a:pt x="168551" y="322051"/>
                  </a:lnTo>
                  <a:cubicBezTo>
                    <a:pt x="168428" y="313750"/>
                    <a:pt x="169971" y="305509"/>
                    <a:pt x="173088" y="297814"/>
                  </a:cubicBezTo>
                  <a:cubicBezTo>
                    <a:pt x="176143" y="290553"/>
                    <a:pt x="180357" y="283836"/>
                    <a:pt x="185567" y="277928"/>
                  </a:cubicBezTo>
                  <a:cubicBezTo>
                    <a:pt x="191111" y="271653"/>
                    <a:pt x="197304" y="265983"/>
                    <a:pt x="204043" y="261012"/>
                  </a:cubicBezTo>
                  <a:cubicBezTo>
                    <a:pt x="211061" y="255787"/>
                    <a:pt x="218626" y="250697"/>
                    <a:pt x="226738" y="245742"/>
                  </a:cubicBezTo>
                  <a:cubicBezTo>
                    <a:pt x="233531" y="241674"/>
                    <a:pt x="239975" y="237050"/>
                    <a:pt x="246003" y="231915"/>
                  </a:cubicBezTo>
                  <a:cubicBezTo>
                    <a:pt x="250536" y="228048"/>
                    <a:pt x="254563" y="223625"/>
                    <a:pt x="257991" y="218753"/>
                  </a:cubicBezTo>
                  <a:cubicBezTo>
                    <a:pt x="260813" y="214721"/>
                    <a:pt x="262878" y="210211"/>
                    <a:pt x="264088" y="205441"/>
                  </a:cubicBezTo>
                  <a:cubicBezTo>
                    <a:pt x="265221" y="200571"/>
                    <a:pt x="265774" y="195583"/>
                    <a:pt x="265735" y="190582"/>
                  </a:cubicBezTo>
                  <a:cubicBezTo>
                    <a:pt x="265742" y="186236"/>
                    <a:pt x="265046" y="181916"/>
                    <a:pt x="263671" y="177792"/>
                  </a:cubicBezTo>
                  <a:cubicBezTo>
                    <a:pt x="262378" y="173814"/>
                    <a:pt x="260308" y="170133"/>
                    <a:pt x="257581" y="166960"/>
                  </a:cubicBezTo>
                  <a:cubicBezTo>
                    <a:pt x="254741" y="163738"/>
                    <a:pt x="251216" y="161190"/>
                    <a:pt x="247265" y="159503"/>
                  </a:cubicBezTo>
                  <a:cubicBezTo>
                    <a:pt x="242666" y="157567"/>
                    <a:pt x="237712" y="156618"/>
                    <a:pt x="232723" y="156719"/>
                  </a:cubicBezTo>
                  <a:cubicBezTo>
                    <a:pt x="222979" y="156682"/>
                    <a:pt x="213363" y="158946"/>
                    <a:pt x="204658" y="163325"/>
                  </a:cubicBezTo>
                  <a:cubicBezTo>
                    <a:pt x="195504" y="167970"/>
                    <a:pt x="187091" y="173949"/>
                    <a:pt x="179694" y="181068"/>
                  </a:cubicBezTo>
                  <a:lnTo>
                    <a:pt x="179694" y="148876"/>
                  </a:lnTo>
                  <a:cubicBezTo>
                    <a:pt x="186841" y="142218"/>
                    <a:pt x="195413" y="137278"/>
                    <a:pt x="204757" y="134433"/>
                  </a:cubicBezTo>
                  <a:cubicBezTo>
                    <a:pt x="214841" y="131444"/>
                    <a:pt x="225314" y="129977"/>
                    <a:pt x="235830" y="130083"/>
                  </a:cubicBezTo>
                  <a:cubicBezTo>
                    <a:pt x="244227" y="130025"/>
                    <a:pt x="252582" y="131283"/>
                    <a:pt x="260589" y="133812"/>
                  </a:cubicBezTo>
                  <a:cubicBezTo>
                    <a:pt x="267957" y="136105"/>
                    <a:pt x="274820" y="139781"/>
                    <a:pt x="280811" y="144644"/>
                  </a:cubicBezTo>
                  <a:cubicBezTo>
                    <a:pt x="286636" y="149451"/>
                    <a:pt x="291294" y="155518"/>
                    <a:pt x="294434" y="162387"/>
                  </a:cubicBezTo>
                  <a:cubicBezTo>
                    <a:pt x="297852" y="170002"/>
                    <a:pt x="299549" y="178277"/>
                    <a:pt x="299405" y="186623"/>
                  </a:cubicBezTo>
                  <a:cubicBezTo>
                    <a:pt x="299478" y="194129"/>
                    <a:pt x="298607" y="201614"/>
                    <a:pt x="296814" y="208903"/>
                  </a:cubicBezTo>
                  <a:cubicBezTo>
                    <a:pt x="295056" y="215745"/>
                    <a:pt x="292185" y="222252"/>
                    <a:pt x="288312" y="228161"/>
                  </a:cubicBezTo>
                  <a:cubicBezTo>
                    <a:pt x="283996" y="234667"/>
                    <a:pt x="278829" y="240568"/>
                    <a:pt x="272950" y="245705"/>
                  </a:cubicBezTo>
                  <a:cubicBezTo>
                    <a:pt x="265712" y="252017"/>
                    <a:pt x="257984" y="257742"/>
                    <a:pt x="249838" y="262826"/>
                  </a:cubicBezTo>
                  <a:cubicBezTo>
                    <a:pt x="242405" y="267508"/>
                    <a:pt x="235801" y="271842"/>
                    <a:pt x="230026" y="275827"/>
                  </a:cubicBezTo>
                  <a:cubicBezTo>
                    <a:pt x="224794" y="279378"/>
                    <a:pt x="219859" y="283346"/>
                    <a:pt x="215266" y="287691"/>
                  </a:cubicBezTo>
                  <a:cubicBezTo>
                    <a:pt x="211531" y="291191"/>
                    <a:pt x="208428" y="295310"/>
                    <a:pt x="206094" y="299865"/>
                  </a:cubicBezTo>
                  <a:cubicBezTo>
                    <a:pt x="203994" y="304207"/>
                    <a:pt x="202930" y="308976"/>
                    <a:pt x="202986" y="313798"/>
                  </a:cubicBezTo>
                  <a:lnTo>
                    <a:pt x="303476" y="313798"/>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2" name="グラフィックス 22" descr="バッジ 3 単色塗りつぶし">
              <a:extLst>
                <a:ext uri="{FF2B5EF4-FFF2-40B4-BE49-F238E27FC236}">
                  <a16:creationId xmlns:a16="http://schemas.microsoft.com/office/drawing/2014/main" id="{60FB1B5D-6B83-4B2E-BEC7-BFD53E123095}"/>
                </a:ext>
              </a:extLst>
            </p:cNvPr>
            <p:cNvSpPr/>
            <p:nvPr/>
          </p:nvSpPr>
          <p:spPr>
            <a:xfrm>
              <a:off x="3113396" y="2130975"/>
              <a:ext cx="496561" cy="496561"/>
            </a:xfrm>
            <a:custGeom>
              <a:avLst/>
              <a:gdLst>
                <a:gd name="connsiteX0" fmla="*/ 236035 w 472058"/>
                <a:gd name="connsiteY0" fmla="*/ 0 h 472058"/>
                <a:gd name="connsiteX1" fmla="*/ 0 w 472058"/>
                <a:gd name="connsiteY1" fmla="*/ 236023 h 472058"/>
                <a:gd name="connsiteX2" fmla="*/ 236023 w 472058"/>
                <a:gd name="connsiteY2" fmla="*/ 472058 h 472058"/>
                <a:gd name="connsiteX3" fmla="*/ 472058 w 472058"/>
                <a:gd name="connsiteY3" fmla="*/ 236035 h 472058"/>
                <a:gd name="connsiteX4" fmla="*/ 472058 w 472058"/>
                <a:gd name="connsiteY4" fmla="*/ 236010 h 472058"/>
                <a:gd name="connsiteX5" fmla="*/ 236222 w 472058"/>
                <a:gd name="connsiteY5" fmla="*/ 0 h 472058"/>
                <a:gd name="connsiteX6" fmla="*/ 236035 w 472058"/>
                <a:gd name="connsiteY6" fmla="*/ 0 h 472058"/>
                <a:gd name="connsiteX7" fmla="*/ 298479 w 472058"/>
                <a:gd name="connsiteY7" fmla="*/ 307820 h 472058"/>
                <a:gd name="connsiteX8" fmla="*/ 280830 w 472058"/>
                <a:gd name="connsiteY8" fmla="*/ 327215 h 472058"/>
                <a:gd name="connsiteX9" fmla="*/ 254940 w 472058"/>
                <a:gd name="connsiteY9" fmla="*/ 339079 h 472058"/>
                <a:gd name="connsiteX10" fmla="*/ 223867 w 472058"/>
                <a:gd name="connsiteY10" fmla="*/ 343106 h 472058"/>
                <a:gd name="connsiteX11" fmla="*/ 192297 w 472058"/>
                <a:gd name="connsiteY11" fmla="*/ 340316 h 472058"/>
                <a:gd name="connsiteX12" fmla="*/ 167333 w 472058"/>
                <a:gd name="connsiteY12" fmla="*/ 331963 h 472058"/>
                <a:gd name="connsiteX13" fmla="*/ 167333 w 472058"/>
                <a:gd name="connsiteY13" fmla="*/ 300163 h 472058"/>
                <a:gd name="connsiteX14" fmla="*/ 194677 w 472058"/>
                <a:gd name="connsiteY14" fmla="*/ 312754 h 472058"/>
                <a:gd name="connsiteX15" fmla="*/ 224899 w 472058"/>
                <a:gd name="connsiteY15" fmla="*/ 316881 h 472058"/>
                <a:gd name="connsiteX16" fmla="*/ 239553 w 472058"/>
                <a:gd name="connsiteY16" fmla="*/ 315433 h 472058"/>
                <a:gd name="connsiteX17" fmla="*/ 254107 w 472058"/>
                <a:gd name="connsiteY17" fmla="*/ 310175 h 472058"/>
                <a:gd name="connsiteX18" fmla="*/ 265250 w 472058"/>
                <a:gd name="connsiteY18" fmla="*/ 299753 h 472058"/>
                <a:gd name="connsiteX19" fmla="*/ 269675 w 472058"/>
                <a:gd name="connsiteY19" fmla="*/ 283042 h 472058"/>
                <a:gd name="connsiteX20" fmla="*/ 265455 w 472058"/>
                <a:gd name="connsiteY20" fmla="*/ 265809 h 472058"/>
                <a:gd name="connsiteX21" fmla="*/ 253691 w 472058"/>
                <a:gd name="connsiteY21" fmla="*/ 254256 h 472058"/>
                <a:gd name="connsiteX22" fmla="*/ 235948 w 472058"/>
                <a:gd name="connsiteY22" fmla="*/ 247756 h 472058"/>
                <a:gd name="connsiteX23" fmla="*/ 213756 w 472058"/>
                <a:gd name="connsiteY23" fmla="*/ 245693 h 472058"/>
                <a:gd name="connsiteX24" fmla="*/ 194578 w 472058"/>
                <a:gd name="connsiteY24" fmla="*/ 245693 h 472058"/>
                <a:gd name="connsiteX25" fmla="*/ 194578 w 472058"/>
                <a:gd name="connsiteY25" fmla="*/ 219281 h 472058"/>
                <a:gd name="connsiteX26" fmla="*/ 212737 w 472058"/>
                <a:gd name="connsiteY26" fmla="*/ 219281 h 472058"/>
                <a:gd name="connsiteX27" fmla="*/ 232450 w 472058"/>
                <a:gd name="connsiteY27" fmla="*/ 217417 h 472058"/>
                <a:gd name="connsiteX28" fmla="*/ 247924 w 472058"/>
                <a:gd name="connsiteY28" fmla="*/ 211332 h 472058"/>
                <a:gd name="connsiteX29" fmla="*/ 258035 w 472058"/>
                <a:gd name="connsiteY29" fmla="*/ 200494 h 472058"/>
                <a:gd name="connsiteX30" fmla="*/ 261646 w 472058"/>
                <a:gd name="connsiteY30" fmla="*/ 184405 h 472058"/>
                <a:gd name="connsiteX31" fmla="*/ 258246 w 472058"/>
                <a:gd name="connsiteY31" fmla="*/ 169856 h 472058"/>
                <a:gd name="connsiteX32" fmla="*/ 249546 w 472058"/>
                <a:gd name="connsiteY32" fmla="*/ 160982 h 472058"/>
                <a:gd name="connsiteX33" fmla="*/ 238086 w 472058"/>
                <a:gd name="connsiteY33" fmla="*/ 156545 h 472058"/>
                <a:gd name="connsiteX34" fmla="*/ 226123 w 472058"/>
                <a:gd name="connsiteY34" fmla="*/ 155302 h 472058"/>
                <a:gd name="connsiteX35" fmla="*/ 200532 w 472058"/>
                <a:gd name="connsiteY35" fmla="*/ 159031 h 472058"/>
                <a:gd name="connsiteX36" fmla="*/ 176183 w 472058"/>
                <a:gd name="connsiteY36" fmla="*/ 170167 h 472058"/>
                <a:gd name="connsiteX37" fmla="*/ 176183 w 472058"/>
                <a:gd name="connsiteY37" fmla="*/ 140890 h 472058"/>
                <a:gd name="connsiteX38" fmla="*/ 200699 w 472058"/>
                <a:gd name="connsiteY38" fmla="*/ 131910 h 472058"/>
                <a:gd name="connsiteX39" fmla="*/ 229063 w 472058"/>
                <a:gd name="connsiteY39" fmla="*/ 128921 h 472058"/>
                <a:gd name="connsiteX40" fmla="*/ 254350 w 472058"/>
                <a:gd name="connsiteY40" fmla="*/ 131910 h 472058"/>
                <a:gd name="connsiteX41" fmla="*/ 276101 w 472058"/>
                <a:gd name="connsiteY41" fmla="*/ 141095 h 472058"/>
                <a:gd name="connsiteX42" fmla="*/ 291270 w 472058"/>
                <a:gd name="connsiteY42" fmla="*/ 156775 h 472058"/>
                <a:gd name="connsiteX43" fmla="*/ 296938 w 472058"/>
                <a:gd name="connsiteY43" fmla="*/ 179265 h 472058"/>
                <a:gd name="connsiteX44" fmla="*/ 285081 w 472058"/>
                <a:gd name="connsiteY44" fmla="*/ 213110 h 472058"/>
                <a:gd name="connsiteX45" fmla="*/ 252578 w 472058"/>
                <a:gd name="connsiteY45" fmla="*/ 231057 h 472058"/>
                <a:gd name="connsiteX46" fmla="*/ 272179 w 472058"/>
                <a:gd name="connsiteY46" fmla="*/ 236029 h 472058"/>
                <a:gd name="connsiteX47" fmla="*/ 289002 w 472058"/>
                <a:gd name="connsiteY47" fmla="*/ 246451 h 472058"/>
                <a:gd name="connsiteX48" fmla="*/ 300654 w 472058"/>
                <a:gd name="connsiteY48" fmla="*/ 261720 h 472058"/>
                <a:gd name="connsiteX49" fmla="*/ 305005 w 472058"/>
                <a:gd name="connsiteY49" fmla="*/ 281016 h 472058"/>
                <a:gd name="connsiteX50" fmla="*/ 298479 w 472058"/>
                <a:gd name="connsiteY50" fmla="*/ 307820 h 47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72058" h="472058">
                  <a:moveTo>
                    <a:pt x="236035" y="0"/>
                  </a:moveTo>
                  <a:cubicBezTo>
                    <a:pt x="105680" y="-3"/>
                    <a:pt x="4" y="105668"/>
                    <a:pt x="0" y="236023"/>
                  </a:cubicBezTo>
                  <a:cubicBezTo>
                    <a:pt x="-4" y="366378"/>
                    <a:pt x="105667" y="472054"/>
                    <a:pt x="236023" y="472058"/>
                  </a:cubicBezTo>
                  <a:cubicBezTo>
                    <a:pt x="366378" y="472061"/>
                    <a:pt x="472054" y="366391"/>
                    <a:pt x="472058" y="236035"/>
                  </a:cubicBezTo>
                  <a:cubicBezTo>
                    <a:pt x="472058" y="236027"/>
                    <a:pt x="472058" y="236019"/>
                    <a:pt x="472058" y="236010"/>
                  </a:cubicBezTo>
                  <a:cubicBezTo>
                    <a:pt x="472106" y="105713"/>
                    <a:pt x="366519" y="48"/>
                    <a:pt x="236222" y="0"/>
                  </a:cubicBezTo>
                  <a:cubicBezTo>
                    <a:pt x="236160" y="0"/>
                    <a:pt x="236097" y="0"/>
                    <a:pt x="236035" y="0"/>
                  </a:cubicBezTo>
                  <a:close/>
                  <a:moveTo>
                    <a:pt x="298479" y="307820"/>
                  </a:moveTo>
                  <a:cubicBezTo>
                    <a:pt x="294137" y="315535"/>
                    <a:pt x="288103" y="322167"/>
                    <a:pt x="280830" y="327215"/>
                  </a:cubicBezTo>
                  <a:cubicBezTo>
                    <a:pt x="272958" y="332649"/>
                    <a:pt x="264195" y="336664"/>
                    <a:pt x="254940" y="339079"/>
                  </a:cubicBezTo>
                  <a:cubicBezTo>
                    <a:pt x="244808" y="341802"/>
                    <a:pt x="234358" y="343156"/>
                    <a:pt x="223867" y="343106"/>
                  </a:cubicBezTo>
                  <a:cubicBezTo>
                    <a:pt x="213281" y="343143"/>
                    <a:pt x="202713" y="342209"/>
                    <a:pt x="192297" y="340316"/>
                  </a:cubicBezTo>
                  <a:cubicBezTo>
                    <a:pt x="183576" y="338911"/>
                    <a:pt x="175144" y="336089"/>
                    <a:pt x="167333" y="331963"/>
                  </a:cubicBezTo>
                  <a:lnTo>
                    <a:pt x="167333" y="300163"/>
                  </a:lnTo>
                  <a:cubicBezTo>
                    <a:pt x="175627" y="305953"/>
                    <a:pt x="184886" y="310217"/>
                    <a:pt x="194677" y="312754"/>
                  </a:cubicBezTo>
                  <a:cubicBezTo>
                    <a:pt x="204526" y="315452"/>
                    <a:pt x="214688" y="316840"/>
                    <a:pt x="224899" y="316881"/>
                  </a:cubicBezTo>
                  <a:cubicBezTo>
                    <a:pt x="229818" y="316846"/>
                    <a:pt x="234723" y="316361"/>
                    <a:pt x="239553" y="315433"/>
                  </a:cubicBezTo>
                  <a:cubicBezTo>
                    <a:pt x="244666" y="314513"/>
                    <a:pt x="249587" y="312736"/>
                    <a:pt x="254107" y="310175"/>
                  </a:cubicBezTo>
                  <a:cubicBezTo>
                    <a:pt x="258585" y="307620"/>
                    <a:pt x="262401" y="304051"/>
                    <a:pt x="265250" y="299753"/>
                  </a:cubicBezTo>
                  <a:cubicBezTo>
                    <a:pt x="268365" y="294752"/>
                    <a:pt x="269906" y="288930"/>
                    <a:pt x="269675" y="283042"/>
                  </a:cubicBezTo>
                  <a:cubicBezTo>
                    <a:pt x="269857" y="277022"/>
                    <a:pt x="268398" y="271065"/>
                    <a:pt x="265455" y="265809"/>
                  </a:cubicBezTo>
                  <a:cubicBezTo>
                    <a:pt x="262582" y="261019"/>
                    <a:pt x="258533" y="257042"/>
                    <a:pt x="253691" y="254256"/>
                  </a:cubicBezTo>
                  <a:cubicBezTo>
                    <a:pt x="248179" y="251119"/>
                    <a:pt x="242183" y="248922"/>
                    <a:pt x="235948" y="247756"/>
                  </a:cubicBezTo>
                  <a:cubicBezTo>
                    <a:pt x="228637" y="246334"/>
                    <a:pt x="221204" y="245643"/>
                    <a:pt x="213756" y="245693"/>
                  </a:cubicBezTo>
                  <a:lnTo>
                    <a:pt x="194578" y="245693"/>
                  </a:lnTo>
                  <a:lnTo>
                    <a:pt x="194578" y="219281"/>
                  </a:lnTo>
                  <a:lnTo>
                    <a:pt x="212737" y="219281"/>
                  </a:lnTo>
                  <a:cubicBezTo>
                    <a:pt x="219354" y="219329"/>
                    <a:pt x="225959" y="218705"/>
                    <a:pt x="232450" y="217417"/>
                  </a:cubicBezTo>
                  <a:cubicBezTo>
                    <a:pt x="237943" y="216376"/>
                    <a:pt x="243193" y="214312"/>
                    <a:pt x="247924" y="211332"/>
                  </a:cubicBezTo>
                  <a:cubicBezTo>
                    <a:pt x="252151" y="208626"/>
                    <a:pt x="255629" y="204899"/>
                    <a:pt x="258035" y="200494"/>
                  </a:cubicBezTo>
                  <a:cubicBezTo>
                    <a:pt x="260575" y="195521"/>
                    <a:pt x="261817" y="189987"/>
                    <a:pt x="261646" y="184405"/>
                  </a:cubicBezTo>
                  <a:cubicBezTo>
                    <a:pt x="261852" y="179337"/>
                    <a:pt x="260678" y="174308"/>
                    <a:pt x="258246" y="169856"/>
                  </a:cubicBezTo>
                  <a:cubicBezTo>
                    <a:pt x="256121" y="166227"/>
                    <a:pt x="253133" y="163178"/>
                    <a:pt x="249546" y="160982"/>
                  </a:cubicBezTo>
                  <a:cubicBezTo>
                    <a:pt x="246016" y="158842"/>
                    <a:pt x="242137" y="157340"/>
                    <a:pt x="238086" y="156545"/>
                  </a:cubicBezTo>
                  <a:cubicBezTo>
                    <a:pt x="234149" y="155737"/>
                    <a:pt x="230142" y="155321"/>
                    <a:pt x="226123" y="155302"/>
                  </a:cubicBezTo>
                  <a:cubicBezTo>
                    <a:pt x="217463" y="155382"/>
                    <a:pt x="208854" y="156637"/>
                    <a:pt x="200532" y="159031"/>
                  </a:cubicBezTo>
                  <a:cubicBezTo>
                    <a:pt x="191860" y="161384"/>
                    <a:pt x="183634" y="165146"/>
                    <a:pt x="176183" y="170167"/>
                  </a:cubicBezTo>
                  <a:lnTo>
                    <a:pt x="176183" y="140890"/>
                  </a:lnTo>
                  <a:cubicBezTo>
                    <a:pt x="183909" y="136796"/>
                    <a:pt x="192157" y="133775"/>
                    <a:pt x="200699" y="131910"/>
                  </a:cubicBezTo>
                  <a:cubicBezTo>
                    <a:pt x="210015" y="129873"/>
                    <a:pt x="219527" y="128870"/>
                    <a:pt x="229063" y="128921"/>
                  </a:cubicBezTo>
                  <a:cubicBezTo>
                    <a:pt x="237581" y="128906"/>
                    <a:pt x="246070" y="129909"/>
                    <a:pt x="254350" y="131910"/>
                  </a:cubicBezTo>
                  <a:cubicBezTo>
                    <a:pt x="262068" y="133716"/>
                    <a:pt x="269424" y="136822"/>
                    <a:pt x="276101" y="141095"/>
                  </a:cubicBezTo>
                  <a:cubicBezTo>
                    <a:pt x="282295" y="145087"/>
                    <a:pt x="287486" y="150452"/>
                    <a:pt x="291270" y="156775"/>
                  </a:cubicBezTo>
                  <a:cubicBezTo>
                    <a:pt x="295181" y="163613"/>
                    <a:pt x="297141" y="171391"/>
                    <a:pt x="296938" y="179265"/>
                  </a:cubicBezTo>
                  <a:cubicBezTo>
                    <a:pt x="297430" y="191643"/>
                    <a:pt x="293191" y="203745"/>
                    <a:pt x="285081" y="213110"/>
                  </a:cubicBezTo>
                  <a:cubicBezTo>
                    <a:pt x="276396" y="222351"/>
                    <a:pt x="265026" y="228630"/>
                    <a:pt x="252578" y="231057"/>
                  </a:cubicBezTo>
                  <a:cubicBezTo>
                    <a:pt x="259319" y="231754"/>
                    <a:pt x="265922" y="233429"/>
                    <a:pt x="272179" y="236029"/>
                  </a:cubicBezTo>
                  <a:cubicBezTo>
                    <a:pt x="278330" y="238539"/>
                    <a:pt x="284016" y="242062"/>
                    <a:pt x="289002" y="246451"/>
                  </a:cubicBezTo>
                  <a:cubicBezTo>
                    <a:pt x="293842" y="250735"/>
                    <a:pt x="297800" y="255921"/>
                    <a:pt x="300654" y="261720"/>
                  </a:cubicBezTo>
                  <a:cubicBezTo>
                    <a:pt x="303586" y="267726"/>
                    <a:pt x="305075" y="274333"/>
                    <a:pt x="305005" y="281016"/>
                  </a:cubicBezTo>
                  <a:cubicBezTo>
                    <a:pt x="305200" y="290367"/>
                    <a:pt x="302951" y="299605"/>
                    <a:pt x="298479" y="307820"/>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3" name="グラフィックス 20" descr="バッジ 4 単色塗りつぶし">
              <a:extLst>
                <a:ext uri="{FF2B5EF4-FFF2-40B4-BE49-F238E27FC236}">
                  <a16:creationId xmlns:a16="http://schemas.microsoft.com/office/drawing/2014/main" id="{56AE61AC-D183-4234-AFCC-03852DFFBB34}"/>
                </a:ext>
              </a:extLst>
            </p:cNvPr>
            <p:cNvSpPr/>
            <p:nvPr/>
          </p:nvSpPr>
          <p:spPr>
            <a:xfrm>
              <a:off x="3295534" y="3052510"/>
              <a:ext cx="65116" cy="95043"/>
            </a:xfrm>
            <a:custGeom>
              <a:avLst/>
              <a:gdLst>
                <a:gd name="connsiteX0" fmla="*/ 28892 w 61903"/>
                <a:gd name="connsiteY0" fmla="*/ 53346 h 90353"/>
                <a:gd name="connsiteX1" fmla="*/ 14654 w 61903"/>
                <a:gd name="connsiteY1" fmla="*/ 72611 h 90353"/>
                <a:gd name="connsiteX2" fmla="*/ 0 w 61903"/>
                <a:gd name="connsiteY2" fmla="*/ 90354 h 90353"/>
                <a:gd name="connsiteX3" fmla="*/ 61903 w 61903"/>
                <a:gd name="connsiteY3" fmla="*/ 90354 h 90353"/>
                <a:gd name="connsiteX4" fmla="*/ 61903 w 61903"/>
                <a:gd name="connsiteY4" fmla="*/ 0 h 90353"/>
                <a:gd name="connsiteX5" fmla="*/ 44161 w 61903"/>
                <a:gd name="connsiteY5" fmla="*/ 30023 h 90353"/>
                <a:gd name="connsiteX6" fmla="*/ 28892 w 61903"/>
                <a:gd name="connsiteY6" fmla="*/ 53346 h 90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03" h="90353">
                  <a:moveTo>
                    <a:pt x="28892" y="53346"/>
                  </a:moveTo>
                  <a:cubicBezTo>
                    <a:pt x="24069" y="60294"/>
                    <a:pt x="19323" y="66715"/>
                    <a:pt x="14654" y="72611"/>
                  </a:cubicBezTo>
                  <a:cubicBezTo>
                    <a:pt x="9985" y="78507"/>
                    <a:pt x="5100" y="84420"/>
                    <a:pt x="0" y="90354"/>
                  </a:cubicBezTo>
                  <a:lnTo>
                    <a:pt x="61903" y="90354"/>
                  </a:lnTo>
                  <a:lnTo>
                    <a:pt x="61903" y="0"/>
                  </a:lnTo>
                  <a:cubicBezTo>
                    <a:pt x="55432" y="11418"/>
                    <a:pt x="49518" y="21426"/>
                    <a:pt x="44161" y="30023"/>
                  </a:cubicBezTo>
                  <a:cubicBezTo>
                    <a:pt x="38804" y="38619"/>
                    <a:pt x="33714" y="46394"/>
                    <a:pt x="28892" y="53346"/>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4" name="グラフィックス 20" descr="バッジ 4 単色塗りつぶし">
              <a:extLst>
                <a:ext uri="{FF2B5EF4-FFF2-40B4-BE49-F238E27FC236}">
                  <a16:creationId xmlns:a16="http://schemas.microsoft.com/office/drawing/2014/main" id="{56AE61AC-D183-4234-AFCC-03852DFFBB34}"/>
                </a:ext>
              </a:extLst>
            </p:cNvPr>
            <p:cNvSpPr/>
            <p:nvPr/>
          </p:nvSpPr>
          <p:spPr>
            <a:xfrm>
              <a:off x="3113396" y="2882130"/>
              <a:ext cx="496561" cy="496561"/>
            </a:xfrm>
            <a:custGeom>
              <a:avLst/>
              <a:gdLst>
                <a:gd name="connsiteX0" fmla="*/ 236035 w 472058"/>
                <a:gd name="connsiteY0" fmla="*/ 0 h 472058"/>
                <a:gd name="connsiteX1" fmla="*/ 0 w 472058"/>
                <a:gd name="connsiteY1" fmla="*/ 236023 h 472058"/>
                <a:gd name="connsiteX2" fmla="*/ 236023 w 472058"/>
                <a:gd name="connsiteY2" fmla="*/ 472058 h 472058"/>
                <a:gd name="connsiteX3" fmla="*/ 472058 w 472058"/>
                <a:gd name="connsiteY3" fmla="*/ 236035 h 472058"/>
                <a:gd name="connsiteX4" fmla="*/ 472058 w 472058"/>
                <a:gd name="connsiteY4" fmla="*/ 236029 h 472058"/>
                <a:gd name="connsiteX5" fmla="*/ 236240 w 472058"/>
                <a:gd name="connsiteY5" fmla="*/ 0 h 472058"/>
                <a:gd name="connsiteX6" fmla="*/ 236035 w 472058"/>
                <a:gd name="connsiteY6" fmla="*/ 0 h 472058"/>
                <a:gd name="connsiteX7" fmla="*/ 308006 w 472058"/>
                <a:gd name="connsiteY7" fmla="*/ 290674 h 472058"/>
                <a:gd name="connsiteX8" fmla="*/ 279736 w 472058"/>
                <a:gd name="connsiteY8" fmla="*/ 290674 h 472058"/>
                <a:gd name="connsiteX9" fmla="*/ 279736 w 472058"/>
                <a:gd name="connsiteY9" fmla="*/ 335040 h 472058"/>
                <a:gd name="connsiteX10" fmla="*/ 244040 w 472058"/>
                <a:gd name="connsiteY10" fmla="*/ 335040 h 472058"/>
                <a:gd name="connsiteX11" fmla="*/ 244040 w 472058"/>
                <a:gd name="connsiteY11" fmla="*/ 290674 h 472058"/>
                <a:gd name="connsiteX12" fmla="*/ 146850 w 472058"/>
                <a:gd name="connsiteY12" fmla="*/ 290674 h 472058"/>
                <a:gd name="connsiteX13" fmla="*/ 146850 w 472058"/>
                <a:gd name="connsiteY13" fmla="*/ 262410 h 472058"/>
                <a:gd name="connsiteX14" fmla="*/ 175120 w 472058"/>
                <a:gd name="connsiteY14" fmla="*/ 229392 h 472058"/>
                <a:gd name="connsiteX15" fmla="*/ 201122 w 472058"/>
                <a:gd name="connsiteY15" fmla="*/ 194211 h 472058"/>
                <a:gd name="connsiteX16" fmla="*/ 223724 w 472058"/>
                <a:gd name="connsiteY16" fmla="*/ 158720 h 472058"/>
                <a:gd name="connsiteX17" fmla="*/ 242181 w 472058"/>
                <a:gd name="connsiteY17" fmla="*/ 124571 h 472058"/>
                <a:gd name="connsiteX18" fmla="*/ 279736 w 472058"/>
                <a:gd name="connsiteY18" fmla="*/ 124571 h 472058"/>
                <a:gd name="connsiteX19" fmla="*/ 279736 w 472058"/>
                <a:gd name="connsiteY19" fmla="*/ 260757 h 472058"/>
                <a:gd name="connsiteX20" fmla="*/ 308006 w 472058"/>
                <a:gd name="connsiteY20" fmla="*/ 260757 h 47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2058" h="472058">
                  <a:moveTo>
                    <a:pt x="236035" y="0"/>
                  </a:moveTo>
                  <a:cubicBezTo>
                    <a:pt x="105680" y="-3"/>
                    <a:pt x="4" y="105667"/>
                    <a:pt x="0" y="236023"/>
                  </a:cubicBezTo>
                  <a:cubicBezTo>
                    <a:pt x="-4" y="366378"/>
                    <a:pt x="105667" y="472054"/>
                    <a:pt x="236023" y="472058"/>
                  </a:cubicBezTo>
                  <a:cubicBezTo>
                    <a:pt x="366378" y="472061"/>
                    <a:pt x="472054" y="366391"/>
                    <a:pt x="472058" y="236035"/>
                  </a:cubicBezTo>
                  <a:cubicBezTo>
                    <a:pt x="472058" y="236033"/>
                    <a:pt x="472058" y="236031"/>
                    <a:pt x="472058" y="236029"/>
                  </a:cubicBezTo>
                  <a:cubicBezTo>
                    <a:pt x="472117" y="105732"/>
                    <a:pt x="366537" y="58"/>
                    <a:pt x="236240" y="0"/>
                  </a:cubicBezTo>
                  <a:cubicBezTo>
                    <a:pt x="236172" y="0"/>
                    <a:pt x="236104" y="0"/>
                    <a:pt x="236035" y="0"/>
                  </a:cubicBezTo>
                  <a:close/>
                  <a:moveTo>
                    <a:pt x="308006" y="290674"/>
                  </a:moveTo>
                  <a:lnTo>
                    <a:pt x="279736" y="290674"/>
                  </a:lnTo>
                  <a:lnTo>
                    <a:pt x="279736" y="335040"/>
                  </a:lnTo>
                  <a:lnTo>
                    <a:pt x="244040" y="335040"/>
                  </a:lnTo>
                  <a:lnTo>
                    <a:pt x="244040" y="290674"/>
                  </a:lnTo>
                  <a:lnTo>
                    <a:pt x="146850" y="290674"/>
                  </a:lnTo>
                  <a:lnTo>
                    <a:pt x="146850" y="262410"/>
                  </a:lnTo>
                  <a:cubicBezTo>
                    <a:pt x="156478" y="251953"/>
                    <a:pt x="165902" y="240947"/>
                    <a:pt x="175120" y="229392"/>
                  </a:cubicBezTo>
                  <a:cubicBezTo>
                    <a:pt x="184338" y="217837"/>
                    <a:pt x="193006" y="206110"/>
                    <a:pt x="201122" y="194211"/>
                  </a:cubicBezTo>
                  <a:cubicBezTo>
                    <a:pt x="209238" y="182312"/>
                    <a:pt x="216772" y="170482"/>
                    <a:pt x="223724" y="158720"/>
                  </a:cubicBezTo>
                  <a:cubicBezTo>
                    <a:pt x="230676" y="146958"/>
                    <a:pt x="236829" y="135575"/>
                    <a:pt x="242181" y="124571"/>
                  </a:cubicBezTo>
                  <a:lnTo>
                    <a:pt x="279736" y="124571"/>
                  </a:lnTo>
                  <a:lnTo>
                    <a:pt x="279736" y="260757"/>
                  </a:lnTo>
                  <a:lnTo>
                    <a:pt x="308006" y="260757"/>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5" name="グラフィックス 18" descr="バッジ 5 単色塗りつぶし">
              <a:extLst>
                <a:ext uri="{FF2B5EF4-FFF2-40B4-BE49-F238E27FC236}">
                  <a16:creationId xmlns:a16="http://schemas.microsoft.com/office/drawing/2014/main" id="{52BE54CC-3F40-4464-99E1-F6A1236A31B0}"/>
                </a:ext>
              </a:extLst>
            </p:cNvPr>
            <p:cNvSpPr/>
            <p:nvPr/>
          </p:nvSpPr>
          <p:spPr>
            <a:xfrm>
              <a:off x="3113366" y="3629077"/>
              <a:ext cx="496547" cy="496547"/>
            </a:xfrm>
            <a:custGeom>
              <a:avLst/>
              <a:gdLst>
                <a:gd name="connsiteX0" fmla="*/ 236023 w 472045"/>
                <a:gd name="connsiteY0" fmla="*/ 0 h 472045"/>
                <a:gd name="connsiteX1" fmla="*/ 0 w 472045"/>
                <a:gd name="connsiteY1" fmla="*/ 236023 h 472045"/>
                <a:gd name="connsiteX2" fmla="*/ 236023 w 472045"/>
                <a:gd name="connsiteY2" fmla="*/ 472046 h 472045"/>
                <a:gd name="connsiteX3" fmla="*/ 472046 w 472045"/>
                <a:gd name="connsiteY3" fmla="*/ 236023 h 472045"/>
                <a:gd name="connsiteX4" fmla="*/ 236247 w 472045"/>
                <a:gd name="connsiteY4" fmla="*/ 0 h 472045"/>
                <a:gd name="connsiteX5" fmla="*/ 236023 w 472045"/>
                <a:gd name="connsiteY5" fmla="*/ 0 h 472045"/>
                <a:gd name="connsiteX6" fmla="*/ 305825 w 472045"/>
                <a:gd name="connsiteY6" fmla="*/ 301052 h 472045"/>
                <a:gd name="connsiteX7" fmla="*/ 286429 w 472045"/>
                <a:gd name="connsiteY7" fmla="*/ 321790 h 472045"/>
                <a:gd name="connsiteX8" fmla="*/ 258681 w 472045"/>
                <a:gd name="connsiteY8" fmla="*/ 333753 h 472045"/>
                <a:gd name="connsiteX9" fmla="*/ 226080 w 472045"/>
                <a:gd name="connsiteY9" fmla="*/ 337569 h 472045"/>
                <a:gd name="connsiteX10" fmla="*/ 175120 w 472045"/>
                <a:gd name="connsiteY10" fmla="*/ 328906 h 472045"/>
                <a:gd name="connsiteX11" fmla="*/ 175120 w 472045"/>
                <a:gd name="connsiteY11" fmla="*/ 297752 h 472045"/>
                <a:gd name="connsiteX12" fmla="*/ 226490 w 472045"/>
                <a:gd name="connsiteY12" fmla="*/ 311381 h 472045"/>
                <a:gd name="connsiteX13" fmla="*/ 247128 w 472045"/>
                <a:gd name="connsiteY13" fmla="*/ 308895 h 472045"/>
                <a:gd name="connsiteX14" fmla="*/ 263522 w 472045"/>
                <a:gd name="connsiteY14" fmla="*/ 301437 h 472045"/>
                <a:gd name="connsiteX15" fmla="*/ 278282 w 472045"/>
                <a:gd name="connsiteY15" fmla="*/ 272136 h 472045"/>
                <a:gd name="connsiteX16" fmla="*/ 273633 w 472045"/>
                <a:gd name="connsiteY16" fmla="*/ 255319 h 472045"/>
                <a:gd name="connsiteX17" fmla="*/ 261254 w 472045"/>
                <a:gd name="connsiteY17" fmla="*/ 243866 h 472045"/>
                <a:gd name="connsiteX18" fmla="*/ 243232 w 472045"/>
                <a:gd name="connsiteY18" fmla="*/ 237266 h 472045"/>
                <a:gd name="connsiteX19" fmla="*/ 221562 w 472045"/>
                <a:gd name="connsiteY19" fmla="*/ 235203 h 472045"/>
                <a:gd name="connsiteX20" fmla="*/ 182975 w 472045"/>
                <a:gd name="connsiteY20" fmla="*/ 237067 h 472045"/>
                <a:gd name="connsiteX21" fmla="*/ 193273 w 472045"/>
                <a:gd name="connsiteY21" fmla="*/ 126901 h 472045"/>
                <a:gd name="connsiteX22" fmla="*/ 302028 w 472045"/>
                <a:gd name="connsiteY22" fmla="*/ 126901 h 472045"/>
                <a:gd name="connsiteX23" fmla="*/ 302028 w 472045"/>
                <a:gd name="connsiteY23" fmla="*/ 154550 h 472045"/>
                <a:gd name="connsiteX24" fmla="*/ 224016 w 472045"/>
                <a:gd name="connsiteY24" fmla="*/ 154550 h 472045"/>
                <a:gd name="connsiteX25" fmla="*/ 218653 w 472045"/>
                <a:gd name="connsiteY25" fmla="*/ 209027 h 472045"/>
                <a:gd name="connsiteX26" fmla="*/ 222780 w 472045"/>
                <a:gd name="connsiteY26" fmla="*/ 208716 h 472045"/>
                <a:gd name="connsiteX27" fmla="*/ 224936 w 472045"/>
                <a:gd name="connsiteY27" fmla="*/ 208511 h 472045"/>
                <a:gd name="connsiteX28" fmla="*/ 226906 w 472045"/>
                <a:gd name="connsiteY28" fmla="*/ 208405 h 472045"/>
                <a:gd name="connsiteX29" fmla="*/ 230411 w 472045"/>
                <a:gd name="connsiteY29" fmla="*/ 208405 h 472045"/>
                <a:gd name="connsiteX30" fmla="*/ 261776 w 472045"/>
                <a:gd name="connsiteY30" fmla="*/ 211811 h 472045"/>
                <a:gd name="connsiteX31" fmla="*/ 288188 w 472045"/>
                <a:gd name="connsiteY31" fmla="*/ 222643 h 472045"/>
                <a:gd name="connsiteX32" fmla="*/ 306378 w 472045"/>
                <a:gd name="connsiteY32" fmla="*/ 241939 h 472045"/>
                <a:gd name="connsiteX33" fmla="*/ 313214 w 472045"/>
                <a:gd name="connsiteY33" fmla="*/ 270725 h 472045"/>
                <a:gd name="connsiteX34" fmla="*/ 305825 w 472045"/>
                <a:gd name="connsiteY34" fmla="*/ 301052 h 4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2045" h="472045">
                  <a:moveTo>
                    <a:pt x="236023" y="0"/>
                  </a:moveTo>
                  <a:cubicBezTo>
                    <a:pt x="105671" y="0"/>
                    <a:pt x="0" y="105671"/>
                    <a:pt x="0" y="236023"/>
                  </a:cubicBezTo>
                  <a:cubicBezTo>
                    <a:pt x="0" y="366375"/>
                    <a:pt x="105671" y="472046"/>
                    <a:pt x="236023" y="472046"/>
                  </a:cubicBezTo>
                  <a:cubicBezTo>
                    <a:pt x="366375" y="472046"/>
                    <a:pt x="472046" y="366375"/>
                    <a:pt x="472046" y="236023"/>
                  </a:cubicBezTo>
                  <a:cubicBezTo>
                    <a:pt x="472107" y="105733"/>
                    <a:pt x="366537" y="62"/>
                    <a:pt x="236247" y="0"/>
                  </a:cubicBezTo>
                  <a:cubicBezTo>
                    <a:pt x="236172" y="0"/>
                    <a:pt x="236097" y="0"/>
                    <a:pt x="236023" y="0"/>
                  </a:cubicBezTo>
                  <a:close/>
                  <a:moveTo>
                    <a:pt x="305825" y="301052"/>
                  </a:moveTo>
                  <a:cubicBezTo>
                    <a:pt x="301028" y="309355"/>
                    <a:pt x="294394" y="316450"/>
                    <a:pt x="286429" y="321790"/>
                  </a:cubicBezTo>
                  <a:cubicBezTo>
                    <a:pt x="277969" y="327405"/>
                    <a:pt x="268572" y="331457"/>
                    <a:pt x="258681" y="333753"/>
                  </a:cubicBezTo>
                  <a:cubicBezTo>
                    <a:pt x="248006" y="336323"/>
                    <a:pt x="237060" y="337605"/>
                    <a:pt x="226080" y="337569"/>
                  </a:cubicBezTo>
                  <a:cubicBezTo>
                    <a:pt x="203384" y="337569"/>
                    <a:pt x="186398" y="334681"/>
                    <a:pt x="175120" y="328906"/>
                  </a:cubicBezTo>
                  <a:lnTo>
                    <a:pt x="175120" y="297752"/>
                  </a:lnTo>
                  <a:cubicBezTo>
                    <a:pt x="190834" y="306519"/>
                    <a:pt x="208496" y="311205"/>
                    <a:pt x="226490" y="311381"/>
                  </a:cubicBezTo>
                  <a:cubicBezTo>
                    <a:pt x="233447" y="311436"/>
                    <a:pt x="240383" y="310601"/>
                    <a:pt x="247128" y="308895"/>
                  </a:cubicBezTo>
                  <a:cubicBezTo>
                    <a:pt x="253005" y="307439"/>
                    <a:pt x="258563" y="304911"/>
                    <a:pt x="263522" y="301437"/>
                  </a:cubicBezTo>
                  <a:cubicBezTo>
                    <a:pt x="273079" y="294793"/>
                    <a:pt x="278631" y="283770"/>
                    <a:pt x="278282" y="272136"/>
                  </a:cubicBezTo>
                  <a:cubicBezTo>
                    <a:pt x="278465" y="266190"/>
                    <a:pt x="276844" y="260327"/>
                    <a:pt x="273633" y="255319"/>
                  </a:cubicBezTo>
                  <a:cubicBezTo>
                    <a:pt x="270429" y="250612"/>
                    <a:pt x="266195" y="246696"/>
                    <a:pt x="261254" y="243866"/>
                  </a:cubicBezTo>
                  <a:cubicBezTo>
                    <a:pt x="255656" y="240678"/>
                    <a:pt x="249565" y="238447"/>
                    <a:pt x="243232" y="237266"/>
                  </a:cubicBezTo>
                  <a:cubicBezTo>
                    <a:pt x="236094" y="235867"/>
                    <a:pt x="228835" y="235176"/>
                    <a:pt x="221562" y="235203"/>
                  </a:cubicBezTo>
                  <a:cubicBezTo>
                    <a:pt x="214552" y="235203"/>
                    <a:pt x="201689" y="235824"/>
                    <a:pt x="182975" y="237067"/>
                  </a:cubicBezTo>
                  <a:lnTo>
                    <a:pt x="193273" y="126901"/>
                  </a:lnTo>
                  <a:lnTo>
                    <a:pt x="302028" y="126901"/>
                  </a:lnTo>
                  <a:lnTo>
                    <a:pt x="302028" y="154550"/>
                  </a:lnTo>
                  <a:lnTo>
                    <a:pt x="224016" y="154550"/>
                  </a:lnTo>
                  <a:lnTo>
                    <a:pt x="218653" y="209027"/>
                  </a:lnTo>
                  <a:cubicBezTo>
                    <a:pt x="220567" y="208890"/>
                    <a:pt x="221953" y="208784"/>
                    <a:pt x="222780" y="208716"/>
                  </a:cubicBezTo>
                  <a:cubicBezTo>
                    <a:pt x="223606" y="208648"/>
                    <a:pt x="224321" y="208579"/>
                    <a:pt x="224936" y="208511"/>
                  </a:cubicBezTo>
                  <a:cubicBezTo>
                    <a:pt x="225590" y="208440"/>
                    <a:pt x="226248" y="208405"/>
                    <a:pt x="226906" y="208405"/>
                  </a:cubicBezTo>
                  <a:lnTo>
                    <a:pt x="230411" y="208405"/>
                  </a:lnTo>
                  <a:cubicBezTo>
                    <a:pt x="240960" y="208372"/>
                    <a:pt x="251480" y="209515"/>
                    <a:pt x="261776" y="211811"/>
                  </a:cubicBezTo>
                  <a:cubicBezTo>
                    <a:pt x="271158" y="213810"/>
                    <a:pt x="280104" y="217479"/>
                    <a:pt x="288188" y="222643"/>
                  </a:cubicBezTo>
                  <a:cubicBezTo>
                    <a:pt x="295704" y="227531"/>
                    <a:pt x="301942" y="234147"/>
                    <a:pt x="306378" y="241939"/>
                  </a:cubicBezTo>
                  <a:cubicBezTo>
                    <a:pt x="311151" y="250765"/>
                    <a:pt x="313509" y="260695"/>
                    <a:pt x="313214" y="270725"/>
                  </a:cubicBezTo>
                  <a:cubicBezTo>
                    <a:pt x="313500" y="281312"/>
                    <a:pt x="310949" y="291783"/>
                    <a:pt x="305825" y="301052"/>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grpSp>
      <p:sp>
        <p:nvSpPr>
          <p:cNvPr id="39" name="正方形/長方形 38">
            <a:extLst>
              <a:ext uri="{FF2B5EF4-FFF2-40B4-BE49-F238E27FC236}">
                <a16:creationId xmlns:a16="http://schemas.microsoft.com/office/drawing/2014/main" id="{EB0210CD-FDE3-4550-B4A0-6FB562DE1EAD}"/>
              </a:ext>
            </a:extLst>
          </p:cNvPr>
          <p:cNvSpPr/>
          <p:nvPr/>
        </p:nvSpPr>
        <p:spPr>
          <a:xfrm>
            <a:off x="0" y="0"/>
            <a:ext cx="5043624" cy="6858000"/>
          </a:xfrm>
          <a:prstGeom prst="rect">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545E219-158F-4441-8E20-A5889AF461A7}"/>
              </a:ext>
            </a:extLst>
          </p:cNvPr>
          <p:cNvSpPr>
            <a:spLocks noGrp="1"/>
          </p:cNvSpPr>
          <p:nvPr>
            <p:ph type="ctrTitle"/>
          </p:nvPr>
        </p:nvSpPr>
        <p:spPr>
          <a:xfrm>
            <a:off x="853441" y="3057609"/>
            <a:ext cx="3891280" cy="978592"/>
          </a:xfrm>
        </p:spPr>
        <p:txBody>
          <a:bodyPr vert="horz" lIns="91440" tIns="45720" rIns="91440" bIns="45720" rtlCol="0" anchor="ctr">
            <a:normAutofit/>
          </a:bodyPr>
          <a:lstStyle/>
          <a:p>
            <a:pPr algn="l"/>
            <a:r>
              <a:rPr lang="en-US" altLang="ja-JP" sz="4800" b="1" spc="600">
                <a:solidFill>
                  <a:schemeClr val="bg1"/>
                </a:solidFill>
                <a:latin typeface="メイリオ" panose="020B0604030504040204" pitchFamily="50" charset="-128"/>
                <a:ea typeface="メイリオ" panose="020B0604030504040204" pitchFamily="50" charset="-128"/>
              </a:rPr>
              <a:t>KIYOMI</a:t>
            </a:r>
            <a:endParaRPr kumimoji="1" lang="en-US" altLang="ja-JP" sz="4800" b="1" spc="600" dirty="0">
              <a:solidFill>
                <a:schemeClr val="bg1"/>
              </a:solidFill>
              <a:latin typeface="メイリオ" panose="020B0604030504040204" pitchFamily="50" charset="-128"/>
              <a:ea typeface="メイリオ" panose="020B0604030504040204" pitchFamily="50" charset="-128"/>
            </a:endParaRPr>
          </a:p>
        </p:txBody>
      </p:sp>
      <p:sp>
        <p:nvSpPr>
          <p:cNvPr id="41" name="テキスト ボックス 40">
            <a:extLst>
              <a:ext uri="{FF2B5EF4-FFF2-40B4-BE49-F238E27FC236}">
                <a16:creationId xmlns:a16="http://schemas.microsoft.com/office/drawing/2014/main" id="{3C1ECFE9-7230-4D57-8BEC-B426EDDA28AC}"/>
              </a:ext>
            </a:extLst>
          </p:cNvPr>
          <p:cNvSpPr txBox="1"/>
          <p:nvPr/>
        </p:nvSpPr>
        <p:spPr>
          <a:xfrm>
            <a:off x="7919903" y="776000"/>
            <a:ext cx="1879600" cy="461665"/>
          </a:xfrm>
          <a:prstGeom prst="rect">
            <a:avLst/>
          </a:prstGeom>
          <a:noFill/>
        </p:spPr>
        <p:txBody>
          <a:bodyPr wrap="square" rtlCol="0">
            <a:spAutoFit/>
          </a:bodyPr>
          <a:lstStyle/>
          <a:p>
            <a:r>
              <a:rPr lang="en-US" altLang="ja-JP" sz="2400" spc="600" dirty="0"/>
              <a:t>-</a:t>
            </a:r>
            <a:r>
              <a:rPr lang="ja-JP" altLang="en-US" sz="2400" spc="600" dirty="0"/>
              <a:t>目次</a:t>
            </a:r>
            <a:r>
              <a:rPr lang="en-US" altLang="ja-JP" sz="2400" spc="600" dirty="0"/>
              <a:t>-</a:t>
            </a:r>
            <a:endParaRPr kumimoji="1" lang="ja-JP" altLang="en-US" sz="2400" spc="600" dirty="0"/>
          </a:p>
        </p:txBody>
      </p:sp>
    </p:spTree>
    <p:extLst>
      <p:ext uri="{BB962C8B-B14F-4D97-AF65-F5344CB8AC3E}">
        <p14:creationId xmlns:p14="http://schemas.microsoft.com/office/powerpoint/2010/main" val="2244128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E52AB6-946E-4C88-A1B5-15B54ED292E1}"/>
              </a:ext>
            </a:extLst>
          </p:cNvPr>
          <p:cNvSpPr>
            <a:spLocks noGrp="1"/>
          </p:cNvSpPr>
          <p:nvPr>
            <p:ph type="title"/>
          </p:nvPr>
        </p:nvSpPr>
        <p:spPr>
          <a:xfrm>
            <a:off x="2042739" y="1542199"/>
            <a:ext cx="8106521" cy="845858"/>
          </a:xfrm>
        </p:spPr>
        <p:txBody>
          <a:bodyPr>
            <a:normAutofit/>
          </a:bodyPr>
          <a:lstStyle/>
          <a:p>
            <a:pPr>
              <a:lnSpc>
                <a:spcPct val="150000"/>
              </a:lnSpc>
            </a:pPr>
            <a:r>
              <a:rPr kumimoji="1" lang="ja-JP" altLang="en-US" sz="2400" dirty="0">
                <a:solidFill>
                  <a:schemeClr val="bg2">
                    <a:lumMod val="25000"/>
                  </a:schemeClr>
                </a:solidFill>
                <a:latin typeface="Meiryo UI" panose="020B0604030504040204" pitchFamily="50" charset="-128"/>
                <a:ea typeface="Meiryo UI" panose="020B0604030504040204" pitchFamily="50" charset="-128"/>
              </a:rPr>
              <a:t>テーマ：</a:t>
            </a:r>
            <a:r>
              <a:rPr lang="ja-JP" altLang="en-US" sz="2400" b="0" i="0" dirty="0">
                <a:solidFill>
                  <a:schemeClr val="bg2">
                    <a:lumMod val="25000"/>
                  </a:schemeClr>
                </a:solidFill>
                <a:effectLst/>
                <a:latin typeface="Meiryo UI" panose="020B0604030504040204" pitchFamily="50" charset="-128"/>
                <a:ea typeface="Meiryo UI" panose="020B0604030504040204" pitchFamily="50" charset="-128"/>
              </a:rPr>
              <a:t>「（研修に関する）オンライン時代、幸せになるシステム」</a:t>
            </a:r>
            <a:endParaRPr kumimoji="1" lang="ja-JP" altLang="en-US" sz="2400" dirty="0">
              <a:solidFill>
                <a:schemeClr val="bg2">
                  <a:lumMod val="25000"/>
                </a:schemeClr>
              </a:solidFill>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a16="http://schemas.microsoft.com/office/drawing/2014/main" id="{D9C54E34-8298-4D5E-90DA-04E3BE489DDD}"/>
              </a:ext>
            </a:extLst>
          </p:cNvPr>
          <p:cNvSpPr>
            <a:spLocks noGrp="1"/>
          </p:cNvSpPr>
          <p:nvPr>
            <p:ph idx="1"/>
          </p:nvPr>
        </p:nvSpPr>
        <p:spPr>
          <a:xfrm>
            <a:off x="1654084" y="2738614"/>
            <a:ext cx="9757914" cy="845858"/>
          </a:xfrm>
        </p:spPr>
        <p:txBody>
          <a:bodyPr>
            <a:noAutofit/>
          </a:bodyPr>
          <a:lstStyle/>
          <a:p>
            <a:pPr marL="0" indent="0">
              <a:buNone/>
            </a:pPr>
            <a:r>
              <a:rPr lang="ja-JP" altLang="en-US" sz="3600" b="1" i="0" spc="300" dirty="0">
                <a:solidFill>
                  <a:schemeClr val="bg2">
                    <a:lumMod val="25000"/>
                  </a:schemeClr>
                </a:solidFill>
                <a:effectLst/>
                <a:latin typeface="Meiryo UI" panose="020B0604030504040204" pitchFamily="50" charset="-128"/>
                <a:ea typeface="Meiryo UI" panose="020B0604030504040204" pitchFamily="50" charset="-128"/>
              </a:rPr>
              <a:t>開発演習を通して</a:t>
            </a:r>
            <a:r>
              <a:rPr lang="ja-JP" altLang="en-US" sz="3600" b="1" i="0" spc="300" dirty="0">
                <a:solidFill>
                  <a:schemeClr val="bg2">
                    <a:lumMod val="25000"/>
                  </a:schemeClr>
                </a:solidFill>
                <a:effectLst/>
                <a:highlight>
                  <a:srgbClr val="FFFF00"/>
                </a:highlight>
                <a:latin typeface="Meiryo UI" panose="020B0604030504040204" pitchFamily="50" charset="-128"/>
                <a:ea typeface="Meiryo UI" panose="020B0604030504040204" pitchFamily="50" charset="-128"/>
              </a:rPr>
              <a:t>先生</a:t>
            </a:r>
            <a:r>
              <a:rPr lang="ja-JP" altLang="en-US" sz="3600" b="1" i="0" spc="300" dirty="0">
                <a:solidFill>
                  <a:schemeClr val="bg2">
                    <a:lumMod val="25000"/>
                  </a:schemeClr>
                </a:solidFill>
                <a:effectLst/>
                <a:latin typeface="Meiryo UI" panose="020B0604030504040204" pitchFamily="50" charset="-128"/>
                <a:ea typeface="Meiryo UI" panose="020B0604030504040204" pitchFamily="50" charset="-128"/>
              </a:rPr>
              <a:t>の苦悩と</a:t>
            </a:r>
            <a:r>
              <a:rPr lang="ja-JP" altLang="en-US" sz="3600" b="1" i="0" spc="300" dirty="0">
                <a:solidFill>
                  <a:schemeClr val="bg2">
                    <a:lumMod val="25000"/>
                  </a:schemeClr>
                </a:solidFill>
                <a:effectLst/>
                <a:highlight>
                  <a:srgbClr val="FFFF00"/>
                </a:highlight>
                <a:latin typeface="Meiryo UI" panose="020B0604030504040204" pitchFamily="50" charset="-128"/>
                <a:ea typeface="Meiryo UI" panose="020B0604030504040204" pitchFamily="50" charset="-128"/>
              </a:rPr>
              <a:t>生徒</a:t>
            </a:r>
            <a:r>
              <a:rPr lang="ja-JP" altLang="en-US" sz="3600" b="1" i="0" spc="300" dirty="0">
                <a:solidFill>
                  <a:schemeClr val="bg2">
                    <a:lumMod val="25000"/>
                  </a:schemeClr>
                </a:solidFill>
                <a:effectLst/>
                <a:latin typeface="Meiryo UI" panose="020B0604030504040204" pitchFamily="50" charset="-128"/>
                <a:ea typeface="Meiryo UI" panose="020B0604030504040204" pitchFamily="50" charset="-128"/>
              </a:rPr>
              <a:t>の悩み</a:t>
            </a:r>
            <a:endParaRPr kumimoji="1" lang="en-US" altLang="ja-JP" sz="3600" b="1" spc="300" dirty="0">
              <a:solidFill>
                <a:schemeClr val="bg2">
                  <a:lumMod val="25000"/>
                </a:schemeClr>
              </a:solidFill>
              <a:latin typeface="Meiryo UI" panose="020B0604030504040204" pitchFamily="50" charset="-128"/>
              <a:ea typeface="Meiryo UI" panose="020B0604030504040204" pitchFamily="50" charset="-128"/>
            </a:endParaRPr>
          </a:p>
        </p:txBody>
      </p:sp>
      <p:pic>
        <p:nvPicPr>
          <p:cNvPr id="7" name="Picture 6" descr="ドラえもんで職場のコミュニケーション 正解を考えてみた！｜タルイタケシ@安全・安心と絆でつながるキャリアコンサルタント｜note">
            <a:extLst>
              <a:ext uri="{FF2B5EF4-FFF2-40B4-BE49-F238E27FC236}">
                <a16:creationId xmlns:a16="http://schemas.microsoft.com/office/drawing/2014/main" id="{91C7D1FA-62C0-497A-B7D2-A05A3ED66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2221" y="4344351"/>
            <a:ext cx="1789217" cy="252926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8C3E556A-7D27-4E79-8233-A9EBC0F97266}"/>
              </a:ext>
            </a:extLst>
          </p:cNvPr>
          <p:cNvSpPr/>
          <p:nvPr/>
        </p:nvSpPr>
        <p:spPr>
          <a:xfrm>
            <a:off x="0" y="-2412"/>
            <a:ext cx="3515360" cy="784732"/>
          </a:xfrm>
          <a:prstGeom prst="rect">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5C4A874-3EE6-4EF3-BB65-63A5FF75FA51}"/>
              </a:ext>
            </a:extLst>
          </p:cNvPr>
          <p:cNvSpPr txBox="1"/>
          <p:nvPr/>
        </p:nvSpPr>
        <p:spPr>
          <a:xfrm>
            <a:off x="582700" y="178789"/>
            <a:ext cx="3832716" cy="461665"/>
          </a:xfrm>
          <a:prstGeom prst="rect">
            <a:avLst/>
          </a:prstGeom>
          <a:noFill/>
        </p:spPr>
        <p:txBody>
          <a:bodyPr wrap="square" rtlCol="0">
            <a:spAutoFit/>
          </a:bodyPr>
          <a:lstStyle/>
          <a:p>
            <a:r>
              <a:rPr kumimoji="1" lang="ja-JP" altLang="en-US" sz="2400" b="1" dirty="0">
                <a:solidFill>
                  <a:schemeClr val="bg1"/>
                </a:solidFill>
              </a:rPr>
              <a:t>プロダクトの説明</a:t>
            </a:r>
            <a:endParaRPr kumimoji="1" lang="en-US" altLang="ja-JP" sz="2400" b="1" dirty="0">
              <a:solidFill>
                <a:schemeClr val="bg1"/>
              </a:solidFill>
            </a:endParaRPr>
          </a:p>
        </p:txBody>
      </p:sp>
      <p:sp>
        <p:nvSpPr>
          <p:cNvPr id="8" name="グラフィックス 14" descr="バッジ 1 単色塗りつぶし">
            <a:extLst>
              <a:ext uri="{FF2B5EF4-FFF2-40B4-BE49-F238E27FC236}">
                <a16:creationId xmlns:a16="http://schemas.microsoft.com/office/drawing/2014/main" id="{876BF5C3-8A5D-4E29-B490-1526F6433AE2}"/>
              </a:ext>
            </a:extLst>
          </p:cNvPr>
          <p:cNvSpPr/>
          <p:nvPr/>
        </p:nvSpPr>
        <p:spPr>
          <a:xfrm>
            <a:off x="251682" y="244112"/>
            <a:ext cx="331018" cy="331018"/>
          </a:xfrm>
          <a:custGeom>
            <a:avLst/>
            <a:gdLst>
              <a:gd name="connsiteX0" fmla="*/ 236023 w 472045"/>
              <a:gd name="connsiteY0" fmla="*/ 0 h 472045"/>
              <a:gd name="connsiteX1" fmla="*/ 0 w 472045"/>
              <a:gd name="connsiteY1" fmla="*/ 236023 h 472045"/>
              <a:gd name="connsiteX2" fmla="*/ 236023 w 472045"/>
              <a:gd name="connsiteY2" fmla="*/ 472046 h 472045"/>
              <a:gd name="connsiteX3" fmla="*/ 472046 w 472045"/>
              <a:gd name="connsiteY3" fmla="*/ 236023 h 472045"/>
              <a:gd name="connsiteX4" fmla="*/ 472046 w 472045"/>
              <a:gd name="connsiteY4" fmla="*/ 235998 h 472045"/>
              <a:gd name="connsiteX5" fmla="*/ 236209 w 472045"/>
              <a:gd name="connsiteY5" fmla="*/ 0 h 472045"/>
              <a:gd name="connsiteX6" fmla="*/ 236023 w 472045"/>
              <a:gd name="connsiteY6" fmla="*/ 0 h 472045"/>
              <a:gd name="connsiteX7" fmla="*/ 261913 w 472045"/>
              <a:gd name="connsiteY7" fmla="*/ 336208 h 472045"/>
              <a:gd name="connsiteX8" fmla="*/ 226011 w 472045"/>
              <a:gd name="connsiteY8" fmla="*/ 336208 h 472045"/>
              <a:gd name="connsiteX9" fmla="*/ 226011 w 472045"/>
              <a:gd name="connsiteY9" fmla="*/ 164742 h 472045"/>
              <a:gd name="connsiteX10" fmla="*/ 216410 w 472045"/>
              <a:gd name="connsiteY10" fmla="*/ 170727 h 472045"/>
              <a:gd name="connsiteX11" fmla="*/ 205994 w 472045"/>
              <a:gd name="connsiteY11" fmla="*/ 175885 h 472045"/>
              <a:gd name="connsiteX12" fmla="*/ 193820 w 472045"/>
              <a:gd name="connsiteY12" fmla="*/ 180117 h 472045"/>
              <a:gd name="connsiteX13" fmla="*/ 179787 w 472045"/>
              <a:gd name="connsiteY13" fmla="*/ 183932 h 472045"/>
              <a:gd name="connsiteX14" fmla="*/ 179787 w 472045"/>
              <a:gd name="connsiteY14" fmla="*/ 155252 h 472045"/>
              <a:gd name="connsiteX15" fmla="*/ 189171 w 472045"/>
              <a:gd name="connsiteY15" fmla="*/ 152362 h 472045"/>
              <a:gd name="connsiteX16" fmla="*/ 197536 w 472045"/>
              <a:gd name="connsiteY16" fmla="*/ 149473 h 472045"/>
              <a:gd name="connsiteX17" fmla="*/ 205789 w 472045"/>
              <a:gd name="connsiteY17" fmla="*/ 146067 h 472045"/>
              <a:gd name="connsiteX18" fmla="*/ 214042 w 472045"/>
              <a:gd name="connsiteY18" fmla="*/ 142662 h 472045"/>
              <a:gd name="connsiteX19" fmla="*/ 221978 w 472045"/>
              <a:gd name="connsiteY19" fmla="*/ 138535 h 472045"/>
              <a:gd name="connsiteX20" fmla="*/ 229933 w 472045"/>
              <a:gd name="connsiteY20" fmla="*/ 134185 h 472045"/>
              <a:gd name="connsiteX21" fmla="*/ 238490 w 472045"/>
              <a:gd name="connsiteY21" fmla="*/ 129213 h 472045"/>
              <a:gd name="connsiteX22" fmla="*/ 247060 w 472045"/>
              <a:gd name="connsiteY22" fmla="*/ 124242 h 472045"/>
              <a:gd name="connsiteX23" fmla="*/ 261913 w 472045"/>
              <a:gd name="connsiteY23" fmla="*/ 124242 h 4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72045" h="472045">
                <a:moveTo>
                  <a:pt x="236023" y="0"/>
                </a:moveTo>
                <a:cubicBezTo>
                  <a:pt x="105671" y="0"/>
                  <a:pt x="0" y="105671"/>
                  <a:pt x="0" y="236023"/>
                </a:cubicBezTo>
                <a:cubicBezTo>
                  <a:pt x="0" y="366375"/>
                  <a:pt x="105671" y="472046"/>
                  <a:pt x="236023" y="472046"/>
                </a:cubicBezTo>
                <a:cubicBezTo>
                  <a:pt x="366375" y="472046"/>
                  <a:pt x="472046" y="366375"/>
                  <a:pt x="472046" y="236023"/>
                </a:cubicBezTo>
                <a:cubicBezTo>
                  <a:pt x="472046" y="236015"/>
                  <a:pt x="472046" y="236006"/>
                  <a:pt x="472046" y="235998"/>
                </a:cubicBezTo>
                <a:cubicBezTo>
                  <a:pt x="472090" y="105705"/>
                  <a:pt x="366503" y="45"/>
                  <a:pt x="236209" y="0"/>
                </a:cubicBezTo>
                <a:cubicBezTo>
                  <a:pt x="236147" y="0"/>
                  <a:pt x="236085" y="0"/>
                  <a:pt x="236023" y="0"/>
                </a:cubicBezTo>
                <a:close/>
                <a:moveTo>
                  <a:pt x="261913" y="336208"/>
                </a:moveTo>
                <a:lnTo>
                  <a:pt x="226011" y="336208"/>
                </a:lnTo>
                <a:lnTo>
                  <a:pt x="226011" y="164742"/>
                </a:lnTo>
                <a:cubicBezTo>
                  <a:pt x="222979" y="166813"/>
                  <a:pt x="219778" y="168808"/>
                  <a:pt x="216410" y="170727"/>
                </a:cubicBezTo>
                <a:cubicBezTo>
                  <a:pt x="213043" y="172651"/>
                  <a:pt x="209565" y="174373"/>
                  <a:pt x="205994" y="175885"/>
                </a:cubicBezTo>
                <a:cubicBezTo>
                  <a:pt x="202133" y="177401"/>
                  <a:pt x="198075" y="178812"/>
                  <a:pt x="193820" y="180117"/>
                </a:cubicBezTo>
                <a:cubicBezTo>
                  <a:pt x="189565" y="181422"/>
                  <a:pt x="184888" y="182694"/>
                  <a:pt x="179787" y="183932"/>
                </a:cubicBezTo>
                <a:lnTo>
                  <a:pt x="179787" y="155252"/>
                </a:lnTo>
                <a:cubicBezTo>
                  <a:pt x="183226" y="154287"/>
                  <a:pt x="186354" y="153324"/>
                  <a:pt x="189171" y="152362"/>
                </a:cubicBezTo>
                <a:cubicBezTo>
                  <a:pt x="191988" y="151401"/>
                  <a:pt x="194777" y="150438"/>
                  <a:pt x="197536" y="149473"/>
                </a:cubicBezTo>
                <a:cubicBezTo>
                  <a:pt x="200277" y="148373"/>
                  <a:pt x="203036" y="147242"/>
                  <a:pt x="205789" y="146067"/>
                </a:cubicBezTo>
                <a:cubicBezTo>
                  <a:pt x="208542" y="144893"/>
                  <a:pt x="211289" y="143768"/>
                  <a:pt x="214042" y="142662"/>
                </a:cubicBezTo>
                <a:cubicBezTo>
                  <a:pt x="216652" y="141286"/>
                  <a:pt x="219298" y="139910"/>
                  <a:pt x="221978" y="138535"/>
                </a:cubicBezTo>
                <a:cubicBezTo>
                  <a:pt x="224658" y="137160"/>
                  <a:pt x="227310" y="135709"/>
                  <a:pt x="229933" y="134185"/>
                </a:cubicBezTo>
                <a:cubicBezTo>
                  <a:pt x="232833" y="132677"/>
                  <a:pt x="235685" y="131020"/>
                  <a:pt x="238490" y="129213"/>
                </a:cubicBezTo>
                <a:cubicBezTo>
                  <a:pt x="241295" y="127407"/>
                  <a:pt x="244152" y="125750"/>
                  <a:pt x="247060" y="124242"/>
                </a:cubicBezTo>
                <a:lnTo>
                  <a:pt x="261913" y="124242"/>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pic>
        <p:nvPicPr>
          <p:cNvPr id="10" name="図 9" descr="ゲームのキャラクター&#10;&#10;低い精度で自動的に生成された説明">
            <a:extLst>
              <a:ext uri="{FF2B5EF4-FFF2-40B4-BE49-F238E27FC236}">
                <a16:creationId xmlns:a16="http://schemas.microsoft.com/office/drawing/2014/main" id="{291B9169-EED1-4420-A372-B93043964E80}"/>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96000" contrast="84000"/>
                    </a14:imgEffect>
                  </a14:imgLayer>
                </a14:imgProps>
              </a:ext>
              <a:ext uri="{28A0092B-C50C-407E-A947-70E740481C1C}">
                <a14:useLocalDpi xmlns:a14="http://schemas.microsoft.com/office/drawing/2010/main" val="0"/>
              </a:ext>
            </a:extLst>
          </a:blip>
          <a:srcRect b="36798"/>
          <a:stretch/>
        </p:blipFill>
        <p:spPr>
          <a:xfrm>
            <a:off x="803860" y="3503045"/>
            <a:ext cx="4490988" cy="3370566"/>
          </a:xfrm>
          <a:prstGeom prst="rect">
            <a:avLst/>
          </a:prstGeom>
        </p:spPr>
      </p:pic>
    </p:spTree>
    <p:extLst>
      <p:ext uri="{BB962C8B-B14F-4D97-AF65-F5344CB8AC3E}">
        <p14:creationId xmlns:p14="http://schemas.microsoft.com/office/powerpoint/2010/main" val="354287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吹き出し: 四角形 9">
            <a:extLst>
              <a:ext uri="{FF2B5EF4-FFF2-40B4-BE49-F238E27FC236}">
                <a16:creationId xmlns:a16="http://schemas.microsoft.com/office/drawing/2014/main" id="{693F47BD-BAFE-45D0-9EB7-7D7A1D2218C9}"/>
              </a:ext>
            </a:extLst>
          </p:cNvPr>
          <p:cNvSpPr/>
          <p:nvPr/>
        </p:nvSpPr>
        <p:spPr>
          <a:xfrm>
            <a:off x="582701" y="1175597"/>
            <a:ext cx="5545762" cy="5202683"/>
          </a:xfrm>
          <a:custGeom>
            <a:avLst/>
            <a:gdLst>
              <a:gd name="connsiteX0" fmla="*/ 0 w 5545762"/>
              <a:gd name="connsiteY0" fmla="*/ 0 h 5072803"/>
              <a:gd name="connsiteX1" fmla="*/ 924294 w 5545762"/>
              <a:gd name="connsiteY1" fmla="*/ 0 h 5072803"/>
              <a:gd name="connsiteX2" fmla="*/ 924294 w 5545762"/>
              <a:gd name="connsiteY2" fmla="*/ 0 h 5072803"/>
              <a:gd name="connsiteX3" fmla="*/ 2310734 w 5545762"/>
              <a:gd name="connsiteY3" fmla="*/ 0 h 5072803"/>
              <a:gd name="connsiteX4" fmla="*/ 5545762 w 5545762"/>
              <a:gd name="connsiteY4" fmla="*/ 0 h 5072803"/>
              <a:gd name="connsiteX5" fmla="*/ 5545762 w 5545762"/>
              <a:gd name="connsiteY5" fmla="*/ 2959135 h 5072803"/>
              <a:gd name="connsiteX6" fmla="*/ 5545762 w 5545762"/>
              <a:gd name="connsiteY6" fmla="*/ 2959135 h 5072803"/>
              <a:gd name="connsiteX7" fmla="*/ 5545762 w 5545762"/>
              <a:gd name="connsiteY7" fmla="*/ 4227336 h 5072803"/>
              <a:gd name="connsiteX8" fmla="*/ 5545762 w 5545762"/>
              <a:gd name="connsiteY8" fmla="*/ 5072803 h 5072803"/>
              <a:gd name="connsiteX9" fmla="*/ 2310734 w 5545762"/>
              <a:gd name="connsiteY9" fmla="*/ 5072803 h 5072803"/>
              <a:gd name="connsiteX10" fmla="*/ 2625752 w 5545762"/>
              <a:gd name="connsiteY10" fmla="*/ 5285810 h 5072803"/>
              <a:gd name="connsiteX11" fmla="*/ 924294 w 5545762"/>
              <a:gd name="connsiteY11" fmla="*/ 5072803 h 5072803"/>
              <a:gd name="connsiteX12" fmla="*/ 0 w 5545762"/>
              <a:gd name="connsiteY12" fmla="*/ 5072803 h 5072803"/>
              <a:gd name="connsiteX13" fmla="*/ 0 w 5545762"/>
              <a:gd name="connsiteY13" fmla="*/ 4227336 h 5072803"/>
              <a:gd name="connsiteX14" fmla="*/ 0 w 5545762"/>
              <a:gd name="connsiteY14" fmla="*/ 2959135 h 5072803"/>
              <a:gd name="connsiteX15" fmla="*/ 0 w 5545762"/>
              <a:gd name="connsiteY15" fmla="*/ 2959135 h 5072803"/>
              <a:gd name="connsiteX16" fmla="*/ 0 w 5545762"/>
              <a:gd name="connsiteY16" fmla="*/ 0 h 5072803"/>
              <a:gd name="connsiteX0" fmla="*/ 0 w 5545762"/>
              <a:gd name="connsiteY0" fmla="*/ 0 h 5285810"/>
              <a:gd name="connsiteX1" fmla="*/ 924294 w 5545762"/>
              <a:gd name="connsiteY1" fmla="*/ 0 h 5285810"/>
              <a:gd name="connsiteX2" fmla="*/ 924294 w 5545762"/>
              <a:gd name="connsiteY2" fmla="*/ 0 h 5285810"/>
              <a:gd name="connsiteX3" fmla="*/ 2310734 w 5545762"/>
              <a:gd name="connsiteY3" fmla="*/ 0 h 5285810"/>
              <a:gd name="connsiteX4" fmla="*/ 5545762 w 5545762"/>
              <a:gd name="connsiteY4" fmla="*/ 0 h 5285810"/>
              <a:gd name="connsiteX5" fmla="*/ 5545762 w 5545762"/>
              <a:gd name="connsiteY5" fmla="*/ 2959135 h 5285810"/>
              <a:gd name="connsiteX6" fmla="*/ 5545762 w 5545762"/>
              <a:gd name="connsiteY6" fmla="*/ 2959135 h 5285810"/>
              <a:gd name="connsiteX7" fmla="*/ 5545762 w 5545762"/>
              <a:gd name="connsiteY7" fmla="*/ 4227336 h 5285810"/>
              <a:gd name="connsiteX8" fmla="*/ 5545762 w 5545762"/>
              <a:gd name="connsiteY8" fmla="*/ 5072803 h 5285810"/>
              <a:gd name="connsiteX9" fmla="*/ 2310734 w 5545762"/>
              <a:gd name="connsiteY9" fmla="*/ 5072803 h 5285810"/>
              <a:gd name="connsiteX10" fmla="*/ 2625752 w 5545762"/>
              <a:gd name="connsiteY10" fmla="*/ 5285810 h 5285810"/>
              <a:gd name="connsiteX11" fmla="*/ 924294 w 5545762"/>
              <a:gd name="connsiteY11" fmla="*/ 5072803 h 5285810"/>
              <a:gd name="connsiteX12" fmla="*/ 0 w 5545762"/>
              <a:gd name="connsiteY12" fmla="*/ 5072803 h 5285810"/>
              <a:gd name="connsiteX13" fmla="*/ 0 w 5545762"/>
              <a:gd name="connsiteY13" fmla="*/ 4227336 h 5285810"/>
              <a:gd name="connsiteX14" fmla="*/ 0 w 5545762"/>
              <a:gd name="connsiteY14" fmla="*/ 2959135 h 5285810"/>
              <a:gd name="connsiteX15" fmla="*/ 0 w 5545762"/>
              <a:gd name="connsiteY15" fmla="*/ 2959135 h 5285810"/>
              <a:gd name="connsiteX16" fmla="*/ 0 w 5545762"/>
              <a:gd name="connsiteY16" fmla="*/ 0 h 5285810"/>
              <a:gd name="connsiteX0" fmla="*/ 0 w 5545762"/>
              <a:gd name="connsiteY0" fmla="*/ 0 h 5285810"/>
              <a:gd name="connsiteX1" fmla="*/ 924294 w 5545762"/>
              <a:gd name="connsiteY1" fmla="*/ 0 h 5285810"/>
              <a:gd name="connsiteX2" fmla="*/ 924294 w 5545762"/>
              <a:gd name="connsiteY2" fmla="*/ 0 h 5285810"/>
              <a:gd name="connsiteX3" fmla="*/ 2310734 w 5545762"/>
              <a:gd name="connsiteY3" fmla="*/ 0 h 5285810"/>
              <a:gd name="connsiteX4" fmla="*/ 5545762 w 5545762"/>
              <a:gd name="connsiteY4" fmla="*/ 0 h 5285810"/>
              <a:gd name="connsiteX5" fmla="*/ 5545762 w 5545762"/>
              <a:gd name="connsiteY5" fmla="*/ 2959135 h 5285810"/>
              <a:gd name="connsiteX6" fmla="*/ 5545762 w 5545762"/>
              <a:gd name="connsiteY6" fmla="*/ 2959135 h 5285810"/>
              <a:gd name="connsiteX7" fmla="*/ 5545762 w 5545762"/>
              <a:gd name="connsiteY7" fmla="*/ 4227336 h 5285810"/>
              <a:gd name="connsiteX8" fmla="*/ 5545762 w 5545762"/>
              <a:gd name="connsiteY8" fmla="*/ 5072803 h 5285810"/>
              <a:gd name="connsiteX9" fmla="*/ 5053934 w 5545762"/>
              <a:gd name="connsiteY9" fmla="*/ 5082039 h 5285810"/>
              <a:gd name="connsiteX10" fmla="*/ 2625752 w 5545762"/>
              <a:gd name="connsiteY10" fmla="*/ 5285810 h 5285810"/>
              <a:gd name="connsiteX11" fmla="*/ 924294 w 5545762"/>
              <a:gd name="connsiteY11" fmla="*/ 5072803 h 5285810"/>
              <a:gd name="connsiteX12" fmla="*/ 0 w 5545762"/>
              <a:gd name="connsiteY12" fmla="*/ 5072803 h 5285810"/>
              <a:gd name="connsiteX13" fmla="*/ 0 w 5545762"/>
              <a:gd name="connsiteY13" fmla="*/ 4227336 h 5285810"/>
              <a:gd name="connsiteX14" fmla="*/ 0 w 5545762"/>
              <a:gd name="connsiteY14" fmla="*/ 2959135 h 5285810"/>
              <a:gd name="connsiteX15" fmla="*/ 0 w 5545762"/>
              <a:gd name="connsiteY15" fmla="*/ 2959135 h 5285810"/>
              <a:gd name="connsiteX16" fmla="*/ 0 w 5545762"/>
              <a:gd name="connsiteY16" fmla="*/ 0 h 5285810"/>
              <a:gd name="connsiteX0" fmla="*/ 0 w 5545762"/>
              <a:gd name="connsiteY0" fmla="*/ 0 h 5285810"/>
              <a:gd name="connsiteX1" fmla="*/ 924294 w 5545762"/>
              <a:gd name="connsiteY1" fmla="*/ 0 h 5285810"/>
              <a:gd name="connsiteX2" fmla="*/ 924294 w 5545762"/>
              <a:gd name="connsiteY2" fmla="*/ 0 h 5285810"/>
              <a:gd name="connsiteX3" fmla="*/ 2310734 w 5545762"/>
              <a:gd name="connsiteY3" fmla="*/ 0 h 5285810"/>
              <a:gd name="connsiteX4" fmla="*/ 5545762 w 5545762"/>
              <a:gd name="connsiteY4" fmla="*/ 0 h 5285810"/>
              <a:gd name="connsiteX5" fmla="*/ 5545762 w 5545762"/>
              <a:gd name="connsiteY5" fmla="*/ 2959135 h 5285810"/>
              <a:gd name="connsiteX6" fmla="*/ 5545762 w 5545762"/>
              <a:gd name="connsiteY6" fmla="*/ 2959135 h 5285810"/>
              <a:gd name="connsiteX7" fmla="*/ 5545762 w 5545762"/>
              <a:gd name="connsiteY7" fmla="*/ 4227336 h 5285810"/>
              <a:gd name="connsiteX8" fmla="*/ 5545762 w 5545762"/>
              <a:gd name="connsiteY8" fmla="*/ 5072803 h 5285810"/>
              <a:gd name="connsiteX9" fmla="*/ 5053934 w 5545762"/>
              <a:gd name="connsiteY9" fmla="*/ 5082039 h 5285810"/>
              <a:gd name="connsiteX10" fmla="*/ 2625752 w 5545762"/>
              <a:gd name="connsiteY10" fmla="*/ 5285810 h 5285810"/>
              <a:gd name="connsiteX11" fmla="*/ 4489531 w 5545762"/>
              <a:gd name="connsiteY11" fmla="*/ 5082039 h 5285810"/>
              <a:gd name="connsiteX12" fmla="*/ 0 w 5545762"/>
              <a:gd name="connsiteY12" fmla="*/ 5072803 h 5285810"/>
              <a:gd name="connsiteX13" fmla="*/ 0 w 5545762"/>
              <a:gd name="connsiteY13" fmla="*/ 4227336 h 5285810"/>
              <a:gd name="connsiteX14" fmla="*/ 0 w 5545762"/>
              <a:gd name="connsiteY14" fmla="*/ 2959135 h 5285810"/>
              <a:gd name="connsiteX15" fmla="*/ 0 w 5545762"/>
              <a:gd name="connsiteY15" fmla="*/ 2959135 h 5285810"/>
              <a:gd name="connsiteX16" fmla="*/ 0 w 5545762"/>
              <a:gd name="connsiteY16" fmla="*/ 0 h 5285810"/>
              <a:gd name="connsiteX0" fmla="*/ 0 w 5545762"/>
              <a:gd name="connsiteY0" fmla="*/ 0 h 5248865"/>
              <a:gd name="connsiteX1" fmla="*/ 924294 w 5545762"/>
              <a:gd name="connsiteY1" fmla="*/ 0 h 5248865"/>
              <a:gd name="connsiteX2" fmla="*/ 924294 w 5545762"/>
              <a:gd name="connsiteY2" fmla="*/ 0 h 5248865"/>
              <a:gd name="connsiteX3" fmla="*/ 2310734 w 5545762"/>
              <a:gd name="connsiteY3" fmla="*/ 0 h 5248865"/>
              <a:gd name="connsiteX4" fmla="*/ 5545762 w 5545762"/>
              <a:gd name="connsiteY4" fmla="*/ 0 h 5248865"/>
              <a:gd name="connsiteX5" fmla="*/ 5545762 w 5545762"/>
              <a:gd name="connsiteY5" fmla="*/ 2959135 h 5248865"/>
              <a:gd name="connsiteX6" fmla="*/ 5545762 w 5545762"/>
              <a:gd name="connsiteY6" fmla="*/ 2959135 h 5248865"/>
              <a:gd name="connsiteX7" fmla="*/ 5545762 w 5545762"/>
              <a:gd name="connsiteY7" fmla="*/ 4227336 h 5248865"/>
              <a:gd name="connsiteX8" fmla="*/ 5545762 w 5545762"/>
              <a:gd name="connsiteY8" fmla="*/ 5072803 h 5248865"/>
              <a:gd name="connsiteX9" fmla="*/ 5053934 w 5545762"/>
              <a:gd name="connsiteY9" fmla="*/ 5082039 h 5248865"/>
              <a:gd name="connsiteX10" fmla="*/ 3863425 w 5545762"/>
              <a:gd name="connsiteY10" fmla="*/ 5248865 h 5248865"/>
              <a:gd name="connsiteX11" fmla="*/ 4489531 w 5545762"/>
              <a:gd name="connsiteY11" fmla="*/ 5082039 h 5248865"/>
              <a:gd name="connsiteX12" fmla="*/ 0 w 5545762"/>
              <a:gd name="connsiteY12" fmla="*/ 5072803 h 5248865"/>
              <a:gd name="connsiteX13" fmla="*/ 0 w 5545762"/>
              <a:gd name="connsiteY13" fmla="*/ 4227336 h 5248865"/>
              <a:gd name="connsiteX14" fmla="*/ 0 w 5545762"/>
              <a:gd name="connsiteY14" fmla="*/ 2959135 h 5248865"/>
              <a:gd name="connsiteX15" fmla="*/ 0 w 5545762"/>
              <a:gd name="connsiteY15" fmla="*/ 2959135 h 5248865"/>
              <a:gd name="connsiteX16" fmla="*/ 0 w 5545762"/>
              <a:gd name="connsiteY16" fmla="*/ 0 h 5248865"/>
              <a:gd name="connsiteX0" fmla="*/ 0 w 5545762"/>
              <a:gd name="connsiteY0" fmla="*/ 0 h 5202683"/>
              <a:gd name="connsiteX1" fmla="*/ 924294 w 5545762"/>
              <a:gd name="connsiteY1" fmla="*/ 0 h 5202683"/>
              <a:gd name="connsiteX2" fmla="*/ 924294 w 5545762"/>
              <a:gd name="connsiteY2" fmla="*/ 0 h 5202683"/>
              <a:gd name="connsiteX3" fmla="*/ 2310734 w 5545762"/>
              <a:gd name="connsiteY3" fmla="*/ 0 h 5202683"/>
              <a:gd name="connsiteX4" fmla="*/ 5545762 w 5545762"/>
              <a:gd name="connsiteY4" fmla="*/ 0 h 5202683"/>
              <a:gd name="connsiteX5" fmla="*/ 5545762 w 5545762"/>
              <a:gd name="connsiteY5" fmla="*/ 2959135 h 5202683"/>
              <a:gd name="connsiteX6" fmla="*/ 5545762 w 5545762"/>
              <a:gd name="connsiteY6" fmla="*/ 2959135 h 5202683"/>
              <a:gd name="connsiteX7" fmla="*/ 5545762 w 5545762"/>
              <a:gd name="connsiteY7" fmla="*/ 4227336 h 5202683"/>
              <a:gd name="connsiteX8" fmla="*/ 5545762 w 5545762"/>
              <a:gd name="connsiteY8" fmla="*/ 5072803 h 5202683"/>
              <a:gd name="connsiteX9" fmla="*/ 5053934 w 5545762"/>
              <a:gd name="connsiteY9" fmla="*/ 5082039 h 5202683"/>
              <a:gd name="connsiteX10" fmla="*/ 4306771 w 5545762"/>
              <a:gd name="connsiteY10" fmla="*/ 5202683 h 5202683"/>
              <a:gd name="connsiteX11" fmla="*/ 4489531 w 5545762"/>
              <a:gd name="connsiteY11" fmla="*/ 5082039 h 5202683"/>
              <a:gd name="connsiteX12" fmla="*/ 0 w 5545762"/>
              <a:gd name="connsiteY12" fmla="*/ 5072803 h 5202683"/>
              <a:gd name="connsiteX13" fmla="*/ 0 w 5545762"/>
              <a:gd name="connsiteY13" fmla="*/ 4227336 h 5202683"/>
              <a:gd name="connsiteX14" fmla="*/ 0 w 5545762"/>
              <a:gd name="connsiteY14" fmla="*/ 2959135 h 5202683"/>
              <a:gd name="connsiteX15" fmla="*/ 0 w 5545762"/>
              <a:gd name="connsiteY15" fmla="*/ 2959135 h 5202683"/>
              <a:gd name="connsiteX16" fmla="*/ 0 w 5545762"/>
              <a:gd name="connsiteY16" fmla="*/ 0 h 5202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45762" h="5202683">
                <a:moveTo>
                  <a:pt x="0" y="0"/>
                </a:moveTo>
                <a:lnTo>
                  <a:pt x="924294" y="0"/>
                </a:lnTo>
                <a:lnTo>
                  <a:pt x="924294" y="0"/>
                </a:lnTo>
                <a:lnTo>
                  <a:pt x="2310734" y="0"/>
                </a:lnTo>
                <a:lnTo>
                  <a:pt x="5545762" y="0"/>
                </a:lnTo>
                <a:lnTo>
                  <a:pt x="5545762" y="2959135"/>
                </a:lnTo>
                <a:lnTo>
                  <a:pt x="5545762" y="2959135"/>
                </a:lnTo>
                <a:lnTo>
                  <a:pt x="5545762" y="4227336"/>
                </a:lnTo>
                <a:lnTo>
                  <a:pt x="5545762" y="5072803"/>
                </a:lnTo>
                <a:lnTo>
                  <a:pt x="5053934" y="5082039"/>
                </a:lnTo>
                <a:lnTo>
                  <a:pt x="4306771" y="5202683"/>
                </a:lnTo>
                <a:lnTo>
                  <a:pt x="4489531" y="5082039"/>
                </a:lnTo>
                <a:lnTo>
                  <a:pt x="0" y="5072803"/>
                </a:lnTo>
                <a:lnTo>
                  <a:pt x="0" y="4227336"/>
                </a:lnTo>
                <a:lnTo>
                  <a:pt x="0" y="2959135"/>
                </a:lnTo>
                <a:lnTo>
                  <a:pt x="0" y="2959135"/>
                </a:lnTo>
                <a:lnTo>
                  <a:pt x="0" y="0"/>
                </a:lnTo>
                <a:close/>
              </a:path>
            </a:pathLst>
          </a:custGeom>
          <a:ln w="76200"/>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9" name="吹き出し: 四角形 8">
            <a:extLst>
              <a:ext uri="{FF2B5EF4-FFF2-40B4-BE49-F238E27FC236}">
                <a16:creationId xmlns:a16="http://schemas.microsoft.com/office/drawing/2014/main" id="{736BF349-496A-4E34-989F-73B72E7EE7E7}"/>
              </a:ext>
            </a:extLst>
          </p:cNvPr>
          <p:cNvSpPr/>
          <p:nvPr/>
        </p:nvSpPr>
        <p:spPr>
          <a:xfrm>
            <a:off x="6333597" y="1175596"/>
            <a:ext cx="5545762" cy="5135222"/>
          </a:xfrm>
          <a:custGeom>
            <a:avLst/>
            <a:gdLst>
              <a:gd name="connsiteX0" fmla="*/ 0 w 5545762"/>
              <a:gd name="connsiteY0" fmla="*/ 0 h 5072803"/>
              <a:gd name="connsiteX1" fmla="*/ 924294 w 5545762"/>
              <a:gd name="connsiteY1" fmla="*/ 0 h 5072803"/>
              <a:gd name="connsiteX2" fmla="*/ 924294 w 5545762"/>
              <a:gd name="connsiteY2" fmla="*/ 0 h 5072803"/>
              <a:gd name="connsiteX3" fmla="*/ 2310734 w 5545762"/>
              <a:gd name="connsiteY3" fmla="*/ 0 h 5072803"/>
              <a:gd name="connsiteX4" fmla="*/ 5545762 w 5545762"/>
              <a:gd name="connsiteY4" fmla="*/ 0 h 5072803"/>
              <a:gd name="connsiteX5" fmla="*/ 5545762 w 5545762"/>
              <a:gd name="connsiteY5" fmla="*/ 2959135 h 5072803"/>
              <a:gd name="connsiteX6" fmla="*/ 5545762 w 5545762"/>
              <a:gd name="connsiteY6" fmla="*/ 2959135 h 5072803"/>
              <a:gd name="connsiteX7" fmla="*/ 5545762 w 5545762"/>
              <a:gd name="connsiteY7" fmla="*/ 4227336 h 5072803"/>
              <a:gd name="connsiteX8" fmla="*/ 5545762 w 5545762"/>
              <a:gd name="connsiteY8" fmla="*/ 5072803 h 5072803"/>
              <a:gd name="connsiteX9" fmla="*/ 2310734 w 5545762"/>
              <a:gd name="connsiteY9" fmla="*/ 5072803 h 5072803"/>
              <a:gd name="connsiteX10" fmla="*/ 2160629 w 5545762"/>
              <a:gd name="connsiteY10" fmla="*/ 5199877 h 5072803"/>
              <a:gd name="connsiteX11" fmla="*/ 924294 w 5545762"/>
              <a:gd name="connsiteY11" fmla="*/ 5072803 h 5072803"/>
              <a:gd name="connsiteX12" fmla="*/ 0 w 5545762"/>
              <a:gd name="connsiteY12" fmla="*/ 5072803 h 5072803"/>
              <a:gd name="connsiteX13" fmla="*/ 0 w 5545762"/>
              <a:gd name="connsiteY13" fmla="*/ 4227336 h 5072803"/>
              <a:gd name="connsiteX14" fmla="*/ 0 w 5545762"/>
              <a:gd name="connsiteY14" fmla="*/ 2959135 h 5072803"/>
              <a:gd name="connsiteX15" fmla="*/ 0 w 5545762"/>
              <a:gd name="connsiteY15" fmla="*/ 2959135 h 5072803"/>
              <a:gd name="connsiteX16" fmla="*/ 0 w 5545762"/>
              <a:gd name="connsiteY16" fmla="*/ 0 h 5072803"/>
              <a:gd name="connsiteX0" fmla="*/ 0 w 5545762"/>
              <a:gd name="connsiteY0" fmla="*/ 0 h 5199877"/>
              <a:gd name="connsiteX1" fmla="*/ 924294 w 5545762"/>
              <a:gd name="connsiteY1" fmla="*/ 0 h 5199877"/>
              <a:gd name="connsiteX2" fmla="*/ 924294 w 5545762"/>
              <a:gd name="connsiteY2" fmla="*/ 0 h 5199877"/>
              <a:gd name="connsiteX3" fmla="*/ 2310734 w 5545762"/>
              <a:gd name="connsiteY3" fmla="*/ 0 h 5199877"/>
              <a:gd name="connsiteX4" fmla="*/ 5545762 w 5545762"/>
              <a:gd name="connsiteY4" fmla="*/ 0 h 5199877"/>
              <a:gd name="connsiteX5" fmla="*/ 5545762 w 5545762"/>
              <a:gd name="connsiteY5" fmla="*/ 2959135 h 5199877"/>
              <a:gd name="connsiteX6" fmla="*/ 5545762 w 5545762"/>
              <a:gd name="connsiteY6" fmla="*/ 2959135 h 5199877"/>
              <a:gd name="connsiteX7" fmla="*/ 5545762 w 5545762"/>
              <a:gd name="connsiteY7" fmla="*/ 4227336 h 5199877"/>
              <a:gd name="connsiteX8" fmla="*/ 5545762 w 5545762"/>
              <a:gd name="connsiteY8" fmla="*/ 5072803 h 5199877"/>
              <a:gd name="connsiteX9" fmla="*/ 1590298 w 5545762"/>
              <a:gd name="connsiteY9" fmla="*/ 5045094 h 5199877"/>
              <a:gd name="connsiteX10" fmla="*/ 2160629 w 5545762"/>
              <a:gd name="connsiteY10" fmla="*/ 5199877 h 5199877"/>
              <a:gd name="connsiteX11" fmla="*/ 924294 w 5545762"/>
              <a:gd name="connsiteY11" fmla="*/ 5072803 h 5199877"/>
              <a:gd name="connsiteX12" fmla="*/ 0 w 5545762"/>
              <a:gd name="connsiteY12" fmla="*/ 5072803 h 5199877"/>
              <a:gd name="connsiteX13" fmla="*/ 0 w 5545762"/>
              <a:gd name="connsiteY13" fmla="*/ 4227336 h 5199877"/>
              <a:gd name="connsiteX14" fmla="*/ 0 w 5545762"/>
              <a:gd name="connsiteY14" fmla="*/ 2959135 h 5199877"/>
              <a:gd name="connsiteX15" fmla="*/ 0 w 5545762"/>
              <a:gd name="connsiteY15" fmla="*/ 2959135 h 5199877"/>
              <a:gd name="connsiteX16" fmla="*/ 0 w 5545762"/>
              <a:gd name="connsiteY16" fmla="*/ 0 h 5199877"/>
              <a:gd name="connsiteX0" fmla="*/ 0 w 5545762"/>
              <a:gd name="connsiteY0" fmla="*/ 0 h 5135222"/>
              <a:gd name="connsiteX1" fmla="*/ 924294 w 5545762"/>
              <a:gd name="connsiteY1" fmla="*/ 0 h 5135222"/>
              <a:gd name="connsiteX2" fmla="*/ 924294 w 5545762"/>
              <a:gd name="connsiteY2" fmla="*/ 0 h 5135222"/>
              <a:gd name="connsiteX3" fmla="*/ 2310734 w 5545762"/>
              <a:gd name="connsiteY3" fmla="*/ 0 h 5135222"/>
              <a:gd name="connsiteX4" fmla="*/ 5545762 w 5545762"/>
              <a:gd name="connsiteY4" fmla="*/ 0 h 5135222"/>
              <a:gd name="connsiteX5" fmla="*/ 5545762 w 5545762"/>
              <a:gd name="connsiteY5" fmla="*/ 2959135 h 5135222"/>
              <a:gd name="connsiteX6" fmla="*/ 5545762 w 5545762"/>
              <a:gd name="connsiteY6" fmla="*/ 2959135 h 5135222"/>
              <a:gd name="connsiteX7" fmla="*/ 5545762 w 5545762"/>
              <a:gd name="connsiteY7" fmla="*/ 4227336 h 5135222"/>
              <a:gd name="connsiteX8" fmla="*/ 5545762 w 5545762"/>
              <a:gd name="connsiteY8" fmla="*/ 5072803 h 5135222"/>
              <a:gd name="connsiteX9" fmla="*/ 1590298 w 5545762"/>
              <a:gd name="connsiteY9" fmla="*/ 5045094 h 5135222"/>
              <a:gd name="connsiteX10" fmla="*/ 1837356 w 5545762"/>
              <a:gd name="connsiteY10" fmla="*/ 5135222 h 5135222"/>
              <a:gd name="connsiteX11" fmla="*/ 924294 w 5545762"/>
              <a:gd name="connsiteY11" fmla="*/ 5072803 h 5135222"/>
              <a:gd name="connsiteX12" fmla="*/ 0 w 5545762"/>
              <a:gd name="connsiteY12" fmla="*/ 5072803 h 5135222"/>
              <a:gd name="connsiteX13" fmla="*/ 0 w 5545762"/>
              <a:gd name="connsiteY13" fmla="*/ 4227336 h 5135222"/>
              <a:gd name="connsiteX14" fmla="*/ 0 w 5545762"/>
              <a:gd name="connsiteY14" fmla="*/ 2959135 h 5135222"/>
              <a:gd name="connsiteX15" fmla="*/ 0 w 5545762"/>
              <a:gd name="connsiteY15" fmla="*/ 2959135 h 5135222"/>
              <a:gd name="connsiteX16" fmla="*/ 0 w 5545762"/>
              <a:gd name="connsiteY16" fmla="*/ 0 h 513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45762" h="5135222">
                <a:moveTo>
                  <a:pt x="0" y="0"/>
                </a:moveTo>
                <a:lnTo>
                  <a:pt x="924294" y="0"/>
                </a:lnTo>
                <a:lnTo>
                  <a:pt x="924294" y="0"/>
                </a:lnTo>
                <a:lnTo>
                  <a:pt x="2310734" y="0"/>
                </a:lnTo>
                <a:lnTo>
                  <a:pt x="5545762" y="0"/>
                </a:lnTo>
                <a:lnTo>
                  <a:pt x="5545762" y="2959135"/>
                </a:lnTo>
                <a:lnTo>
                  <a:pt x="5545762" y="2959135"/>
                </a:lnTo>
                <a:lnTo>
                  <a:pt x="5545762" y="4227336"/>
                </a:lnTo>
                <a:lnTo>
                  <a:pt x="5545762" y="5072803"/>
                </a:lnTo>
                <a:lnTo>
                  <a:pt x="1590298" y="5045094"/>
                </a:lnTo>
                <a:lnTo>
                  <a:pt x="1837356" y="5135222"/>
                </a:lnTo>
                <a:lnTo>
                  <a:pt x="924294" y="5072803"/>
                </a:lnTo>
                <a:lnTo>
                  <a:pt x="0" y="5072803"/>
                </a:lnTo>
                <a:lnTo>
                  <a:pt x="0" y="4227336"/>
                </a:lnTo>
                <a:lnTo>
                  <a:pt x="0" y="2959135"/>
                </a:lnTo>
                <a:lnTo>
                  <a:pt x="0" y="2959135"/>
                </a:lnTo>
                <a:lnTo>
                  <a:pt x="0" y="0"/>
                </a:lnTo>
                <a:close/>
              </a:path>
            </a:pathLst>
          </a:custGeom>
          <a:solidFill>
            <a:schemeClr val="bg1"/>
          </a:solid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7" name="Picture 6" descr="ドラえもんで職場のコミュニケーション 正解を考えてみた！｜タルイタケシ@安全・安心と絆でつながるキャリアコンサルタント｜note">
            <a:extLst>
              <a:ext uri="{FF2B5EF4-FFF2-40B4-BE49-F238E27FC236}">
                <a16:creationId xmlns:a16="http://schemas.microsoft.com/office/drawing/2014/main" id="{91C7D1FA-62C0-497A-B7D2-A05A3ED66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2221" y="4344351"/>
            <a:ext cx="1789217" cy="252926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8C3E556A-7D27-4E79-8233-A9EBC0F97266}"/>
              </a:ext>
            </a:extLst>
          </p:cNvPr>
          <p:cNvSpPr/>
          <p:nvPr/>
        </p:nvSpPr>
        <p:spPr>
          <a:xfrm>
            <a:off x="0" y="-2412"/>
            <a:ext cx="3515360" cy="784732"/>
          </a:xfrm>
          <a:prstGeom prst="rect">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5C4A874-3EE6-4EF3-BB65-63A5FF75FA51}"/>
              </a:ext>
            </a:extLst>
          </p:cNvPr>
          <p:cNvSpPr txBox="1"/>
          <p:nvPr/>
        </p:nvSpPr>
        <p:spPr>
          <a:xfrm>
            <a:off x="582700" y="178789"/>
            <a:ext cx="3832716" cy="461665"/>
          </a:xfrm>
          <a:prstGeom prst="rect">
            <a:avLst/>
          </a:prstGeom>
          <a:noFill/>
        </p:spPr>
        <p:txBody>
          <a:bodyPr wrap="square" rtlCol="0">
            <a:spAutoFit/>
          </a:bodyPr>
          <a:lstStyle/>
          <a:p>
            <a:r>
              <a:rPr kumimoji="1" lang="ja-JP" altLang="en-US" sz="2400" b="1" dirty="0">
                <a:solidFill>
                  <a:schemeClr val="bg1"/>
                </a:solidFill>
              </a:rPr>
              <a:t>プロダクトの説明</a:t>
            </a:r>
            <a:endParaRPr kumimoji="1" lang="en-US" altLang="ja-JP" sz="2400" b="1" dirty="0">
              <a:solidFill>
                <a:schemeClr val="bg1"/>
              </a:solidFill>
            </a:endParaRPr>
          </a:p>
        </p:txBody>
      </p:sp>
      <p:sp>
        <p:nvSpPr>
          <p:cNvPr id="8" name="グラフィックス 14" descr="バッジ 1 単色塗りつぶし">
            <a:extLst>
              <a:ext uri="{FF2B5EF4-FFF2-40B4-BE49-F238E27FC236}">
                <a16:creationId xmlns:a16="http://schemas.microsoft.com/office/drawing/2014/main" id="{876BF5C3-8A5D-4E29-B490-1526F6433AE2}"/>
              </a:ext>
            </a:extLst>
          </p:cNvPr>
          <p:cNvSpPr/>
          <p:nvPr/>
        </p:nvSpPr>
        <p:spPr>
          <a:xfrm>
            <a:off x="251682" y="244112"/>
            <a:ext cx="331018" cy="331018"/>
          </a:xfrm>
          <a:custGeom>
            <a:avLst/>
            <a:gdLst>
              <a:gd name="connsiteX0" fmla="*/ 236023 w 472045"/>
              <a:gd name="connsiteY0" fmla="*/ 0 h 472045"/>
              <a:gd name="connsiteX1" fmla="*/ 0 w 472045"/>
              <a:gd name="connsiteY1" fmla="*/ 236023 h 472045"/>
              <a:gd name="connsiteX2" fmla="*/ 236023 w 472045"/>
              <a:gd name="connsiteY2" fmla="*/ 472046 h 472045"/>
              <a:gd name="connsiteX3" fmla="*/ 472046 w 472045"/>
              <a:gd name="connsiteY3" fmla="*/ 236023 h 472045"/>
              <a:gd name="connsiteX4" fmla="*/ 472046 w 472045"/>
              <a:gd name="connsiteY4" fmla="*/ 235998 h 472045"/>
              <a:gd name="connsiteX5" fmla="*/ 236209 w 472045"/>
              <a:gd name="connsiteY5" fmla="*/ 0 h 472045"/>
              <a:gd name="connsiteX6" fmla="*/ 236023 w 472045"/>
              <a:gd name="connsiteY6" fmla="*/ 0 h 472045"/>
              <a:gd name="connsiteX7" fmla="*/ 261913 w 472045"/>
              <a:gd name="connsiteY7" fmla="*/ 336208 h 472045"/>
              <a:gd name="connsiteX8" fmla="*/ 226011 w 472045"/>
              <a:gd name="connsiteY8" fmla="*/ 336208 h 472045"/>
              <a:gd name="connsiteX9" fmla="*/ 226011 w 472045"/>
              <a:gd name="connsiteY9" fmla="*/ 164742 h 472045"/>
              <a:gd name="connsiteX10" fmla="*/ 216410 w 472045"/>
              <a:gd name="connsiteY10" fmla="*/ 170727 h 472045"/>
              <a:gd name="connsiteX11" fmla="*/ 205994 w 472045"/>
              <a:gd name="connsiteY11" fmla="*/ 175885 h 472045"/>
              <a:gd name="connsiteX12" fmla="*/ 193820 w 472045"/>
              <a:gd name="connsiteY12" fmla="*/ 180117 h 472045"/>
              <a:gd name="connsiteX13" fmla="*/ 179787 w 472045"/>
              <a:gd name="connsiteY13" fmla="*/ 183932 h 472045"/>
              <a:gd name="connsiteX14" fmla="*/ 179787 w 472045"/>
              <a:gd name="connsiteY14" fmla="*/ 155252 h 472045"/>
              <a:gd name="connsiteX15" fmla="*/ 189171 w 472045"/>
              <a:gd name="connsiteY15" fmla="*/ 152362 h 472045"/>
              <a:gd name="connsiteX16" fmla="*/ 197536 w 472045"/>
              <a:gd name="connsiteY16" fmla="*/ 149473 h 472045"/>
              <a:gd name="connsiteX17" fmla="*/ 205789 w 472045"/>
              <a:gd name="connsiteY17" fmla="*/ 146067 h 472045"/>
              <a:gd name="connsiteX18" fmla="*/ 214042 w 472045"/>
              <a:gd name="connsiteY18" fmla="*/ 142662 h 472045"/>
              <a:gd name="connsiteX19" fmla="*/ 221978 w 472045"/>
              <a:gd name="connsiteY19" fmla="*/ 138535 h 472045"/>
              <a:gd name="connsiteX20" fmla="*/ 229933 w 472045"/>
              <a:gd name="connsiteY20" fmla="*/ 134185 h 472045"/>
              <a:gd name="connsiteX21" fmla="*/ 238490 w 472045"/>
              <a:gd name="connsiteY21" fmla="*/ 129213 h 472045"/>
              <a:gd name="connsiteX22" fmla="*/ 247060 w 472045"/>
              <a:gd name="connsiteY22" fmla="*/ 124242 h 472045"/>
              <a:gd name="connsiteX23" fmla="*/ 261913 w 472045"/>
              <a:gd name="connsiteY23" fmla="*/ 124242 h 4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72045" h="472045">
                <a:moveTo>
                  <a:pt x="236023" y="0"/>
                </a:moveTo>
                <a:cubicBezTo>
                  <a:pt x="105671" y="0"/>
                  <a:pt x="0" y="105671"/>
                  <a:pt x="0" y="236023"/>
                </a:cubicBezTo>
                <a:cubicBezTo>
                  <a:pt x="0" y="366375"/>
                  <a:pt x="105671" y="472046"/>
                  <a:pt x="236023" y="472046"/>
                </a:cubicBezTo>
                <a:cubicBezTo>
                  <a:pt x="366375" y="472046"/>
                  <a:pt x="472046" y="366375"/>
                  <a:pt x="472046" y="236023"/>
                </a:cubicBezTo>
                <a:cubicBezTo>
                  <a:pt x="472046" y="236015"/>
                  <a:pt x="472046" y="236006"/>
                  <a:pt x="472046" y="235998"/>
                </a:cubicBezTo>
                <a:cubicBezTo>
                  <a:pt x="472090" y="105705"/>
                  <a:pt x="366503" y="45"/>
                  <a:pt x="236209" y="0"/>
                </a:cubicBezTo>
                <a:cubicBezTo>
                  <a:pt x="236147" y="0"/>
                  <a:pt x="236085" y="0"/>
                  <a:pt x="236023" y="0"/>
                </a:cubicBezTo>
                <a:close/>
                <a:moveTo>
                  <a:pt x="261913" y="336208"/>
                </a:moveTo>
                <a:lnTo>
                  <a:pt x="226011" y="336208"/>
                </a:lnTo>
                <a:lnTo>
                  <a:pt x="226011" y="164742"/>
                </a:lnTo>
                <a:cubicBezTo>
                  <a:pt x="222979" y="166813"/>
                  <a:pt x="219778" y="168808"/>
                  <a:pt x="216410" y="170727"/>
                </a:cubicBezTo>
                <a:cubicBezTo>
                  <a:pt x="213043" y="172651"/>
                  <a:pt x="209565" y="174373"/>
                  <a:pt x="205994" y="175885"/>
                </a:cubicBezTo>
                <a:cubicBezTo>
                  <a:pt x="202133" y="177401"/>
                  <a:pt x="198075" y="178812"/>
                  <a:pt x="193820" y="180117"/>
                </a:cubicBezTo>
                <a:cubicBezTo>
                  <a:pt x="189565" y="181422"/>
                  <a:pt x="184888" y="182694"/>
                  <a:pt x="179787" y="183932"/>
                </a:cubicBezTo>
                <a:lnTo>
                  <a:pt x="179787" y="155252"/>
                </a:lnTo>
                <a:cubicBezTo>
                  <a:pt x="183226" y="154287"/>
                  <a:pt x="186354" y="153324"/>
                  <a:pt x="189171" y="152362"/>
                </a:cubicBezTo>
                <a:cubicBezTo>
                  <a:pt x="191988" y="151401"/>
                  <a:pt x="194777" y="150438"/>
                  <a:pt x="197536" y="149473"/>
                </a:cubicBezTo>
                <a:cubicBezTo>
                  <a:pt x="200277" y="148373"/>
                  <a:pt x="203036" y="147242"/>
                  <a:pt x="205789" y="146067"/>
                </a:cubicBezTo>
                <a:cubicBezTo>
                  <a:pt x="208542" y="144893"/>
                  <a:pt x="211289" y="143768"/>
                  <a:pt x="214042" y="142662"/>
                </a:cubicBezTo>
                <a:cubicBezTo>
                  <a:pt x="216652" y="141286"/>
                  <a:pt x="219298" y="139910"/>
                  <a:pt x="221978" y="138535"/>
                </a:cubicBezTo>
                <a:cubicBezTo>
                  <a:pt x="224658" y="137160"/>
                  <a:pt x="227310" y="135709"/>
                  <a:pt x="229933" y="134185"/>
                </a:cubicBezTo>
                <a:cubicBezTo>
                  <a:pt x="232833" y="132677"/>
                  <a:pt x="235685" y="131020"/>
                  <a:pt x="238490" y="129213"/>
                </a:cubicBezTo>
                <a:cubicBezTo>
                  <a:pt x="241295" y="127407"/>
                  <a:pt x="244152" y="125750"/>
                  <a:pt x="247060" y="124242"/>
                </a:cubicBezTo>
                <a:lnTo>
                  <a:pt x="261913" y="124242"/>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11" name="コンテンツ プレースホルダー 4">
            <a:extLst>
              <a:ext uri="{FF2B5EF4-FFF2-40B4-BE49-F238E27FC236}">
                <a16:creationId xmlns:a16="http://schemas.microsoft.com/office/drawing/2014/main" id="{8BC00066-FF95-45EF-839A-7D84FF6C5703}"/>
              </a:ext>
            </a:extLst>
          </p:cNvPr>
          <p:cNvSpPr txBox="1">
            <a:spLocks/>
          </p:cNvSpPr>
          <p:nvPr/>
        </p:nvSpPr>
        <p:spPr>
          <a:xfrm>
            <a:off x="1066202" y="2047432"/>
            <a:ext cx="5029798" cy="18409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spc="300" dirty="0">
                <a:solidFill>
                  <a:schemeClr val="bg2">
                    <a:lumMod val="25000"/>
                  </a:schemeClr>
                </a:solidFill>
                <a:latin typeface="Meiryo UI" panose="020B0604030504040204" pitchFamily="50" charset="-128"/>
                <a:ea typeface="Meiryo UI" panose="020B0604030504040204" pitchFamily="50" charset="-128"/>
              </a:rPr>
              <a:t>・一日の</a:t>
            </a:r>
            <a:r>
              <a:rPr lang="en-US" altLang="ja-JP" sz="2000" spc="300" dirty="0">
                <a:solidFill>
                  <a:schemeClr val="bg2">
                    <a:lumMod val="25000"/>
                  </a:schemeClr>
                </a:solidFill>
                <a:latin typeface="Meiryo UI" panose="020B0604030504040204" pitchFamily="50" charset="-128"/>
                <a:ea typeface="Meiryo UI" panose="020B0604030504040204" pitchFamily="50" charset="-128"/>
              </a:rPr>
              <a:t>DM</a:t>
            </a:r>
            <a:r>
              <a:rPr lang="ja-JP" altLang="en-US" sz="2000" spc="300" dirty="0">
                <a:solidFill>
                  <a:schemeClr val="bg2">
                    <a:lumMod val="25000"/>
                  </a:schemeClr>
                </a:solidFill>
                <a:latin typeface="Meiryo UI" panose="020B0604030504040204" pitchFamily="50" charset="-128"/>
                <a:ea typeface="Meiryo UI" panose="020B0604030504040204" pitchFamily="50" charset="-128"/>
              </a:rPr>
              <a:t>回数　</a:t>
            </a:r>
            <a:r>
              <a:rPr lang="en-US" altLang="ja-JP" sz="2000" b="1" spc="300" dirty="0">
                <a:solidFill>
                  <a:schemeClr val="bg2">
                    <a:lumMod val="25000"/>
                  </a:schemeClr>
                </a:solidFill>
                <a:latin typeface="Meiryo UI" panose="020B0604030504040204" pitchFamily="50" charset="-128"/>
                <a:ea typeface="Meiryo UI" panose="020B0604030504040204" pitchFamily="50" charset="-128"/>
              </a:rPr>
              <a:t>50</a:t>
            </a:r>
            <a:r>
              <a:rPr lang="ja-JP" altLang="en-US" sz="2000" spc="300" dirty="0">
                <a:solidFill>
                  <a:schemeClr val="bg2">
                    <a:lumMod val="25000"/>
                  </a:schemeClr>
                </a:solidFill>
                <a:latin typeface="Meiryo UI" panose="020B0604030504040204" pitchFamily="50" charset="-128"/>
                <a:ea typeface="Meiryo UI" panose="020B0604030504040204" pitchFamily="50" charset="-128"/>
              </a:rPr>
              <a:t>件</a:t>
            </a:r>
            <a:endParaRPr lang="en-US" altLang="ja-JP" sz="2000" spc="300" dirty="0">
              <a:solidFill>
                <a:schemeClr val="bg2">
                  <a:lumMod val="25000"/>
                </a:schemeClr>
              </a:solidFill>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lang="ja-JP" altLang="en-US" sz="2000" spc="300" dirty="0">
                <a:solidFill>
                  <a:schemeClr val="bg2">
                    <a:lumMod val="25000"/>
                  </a:schemeClr>
                </a:solidFill>
                <a:latin typeface="Meiryo UI" panose="020B0604030504040204" pitchFamily="50" charset="-128"/>
                <a:ea typeface="Meiryo UI" panose="020B0604030504040204" pitchFamily="50" charset="-128"/>
              </a:rPr>
              <a:t>・開発演習ではセッション希望者続出で</a:t>
            </a:r>
            <a:endParaRPr lang="en-US" altLang="ja-JP" sz="2000" spc="300" dirty="0">
              <a:solidFill>
                <a:schemeClr val="bg2">
                  <a:lumMod val="25000"/>
                </a:schemeClr>
              </a:solidFill>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lang="ja-JP" altLang="en-US" sz="2000" spc="300" dirty="0">
                <a:solidFill>
                  <a:schemeClr val="bg2">
                    <a:lumMod val="25000"/>
                  </a:schemeClr>
                </a:solidFill>
                <a:latin typeface="Meiryo UI" panose="020B0604030504040204" pitchFamily="50" charset="-128"/>
                <a:ea typeface="Meiryo UI" panose="020B0604030504040204" pitchFamily="50" charset="-128"/>
              </a:rPr>
              <a:t>　常に質問待ち状態</a:t>
            </a:r>
            <a:endParaRPr lang="en-US" altLang="ja-JP" sz="2000" spc="300" dirty="0">
              <a:solidFill>
                <a:schemeClr val="bg2">
                  <a:lumMod val="25000"/>
                </a:schemeClr>
              </a:solidFill>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lang="ja-JP" altLang="en-US" sz="2000" spc="300" dirty="0">
                <a:solidFill>
                  <a:schemeClr val="bg2">
                    <a:lumMod val="25000"/>
                  </a:schemeClr>
                </a:solidFill>
                <a:latin typeface="Meiryo UI" panose="020B0604030504040204" pitchFamily="50" charset="-128"/>
                <a:ea typeface="Meiryo UI" panose="020B0604030504040204" pitchFamily="50" charset="-128"/>
              </a:rPr>
              <a:t>・似た質問も答えなくてはならない</a:t>
            </a:r>
          </a:p>
        </p:txBody>
      </p:sp>
      <p:sp>
        <p:nvSpPr>
          <p:cNvPr id="12" name="コンテンツ プレースホルダー 4">
            <a:extLst>
              <a:ext uri="{FF2B5EF4-FFF2-40B4-BE49-F238E27FC236}">
                <a16:creationId xmlns:a16="http://schemas.microsoft.com/office/drawing/2014/main" id="{235B2568-DC53-4F79-9478-6EE53D253286}"/>
              </a:ext>
            </a:extLst>
          </p:cNvPr>
          <p:cNvSpPr txBox="1">
            <a:spLocks/>
          </p:cNvSpPr>
          <p:nvPr/>
        </p:nvSpPr>
        <p:spPr>
          <a:xfrm>
            <a:off x="6904171" y="2161528"/>
            <a:ext cx="4873590" cy="21828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000" spc="300" dirty="0">
                <a:solidFill>
                  <a:schemeClr val="bg2">
                    <a:lumMod val="25000"/>
                  </a:schemeClr>
                </a:solidFill>
                <a:latin typeface="Meiryo UI" panose="020B0604030504040204" pitchFamily="50" charset="-128"/>
                <a:ea typeface="Meiryo UI" panose="020B0604030504040204" pitchFamily="50" charset="-128"/>
              </a:rPr>
              <a:t>・講師に質問したくてもセッション人数</a:t>
            </a:r>
            <a:endParaRPr lang="en-US" altLang="ja-JP" sz="2000" spc="300" dirty="0">
              <a:solidFill>
                <a:schemeClr val="bg2">
                  <a:lumMod val="25000"/>
                </a:schemeClr>
              </a:solidFill>
              <a:latin typeface="Meiryo UI" panose="020B0604030504040204" pitchFamily="50" charset="-128"/>
              <a:ea typeface="Meiryo UI" panose="020B0604030504040204" pitchFamily="50" charset="-128"/>
            </a:endParaRPr>
          </a:p>
          <a:p>
            <a:pPr marL="0" indent="0">
              <a:lnSpc>
                <a:spcPct val="100000"/>
              </a:lnSpc>
              <a:buFont typeface="Arial" panose="020B0604020202020204" pitchFamily="34" charset="0"/>
              <a:buNone/>
            </a:pPr>
            <a:r>
              <a:rPr lang="ja-JP" altLang="en-US" sz="2000" spc="300" dirty="0">
                <a:solidFill>
                  <a:schemeClr val="bg2">
                    <a:lumMod val="25000"/>
                  </a:schemeClr>
                </a:solidFill>
                <a:latin typeface="Meiryo UI" panose="020B0604030504040204" pitchFamily="50" charset="-128"/>
                <a:ea typeface="Meiryo UI" panose="020B0604030504040204" pitchFamily="50" charset="-128"/>
              </a:rPr>
              <a:t>　が多くて早急に問題解決できない</a:t>
            </a:r>
            <a:endParaRPr lang="en-US" altLang="ja-JP" sz="2000" spc="300" dirty="0">
              <a:solidFill>
                <a:schemeClr val="bg2">
                  <a:lumMod val="25000"/>
                </a:schemeClr>
              </a:solidFill>
              <a:latin typeface="Meiryo UI" panose="020B0604030504040204" pitchFamily="50" charset="-128"/>
              <a:ea typeface="Meiryo UI" panose="020B0604030504040204" pitchFamily="50" charset="-128"/>
            </a:endParaRPr>
          </a:p>
          <a:p>
            <a:pPr marL="0" indent="0">
              <a:lnSpc>
                <a:spcPct val="100000"/>
              </a:lnSpc>
              <a:buFont typeface="Arial" panose="020B0604020202020204" pitchFamily="34" charset="0"/>
              <a:buNone/>
            </a:pPr>
            <a:r>
              <a:rPr lang="ja-JP" altLang="en-US" sz="2000" spc="300" dirty="0">
                <a:solidFill>
                  <a:schemeClr val="bg2">
                    <a:lumMod val="25000"/>
                  </a:schemeClr>
                </a:solidFill>
                <a:latin typeface="Meiryo UI" panose="020B0604030504040204" pitchFamily="50" charset="-128"/>
                <a:ea typeface="Meiryo UI" panose="020B0604030504040204" pitchFamily="50" charset="-128"/>
              </a:rPr>
              <a:t>・似た質問があっても</a:t>
            </a:r>
            <a:r>
              <a:rPr lang="en-US" altLang="ja-JP" sz="2000" spc="300" dirty="0">
                <a:solidFill>
                  <a:schemeClr val="bg2">
                    <a:lumMod val="25000"/>
                  </a:schemeClr>
                </a:solidFill>
                <a:latin typeface="Meiryo UI" panose="020B0604030504040204" pitchFamily="50" charset="-128"/>
                <a:ea typeface="Meiryo UI" panose="020B0604030504040204" pitchFamily="50" charset="-128"/>
              </a:rPr>
              <a:t>slack</a:t>
            </a:r>
            <a:r>
              <a:rPr lang="ja-JP" altLang="en-US" sz="2000" spc="300" dirty="0">
                <a:solidFill>
                  <a:schemeClr val="bg2">
                    <a:lumMod val="25000"/>
                  </a:schemeClr>
                </a:solidFill>
                <a:latin typeface="Meiryo UI" panose="020B0604030504040204" pitchFamily="50" charset="-128"/>
                <a:ea typeface="Meiryo UI" panose="020B0604030504040204" pitchFamily="50" charset="-128"/>
              </a:rPr>
              <a:t>だと流れ</a:t>
            </a:r>
            <a:endParaRPr lang="en-US" altLang="ja-JP" sz="2000" spc="300" dirty="0">
              <a:solidFill>
                <a:schemeClr val="bg2">
                  <a:lumMod val="25000"/>
                </a:schemeClr>
              </a:solidFill>
              <a:latin typeface="Meiryo UI" panose="020B0604030504040204" pitchFamily="50" charset="-128"/>
              <a:ea typeface="Meiryo UI" panose="020B0604030504040204" pitchFamily="50" charset="-128"/>
            </a:endParaRPr>
          </a:p>
          <a:p>
            <a:pPr marL="0" indent="0">
              <a:lnSpc>
                <a:spcPct val="100000"/>
              </a:lnSpc>
              <a:buFont typeface="Arial" panose="020B0604020202020204" pitchFamily="34" charset="0"/>
              <a:buNone/>
            </a:pPr>
            <a:r>
              <a:rPr lang="ja-JP" altLang="en-US" sz="2000" spc="300" dirty="0">
                <a:solidFill>
                  <a:schemeClr val="bg2">
                    <a:lumMod val="25000"/>
                  </a:schemeClr>
                </a:solidFill>
                <a:latin typeface="Meiryo UI" panose="020B0604030504040204" pitchFamily="50" charset="-128"/>
                <a:ea typeface="Meiryo UI" panose="020B0604030504040204" pitchFamily="50" charset="-128"/>
              </a:rPr>
              <a:t>　てしまう</a:t>
            </a:r>
            <a:endParaRPr lang="en-US" altLang="ja-JP" sz="2000" spc="300" dirty="0">
              <a:solidFill>
                <a:schemeClr val="bg2">
                  <a:lumMod val="25000"/>
                </a:schemeClr>
              </a:solidFill>
              <a:latin typeface="Meiryo UI" panose="020B0604030504040204" pitchFamily="50" charset="-128"/>
              <a:ea typeface="Meiryo UI" panose="020B0604030504040204" pitchFamily="50" charset="-128"/>
            </a:endParaRPr>
          </a:p>
        </p:txBody>
      </p:sp>
      <p:sp>
        <p:nvSpPr>
          <p:cNvPr id="17" name="コンテンツ プレースホルダー 2">
            <a:extLst>
              <a:ext uri="{FF2B5EF4-FFF2-40B4-BE49-F238E27FC236}">
                <a16:creationId xmlns:a16="http://schemas.microsoft.com/office/drawing/2014/main" id="{7FB27B09-9EF8-4023-AB0F-82F9DEDA1FD0}"/>
              </a:ext>
            </a:extLst>
          </p:cNvPr>
          <p:cNvSpPr>
            <a:spLocks noGrp="1"/>
          </p:cNvSpPr>
          <p:nvPr>
            <p:ph idx="1"/>
          </p:nvPr>
        </p:nvSpPr>
        <p:spPr>
          <a:xfrm>
            <a:off x="3795204" y="227612"/>
            <a:ext cx="5545762" cy="388431"/>
          </a:xfrm>
        </p:spPr>
        <p:txBody>
          <a:bodyPr>
            <a:noAutofit/>
          </a:bodyPr>
          <a:lstStyle/>
          <a:p>
            <a:pPr marL="0" indent="0">
              <a:buNone/>
            </a:pPr>
            <a:r>
              <a:rPr lang="ja-JP" altLang="en-US" sz="2000" b="1" i="0" spc="300" dirty="0">
                <a:solidFill>
                  <a:schemeClr val="bg2">
                    <a:lumMod val="25000"/>
                  </a:schemeClr>
                </a:solidFill>
                <a:effectLst/>
                <a:latin typeface="Meiryo UI" panose="020B0604030504040204" pitchFamily="50" charset="-128"/>
                <a:ea typeface="Meiryo UI" panose="020B0604030504040204" pitchFamily="50" charset="-128"/>
              </a:rPr>
              <a:t>開発演習を通して</a:t>
            </a:r>
            <a:r>
              <a:rPr lang="ja-JP" altLang="en-US" sz="2000" b="1" i="0" spc="300" dirty="0">
                <a:solidFill>
                  <a:schemeClr val="bg2">
                    <a:lumMod val="25000"/>
                  </a:schemeClr>
                </a:solidFill>
                <a:effectLst/>
                <a:highlight>
                  <a:srgbClr val="FFFF00"/>
                </a:highlight>
                <a:latin typeface="Meiryo UI" panose="020B0604030504040204" pitchFamily="50" charset="-128"/>
                <a:ea typeface="Meiryo UI" panose="020B0604030504040204" pitchFamily="50" charset="-128"/>
              </a:rPr>
              <a:t>先生</a:t>
            </a:r>
            <a:r>
              <a:rPr lang="ja-JP" altLang="en-US" sz="2000" b="1" i="0" spc="300" dirty="0">
                <a:solidFill>
                  <a:schemeClr val="bg2">
                    <a:lumMod val="25000"/>
                  </a:schemeClr>
                </a:solidFill>
                <a:effectLst/>
                <a:latin typeface="Meiryo UI" panose="020B0604030504040204" pitchFamily="50" charset="-128"/>
                <a:ea typeface="Meiryo UI" panose="020B0604030504040204" pitchFamily="50" charset="-128"/>
              </a:rPr>
              <a:t>の苦悩と</a:t>
            </a:r>
            <a:r>
              <a:rPr lang="ja-JP" altLang="en-US" sz="2000" b="1" i="0" spc="300" dirty="0">
                <a:solidFill>
                  <a:schemeClr val="bg2">
                    <a:lumMod val="25000"/>
                  </a:schemeClr>
                </a:solidFill>
                <a:effectLst/>
                <a:highlight>
                  <a:srgbClr val="FFFF00"/>
                </a:highlight>
                <a:latin typeface="Meiryo UI" panose="020B0604030504040204" pitchFamily="50" charset="-128"/>
                <a:ea typeface="Meiryo UI" panose="020B0604030504040204" pitchFamily="50" charset="-128"/>
              </a:rPr>
              <a:t>生徒</a:t>
            </a:r>
            <a:r>
              <a:rPr lang="ja-JP" altLang="en-US" sz="2000" b="1" i="0" spc="300" dirty="0">
                <a:solidFill>
                  <a:schemeClr val="bg2">
                    <a:lumMod val="25000"/>
                  </a:schemeClr>
                </a:solidFill>
                <a:effectLst/>
                <a:latin typeface="Meiryo UI" panose="020B0604030504040204" pitchFamily="50" charset="-128"/>
                <a:ea typeface="Meiryo UI" panose="020B0604030504040204" pitchFamily="50" charset="-128"/>
              </a:rPr>
              <a:t>の悩み</a:t>
            </a:r>
            <a:endParaRPr kumimoji="1" lang="en-US" altLang="ja-JP" sz="2000" b="1" spc="300" dirty="0">
              <a:solidFill>
                <a:schemeClr val="bg2">
                  <a:lumMod val="25000"/>
                </a:schemeClr>
              </a:solidFill>
              <a:latin typeface="Meiryo UI" panose="020B0604030504040204" pitchFamily="50" charset="-128"/>
              <a:ea typeface="Meiryo UI" panose="020B0604030504040204" pitchFamily="50" charset="-128"/>
            </a:endParaRPr>
          </a:p>
        </p:txBody>
      </p:sp>
      <p:pic>
        <p:nvPicPr>
          <p:cNvPr id="19" name="図 18" descr="ゲームのキャラクター&#10;&#10;低い精度で自動的に生成された説明">
            <a:extLst>
              <a:ext uri="{FF2B5EF4-FFF2-40B4-BE49-F238E27FC236}">
                <a16:creationId xmlns:a16="http://schemas.microsoft.com/office/drawing/2014/main" id="{F60B264A-839A-4F85-AE7C-B47521C309AB}"/>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96000" contrast="84000"/>
                    </a14:imgEffect>
                  </a14:imgLayer>
                </a14:imgProps>
              </a:ext>
              <a:ext uri="{28A0092B-C50C-407E-A947-70E740481C1C}">
                <a14:useLocalDpi xmlns:a14="http://schemas.microsoft.com/office/drawing/2010/main" val="0"/>
              </a:ext>
            </a:extLst>
          </a:blip>
          <a:srcRect b="36798"/>
          <a:stretch/>
        </p:blipFill>
        <p:spPr>
          <a:xfrm>
            <a:off x="803860" y="3503045"/>
            <a:ext cx="4490988" cy="3370566"/>
          </a:xfrm>
          <a:prstGeom prst="rect">
            <a:avLst/>
          </a:prstGeom>
        </p:spPr>
      </p:pic>
      <p:pic>
        <p:nvPicPr>
          <p:cNvPr id="22" name="グラフィックス 21" descr="水 単色塗りつぶし">
            <a:extLst>
              <a:ext uri="{FF2B5EF4-FFF2-40B4-BE49-F238E27FC236}">
                <a16:creationId xmlns:a16="http://schemas.microsoft.com/office/drawing/2014/main" id="{BC5FF52F-8AC0-4B5E-A65A-F868862278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9150310">
            <a:off x="1753236" y="4071589"/>
            <a:ext cx="420120" cy="420120"/>
          </a:xfrm>
          <a:prstGeom prst="rect">
            <a:avLst/>
          </a:prstGeom>
        </p:spPr>
      </p:pic>
      <p:pic>
        <p:nvPicPr>
          <p:cNvPr id="23" name="グラフィックス 22" descr="水 単色塗りつぶし">
            <a:extLst>
              <a:ext uri="{FF2B5EF4-FFF2-40B4-BE49-F238E27FC236}">
                <a16:creationId xmlns:a16="http://schemas.microsoft.com/office/drawing/2014/main" id="{AEAE4020-FD53-4F49-9E45-7EBF1222E53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6279222">
            <a:off x="1496869" y="4264036"/>
            <a:ext cx="420120" cy="420120"/>
          </a:xfrm>
          <a:prstGeom prst="rect">
            <a:avLst/>
          </a:prstGeom>
        </p:spPr>
      </p:pic>
      <p:sp>
        <p:nvSpPr>
          <p:cNvPr id="38" name="正方形/長方形 37">
            <a:extLst>
              <a:ext uri="{FF2B5EF4-FFF2-40B4-BE49-F238E27FC236}">
                <a16:creationId xmlns:a16="http://schemas.microsoft.com/office/drawing/2014/main" id="{712D3FAE-8664-4312-8681-64DDEB984C39}"/>
              </a:ext>
            </a:extLst>
          </p:cNvPr>
          <p:cNvSpPr/>
          <p:nvPr/>
        </p:nvSpPr>
        <p:spPr>
          <a:xfrm>
            <a:off x="-914178" y="1852602"/>
            <a:ext cx="11829828" cy="5755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9352B3BD-D46E-4490-A198-D2AB27E40335}"/>
              </a:ext>
            </a:extLst>
          </p:cNvPr>
          <p:cNvSpPr/>
          <p:nvPr/>
        </p:nvSpPr>
        <p:spPr>
          <a:xfrm>
            <a:off x="204091" y="1057402"/>
            <a:ext cx="11829828" cy="5997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8BE03141-AFE6-4D6A-937D-3B6497BE20E5}"/>
              </a:ext>
            </a:extLst>
          </p:cNvPr>
          <p:cNvPicPr>
            <a:picLocks noChangeAspect="1"/>
          </p:cNvPicPr>
          <p:nvPr/>
        </p:nvPicPr>
        <p:blipFill>
          <a:blip r:embed="rId7"/>
          <a:stretch>
            <a:fillRect/>
          </a:stretch>
        </p:blipFill>
        <p:spPr>
          <a:xfrm>
            <a:off x="3172818" y="1136564"/>
            <a:ext cx="5911289" cy="550361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5457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37"/>
                                        </p:tgtEl>
                                        <p:attrNameLst>
                                          <p:attrName>ppt_x</p:attrName>
                                        </p:attrNameLst>
                                      </p:cBhvr>
                                      <p:tavLst>
                                        <p:tav tm="0">
                                          <p:val>
                                            <p:strVal val="ppt_x"/>
                                          </p:val>
                                        </p:tav>
                                        <p:tav tm="100000">
                                          <p:val>
                                            <p:strVal val="ppt_x"/>
                                          </p:val>
                                        </p:tav>
                                      </p:tavLst>
                                    </p:anim>
                                    <p:anim calcmode="lin" valueType="num">
                                      <p:cBhvr additive="base">
                                        <p:cTn id="31" dur="500"/>
                                        <p:tgtEl>
                                          <p:spTgt spid="37"/>
                                        </p:tgtEl>
                                        <p:attrNameLst>
                                          <p:attrName>ppt_y</p:attrName>
                                        </p:attrNameLst>
                                      </p:cBhvr>
                                      <p:tavLst>
                                        <p:tav tm="0">
                                          <p:val>
                                            <p:strVal val="ppt_y"/>
                                          </p:val>
                                        </p:tav>
                                        <p:tav tm="100000">
                                          <p:val>
                                            <p:strVal val="1+ppt_h/2"/>
                                          </p:val>
                                        </p:tav>
                                      </p:tavLst>
                                    </p:anim>
                                    <p:set>
                                      <p:cBhvr>
                                        <p:cTn id="32" dur="1" fill="hold">
                                          <p:stCondLst>
                                            <p:cond delay="499"/>
                                          </p:stCondLst>
                                        </p:cTn>
                                        <p:tgtEl>
                                          <p:spTgt spid="37"/>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39"/>
                                        </p:tgtEl>
                                        <p:attrNameLst>
                                          <p:attrName>ppt_x</p:attrName>
                                        </p:attrNameLst>
                                      </p:cBhvr>
                                      <p:tavLst>
                                        <p:tav tm="0">
                                          <p:val>
                                            <p:strVal val="ppt_x"/>
                                          </p:val>
                                        </p:tav>
                                        <p:tav tm="100000">
                                          <p:val>
                                            <p:strVal val="ppt_x"/>
                                          </p:val>
                                        </p:tav>
                                      </p:tavLst>
                                    </p:anim>
                                    <p:anim calcmode="lin" valueType="num">
                                      <p:cBhvr additive="base">
                                        <p:cTn id="35" dur="500"/>
                                        <p:tgtEl>
                                          <p:spTgt spid="39"/>
                                        </p:tgtEl>
                                        <p:attrNameLst>
                                          <p:attrName>ppt_y</p:attrName>
                                        </p:attrNameLst>
                                      </p:cBhvr>
                                      <p:tavLst>
                                        <p:tav tm="0">
                                          <p:val>
                                            <p:strVal val="ppt_y"/>
                                          </p:val>
                                        </p:tav>
                                        <p:tav tm="100000">
                                          <p:val>
                                            <p:strVal val="1+ppt_h/2"/>
                                          </p:val>
                                        </p:tav>
                                      </p:tavLst>
                                    </p:anim>
                                    <p:set>
                                      <p:cBhvr>
                                        <p:cTn id="36"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2" grpId="0"/>
      <p:bldP spid="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四角形: 角を丸くする 17">
            <a:extLst>
              <a:ext uri="{FF2B5EF4-FFF2-40B4-BE49-F238E27FC236}">
                <a16:creationId xmlns:a16="http://schemas.microsoft.com/office/drawing/2014/main" id="{20A18B7A-2DEB-4DF7-9A39-DA657CF1F74D}"/>
              </a:ext>
            </a:extLst>
          </p:cNvPr>
          <p:cNvSpPr/>
          <p:nvPr/>
        </p:nvSpPr>
        <p:spPr>
          <a:xfrm>
            <a:off x="251682" y="3236136"/>
            <a:ext cx="4886326" cy="2922727"/>
          </a:xfrm>
          <a:prstGeom prst="roundRect">
            <a:avLst/>
          </a:prstGeom>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B2117F63-4F37-4193-BD79-F93E65312C4F}"/>
              </a:ext>
            </a:extLst>
          </p:cNvPr>
          <p:cNvSpPr/>
          <p:nvPr/>
        </p:nvSpPr>
        <p:spPr>
          <a:xfrm>
            <a:off x="6970867" y="3236135"/>
            <a:ext cx="4886326" cy="2922727"/>
          </a:xfrm>
          <a:prstGeom prst="roundRect">
            <a:avLst/>
          </a:prstGeom>
          <a:ln w="762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C3E556A-7D27-4E79-8233-A9EBC0F97266}"/>
              </a:ext>
            </a:extLst>
          </p:cNvPr>
          <p:cNvSpPr/>
          <p:nvPr/>
        </p:nvSpPr>
        <p:spPr>
          <a:xfrm>
            <a:off x="0" y="-2412"/>
            <a:ext cx="3515360" cy="784732"/>
          </a:xfrm>
          <a:prstGeom prst="rect">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5C4A874-3EE6-4EF3-BB65-63A5FF75FA51}"/>
              </a:ext>
            </a:extLst>
          </p:cNvPr>
          <p:cNvSpPr txBox="1"/>
          <p:nvPr/>
        </p:nvSpPr>
        <p:spPr>
          <a:xfrm>
            <a:off x="582700" y="178789"/>
            <a:ext cx="3832716" cy="461665"/>
          </a:xfrm>
          <a:prstGeom prst="rect">
            <a:avLst/>
          </a:prstGeom>
          <a:noFill/>
        </p:spPr>
        <p:txBody>
          <a:bodyPr wrap="square" rtlCol="0">
            <a:spAutoFit/>
          </a:bodyPr>
          <a:lstStyle/>
          <a:p>
            <a:r>
              <a:rPr kumimoji="1" lang="ja-JP" altLang="en-US" sz="2400" b="1" dirty="0">
                <a:solidFill>
                  <a:schemeClr val="bg1"/>
                </a:solidFill>
              </a:rPr>
              <a:t>プロダクトの説明</a:t>
            </a:r>
            <a:endParaRPr kumimoji="1" lang="en-US" altLang="ja-JP" sz="2400" b="1" dirty="0">
              <a:solidFill>
                <a:schemeClr val="bg1"/>
              </a:solidFill>
            </a:endParaRPr>
          </a:p>
        </p:txBody>
      </p:sp>
      <p:sp>
        <p:nvSpPr>
          <p:cNvPr id="8" name="グラフィックス 14" descr="バッジ 1 単色塗りつぶし">
            <a:extLst>
              <a:ext uri="{FF2B5EF4-FFF2-40B4-BE49-F238E27FC236}">
                <a16:creationId xmlns:a16="http://schemas.microsoft.com/office/drawing/2014/main" id="{876BF5C3-8A5D-4E29-B490-1526F6433AE2}"/>
              </a:ext>
            </a:extLst>
          </p:cNvPr>
          <p:cNvSpPr/>
          <p:nvPr/>
        </p:nvSpPr>
        <p:spPr>
          <a:xfrm>
            <a:off x="251682" y="244112"/>
            <a:ext cx="331018" cy="331018"/>
          </a:xfrm>
          <a:custGeom>
            <a:avLst/>
            <a:gdLst>
              <a:gd name="connsiteX0" fmla="*/ 236023 w 472045"/>
              <a:gd name="connsiteY0" fmla="*/ 0 h 472045"/>
              <a:gd name="connsiteX1" fmla="*/ 0 w 472045"/>
              <a:gd name="connsiteY1" fmla="*/ 236023 h 472045"/>
              <a:gd name="connsiteX2" fmla="*/ 236023 w 472045"/>
              <a:gd name="connsiteY2" fmla="*/ 472046 h 472045"/>
              <a:gd name="connsiteX3" fmla="*/ 472046 w 472045"/>
              <a:gd name="connsiteY3" fmla="*/ 236023 h 472045"/>
              <a:gd name="connsiteX4" fmla="*/ 472046 w 472045"/>
              <a:gd name="connsiteY4" fmla="*/ 235998 h 472045"/>
              <a:gd name="connsiteX5" fmla="*/ 236209 w 472045"/>
              <a:gd name="connsiteY5" fmla="*/ 0 h 472045"/>
              <a:gd name="connsiteX6" fmla="*/ 236023 w 472045"/>
              <a:gd name="connsiteY6" fmla="*/ 0 h 472045"/>
              <a:gd name="connsiteX7" fmla="*/ 261913 w 472045"/>
              <a:gd name="connsiteY7" fmla="*/ 336208 h 472045"/>
              <a:gd name="connsiteX8" fmla="*/ 226011 w 472045"/>
              <a:gd name="connsiteY8" fmla="*/ 336208 h 472045"/>
              <a:gd name="connsiteX9" fmla="*/ 226011 w 472045"/>
              <a:gd name="connsiteY9" fmla="*/ 164742 h 472045"/>
              <a:gd name="connsiteX10" fmla="*/ 216410 w 472045"/>
              <a:gd name="connsiteY10" fmla="*/ 170727 h 472045"/>
              <a:gd name="connsiteX11" fmla="*/ 205994 w 472045"/>
              <a:gd name="connsiteY11" fmla="*/ 175885 h 472045"/>
              <a:gd name="connsiteX12" fmla="*/ 193820 w 472045"/>
              <a:gd name="connsiteY12" fmla="*/ 180117 h 472045"/>
              <a:gd name="connsiteX13" fmla="*/ 179787 w 472045"/>
              <a:gd name="connsiteY13" fmla="*/ 183932 h 472045"/>
              <a:gd name="connsiteX14" fmla="*/ 179787 w 472045"/>
              <a:gd name="connsiteY14" fmla="*/ 155252 h 472045"/>
              <a:gd name="connsiteX15" fmla="*/ 189171 w 472045"/>
              <a:gd name="connsiteY15" fmla="*/ 152362 h 472045"/>
              <a:gd name="connsiteX16" fmla="*/ 197536 w 472045"/>
              <a:gd name="connsiteY16" fmla="*/ 149473 h 472045"/>
              <a:gd name="connsiteX17" fmla="*/ 205789 w 472045"/>
              <a:gd name="connsiteY17" fmla="*/ 146067 h 472045"/>
              <a:gd name="connsiteX18" fmla="*/ 214042 w 472045"/>
              <a:gd name="connsiteY18" fmla="*/ 142662 h 472045"/>
              <a:gd name="connsiteX19" fmla="*/ 221978 w 472045"/>
              <a:gd name="connsiteY19" fmla="*/ 138535 h 472045"/>
              <a:gd name="connsiteX20" fmla="*/ 229933 w 472045"/>
              <a:gd name="connsiteY20" fmla="*/ 134185 h 472045"/>
              <a:gd name="connsiteX21" fmla="*/ 238490 w 472045"/>
              <a:gd name="connsiteY21" fmla="*/ 129213 h 472045"/>
              <a:gd name="connsiteX22" fmla="*/ 247060 w 472045"/>
              <a:gd name="connsiteY22" fmla="*/ 124242 h 472045"/>
              <a:gd name="connsiteX23" fmla="*/ 261913 w 472045"/>
              <a:gd name="connsiteY23" fmla="*/ 124242 h 4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72045" h="472045">
                <a:moveTo>
                  <a:pt x="236023" y="0"/>
                </a:moveTo>
                <a:cubicBezTo>
                  <a:pt x="105671" y="0"/>
                  <a:pt x="0" y="105671"/>
                  <a:pt x="0" y="236023"/>
                </a:cubicBezTo>
                <a:cubicBezTo>
                  <a:pt x="0" y="366375"/>
                  <a:pt x="105671" y="472046"/>
                  <a:pt x="236023" y="472046"/>
                </a:cubicBezTo>
                <a:cubicBezTo>
                  <a:pt x="366375" y="472046"/>
                  <a:pt x="472046" y="366375"/>
                  <a:pt x="472046" y="236023"/>
                </a:cubicBezTo>
                <a:cubicBezTo>
                  <a:pt x="472046" y="236015"/>
                  <a:pt x="472046" y="236006"/>
                  <a:pt x="472046" y="235998"/>
                </a:cubicBezTo>
                <a:cubicBezTo>
                  <a:pt x="472090" y="105705"/>
                  <a:pt x="366503" y="45"/>
                  <a:pt x="236209" y="0"/>
                </a:cubicBezTo>
                <a:cubicBezTo>
                  <a:pt x="236147" y="0"/>
                  <a:pt x="236085" y="0"/>
                  <a:pt x="236023" y="0"/>
                </a:cubicBezTo>
                <a:close/>
                <a:moveTo>
                  <a:pt x="261913" y="336208"/>
                </a:moveTo>
                <a:lnTo>
                  <a:pt x="226011" y="336208"/>
                </a:lnTo>
                <a:lnTo>
                  <a:pt x="226011" y="164742"/>
                </a:lnTo>
                <a:cubicBezTo>
                  <a:pt x="222979" y="166813"/>
                  <a:pt x="219778" y="168808"/>
                  <a:pt x="216410" y="170727"/>
                </a:cubicBezTo>
                <a:cubicBezTo>
                  <a:pt x="213043" y="172651"/>
                  <a:pt x="209565" y="174373"/>
                  <a:pt x="205994" y="175885"/>
                </a:cubicBezTo>
                <a:cubicBezTo>
                  <a:pt x="202133" y="177401"/>
                  <a:pt x="198075" y="178812"/>
                  <a:pt x="193820" y="180117"/>
                </a:cubicBezTo>
                <a:cubicBezTo>
                  <a:pt x="189565" y="181422"/>
                  <a:pt x="184888" y="182694"/>
                  <a:pt x="179787" y="183932"/>
                </a:cubicBezTo>
                <a:lnTo>
                  <a:pt x="179787" y="155252"/>
                </a:lnTo>
                <a:cubicBezTo>
                  <a:pt x="183226" y="154287"/>
                  <a:pt x="186354" y="153324"/>
                  <a:pt x="189171" y="152362"/>
                </a:cubicBezTo>
                <a:cubicBezTo>
                  <a:pt x="191988" y="151401"/>
                  <a:pt x="194777" y="150438"/>
                  <a:pt x="197536" y="149473"/>
                </a:cubicBezTo>
                <a:cubicBezTo>
                  <a:pt x="200277" y="148373"/>
                  <a:pt x="203036" y="147242"/>
                  <a:pt x="205789" y="146067"/>
                </a:cubicBezTo>
                <a:cubicBezTo>
                  <a:pt x="208542" y="144893"/>
                  <a:pt x="211289" y="143768"/>
                  <a:pt x="214042" y="142662"/>
                </a:cubicBezTo>
                <a:cubicBezTo>
                  <a:pt x="216652" y="141286"/>
                  <a:pt x="219298" y="139910"/>
                  <a:pt x="221978" y="138535"/>
                </a:cubicBezTo>
                <a:cubicBezTo>
                  <a:pt x="224658" y="137160"/>
                  <a:pt x="227310" y="135709"/>
                  <a:pt x="229933" y="134185"/>
                </a:cubicBezTo>
                <a:cubicBezTo>
                  <a:pt x="232833" y="132677"/>
                  <a:pt x="235685" y="131020"/>
                  <a:pt x="238490" y="129213"/>
                </a:cubicBezTo>
                <a:cubicBezTo>
                  <a:pt x="241295" y="127407"/>
                  <a:pt x="244152" y="125750"/>
                  <a:pt x="247060" y="124242"/>
                </a:cubicBezTo>
                <a:lnTo>
                  <a:pt x="261913" y="124242"/>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17" name="コンテンツ プレースホルダー 2">
            <a:extLst>
              <a:ext uri="{FF2B5EF4-FFF2-40B4-BE49-F238E27FC236}">
                <a16:creationId xmlns:a16="http://schemas.microsoft.com/office/drawing/2014/main" id="{7FB27B09-9EF8-4023-AB0F-82F9DEDA1FD0}"/>
              </a:ext>
            </a:extLst>
          </p:cNvPr>
          <p:cNvSpPr>
            <a:spLocks noGrp="1"/>
          </p:cNvSpPr>
          <p:nvPr>
            <p:ph idx="1"/>
          </p:nvPr>
        </p:nvSpPr>
        <p:spPr>
          <a:xfrm>
            <a:off x="3795204" y="227612"/>
            <a:ext cx="5545762" cy="388431"/>
          </a:xfrm>
        </p:spPr>
        <p:txBody>
          <a:bodyPr>
            <a:noAutofit/>
          </a:bodyPr>
          <a:lstStyle/>
          <a:p>
            <a:pPr marL="0" indent="0">
              <a:buNone/>
            </a:pPr>
            <a:r>
              <a:rPr lang="ja-JP" altLang="en-US" sz="2000" b="1" i="0" spc="300" dirty="0">
                <a:solidFill>
                  <a:schemeClr val="bg2">
                    <a:lumMod val="25000"/>
                  </a:schemeClr>
                </a:solidFill>
                <a:effectLst/>
                <a:latin typeface="Meiryo UI" panose="020B0604030504040204" pitchFamily="50" charset="-128"/>
                <a:ea typeface="Meiryo UI" panose="020B0604030504040204" pitchFamily="50" charset="-128"/>
              </a:rPr>
              <a:t>開発演習を通して</a:t>
            </a:r>
            <a:r>
              <a:rPr lang="ja-JP" altLang="en-US" sz="2000" b="1" i="0" spc="300" dirty="0">
                <a:solidFill>
                  <a:schemeClr val="bg2">
                    <a:lumMod val="25000"/>
                  </a:schemeClr>
                </a:solidFill>
                <a:effectLst/>
                <a:highlight>
                  <a:srgbClr val="FFFF00"/>
                </a:highlight>
                <a:latin typeface="Meiryo UI" panose="020B0604030504040204" pitchFamily="50" charset="-128"/>
                <a:ea typeface="Meiryo UI" panose="020B0604030504040204" pitchFamily="50" charset="-128"/>
              </a:rPr>
              <a:t>先生</a:t>
            </a:r>
            <a:r>
              <a:rPr lang="ja-JP" altLang="en-US" sz="2000" b="1" i="0" spc="300" dirty="0">
                <a:solidFill>
                  <a:schemeClr val="bg2">
                    <a:lumMod val="25000"/>
                  </a:schemeClr>
                </a:solidFill>
                <a:effectLst/>
                <a:latin typeface="Meiryo UI" panose="020B0604030504040204" pitchFamily="50" charset="-128"/>
                <a:ea typeface="Meiryo UI" panose="020B0604030504040204" pitchFamily="50" charset="-128"/>
              </a:rPr>
              <a:t>の苦悩と</a:t>
            </a:r>
            <a:r>
              <a:rPr lang="ja-JP" altLang="en-US" sz="2000" b="1" i="0" spc="300" dirty="0">
                <a:solidFill>
                  <a:schemeClr val="bg2">
                    <a:lumMod val="25000"/>
                  </a:schemeClr>
                </a:solidFill>
                <a:effectLst/>
                <a:highlight>
                  <a:srgbClr val="FFFF00"/>
                </a:highlight>
                <a:latin typeface="Meiryo UI" panose="020B0604030504040204" pitchFamily="50" charset="-128"/>
                <a:ea typeface="Meiryo UI" panose="020B0604030504040204" pitchFamily="50" charset="-128"/>
              </a:rPr>
              <a:t>生徒</a:t>
            </a:r>
            <a:r>
              <a:rPr lang="ja-JP" altLang="en-US" sz="2000" b="1" i="0" spc="300" dirty="0">
                <a:solidFill>
                  <a:schemeClr val="bg2">
                    <a:lumMod val="25000"/>
                  </a:schemeClr>
                </a:solidFill>
                <a:effectLst/>
                <a:latin typeface="Meiryo UI" panose="020B0604030504040204" pitchFamily="50" charset="-128"/>
                <a:ea typeface="Meiryo UI" panose="020B0604030504040204" pitchFamily="50" charset="-128"/>
              </a:rPr>
              <a:t>の悩み</a:t>
            </a:r>
            <a:endParaRPr kumimoji="1" lang="en-US" altLang="ja-JP" sz="2000" b="1" spc="300" dirty="0">
              <a:solidFill>
                <a:schemeClr val="bg2">
                  <a:lumMod val="25000"/>
                </a:schemeClr>
              </a:solidFill>
              <a:latin typeface="Meiryo UI" panose="020B0604030504040204" pitchFamily="50" charset="-128"/>
              <a:ea typeface="Meiryo UI" panose="020B0604030504040204" pitchFamily="50" charset="-128"/>
            </a:endParaRPr>
          </a:p>
        </p:txBody>
      </p:sp>
      <p:pic>
        <p:nvPicPr>
          <p:cNvPr id="1026" name="Picture 2">
            <a:extLst>
              <a:ext uri="{FF2B5EF4-FFF2-40B4-BE49-F238E27FC236}">
                <a16:creationId xmlns:a16="http://schemas.microsoft.com/office/drawing/2014/main" id="{0CE5368C-8133-42EE-AF02-7435C87899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337" t="36199" r="23044" b="43449"/>
          <a:stretch/>
        </p:blipFill>
        <p:spPr bwMode="auto">
          <a:xfrm>
            <a:off x="3161534" y="1084220"/>
            <a:ext cx="6056358" cy="1764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コンテンツ プレースホルダー 3">
            <a:extLst>
              <a:ext uri="{FF2B5EF4-FFF2-40B4-BE49-F238E27FC236}">
                <a16:creationId xmlns:a16="http://schemas.microsoft.com/office/drawing/2014/main" id="{BF7E383F-42BA-4CB9-BB59-DABE0D357800}"/>
              </a:ext>
            </a:extLst>
          </p:cNvPr>
          <p:cNvSpPr txBox="1">
            <a:spLocks/>
          </p:cNvSpPr>
          <p:nvPr/>
        </p:nvSpPr>
        <p:spPr>
          <a:xfrm>
            <a:off x="1583669" y="3685314"/>
            <a:ext cx="2489567" cy="5630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b="1" dirty="0">
                <a:solidFill>
                  <a:schemeClr val="bg2">
                    <a:lumMod val="25000"/>
                  </a:schemeClr>
                </a:solidFill>
                <a:latin typeface="メイリオ" panose="020B0604030504040204" pitchFamily="50" charset="-128"/>
                <a:ea typeface="メイリオ" panose="020B0604030504040204" pitchFamily="50" charset="-128"/>
              </a:rPr>
              <a:t>FAQ</a:t>
            </a:r>
            <a:r>
              <a:rPr lang="ja-JP" altLang="en-US" sz="3600" b="1" dirty="0">
                <a:solidFill>
                  <a:schemeClr val="bg2">
                    <a:lumMod val="25000"/>
                  </a:schemeClr>
                </a:solidFill>
                <a:latin typeface="メイリオ" panose="020B0604030504040204" pitchFamily="50" charset="-128"/>
                <a:ea typeface="メイリオ" panose="020B0604030504040204" pitchFamily="50" charset="-128"/>
              </a:rPr>
              <a:t>検索</a:t>
            </a:r>
          </a:p>
        </p:txBody>
      </p:sp>
      <p:sp>
        <p:nvSpPr>
          <p:cNvPr id="21" name="テキスト ボックス 20">
            <a:extLst>
              <a:ext uri="{FF2B5EF4-FFF2-40B4-BE49-F238E27FC236}">
                <a16:creationId xmlns:a16="http://schemas.microsoft.com/office/drawing/2014/main" id="{CE275DF4-21DB-4C3E-A119-654C3841CFE6}"/>
              </a:ext>
            </a:extLst>
          </p:cNvPr>
          <p:cNvSpPr txBox="1"/>
          <p:nvPr/>
        </p:nvSpPr>
        <p:spPr>
          <a:xfrm>
            <a:off x="714935" y="4566198"/>
            <a:ext cx="3790950" cy="707886"/>
          </a:xfrm>
          <a:prstGeom prst="rect">
            <a:avLst/>
          </a:prstGeom>
          <a:noFill/>
        </p:spPr>
        <p:txBody>
          <a:bodyPr wrap="square" rtlCol="0">
            <a:spAutoFit/>
          </a:bodyPr>
          <a:lstStyle/>
          <a:p>
            <a:pPr algn="ctr"/>
            <a:r>
              <a:rPr lang="ja-JP" altLang="en-US" sz="2000" b="1" dirty="0">
                <a:solidFill>
                  <a:schemeClr val="bg2">
                    <a:lumMod val="25000"/>
                  </a:schemeClr>
                </a:solidFill>
              </a:rPr>
              <a:t>研修でよくある質問を</a:t>
            </a:r>
            <a:endParaRPr lang="en-US" altLang="ja-JP" sz="2000" b="1" dirty="0">
              <a:solidFill>
                <a:schemeClr val="bg2">
                  <a:lumMod val="25000"/>
                </a:schemeClr>
              </a:solidFill>
            </a:endParaRPr>
          </a:p>
          <a:p>
            <a:pPr algn="ctr"/>
            <a:r>
              <a:rPr lang="ja-JP" altLang="en-US" sz="2000" b="1" dirty="0">
                <a:solidFill>
                  <a:schemeClr val="bg2">
                    <a:lumMod val="25000"/>
                  </a:schemeClr>
                </a:solidFill>
              </a:rPr>
              <a:t>簡単に調べることができる</a:t>
            </a:r>
            <a:endParaRPr kumimoji="1" lang="ja-JP" altLang="en-US" sz="2000" b="1" dirty="0">
              <a:solidFill>
                <a:schemeClr val="bg2">
                  <a:lumMod val="25000"/>
                </a:schemeClr>
              </a:solidFill>
            </a:endParaRPr>
          </a:p>
        </p:txBody>
      </p:sp>
      <p:sp>
        <p:nvSpPr>
          <p:cNvPr id="25" name="コンテンツ プレースホルダー 3">
            <a:extLst>
              <a:ext uri="{FF2B5EF4-FFF2-40B4-BE49-F238E27FC236}">
                <a16:creationId xmlns:a16="http://schemas.microsoft.com/office/drawing/2014/main" id="{D8C09844-716C-4B81-9A10-9A760407FB89}"/>
              </a:ext>
            </a:extLst>
          </p:cNvPr>
          <p:cNvSpPr txBox="1">
            <a:spLocks/>
          </p:cNvSpPr>
          <p:nvPr/>
        </p:nvSpPr>
        <p:spPr>
          <a:xfrm>
            <a:off x="7777171" y="3685314"/>
            <a:ext cx="4007539" cy="5684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600" b="1" dirty="0">
                <a:solidFill>
                  <a:schemeClr val="bg2">
                    <a:lumMod val="25000"/>
                  </a:schemeClr>
                </a:solidFill>
                <a:latin typeface="メイリオ" panose="020B0604030504040204" pitchFamily="50" charset="-128"/>
                <a:ea typeface="メイリオ" panose="020B0604030504040204" pitchFamily="50" charset="-128"/>
              </a:rPr>
              <a:t>セッション予約</a:t>
            </a:r>
          </a:p>
        </p:txBody>
      </p:sp>
      <p:sp>
        <p:nvSpPr>
          <p:cNvPr id="26" name="テキスト ボックス 25">
            <a:extLst>
              <a:ext uri="{FF2B5EF4-FFF2-40B4-BE49-F238E27FC236}">
                <a16:creationId xmlns:a16="http://schemas.microsoft.com/office/drawing/2014/main" id="{3942C5C4-E254-4DAB-8250-6649B7A937AE}"/>
              </a:ext>
            </a:extLst>
          </p:cNvPr>
          <p:cNvSpPr txBox="1"/>
          <p:nvPr/>
        </p:nvSpPr>
        <p:spPr>
          <a:xfrm>
            <a:off x="7518555" y="4566198"/>
            <a:ext cx="3790950" cy="707886"/>
          </a:xfrm>
          <a:prstGeom prst="rect">
            <a:avLst/>
          </a:prstGeom>
          <a:noFill/>
        </p:spPr>
        <p:txBody>
          <a:bodyPr wrap="square" rtlCol="0">
            <a:spAutoFit/>
          </a:bodyPr>
          <a:lstStyle/>
          <a:p>
            <a:pPr algn="ctr"/>
            <a:r>
              <a:rPr kumimoji="1" lang="ja-JP" altLang="en-US" sz="2000" b="1" dirty="0">
                <a:solidFill>
                  <a:schemeClr val="bg2">
                    <a:lumMod val="25000"/>
                  </a:schemeClr>
                </a:solidFill>
              </a:rPr>
              <a:t>セッションの予約状況を確認しながら効率よく質問できる</a:t>
            </a:r>
          </a:p>
        </p:txBody>
      </p:sp>
      <p:pic>
        <p:nvPicPr>
          <p:cNvPr id="15" name="Picture 2" descr="シルエットクイズ「〇〇モン」を当てろ！いくつ答えられるかな？ #シルエットクイズ">
            <a:extLst>
              <a:ext uri="{FF2B5EF4-FFF2-40B4-BE49-F238E27FC236}">
                <a16:creationId xmlns:a16="http://schemas.microsoft.com/office/drawing/2014/main" id="{845304C3-C98F-4A81-BCD4-B1D1290587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6872" y="3710745"/>
            <a:ext cx="2402772" cy="2817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99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4" grpId="0" animBg="1"/>
      <p:bldP spid="20" grpId="0"/>
      <p:bldP spid="21" grpId="0"/>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四角形: 角を丸くする 17">
            <a:extLst>
              <a:ext uri="{FF2B5EF4-FFF2-40B4-BE49-F238E27FC236}">
                <a16:creationId xmlns:a16="http://schemas.microsoft.com/office/drawing/2014/main" id="{20A18B7A-2DEB-4DF7-9A39-DA657CF1F74D}"/>
              </a:ext>
            </a:extLst>
          </p:cNvPr>
          <p:cNvSpPr/>
          <p:nvPr/>
        </p:nvSpPr>
        <p:spPr>
          <a:xfrm>
            <a:off x="582700" y="1265382"/>
            <a:ext cx="5129964" cy="5333065"/>
          </a:xfrm>
          <a:prstGeom prst="roundRect">
            <a:avLst/>
          </a:prstGeom>
          <a:noFill/>
          <a:ln w="76200">
            <a:solidFill>
              <a:srgbClr val="FFC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C3E556A-7D27-4E79-8233-A9EBC0F97266}"/>
              </a:ext>
            </a:extLst>
          </p:cNvPr>
          <p:cNvSpPr/>
          <p:nvPr/>
        </p:nvSpPr>
        <p:spPr>
          <a:xfrm>
            <a:off x="0" y="-2412"/>
            <a:ext cx="3515360" cy="784732"/>
          </a:xfrm>
          <a:prstGeom prst="rect">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5C4A874-3EE6-4EF3-BB65-63A5FF75FA51}"/>
              </a:ext>
            </a:extLst>
          </p:cNvPr>
          <p:cNvSpPr txBox="1"/>
          <p:nvPr/>
        </p:nvSpPr>
        <p:spPr>
          <a:xfrm>
            <a:off x="582700" y="178789"/>
            <a:ext cx="3832716" cy="461665"/>
          </a:xfrm>
          <a:prstGeom prst="rect">
            <a:avLst/>
          </a:prstGeom>
          <a:noFill/>
        </p:spPr>
        <p:txBody>
          <a:bodyPr wrap="square" rtlCol="0">
            <a:spAutoFit/>
          </a:bodyPr>
          <a:lstStyle/>
          <a:p>
            <a:r>
              <a:rPr kumimoji="1" lang="ja-JP" altLang="en-US" sz="2400" b="1" dirty="0">
                <a:solidFill>
                  <a:schemeClr val="bg1"/>
                </a:solidFill>
              </a:rPr>
              <a:t>プロダクトの説明</a:t>
            </a:r>
            <a:endParaRPr kumimoji="1" lang="en-US" altLang="ja-JP" sz="2400" b="1" dirty="0">
              <a:solidFill>
                <a:schemeClr val="bg1"/>
              </a:solidFill>
            </a:endParaRPr>
          </a:p>
        </p:txBody>
      </p:sp>
      <p:sp>
        <p:nvSpPr>
          <p:cNvPr id="8" name="グラフィックス 14" descr="バッジ 1 単色塗りつぶし">
            <a:extLst>
              <a:ext uri="{FF2B5EF4-FFF2-40B4-BE49-F238E27FC236}">
                <a16:creationId xmlns:a16="http://schemas.microsoft.com/office/drawing/2014/main" id="{876BF5C3-8A5D-4E29-B490-1526F6433AE2}"/>
              </a:ext>
            </a:extLst>
          </p:cNvPr>
          <p:cNvSpPr/>
          <p:nvPr/>
        </p:nvSpPr>
        <p:spPr>
          <a:xfrm>
            <a:off x="251682" y="244112"/>
            <a:ext cx="331018" cy="331018"/>
          </a:xfrm>
          <a:custGeom>
            <a:avLst/>
            <a:gdLst>
              <a:gd name="connsiteX0" fmla="*/ 236023 w 472045"/>
              <a:gd name="connsiteY0" fmla="*/ 0 h 472045"/>
              <a:gd name="connsiteX1" fmla="*/ 0 w 472045"/>
              <a:gd name="connsiteY1" fmla="*/ 236023 h 472045"/>
              <a:gd name="connsiteX2" fmla="*/ 236023 w 472045"/>
              <a:gd name="connsiteY2" fmla="*/ 472046 h 472045"/>
              <a:gd name="connsiteX3" fmla="*/ 472046 w 472045"/>
              <a:gd name="connsiteY3" fmla="*/ 236023 h 472045"/>
              <a:gd name="connsiteX4" fmla="*/ 472046 w 472045"/>
              <a:gd name="connsiteY4" fmla="*/ 235998 h 472045"/>
              <a:gd name="connsiteX5" fmla="*/ 236209 w 472045"/>
              <a:gd name="connsiteY5" fmla="*/ 0 h 472045"/>
              <a:gd name="connsiteX6" fmla="*/ 236023 w 472045"/>
              <a:gd name="connsiteY6" fmla="*/ 0 h 472045"/>
              <a:gd name="connsiteX7" fmla="*/ 261913 w 472045"/>
              <a:gd name="connsiteY7" fmla="*/ 336208 h 472045"/>
              <a:gd name="connsiteX8" fmla="*/ 226011 w 472045"/>
              <a:gd name="connsiteY8" fmla="*/ 336208 h 472045"/>
              <a:gd name="connsiteX9" fmla="*/ 226011 w 472045"/>
              <a:gd name="connsiteY9" fmla="*/ 164742 h 472045"/>
              <a:gd name="connsiteX10" fmla="*/ 216410 w 472045"/>
              <a:gd name="connsiteY10" fmla="*/ 170727 h 472045"/>
              <a:gd name="connsiteX11" fmla="*/ 205994 w 472045"/>
              <a:gd name="connsiteY11" fmla="*/ 175885 h 472045"/>
              <a:gd name="connsiteX12" fmla="*/ 193820 w 472045"/>
              <a:gd name="connsiteY12" fmla="*/ 180117 h 472045"/>
              <a:gd name="connsiteX13" fmla="*/ 179787 w 472045"/>
              <a:gd name="connsiteY13" fmla="*/ 183932 h 472045"/>
              <a:gd name="connsiteX14" fmla="*/ 179787 w 472045"/>
              <a:gd name="connsiteY14" fmla="*/ 155252 h 472045"/>
              <a:gd name="connsiteX15" fmla="*/ 189171 w 472045"/>
              <a:gd name="connsiteY15" fmla="*/ 152362 h 472045"/>
              <a:gd name="connsiteX16" fmla="*/ 197536 w 472045"/>
              <a:gd name="connsiteY16" fmla="*/ 149473 h 472045"/>
              <a:gd name="connsiteX17" fmla="*/ 205789 w 472045"/>
              <a:gd name="connsiteY17" fmla="*/ 146067 h 472045"/>
              <a:gd name="connsiteX18" fmla="*/ 214042 w 472045"/>
              <a:gd name="connsiteY18" fmla="*/ 142662 h 472045"/>
              <a:gd name="connsiteX19" fmla="*/ 221978 w 472045"/>
              <a:gd name="connsiteY19" fmla="*/ 138535 h 472045"/>
              <a:gd name="connsiteX20" fmla="*/ 229933 w 472045"/>
              <a:gd name="connsiteY20" fmla="*/ 134185 h 472045"/>
              <a:gd name="connsiteX21" fmla="*/ 238490 w 472045"/>
              <a:gd name="connsiteY21" fmla="*/ 129213 h 472045"/>
              <a:gd name="connsiteX22" fmla="*/ 247060 w 472045"/>
              <a:gd name="connsiteY22" fmla="*/ 124242 h 472045"/>
              <a:gd name="connsiteX23" fmla="*/ 261913 w 472045"/>
              <a:gd name="connsiteY23" fmla="*/ 124242 h 4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72045" h="472045">
                <a:moveTo>
                  <a:pt x="236023" y="0"/>
                </a:moveTo>
                <a:cubicBezTo>
                  <a:pt x="105671" y="0"/>
                  <a:pt x="0" y="105671"/>
                  <a:pt x="0" y="236023"/>
                </a:cubicBezTo>
                <a:cubicBezTo>
                  <a:pt x="0" y="366375"/>
                  <a:pt x="105671" y="472046"/>
                  <a:pt x="236023" y="472046"/>
                </a:cubicBezTo>
                <a:cubicBezTo>
                  <a:pt x="366375" y="472046"/>
                  <a:pt x="472046" y="366375"/>
                  <a:pt x="472046" y="236023"/>
                </a:cubicBezTo>
                <a:cubicBezTo>
                  <a:pt x="472046" y="236015"/>
                  <a:pt x="472046" y="236006"/>
                  <a:pt x="472046" y="235998"/>
                </a:cubicBezTo>
                <a:cubicBezTo>
                  <a:pt x="472090" y="105705"/>
                  <a:pt x="366503" y="45"/>
                  <a:pt x="236209" y="0"/>
                </a:cubicBezTo>
                <a:cubicBezTo>
                  <a:pt x="236147" y="0"/>
                  <a:pt x="236085" y="0"/>
                  <a:pt x="236023" y="0"/>
                </a:cubicBezTo>
                <a:close/>
                <a:moveTo>
                  <a:pt x="261913" y="336208"/>
                </a:moveTo>
                <a:lnTo>
                  <a:pt x="226011" y="336208"/>
                </a:lnTo>
                <a:lnTo>
                  <a:pt x="226011" y="164742"/>
                </a:lnTo>
                <a:cubicBezTo>
                  <a:pt x="222979" y="166813"/>
                  <a:pt x="219778" y="168808"/>
                  <a:pt x="216410" y="170727"/>
                </a:cubicBezTo>
                <a:cubicBezTo>
                  <a:pt x="213043" y="172651"/>
                  <a:pt x="209565" y="174373"/>
                  <a:pt x="205994" y="175885"/>
                </a:cubicBezTo>
                <a:cubicBezTo>
                  <a:pt x="202133" y="177401"/>
                  <a:pt x="198075" y="178812"/>
                  <a:pt x="193820" y="180117"/>
                </a:cubicBezTo>
                <a:cubicBezTo>
                  <a:pt x="189565" y="181422"/>
                  <a:pt x="184888" y="182694"/>
                  <a:pt x="179787" y="183932"/>
                </a:cubicBezTo>
                <a:lnTo>
                  <a:pt x="179787" y="155252"/>
                </a:lnTo>
                <a:cubicBezTo>
                  <a:pt x="183226" y="154287"/>
                  <a:pt x="186354" y="153324"/>
                  <a:pt x="189171" y="152362"/>
                </a:cubicBezTo>
                <a:cubicBezTo>
                  <a:pt x="191988" y="151401"/>
                  <a:pt x="194777" y="150438"/>
                  <a:pt x="197536" y="149473"/>
                </a:cubicBezTo>
                <a:cubicBezTo>
                  <a:pt x="200277" y="148373"/>
                  <a:pt x="203036" y="147242"/>
                  <a:pt x="205789" y="146067"/>
                </a:cubicBezTo>
                <a:cubicBezTo>
                  <a:pt x="208542" y="144893"/>
                  <a:pt x="211289" y="143768"/>
                  <a:pt x="214042" y="142662"/>
                </a:cubicBezTo>
                <a:cubicBezTo>
                  <a:pt x="216652" y="141286"/>
                  <a:pt x="219298" y="139910"/>
                  <a:pt x="221978" y="138535"/>
                </a:cubicBezTo>
                <a:cubicBezTo>
                  <a:pt x="224658" y="137160"/>
                  <a:pt x="227310" y="135709"/>
                  <a:pt x="229933" y="134185"/>
                </a:cubicBezTo>
                <a:cubicBezTo>
                  <a:pt x="232833" y="132677"/>
                  <a:pt x="235685" y="131020"/>
                  <a:pt x="238490" y="129213"/>
                </a:cubicBezTo>
                <a:cubicBezTo>
                  <a:pt x="241295" y="127407"/>
                  <a:pt x="244152" y="125750"/>
                  <a:pt x="247060" y="124242"/>
                </a:cubicBezTo>
                <a:lnTo>
                  <a:pt x="261913" y="124242"/>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17" name="コンテンツ プレースホルダー 2">
            <a:extLst>
              <a:ext uri="{FF2B5EF4-FFF2-40B4-BE49-F238E27FC236}">
                <a16:creationId xmlns:a16="http://schemas.microsoft.com/office/drawing/2014/main" id="{7FB27B09-9EF8-4023-AB0F-82F9DEDA1FD0}"/>
              </a:ext>
            </a:extLst>
          </p:cNvPr>
          <p:cNvSpPr>
            <a:spLocks noGrp="1"/>
          </p:cNvSpPr>
          <p:nvPr>
            <p:ph idx="1"/>
          </p:nvPr>
        </p:nvSpPr>
        <p:spPr>
          <a:xfrm>
            <a:off x="3795204" y="227612"/>
            <a:ext cx="5545762" cy="388431"/>
          </a:xfrm>
        </p:spPr>
        <p:txBody>
          <a:bodyPr>
            <a:noAutofit/>
          </a:bodyPr>
          <a:lstStyle/>
          <a:p>
            <a:pPr marL="0" indent="0">
              <a:buNone/>
            </a:pPr>
            <a:r>
              <a:rPr kumimoji="1" lang="ja-JP" altLang="en-US" sz="2000" b="1" spc="300" dirty="0">
                <a:solidFill>
                  <a:schemeClr val="bg2">
                    <a:lumMod val="25000"/>
                  </a:schemeClr>
                </a:solidFill>
                <a:latin typeface="Meiryo UI" panose="020B0604030504040204" pitchFamily="50" charset="-128"/>
                <a:ea typeface="Meiryo UI" panose="020B0604030504040204" pitchFamily="50" charset="-128"/>
              </a:rPr>
              <a:t>スタディ</a:t>
            </a:r>
            <a:r>
              <a:rPr kumimoji="1" lang="en-US" altLang="ja-JP" sz="2000" b="1" spc="300" dirty="0">
                <a:solidFill>
                  <a:schemeClr val="bg2">
                    <a:lumMod val="25000"/>
                  </a:schemeClr>
                </a:solidFill>
                <a:latin typeface="Meiryo UI" panose="020B0604030504040204" pitchFamily="50" charset="-128"/>
                <a:ea typeface="Meiryo UI" panose="020B0604030504040204" pitchFamily="50" charset="-128"/>
              </a:rPr>
              <a:t>QA</a:t>
            </a:r>
            <a:r>
              <a:rPr kumimoji="1" lang="ja-JP" altLang="en-US" sz="2000" b="1" spc="300" dirty="0">
                <a:solidFill>
                  <a:schemeClr val="bg2">
                    <a:lumMod val="25000"/>
                  </a:schemeClr>
                </a:solidFill>
                <a:latin typeface="Meiryo UI" panose="020B0604030504040204" pitchFamily="50" charset="-128"/>
                <a:ea typeface="Meiryo UI" panose="020B0604030504040204" pitchFamily="50" charset="-128"/>
              </a:rPr>
              <a:t>っしょんの</a:t>
            </a:r>
            <a:r>
              <a:rPr kumimoji="1" lang="ja-JP" altLang="en-US" sz="2000" b="1" spc="300" dirty="0">
                <a:solidFill>
                  <a:schemeClr val="bg2">
                    <a:lumMod val="25000"/>
                  </a:schemeClr>
                </a:solidFill>
                <a:highlight>
                  <a:srgbClr val="FFFF00"/>
                </a:highlight>
                <a:latin typeface="Meiryo UI" panose="020B0604030504040204" pitchFamily="50" charset="-128"/>
                <a:ea typeface="Meiryo UI" panose="020B0604030504040204" pitchFamily="50" charset="-128"/>
              </a:rPr>
              <a:t>ココ</a:t>
            </a:r>
            <a:r>
              <a:rPr kumimoji="1" lang="ja-JP" altLang="en-US" sz="2000" b="1" spc="300" dirty="0">
                <a:solidFill>
                  <a:schemeClr val="bg2">
                    <a:lumMod val="25000"/>
                  </a:schemeClr>
                </a:solidFill>
                <a:latin typeface="Meiryo UI" panose="020B0604030504040204" pitchFamily="50" charset="-128"/>
                <a:ea typeface="Meiryo UI" panose="020B0604030504040204" pitchFamily="50" charset="-128"/>
              </a:rPr>
              <a:t>がすごい！！</a:t>
            </a:r>
            <a:endParaRPr kumimoji="1" lang="en-US" altLang="ja-JP" sz="2000" b="1" spc="300" dirty="0">
              <a:solidFill>
                <a:schemeClr val="bg2">
                  <a:lumMod val="25000"/>
                </a:schemeClr>
              </a:solidFill>
              <a:latin typeface="Meiryo UI" panose="020B0604030504040204" pitchFamily="50" charset="-128"/>
              <a:ea typeface="Meiryo UI" panose="020B0604030504040204" pitchFamily="50" charset="-128"/>
            </a:endParaRPr>
          </a:p>
        </p:txBody>
      </p:sp>
      <p:sp>
        <p:nvSpPr>
          <p:cNvPr id="16" name="コンテンツ プレースホルダー 3">
            <a:extLst>
              <a:ext uri="{FF2B5EF4-FFF2-40B4-BE49-F238E27FC236}">
                <a16:creationId xmlns:a16="http://schemas.microsoft.com/office/drawing/2014/main" id="{24C7ADC8-6F68-4984-9328-3B68AAA3558B}"/>
              </a:ext>
            </a:extLst>
          </p:cNvPr>
          <p:cNvSpPr txBox="1">
            <a:spLocks/>
          </p:cNvSpPr>
          <p:nvPr/>
        </p:nvSpPr>
        <p:spPr>
          <a:xfrm>
            <a:off x="1737308" y="3340348"/>
            <a:ext cx="3460865" cy="5630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u="sng" dirty="0">
                <a:solidFill>
                  <a:schemeClr val="bg2">
                    <a:lumMod val="25000"/>
                  </a:schemeClr>
                </a:solidFill>
                <a:latin typeface="メイリオ" panose="020B0604030504040204" pitchFamily="50" charset="-128"/>
                <a:ea typeface="メイリオ" panose="020B0604030504040204" pitchFamily="50" charset="-128"/>
              </a:rPr>
              <a:t>☑複合検索機能</a:t>
            </a:r>
          </a:p>
        </p:txBody>
      </p:sp>
      <p:sp>
        <p:nvSpPr>
          <p:cNvPr id="3" name="正方形/長方形 2">
            <a:extLst>
              <a:ext uri="{FF2B5EF4-FFF2-40B4-BE49-F238E27FC236}">
                <a16:creationId xmlns:a16="http://schemas.microsoft.com/office/drawing/2014/main" id="{64F1B8D6-8F13-4E6A-AFFE-09EE55225F94}"/>
              </a:ext>
            </a:extLst>
          </p:cNvPr>
          <p:cNvSpPr/>
          <p:nvPr/>
        </p:nvSpPr>
        <p:spPr>
          <a:xfrm>
            <a:off x="2258588" y="997505"/>
            <a:ext cx="1620685" cy="6682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0" name="コンテンツ プレースホルダー 3">
            <a:extLst>
              <a:ext uri="{FF2B5EF4-FFF2-40B4-BE49-F238E27FC236}">
                <a16:creationId xmlns:a16="http://schemas.microsoft.com/office/drawing/2014/main" id="{BF7E383F-42BA-4CB9-BB59-DABE0D357800}"/>
              </a:ext>
            </a:extLst>
          </p:cNvPr>
          <p:cNvSpPr txBox="1">
            <a:spLocks/>
          </p:cNvSpPr>
          <p:nvPr/>
        </p:nvSpPr>
        <p:spPr>
          <a:xfrm>
            <a:off x="2387897" y="1133110"/>
            <a:ext cx="1731521" cy="56309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b="1" dirty="0">
                <a:solidFill>
                  <a:schemeClr val="bg2">
                    <a:lumMod val="25000"/>
                  </a:schemeClr>
                </a:solidFill>
                <a:latin typeface="メイリオ" panose="020B0604030504040204" pitchFamily="50" charset="-128"/>
                <a:ea typeface="メイリオ" panose="020B0604030504040204" pitchFamily="50" charset="-128"/>
              </a:rPr>
              <a:t>FAQ</a:t>
            </a:r>
            <a:r>
              <a:rPr lang="ja-JP" altLang="en-US" sz="2400" b="1" dirty="0">
                <a:solidFill>
                  <a:schemeClr val="bg2">
                    <a:lumMod val="25000"/>
                  </a:schemeClr>
                </a:solidFill>
                <a:latin typeface="メイリオ" panose="020B0604030504040204" pitchFamily="50" charset="-128"/>
                <a:ea typeface="メイリオ" panose="020B0604030504040204" pitchFamily="50" charset="-128"/>
              </a:rPr>
              <a:t>検索</a:t>
            </a:r>
          </a:p>
        </p:txBody>
      </p:sp>
      <p:sp>
        <p:nvSpPr>
          <p:cNvPr id="27" name="四角形: 角を丸くする 26">
            <a:extLst>
              <a:ext uri="{FF2B5EF4-FFF2-40B4-BE49-F238E27FC236}">
                <a16:creationId xmlns:a16="http://schemas.microsoft.com/office/drawing/2014/main" id="{AD09FB78-4705-4219-8BF2-38B0D0F84B70}"/>
              </a:ext>
            </a:extLst>
          </p:cNvPr>
          <p:cNvSpPr/>
          <p:nvPr/>
        </p:nvSpPr>
        <p:spPr>
          <a:xfrm>
            <a:off x="6276929" y="1265381"/>
            <a:ext cx="5545762" cy="5333065"/>
          </a:xfrm>
          <a:prstGeom prst="roundRect">
            <a:avLst/>
          </a:prstGeom>
          <a:noFill/>
          <a:ln w="76200">
            <a:solidFill>
              <a:srgbClr val="FFC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8" name="コンテンツ プレースホルダー 3">
            <a:extLst>
              <a:ext uri="{FF2B5EF4-FFF2-40B4-BE49-F238E27FC236}">
                <a16:creationId xmlns:a16="http://schemas.microsoft.com/office/drawing/2014/main" id="{A909C5FD-C1FB-42AA-8C6F-128D11AFA3D2}"/>
              </a:ext>
            </a:extLst>
          </p:cNvPr>
          <p:cNvSpPr txBox="1">
            <a:spLocks/>
          </p:cNvSpPr>
          <p:nvPr/>
        </p:nvSpPr>
        <p:spPr>
          <a:xfrm>
            <a:off x="6593514" y="2622434"/>
            <a:ext cx="4963388" cy="12367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u="sng" dirty="0">
                <a:solidFill>
                  <a:schemeClr val="bg2">
                    <a:lumMod val="25000"/>
                  </a:schemeClr>
                </a:solidFill>
                <a:latin typeface="メイリオ" panose="020B0604030504040204" pitchFamily="50" charset="-128"/>
                <a:ea typeface="メイリオ" panose="020B0604030504040204" pitchFamily="50" charset="-128"/>
              </a:rPr>
              <a:t>☑予約人数の表示と対応処理</a:t>
            </a:r>
            <a:endParaRPr lang="en-US" altLang="ja-JP" u="sng" dirty="0">
              <a:solidFill>
                <a:schemeClr val="bg2">
                  <a:lumMod val="25000"/>
                </a:schemeClr>
              </a:solidFill>
              <a:latin typeface="メイリオ" panose="020B0604030504040204" pitchFamily="50" charset="-128"/>
              <a:ea typeface="メイリオ" panose="020B0604030504040204" pitchFamily="50" charset="-128"/>
            </a:endParaRPr>
          </a:p>
          <a:p>
            <a:pPr marL="0" indent="0">
              <a:buFont typeface="Arial" panose="020B0604020202020204" pitchFamily="34" charset="0"/>
              <a:buNone/>
            </a:pPr>
            <a:r>
              <a:rPr lang="ja-JP" altLang="en-US" sz="3200" dirty="0">
                <a:solidFill>
                  <a:schemeClr val="bg2">
                    <a:lumMod val="25000"/>
                  </a:schemeClr>
                </a:solidFill>
                <a:latin typeface="メイリオ" panose="020B0604030504040204" pitchFamily="50" charset="-128"/>
                <a:ea typeface="メイリオ" panose="020B0604030504040204" pitchFamily="50" charset="-128"/>
              </a:rPr>
              <a:t>　</a:t>
            </a:r>
          </a:p>
        </p:txBody>
      </p:sp>
      <p:sp>
        <p:nvSpPr>
          <p:cNvPr id="30" name="正方形/長方形 29">
            <a:extLst>
              <a:ext uri="{FF2B5EF4-FFF2-40B4-BE49-F238E27FC236}">
                <a16:creationId xmlns:a16="http://schemas.microsoft.com/office/drawing/2014/main" id="{B76622D4-858E-4063-934E-68400301F132}"/>
              </a:ext>
            </a:extLst>
          </p:cNvPr>
          <p:cNvSpPr/>
          <p:nvPr/>
        </p:nvSpPr>
        <p:spPr>
          <a:xfrm>
            <a:off x="7570526" y="969424"/>
            <a:ext cx="2542769" cy="6682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9" name="コンテンツ プレースホルダー 3">
            <a:extLst>
              <a:ext uri="{FF2B5EF4-FFF2-40B4-BE49-F238E27FC236}">
                <a16:creationId xmlns:a16="http://schemas.microsoft.com/office/drawing/2014/main" id="{D1BEB930-12B3-4540-81CC-F367FC8DB8D0}"/>
              </a:ext>
            </a:extLst>
          </p:cNvPr>
          <p:cNvSpPr txBox="1">
            <a:spLocks/>
          </p:cNvSpPr>
          <p:nvPr/>
        </p:nvSpPr>
        <p:spPr>
          <a:xfrm>
            <a:off x="7724864" y="1105460"/>
            <a:ext cx="3232204" cy="563095"/>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dirty="0">
                <a:solidFill>
                  <a:schemeClr val="bg2">
                    <a:lumMod val="25000"/>
                  </a:schemeClr>
                </a:solidFill>
                <a:latin typeface="メイリオ" panose="020B0604030504040204" pitchFamily="50" charset="-128"/>
                <a:ea typeface="メイリオ" panose="020B0604030504040204" pitchFamily="50" charset="-128"/>
              </a:rPr>
              <a:t>セッション予約</a:t>
            </a:r>
          </a:p>
        </p:txBody>
      </p:sp>
      <p:sp>
        <p:nvSpPr>
          <p:cNvPr id="5" name="テキスト ボックス 4">
            <a:extLst>
              <a:ext uri="{FF2B5EF4-FFF2-40B4-BE49-F238E27FC236}">
                <a16:creationId xmlns:a16="http://schemas.microsoft.com/office/drawing/2014/main" id="{B71C61D9-3AF3-43DB-8FD4-1E7472448DDC}"/>
              </a:ext>
            </a:extLst>
          </p:cNvPr>
          <p:cNvSpPr txBox="1"/>
          <p:nvPr/>
        </p:nvSpPr>
        <p:spPr>
          <a:xfrm>
            <a:off x="2032978" y="3921239"/>
            <a:ext cx="2573746" cy="923330"/>
          </a:xfrm>
          <a:prstGeom prst="rect">
            <a:avLst/>
          </a:prstGeom>
          <a:noFill/>
        </p:spPr>
        <p:txBody>
          <a:bodyPr wrap="square" rtlCol="0">
            <a:spAutoFit/>
          </a:bodyPr>
          <a:lstStyle/>
          <a:p>
            <a:r>
              <a:rPr kumimoji="1" lang="ja-JP" altLang="en-US" dirty="0"/>
              <a:t>知りたい情報を</a:t>
            </a:r>
            <a:endParaRPr kumimoji="1" lang="en-US" altLang="ja-JP" dirty="0"/>
          </a:p>
          <a:p>
            <a:r>
              <a:rPr lang="ja-JP" altLang="en-US" dirty="0"/>
              <a:t>ピンポイントで調べる</a:t>
            </a:r>
            <a:endParaRPr lang="en-US" altLang="ja-JP" dirty="0"/>
          </a:p>
          <a:p>
            <a:r>
              <a:rPr kumimoji="1" lang="ja-JP" altLang="en-US" dirty="0"/>
              <a:t>ことができる。</a:t>
            </a:r>
          </a:p>
        </p:txBody>
      </p:sp>
      <p:sp>
        <p:nvSpPr>
          <p:cNvPr id="31" name="コンテンツ プレースホルダー 3">
            <a:extLst>
              <a:ext uri="{FF2B5EF4-FFF2-40B4-BE49-F238E27FC236}">
                <a16:creationId xmlns:a16="http://schemas.microsoft.com/office/drawing/2014/main" id="{01F8DED0-15F5-4B2D-902F-DACE029FEF37}"/>
              </a:ext>
            </a:extLst>
          </p:cNvPr>
          <p:cNvSpPr txBox="1">
            <a:spLocks/>
          </p:cNvSpPr>
          <p:nvPr/>
        </p:nvSpPr>
        <p:spPr>
          <a:xfrm>
            <a:off x="6525248" y="4312023"/>
            <a:ext cx="5453469" cy="8076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bg2">
                    <a:lumMod val="25000"/>
                  </a:schemeClr>
                </a:solidFill>
                <a:latin typeface="メイリオ" panose="020B0604030504040204" pitchFamily="50" charset="-128"/>
                <a:ea typeface="メイリオ" panose="020B0604030504040204" pitchFamily="50" charset="-128"/>
              </a:rPr>
              <a:t>☑</a:t>
            </a:r>
            <a:r>
              <a:rPr lang="ja-JP" altLang="en-US" u="sng" dirty="0">
                <a:solidFill>
                  <a:schemeClr val="bg2">
                    <a:lumMod val="25000"/>
                  </a:schemeClr>
                </a:solidFill>
                <a:latin typeface="メイリオ" panose="020B0604030504040204" pitchFamily="50" charset="-128"/>
                <a:ea typeface="メイリオ" panose="020B0604030504040204" pitchFamily="50" charset="-128"/>
              </a:rPr>
              <a:t>ファイルのダウンロード機能　</a:t>
            </a:r>
          </a:p>
        </p:txBody>
      </p:sp>
      <p:sp>
        <p:nvSpPr>
          <p:cNvPr id="32" name="テキスト ボックス 31">
            <a:extLst>
              <a:ext uri="{FF2B5EF4-FFF2-40B4-BE49-F238E27FC236}">
                <a16:creationId xmlns:a16="http://schemas.microsoft.com/office/drawing/2014/main" id="{1CE17664-3353-413B-A8EB-CB87C31BFBD2}"/>
              </a:ext>
            </a:extLst>
          </p:cNvPr>
          <p:cNvSpPr txBox="1"/>
          <p:nvPr/>
        </p:nvSpPr>
        <p:spPr>
          <a:xfrm>
            <a:off x="6972275" y="4935036"/>
            <a:ext cx="4379023" cy="646331"/>
          </a:xfrm>
          <a:prstGeom prst="rect">
            <a:avLst/>
          </a:prstGeom>
          <a:noFill/>
        </p:spPr>
        <p:txBody>
          <a:bodyPr wrap="square" rtlCol="0">
            <a:spAutoFit/>
          </a:bodyPr>
          <a:lstStyle/>
          <a:p>
            <a:r>
              <a:rPr kumimoji="1" lang="ja-JP" altLang="en-US" dirty="0"/>
              <a:t>実際に書いたコードを見せることで、</a:t>
            </a:r>
            <a:endParaRPr kumimoji="1" lang="en-US" altLang="ja-JP" dirty="0"/>
          </a:p>
          <a:p>
            <a:r>
              <a:rPr kumimoji="1" lang="ja-JP" altLang="en-US" dirty="0"/>
              <a:t>質問対応を円滑に進めることができる。</a:t>
            </a:r>
          </a:p>
        </p:txBody>
      </p:sp>
      <p:sp>
        <p:nvSpPr>
          <p:cNvPr id="33" name="テキスト ボックス 32">
            <a:extLst>
              <a:ext uri="{FF2B5EF4-FFF2-40B4-BE49-F238E27FC236}">
                <a16:creationId xmlns:a16="http://schemas.microsoft.com/office/drawing/2014/main" id="{488FC031-40BE-4DC8-8222-07EA9881E88E}"/>
              </a:ext>
            </a:extLst>
          </p:cNvPr>
          <p:cNvSpPr txBox="1"/>
          <p:nvPr/>
        </p:nvSpPr>
        <p:spPr>
          <a:xfrm>
            <a:off x="6933742" y="3293353"/>
            <a:ext cx="4417557" cy="646331"/>
          </a:xfrm>
          <a:prstGeom prst="rect">
            <a:avLst/>
          </a:prstGeom>
          <a:noFill/>
        </p:spPr>
        <p:txBody>
          <a:bodyPr wrap="square" rtlCol="0">
            <a:spAutoFit/>
          </a:bodyPr>
          <a:lstStyle/>
          <a:p>
            <a:r>
              <a:rPr kumimoji="1" lang="ja-JP" altLang="en-US" dirty="0"/>
              <a:t>セッションまでの待ち時間に効率よく学習できる。</a:t>
            </a:r>
          </a:p>
        </p:txBody>
      </p:sp>
    </p:spTree>
    <p:extLst>
      <p:ext uri="{BB962C8B-B14F-4D97-AF65-F5344CB8AC3E}">
        <p14:creationId xmlns:p14="http://schemas.microsoft.com/office/powerpoint/2010/main" val="1411861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グループ化 37">
            <a:extLst>
              <a:ext uri="{FF2B5EF4-FFF2-40B4-BE49-F238E27FC236}">
                <a16:creationId xmlns:a16="http://schemas.microsoft.com/office/drawing/2014/main" id="{7A2C618C-D91C-448C-A23C-534E11D76D28}"/>
              </a:ext>
            </a:extLst>
          </p:cNvPr>
          <p:cNvGrpSpPr/>
          <p:nvPr/>
        </p:nvGrpSpPr>
        <p:grpSpPr>
          <a:xfrm>
            <a:off x="6315291" y="1731839"/>
            <a:ext cx="6480787" cy="3604941"/>
            <a:chOff x="3113366" y="578344"/>
            <a:chExt cx="6480787" cy="3604941"/>
          </a:xfrm>
        </p:grpSpPr>
        <p:sp>
          <p:nvSpPr>
            <p:cNvPr id="24" name="テキスト ボックス 23">
              <a:extLst>
                <a:ext uri="{FF2B5EF4-FFF2-40B4-BE49-F238E27FC236}">
                  <a16:creationId xmlns:a16="http://schemas.microsoft.com/office/drawing/2014/main" id="{FDB9C330-D239-489D-BA6D-7584D7B0FABD}"/>
                </a:ext>
              </a:extLst>
            </p:cNvPr>
            <p:cNvSpPr txBox="1"/>
            <p:nvPr/>
          </p:nvSpPr>
          <p:spPr>
            <a:xfrm>
              <a:off x="3844852" y="578344"/>
              <a:ext cx="5749301" cy="584775"/>
            </a:xfrm>
            <a:prstGeom prst="rect">
              <a:avLst/>
            </a:prstGeom>
            <a:noFill/>
          </p:spPr>
          <p:txBody>
            <a:bodyPr wrap="square" rtlCol="0">
              <a:spAutoFit/>
            </a:bodyPr>
            <a:lstStyle/>
            <a:p>
              <a:r>
                <a:rPr kumimoji="1" lang="ja-JP" altLang="en-US" sz="3200" dirty="0"/>
                <a:t>プロダクトの説明</a:t>
              </a:r>
              <a:endParaRPr kumimoji="1" lang="en-US" altLang="ja-JP" sz="3200" dirty="0"/>
            </a:p>
          </p:txBody>
        </p:sp>
        <p:sp>
          <p:nvSpPr>
            <p:cNvPr id="27" name="テキスト ボックス 26">
              <a:extLst>
                <a:ext uri="{FF2B5EF4-FFF2-40B4-BE49-F238E27FC236}">
                  <a16:creationId xmlns:a16="http://schemas.microsoft.com/office/drawing/2014/main" id="{59CD529E-FCE6-46B2-B7D4-564399CD14A5}"/>
                </a:ext>
              </a:extLst>
            </p:cNvPr>
            <p:cNvSpPr txBox="1"/>
            <p:nvPr/>
          </p:nvSpPr>
          <p:spPr>
            <a:xfrm>
              <a:off x="3844851" y="1329499"/>
              <a:ext cx="5749301" cy="584775"/>
            </a:xfrm>
            <a:prstGeom prst="rect">
              <a:avLst/>
            </a:prstGeom>
            <a:noFill/>
          </p:spPr>
          <p:txBody>
            <a:bodyPr wrap="square" rtlCol="0">
              <a:spAutoFit/>
            </a:bodyPr>
            <a:lstStyle/>
            <a:p>
              <a:r>
                <a:rPr lang="ja-JP" altLang="en-US" sz="3200" u="sng" dirty="0"/>
                <a:t>デモンストレーション</a:t>
              </a:r>
              <a:endParaRPr kumimoji="1" lang="ja-JP" altLang="en-US" sz="3200" u="sng" dirty="0"/>
            </a:p>
          </p:txBody>
        </p:sp>
        <p:sp>
          <p:nvSpPr>
            <p:cNvPr id="28" name="テキスト ボックス 27">
              <a:extLst>
                <a:ext uri="{FF2B5EF4-FFF2-40B4-BE49-F238E27FC236}">
                  <a16:creationId xmlns:a16="http://schemas.microsoft.com/office/drawing/2014/main" id="{ECD9C453-8288-4593-B07F-6BF2FC52B5CD}"/>
                </a:ext>
              </a:extLst>
            </p:cNvPr>
            <p:cNvSpPr txBox="1"/>
            <p:nvPr/>
          </p:nvSpPr>
          <p:spPr>
            <a:xfrm>
              <a:off x="3844851" y="2084264"/>
              <a:ext cx="5749301" cy="584775"/>
            </a:xfrm>
            <a:prstGeom prst="rect">
              <a:avLst/>
            </a:prstGeom>
            <a:noFill/>
          </p:spPr>
          <p:txBody>
            <a:bodyPr wrap="square" rtlCol="0">
              <a:spAutoFit/>
            </a:bodyPr>
            <a:lstStyle/>
            <a:p>
              <a:r>
                <a:rPr kumimoji="1" lang="ja-JP" altLang="en-US" sz="3200" dirty="0"/>
                <a:t>プロダクトの課題</a:t>
              </a:r>
            </a:p>
          </p:txBody>
        </p:sp>
        <p:sp>
          <p:nvSpPr>
            <p:cNvPr id="29" name="テキスト ボックス 28">
              <a:extLst>
                <a:ext uri="{FF2B5EF4-FFF2-40B4-BE49-F238E27FC236}">
                  <a16:creationId xmlns:a16="http://schemas.microsoft.com/office/drawing/2014/main" id="{715A6EB6-9A88-43BC-959E-86A6A6C98C60}"/>
                </a:ext>
              </a:extLst>
            </p:cNvPr>
            <p:cNvSpPr txBox="1"/>
            <p:nvPr/>
          </p:nvSpPr>
          <p:spPr>
            <a:xfrm>
              <a:off x="3844850" y="2835896"/>
              <a:ext cx="5749301" cy="584775"/>
            </a:xfrm>
            <a:prstGeom prst="rect">
              <a:avLst/>
            </a:prstGeom>
            <a:noFill/>
          </p:spPr>
          <p:txBody>
            <a:bodyPr wrap="square" rtlCol="0">
              <a:spAutoFit/>
            </a:bodyPr>
            <a:lstStyle/>
            <a:p>
              <a:r>
                <a:rPr lang="ja-JP" altLang="en-US" sz="3200" dirty="0"/>
                <a:t>個人の成長</a:t>
              </a:r>
              <a:endParaRPr kumimoji="1" lang="ja-JP" altLang="en-US" sz="3200" dirty="0"/>
            </a:p>
          </p:txBody>
        </p:sp>
        <p:sp>
          <p:nvSpPr>
            <p:cNvPr id="30" name="テキスト ボックス 29">
              <a:extLst>
                <a:ext uri="{FF2B5EF4-FFF2-40B4-BE49-F238E27FC236}">
                  <a16:creationId xmlns:a16="http://schemas.microsoft.com/office/drawing/2014/main" id="{CD3E4775-8D28-4CE0-B832-034DF5203540}"/>
                </a:ext>
              </a:extLst>
            </p:cNvPr>
            <p:cNvSpPr txBox="1"/>
            <p:nvPr/>
          </p:nvSpPr>
          <p:spPr>
            <a:xfrm>
              <a:off x="3844849" y="3598510"/>
              <a:ext cx="5749301" cy="584775"/>
            </a:xfrm>
            <a:prstGeom prst="rect">
              <a:avLst/>
            </a:prstGeom>
            <a:noFill/>
          </p:spPr>
          <p:txBody>
            <a:bodyPr wrap="square" rtlCol="0">
              <a:spAutoFit/>
            </a:bodyPr>
            <a:lstStyle/>
            <a:p>
              <a:r>
                <a:rPr kumimoji="1" lang="ja-JP" altLang="en-US" sz="3200" dirty="0"/>
                <a:t>チームの成長</a:t>
              </a:r>
            </a:p>
          </p:txBody>
        </p:sp>
        <p:sp>
          <p:nvSpPr>
            <p:cNvPr id="25" name="グラフィックス 14" descr="バッジ 1 単色塗りつぶし">
              <a:extLst>
                <a:ext uri="{FF2B5EF4-FFF2-40B4-BE49-F238E27FC236}">
                  <a16:creationId xmlns:a16="http://schemas.microsoft.com/office/drawing/2014/main" id="{94D89914-BA8D-417E-87B0-2B9BE7475B22}"/>
                </a:ext>
              </a:extLst>
            </p:cNvPr>
            <p:cNvSpPr/>
            <p:nvPr/>
          </p:nvSpPr>
          <p:spPr>
            <a:xfrm>
              <a:off x="3113410" y="628666"/>
              <a:ext cx="496547" cy="496547"/>
            </a:xfrm>
            <a:custGeom>
              <a:avLst/>
              <a:gdLst>
                <a:gd name="connsiteX0" fmla="*/ 236023 w 472045"/>
                <a:gd name="connsiteY0" fmla="*/ 0 h 472045"/>
                <a:gd name="connsiteX1" fmla="*/ 0 w 472045"/>
                <a:gd name="connsiteY1" fmla="*/ 236023 h 472045"/>
                <a:gd name="connsiteX2" fmla="*/ 236023 w 472045"/>
                <a:gd name="connsiteY2" fmla="*/ 472046 h 472045"/>
                <a:gd name="connsiteX3" fmla="*/ 472046 w 472045"/>
                <a:gd name="connsiteY3" fmla="*/ 236023 h 472045"/>
                <a:gd name="connsiteX4" fmla="*/ 472046 w 472045"/>
                <a:gd name="connsiteY4" fmla="*/ 235998 h 472045"/>
                <a:gd name="connsiteX5" fmla="*/ 236209 w 472045"/>
                <a:gd name="connsiteY5" fmla="*/ 0 h 472045"/>
                <a:gd name="connsiteX6" fmla="*/ 236023 w 472045"/>
                <a:gd name="connsiteY6" fmla="*/ 0 h 472045"/>
                <a:gd name="connsiteX7" fmla="*/ 261913 w 472045"/>
                <a:gd name="connsiteY7" fmla="*/ 336208 h 472045"/>
                <a:gd name="connsiteX8" fmla="*/ 226011 w 472045"/>
                <a:gd name="connsiteY8" fmla="*/ 336208 h 472045"/>
                <a:gd name="connsiteX9" fmla="*/ 226011 w 472045"/>
                <a:gd name="connsiteY9" fmla="*/ 164742 h 472045"/>
                <a:gd name="connsiteX10" fmla="*/ 216410 w 472045"/>
                <a:gd name="connsiteY10" fmla="*/ 170727 h 472045"/>
                <a:gd name="connsiteX11" fmla="*/ 205994 w 472045"/>
                <a:gd name="connsiteY11" fmla="*/ 175885 h 472045"/>
                <a:gd name="connsiteX12" fmla="*/ 193820 w 472045"/>
                <a:gd name="connsiteY12" fmla="*/ 180117 h 472045"/>
                <a:gd name="connsiteX13" fmla="*/ 179787 w 472045"/>
                <a:gd name="connsiteY13" fmla="*/ 183932 h 472045"/>
                <a:gd name="connsiteX14" fmla="*/ 179787 w 472045"/>
                <a:gd name="connsiteY14" fmla="*/ 155252 h 472045"/>
                <a:gd name="connsiteX15" fmla="*/ 189171 w 472045"/>
                <a:gd name="connsiteY15" fmla="*/ 152362 h 472045"/>
                <a:gd name="connsiteX16" fmla="*/ 197536 w 472045"/>
                <a:gd name="connsiteY16" fmla="*/ 149473 h 472045"/>
                <a:gd name="connsiteX17" fmla="*/ 205789 w 472045"/>
                <a:gd name="connsiteY17" fmla="*/ 146067 h 472045"/>
                <a:gd name="connsiteX18" fmla="*/ 214042 w 472045"/>
                <a:gd name="connsiteY18" fmla="*/ 142662 h 472045"/>
                <a:gd name="connsiteX19" fmla="*/ 221978 w 472045"/>
                <a:gd name="connsiteY19" fmla="*/ 138535 h 472045"/>
                <a:gd name="connsiteX20" fmla="*/ 229933 w 472045"/>
                <a:gd name="connsiteY20" fmla="*/ 134185 h 472045"/>
                <a:gd name="connsiteX21" fmla="*/ 238490 w 472045"/>
                <a:gd name="connsiteY21" fmla="*/ 129213 h 472045"/>
                <a:gd name="connsiteX22" fmla="*/ 247060 w 472045"/>
                <a:gd name="connsiteY22" fmla="*/ 124242 h 472045"/>
                <a:gd name="connsiteX23" fmla="*/ 261913 w 472045"/>
                <a:gd name="connsiteY23" fmla="*/ 124242 h 4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72045" h="472045">
                  <a:moveTo>
                    <a:pt x="236023" y="0"/>
                  </a:moveTo>
                  <a:cubicBezTo>
                    <a:pt x="105671" y="0"/>
                    <a:pt x="0" y="105671"/>
                    <a:pt x="0" y="236023"/>
                  </a:cubicBezTo>
                  <a:cubicBezTo>
                    <a:pt x="0" y="366375"/>
                    <a:pt x="105671" y="472046"/>
                    <a:pt x="236023" y="472046"/>
                  </a:cubicBezTo>
                  <a:cubicBezTo>
                    <a:pt x="366375" y="472046"/>
                    <a:pt x="472046" y="366375"/>
                    <a:pt x="472046" y="236023"/>
                  </a:cubicBezTo>
                  <a:cubicBezTo>
                    <a:pt x="472046" y="236015"/>
                    <a:pt x="472046" y="236006"/>
                    <a:pt x="472046" y="235998"/>
                  </a:cubicBezTo>
                  <a:cubicBezTo>
                    <a:pt x="472090" y="105705"/>
                    <a:pt x="366503" y="45"/>
                    <a:pt x="236209" y="0"/>
                  </a:cubicBezTo>
                  <a:cubicBezTo>
                    <a:pt x="236147" y="0"/>
                    <a:pt x="236085" y="0"/>
                    <a:pt x="236023" y="0"/>
                  </a:cubicBezTo>
                  <a:close/>
                  <a:moveTo>
                    <a:pt x="261913" y="336208"/>
                  </a:moveTo>
                  <a:lnTo>
                    <a:pt x="226011" y="336208"/>
                  </a:lnTo>
                  <a:lnTo>
                    <a:pt x="226011" y="164742"/>
                  </a:lnTo>
                  <a:cubicBezTo>
                    <a:pt x="222979" y="166813"/>
                    <a:pt x="219778" y="168808"/>
                    <a:pt x="216410" y="170727"/>
                  </a:cubicBezTo>
                  <a:cubicBezTo>
                    <a:pt x="213043" y="172651"/>
                    <a:pt x="209565" y="174373"/>
                    <a:pt x="205994" y="175885"/>
                  </a:cubicBezTo>
                  <a:cubicBezTo>
                    <a:pt x="202133" y="177401"/>
                    <a:pt x="198075" y="178812"/>
                    <a:pt x="193820" y="180117"/>
                  </a:cubicBezTo>
                  <a:cubicBezTo>
                    <a:pt x="189565" y="181422"/>
                    <a:pt x="184888" y="182694"/>
                    <a:pt x="179787" y="183932"/>
                  </a:cubicBezTo>
                  <a:lnTo>
                    <a:pt x="179787" y="155252"/>
                  </a:lnTo>
                  <a:cubicBezTo>
                    <a:pt x="183226" y="154287"/>
                    <a:pt x="186354" y="153324"/>
                    <a:pt x="189171" y="152362"/>
                  </a:cubicBezTo>
                  <a:cubicBezTo>
                    <a:pt x="191988" y="151401"/>
                    <a:pt x="194777" y="150438"/>
                    <a:pt x="197536" y="149473"/>
                  </a:cubicBezTo>
                  <a:cubicBezTo>
                    <a:pt x="200277" y="148373"/>
                    <a:pt x="203036" y="147242"/>
                    <a:pt x="205789" y="146067"/>
                  </a:cubicBezTo>
                  <a:cubicBezTo>
                    <a:pt x="208542" y="144893"/>
                    <a:pt x="211289" y="143768"/>
                    <a:pt x="214042" y="142662"/>
                  </a:cubicBezTo>
                  <a:cubicBezTo>
                    <a:pt x="216652" y="141286"/>
                    <a:pt x="219298" y="139910"/>
                    <a:pt x="221978" y="138535"/>
                  </a:cubicBezTo>
                  <a:cubicBezTo>
                    <a:pt x="224658" y="137160"/>
                    <a:pt x="227310" y="135709"/>
                    <a:pt x="229933" y="134185"/>
                  </a:cubicBezTo>
                  <a:cubicBezTo>
                    <a:pt x="232833" y="132677"/>
                    <a:pt x="235685" y="131020"/>
                    <a:pt x="238490" y="129213"/>
                  </a:cubicBezTo>
                  <a:cubicBezTo>
                    <a:pt x="241295" y="127407"/>
                    <a:pt x="244152" y="125750"/>
                    <a:pt x="247060" y="124242"/>
                  </a:cubicBezTo>
                  <a:lnTo>
                    <a:pt x="261913" y="124242"/>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26" name="グラフィックス 9" descr="バッジ 単色塗りつぶし">
              <a:extLst>
                <a:ext uri="{FF2B5EF4-FFF2-40B4-BE49-F238E27FC236}">
                  <a16:creationId xmlns:a16="http://schemas.microsoft.com/office/drawing/2014/main" id="{4D8F7804-C734-4968-AAA7-410177AB7C97}"/>
                </a:ext>
              </a:extLst>
            </p:cNvPr>
            <p:cNvSpPr/>
            <p:nvPr/>
          </p:nvSpPr>
          <p:spPr>
            <a:xfrm>
              <a:off x="3113410" y="1379821"/>
              <a:ext cx="496547" cy="496547"/>
            </a:xfrm>
            <a:custGeom>
              <a:avLst/>
              <a:gdLst>
                <a:gd name="connsiteX0" fmla="*/ 236023 w 472045"/>
                <a:gd name="connsiteY0" fmla="*/ 0 h 472045"/>
                <a:gd name="connsiteX1" fmla="*/ 0 w 472045"/>
                <a:gd name="connsiteY1" fmla="*/ 236023 h 472045"/>
                <a:gd name="connsiteX2" fmla="*/ 236023 w 472045"/>
                <a:gd name="connsiteY2" fmla="*/ 472046 h 472045"/>
                <a:gd name="connsiteX3" fmla="*/ 472046 w 472045"/>
                <a:gd name="connsiteY3" fmla="*/ 236023 h 472045"/>
                <a:gd name="connsiteX4" fmla="*/ 472046 w 472045"/>
                <a:gd name="connsiteY4" fmla="*/ 236004 h 472045"/>
                <a:gd name="connsiteX5" fmla="*/ 236203 w 472045"/>
                <a:gd name="connsiteY5" fmla="*/ 0 h 472045"/>
                <a:gd name="connsiteX6" fmla="*/ 236023 w 472045"/>
                <a:gd name="connsiteY6" fmla="*/ 0 h 472045"/>
                <a:gd name="connsiteX7" fmla="*/ 303501 w 472045"/>
                <a:gd name="connsiteY7" fmla="*/ 341857 h 472045"/>
                <a:gd name="connsiteX8" fmla="*/ 168551 w 472045"/>
                <a:gd name="connsiteY8" fmla="*/ 341857 h 472045"/>
                <a:gd name="connsiteX9" fmla="*/ 168551 w 472045"/>
                <a:gd name="connsiteY9" fmla="*/ 322051 h 472045"/>
                <a:gd name="connsiteX10" fmla="*/ 173088 w 472045"/>
                <a:gd name="connsiteY10" fmla="*/ 297814 h 472045"/>
                <a:gd name="connsiteX11" fmla="*/ 185567 w 472045"/>
                <a:gd name="connsiteY11" fmla="*/ 277928 h 472045"/>
                <a:gd name="connsiteX12" fmla="*/ 204043 w 472045"/>
                <a:gd name="connsiteY12" fmla="*/ 261012 h 472045"/>
                <a:gd name="connsiteX13" fmla="*/ 226738 w 472045"/>
                <a:gd name="connsiteY13" fmla="*/ 245742 h 472045"/>
                <a:gd name="connsiteX14" fmla="*/ 246003 w 472045"/>
                <a:gd name="connsiteY14" fmla="*/ 231915 h 472045"/>
                <a:gd name="connsiteX15" fmla="*/ 257991 w 472045"/>
                <a:gd name="connsiteY15" fmla="*/ 218753 h 472045"/>
                <a:gd name="connsiteX16" fmla="*/ 264088 w 472045"/>
                <a:gd name="connsiteY16" fmla="*/ 205441 h 472045"/>
                <a:gd name="connsiteX17" fmla="*/ 265735 w 472045"/>
                <a:gd name="connsiteY17" fmla="*/ 190582 h 472045"/>
                <a:gd name="connsiteX18" fmla="*/ 263671 w 472045"/>
                <a:gd name="connsiteY18" fmla="*/ 177792 h 472045"/>
                <a:gd name="connsiteX19" fmla="*/ 257581 w 472045"/>
                <a:gd name="connsiteY19" fmla="*/ 166960 h 472045"/>
                <a:gd name="connsiteX20" fmla="*/ 247265 w 472045"/>
                <a:gd name="connsiteY20" fmla="*/ 159503 h 472045"/>
                <a:gd name="connsiteX21" fmla="*/ 232723 w 472045"/>
                <a:gd name="connsiteY21" fmla="*/ 156719 h 472045"/>
                <a:gd name="connsiteX22" fmla="*/ 204658 w 472045"/>
                <a:gd name="connsiteY22" fmla="*/ 163325 h 472045"/>
                <a:gd name="connsiteX23" fmla="*/ 179694 w 472045"/>
                <a:gd name="connsiteY23" fmla="*/ 181068 h 472045"/>
                <a:gd name="connsiteX24" fmla="*/ 179694 w 472045"/>
                <a:gd name="connsiteY24" fmla="*/ 148876 h 472045"/>
                <a:gd name="connsiteX25" fmla="*/ 204757 w 472045"/>
                <a:gd name="connsiteY25" fmla="*/ 134433 h 472045"/>
                <a:gd name="connsiteX26" fmla="*/ 235830 w 472045"/>
                <a:gd name="connsiteY26" fmla="*/ 130083 h 472045"/>
                <a:gd name="connsiteX27" fmla="*/ 260589 w 472045"/>
                <a:gd name="connsiteY27" fmla="*/ 133812 h 472045"/>
                <a:gd name="connsiteX28" fmla="*/ 280811 w 472045"/>
                <a:gd name="connsiteY28" fmla="*/ 144644 h 472045"/>
                <a:gd name="connsiteX29" fmla="*/ 294434 w 472045"/>
                <a:gd name="connsiteY29" fmla="*/ 162387 h 472045"/>
                <a:gd name="connsiteX30" fmla="*/ 299405 w 472045"/>
                <a:gd name="connsiteY30" fmla="*/ 186623 h 472045"/>
                <a:gd name="connsiteX31" fmla="*/ 296814 w 472045"/>
                <a:gd name="connsiteY31" fmla="*/ 208903 h 472045"/>
                <a:gd name="connsiteX32" fmla="*/ 288312 w 472045"/>
                <a:gd name="connsiteY32" fmla="*/ 228161 h 472045"/>
                <a:gd name="connsiteX33" fmla="*/ 272950 w 472045"/>
                <a:gd name="connsiteY33" fmla="*/ 245705 h 472045"/>
                <a:gd name="connsiteX34" fmla="*/ 249838 w 472045"/>
                <a:gd name="connsiteY34" fmla="*/ 262826 h 472045"/>
                <a:gd name="connsiteX35" fmla="*/ 230026 w 472045"/>
                <a:gd name="connsiteY35" fmla="*/ 275827 h 472045"/>
                <a:gd name="connsiteX36" fmla="*/ 215266 w 472045"/>
                <a:gd name="connsiteY36" fmla="*/ 287691 h 472045"/>
                <a:gd name="connsiteX37" fmla="*/ 206094 w 472045"/>
                <a:gd name="connsiteY37" fmla="*/ 299865 h 472045"/>
                <a:gd name="connsiteX38" fmla="*/ 202986 w 472045"/>
                <a:gd name="connsiteY38" fmla="*/ 313798 h 472045"/>
                <a:gd name="connsiteX39" fmla="*/ 303476 w 472045"/>
                <a:gd name="connsiteY39" fmla="*/ 313798 h 4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72045" h="472045">
                  <a:moveTo>
                    <a:pt x="236023" y="0"/>
                  </a:moveTo>
                  <a:cubicBezTo>
                    <a:pt x="105671" y="0"/>
                    <a:pt x="0" y="105671"/>
                    <a:pt x="0" y="236023"/>
                  </a:cubicBezTo>
                  <a:cubicBezTo>
                    <a:pt x="0" y="366375"/>
                    <a:pt x="105671" y="472046"/>
                    <a:pt x="236023" y="472046"/>
                  </a:cubicBezTo>
                  <a:cubicBezTo>
                    <a:pt x="366375" y="472046"/>
                    <a:pt x="472046" y="366375"/>
                    <a:pt x="472046" y="236023"/>
                  </a:cubicBezTo>
                  <a:cubicBezTo>
                    <a:pt x="472046" y="236017"/>
                    <a:pt x="472046" y="236010"/>
                    <a:pt x="472046" y="236004"/>
                  </a:cubicBezTo>
                  <a:cubicBezTo>
                    <a:pt x="472090" y="105707"/>
                    <a:pt x="366500" y="45"/>
                    <a:pt x="236203" y="0"/>
                  </a:cubicBezTo>
                  <a:cubicBezTo>
                    <a:pt x="236143" y="0"/>
                    <a:pt x="236083" y="0"/>
                    <a:pt x="236023" y="0"/>
                  </a:cubicBezTo>
                  <a:close/>
                  <a:moveTo>
                    <a:pt x="303501" y="341857"/>
                  </a:moveTo>
                  <a:lnTo>
                    <a:pt x="168551" y="341857"/>
                  </a:lnTo>
                  <a:lnTo>
                    <a:pt x="168551" y="322051"/>
                  </a:lnTo>
                  <a:cubicBezTo>
                    <a:pt x="168428" y="313750"/>
                    <a:pt x="169971" y="305509"/>
                    <a:pt x="173088" y="297814"/>
                  </a:cubicBezTo>
                  <a:cubicBezTo>
                    <a:pt x="176143" y="290553"/>
                    <a:pt x="180357" y="283836"/>
                    <a:pt x="185567" y="277928"/>
                  </a:cubicBezTo>
                  <a:cubicBezTo>
                    <a:pt x="191111" y="271653"/>
                    <a:pt x="197304" y="265983"/>
                    <a:pt x="204043" y="261012"/>
                  </a:cubicBezTo>
                  <a:cubicBezTo>
                    <a:pt x="211061" y="255787"/>
                    <a:pt x="218626" y="250697"/>
                    <a:pt x="226738" y="245742"/>
                  </a:cubicBezTo>
                  <a:cubicBezTo>
                    <a:pt x="233531" y="241674"/>
                    <a:pt x="239975" y="237050"/>
                    <a:pt x="246003" y="231915"/>
                  </a:cubicBezTo>
                  <a:cubicBezTo>
                    <a:pt x="250536" y="228048"/>
                    <a:pt x="254563" y="223625"/>
                    <a:pt x="257991" y="218753"/>
                  </a:cubicBezTo>
                  <a:cubicBezTo>
                    <a:pt x="260813" y="214721"/>
                    <a:pt x="262878" y="210211"/>
                    <a:pt x="264088" y="205441"/>
                  </a:cubicBezTo>
                  <a:cubicBezTo>
                    <a:pt x="265221" y="200571"/>
                    <a:pt x="265774" y="195583"/>
                    <a:pt x="265735" y="190582"/>
                  </a:cubicBezTo>
                  <a:cubicBezTo>
                    <a:pt x="265742" y="186236"/>
                    <a:pt x="265046" y="181916"/>
                    <a:pt x="263671" y="177792"/>
                  </a:cubicBezTo>
                  <a:cubicBezTo>
                    <a:pt x="262378" y="173814"/>
                    <a:pt x="260308" y="170133"/>
                    <a:pt x="257581" y="166960"/>
                  </a:cubicBezTo>
                  <a:cubicBezTo>
                    <a:pt x="254741" y="163738"/>
                    <a:pt x="251216" y="161190"/>
                    <a:pt x="247265" y="159503"/>
                  </a:cubicBezTo>
                  <a:cubicBezTo>
                    <a:pt x="242666" y="157567"/>
                    <a:pt x="237712" y="156618"/>
                    <a:pt x="232723" y="156719"/>
                  </a:cubicBezTo>
                  <a:cubicBezTo>
                    <a:pt x="222979" y="156682"/>
                    <a:pt x="213363" y="158946"/>
                    <a:pt x="204658" y="163325"/>
                  </a:cubicBezTo>
                  <a:cubicBezTo>
                    <a:pt x="195504" y="167970"/>
                    <a:pt x="187091" y="173949"/>
                    <a:pt x="179694" y="181068"/>
                  </a:cubicBezTo>
                  <a:lnTo>
                    <a:pt x="179694" y="148876"/>
                  </a:lnTo>
                  <a:cubicBezTo>
                    <a:pt x="186841" y="142218"/>
                    <a:pt x="195413" y="137278"/>
                    <a:pt x="204757" y="134433"/>
                  </a:cubicBezTo>
                  <a:cubicBezTo>
                    <a:pt x="214841" y="131444"/>
                    <a:pt x="225314" y="129977"/>
                    <a:pt x="235830" y="130083"/>
                  </a:cubicBezTo>
                  <a:cubicBezTo>
                    <a:pt x="244227" y="130025"/>
                    <a:pt x="252582" y="131283"/>
                    <a:pt x="260589" y="133812"/>
                  </a:cubicBezTo>
                  <a:cubicBezTo>
                    <a:pt x="267957" y="136105"/>
                    <a:pt x="274820" y="139781"/>
                    <a:pt x="280811" y="144644"/>
                  </a:cubicBezTo>
                  <a:cubicBezTo>
                    <a:pt x="286636" y="149451"/>
                    <a:pt x="291294" y="155518"/>
                    <a:pt x="294434" y="162387"/>
                  </a:cubicBezTo>
                  <a:cubicBezTo>
                    <a:pt x="297852" y="170002"/>
                    <a:pt x="299549" y="178277"/>
                    <a:pt x="299405" y="186623"/>
                  </a:cubicBezTo>
                  <a:cubicBezTo>
                    <a:pt x="299478" y="194129"/>
                    <a:pt x="298607" y="201614"/>
                    <a:pt x="296814" y="208903"/>
                  </a:cubicBezTo>
                  <a:cubicBezTo>
                    <a:pt x="295056" y="215745"/>
                    <a:pt x="292185" y="222252"/>
                    <a:pt x="288312" y="228161"/>
                  </a:cubicBezTo>
                  <a:cubicBezTo>
                    <a:pt x="283996" y="234667"/>
                    <a:pt x="278829" y="240568"/>
                    <a:pt x="272950" y="245705"/>
                  </a:cubicBezTo>
                  <a:cubicBezTo>
                    <a:pt x="265712" y="252017"/>
                    <a:pt x="257984" y="257742"/>
                    <a:pt x="249838" y="262826"/>
                  </a:cubicBezTo>
                  <a:cubicBezTo>
                    <a:pt x="242405" y="267508"/>
                    <a:pt x="235801" y="271842"/>
                    <a:pt x="230026" y="275827"/>
                  </a:cubicBezTo>
                  <a:cubicBezTo>
                    <a:pt x="224794" y="279378"/>
                    <a:pt x="219859" y="283346"/>
                    <a:pt x="215266" y="287691"/>
                  </a:cubicBezTo>
                  <a:cubicBezTo>
                    <a:pt x="211531" y="291191"/>
                    <a:pt x="208428" y="295310"/>
                    <a:pt x="206094" y="299865"/>
                  </a:cubicBezTo>
                  <a:cubicBezTo>
                    <a:pt x="203994" y="304207"/>
                    <a:pt x="202930" y="308976"/>
                    <a:pt x="202986" y="313798"/>
                  </a:cubicBezTo>
                  <a:lnTo>
                    <a:pt x="303476" y="313798"/>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2" name="グラフィックス 22" descr="バッジ 3 単色塗りつぶし">
              <a:extLst>
                <a:ext uri="{FF2B5EF4-FFF2-40B4-BE49-F238E27FC236}">
                  <a16:creationId xmlns:a16="http://schemas.microsoft.com/office/drawing/2014/main" id="{60FB1B5D-6B83-4B2E-BEC7-BFD53E123095}"/>
                </a:ext>
              </a:extLst>
            </p:cNvPr>
            <p:cNvSpPr/>
            <p:nvPr/>
          </p:nvSpPr>
          <p:spPr>
            <a:xfrm>
              <a:off x="3113396" y="2130975"/>
              <a:ext cx="496561" cy="496561"/>
            </a:xfrm>
            <a:custGeom>
              <a:avLst/>
              <a:gdLst>
                <a:gd name="connsiteX0" fmla="*/ 236035 w 472058"/>
                <a:gd name="connsiteY0" fmla="*/ 0 h 472058"/>
                <a:gd name="connsiteX1" fmla="*/ 0 w 472058"/>
                <a:gd name="connsiteY1" fmla="*/ 236023 h 472058"/>
                <a:gd name="connsiteX2" fmla="*/ 236023 w 472058"/>
                <a:gd name="connsiteY2" fmla="*/ 472058 h 472058"/>
                <a:gd name="connsiteX3" fmla="*/ 472058 w 472058"/>
                <a:gd name="connsiteY3" fmla="*/ 236035 h 472058"/>
                <a:gd name="connsiteX4" fmla="*/ 472058 w 472058"/>
                <a:gd name="connsiteY4" fmla="*/ 236010 h 472058"/>
                <a:gd name="connsiteX5" fmla="*/ 236222 w 472058"/>
                <a:gd name="connsiteY5" fmla="*/ 0 h 472058"/>
                <a:gd name="connsiteX6" fmla="*/ 236035 w 472058"/>
                <a:gd name="connsiteY6" fmla="*/ 0 h 472058"/>
                <a:gd name="connsiteX7" fmla="*/ 298479 w 472058"/>
                <a:gd name="connsiteY7" fmla="*/ 307820 h 472058"/>
                <a:gd name="connsiteX8" fmla="*/ 280830 w 472058"/>
                <a:gd name="connsiteY8" fmla="*/ 327215 h 472058"/>
                <a:gd name="connsiteX9" fmla="*/ 254940 w 472058"/>
                <a:gd name="connsiteY9" fmla="*/ 339079 h 472058"/>
                <a:gd name="connsiteX10" fmla="*/ 223867 w 472058"/>
                <a:gd name="connsiteY10" fmla="*/ 343106 h 472058"/>
                <a:gd name="connsiteX11" fmla="*/ 192297 w 472058"/>
                <a:gd name="connsiteY11" fmla="*/ 340316 h 472058"/>
                <a:gd name="connsiteX12" fmla="*/ 167333 w 472058"/>
                <a:gd name="connsiteY12" fmla="*/ 331963 h 472058"/>
                <a:gd name="connsiteX13" fmla="*/ 167333 w 472058"/>
                <a:gd name="connsiteY13" fmla="*/ 300163 h 472058"/>
                <a:gd name="connsiteX14" fmla="*/ 194677 w 472058"/>
                <a:gd name="connsiteY14" fmla="*/ 312754 h 472058"/>
                <a:gd name="connsiteX15" fmla="*/ 224899 w 472058"/>
                <a:gd name="connsiteY15" fmla="*/ 316881 h 472058"/>
                <a:gd name="connsiteX16" fmla="*/ 239553 w 472058"/>
                <a:gd name="connsiteY16" fmla="*/ 315433 h 472058"/>
                <a:gd name="connsiteX17" fmla="*/ 254107 w 472058"/>
                <a:gd name="connsiteY17" fmla="*/ 310175 h 472058"/>
                <a:gd name="connsiteX18" fmla="*/ 265250 w 472058"/>
                <a:gd name="connsiteY18" fmla="*/ 299753 h 472058"/>
                <a:gd name="connsiteX19" fmla="*/ 269675 w 472058"/>
                <a:gd name="connsiteY19" fmla="*/ 283042 h 472058"/>
                <a:gd name="connsiteX20" fmla="*/ 265455 w 472058"/>
                <a:gd name="connsiteY20" fmla="*/ 265809 h 472058"/>
                <a:gd name="connsiteX21" fmla="*/ 253691 w 472058"/>
                <a:gd name="connsiteY21" fmla="*/ 254256 h 472058"/>
                <a:gd name="connsiteX22" fmla="*/ 235948 w 472058"/>
                <a:gd name="connsiteY22" fmla="*/ 247756 h 472058"/>
                <a:gd name="connsiteX23" fmla="*/ 213756 w 472058"/>
                <a:gd name="connsiteY23" fmla="*/ 245693 h 472058"/>
                <a:gd name="connsiteX24" fmla="*/ 194578 w 472058"/>
                <a:gd name="connsiteY24" fmla="*/ 245693 h 472058"/>
                <a:gd name="connsiteX25" fmla="*/ 194578 w 472058"/>
                <a:gd name="connsiteY25" fmla="*/ 219281 h 472058"/>
                <a:gd name="connsiteX26" fmla="*/ 212737 w 472058"/>
                <a:gd name="connsiteY26" fmla="*/ 219281 h 472058"/>
                <a:gd name="connsiteX27" fmla="*/ 232450 w 472058"/>
                <a:gd name="connsiteY27" fmla="*/ 217417 h 472058"/>
                <a:gd name="connsiteX28" fmla="*/ 247924 w 472058"/>
                <a:gd name="connsiteY28" fmla="*/ 211332 h 472058"/>
                <a:gd name="connsiteX29" fmla="*/ 258035 w 472058"/>
                <a:gd name="connsiteY29" fmla="*/ 200494 h 472058"/>
                <a:gd name="connsiteX30" fmla="*/ 261646 w 472058"/>
                <a:gd name="connsiteY30" fmla="*/ 184405 h 472058"/>
                <a:gd name="connsiteX31" fmla="*/ 258246 w 472058"/>
                <a:gd name="connsiteY31" fmla="*/ 169856 h 472058"/>
                <a:gd name="connsiteX32" fmla="*/ 249546 w 472058"/>
                <a:gd name="connsiteY32" fmla="*/ 160982 h 472058"/>
                <a:gd name="connsiteX33" fmla="*/ 238086 w 472058"/>
                <a:gd name="connsiteY33" fmla="*/ 156545 h 472058"/>
                <a:gd name="connsiteX34" fmla="*/ 226123 w 472058"/>
                <a:gd name="connsiteY34" fmla="*/ 155302 h 472058"/>
                <a:gd name="connsiteX35" fmla="*/ 200532 w 472058"/>
                <a:gd name="connsiteY35" fmla="*/ 159031 h 472058"/>
                <a:gd name="connsiteX36" fmla="*/ 176183 w 472058"/>
                <a:gd name="connsiteY36" fmla="*/ 170167 h 472058"/>
                <a:gd name="connsiteX37" fmla="*/ 176183 w 472058"/>
                <a:gd name="connsiteY37" fmla="*/ 140890 h 472058"/>
                <a:gd name="connsiteX38" fmla="*/ 200699 w 472058"/>
                <a:gd name="connsiteY38" fmla="*/ 131910 h 472058"/>
                <a:gd name="connsiteX39" fmla="*/ 229063 w 472058"/>
                <a:gd name="connsiteY39" fmla="*/ 128921 h 472058"/>
                <a:gd name="connsiteX40" fmla="*/ 254350 w 472058"/>
                <a:gd name="connsiteY40" fmla="*/ 131910 h 472058"/>
                <a:gd name="connsiteX41" fmla="*/ 276101 w 472058"/>
                <a:gd name="connsiteY41" fmla="*/ 141095 h 472058"/>
                <a:gd name="connsiteX42" fmla="*/ 291270 w 472058"/>
                <a:gd name="connsiteY42" fmla="*/ 156775 h 472058"/>
                <a:gd name="connsiteX43" fmla="*/ 296938 w 472058"/>
                <a:gd name="connsiteY43" fmla="*/ 179265 h 472058"/>
                <a:gd name="connsiteX44" fmla="*/ 285081 w 472058"/>
                <a:gd name="connsiteY44" fmla="*/ 213110 h 472058"/>
                <a:gd name="connsiteX45" fmla="*/ 252578 w 472058"/>
                <a:gd name="connsiteY45" fmla="*/ 231057 h 472058"/>
                <a:gd name="connsiteX46" fmla="*/ 272179 w 472058"/>
                <a:gd name="connsiteY46" fmla="*/ 236029 h 472058"/>
                <a:gd name="connsiteX47" fmla="*/ 289002 w 472058"/>
                <a:gd name="connsiteY47" fmla="*/ 246451 h 472058"/>
                <a:gd name="connsiteX48" fmla="*/ 300654 w 472058"/>
                <a:gd name="connsiteY48" fmla="*/ 261720 h 472058"/>
                <a:gd name="connsiteX49" fmla="*/ 305005 w 472058"/>
                <a:gd name="connsiteY49" fmla="*/ 281016 h 472058"/>
                <a:gd name="connsiteX50" fmla="*/ 298479 w 472058"/>
                <a:gd name="connsiteY50" fmla="*/ 307820 h 47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72058" h="472058">
                  <a:moveTo>
                    <a:pt x="236035" y="0"/>
                  </a:moveTo>
                  <a:cubicBezTo>
                    <a:pt x="105680" y="-3"/>
                    <a:pt x="4" y="105668"/>
                    <a:pt x="0" y="236023"/>
                  </a:cubicBezTo>
                  <a:cubicBezTo>
                    <a:pt x="-4" y="366378"/>
                    <a:pt x="105667" y="472054"/>
                    <a:pt x="236023" y="472058"/>
                  </a:cubicBezTo>
                  <a:cubicBezTo>
                    <a:pt x="366378" y="472061"/>
                    <a:pt x="472054" y="366391"/>
                    <a:pt x="472058" y="236035"/>
                  </a:cubicBezTo>
                  <a:cubicBezTo>
                    <a:pt x="472058" y="236027"/>
                    <a:pt x="472058" y="236019"/>
                    <a:pt x="472058" y="236010"/>
                  </a:cubicBezTo>
                  <a:cubicBezTo>
                    <a:pt x="472106" y="105713"/>
                    <a:pt x="366519" y="48"/>
                    <a:pt x="236222" y="0"/>
                  </a:cubicBezTo>
                  <a:cubicBezTo>
                    <a:pt x="236160" y="0"/>
                    <a:pt x="236097" y="0"/>
                    <a:pt x="236035" y="0"/>
                  </a:cubicBezTo>
                  <a:close/>
                  <a:moveTo>
                    <a:pt x="298479" y="307820"/>
                  </a:moveTo>
                  <a:cubicBezTo>
                    <a:pt x="294137" y="315535"/>
                    <a:pt x="288103" y="322167"/>
                    <a:pt x="280830" y="327215"/>
                  </a:cubicBezTo>
                  <a:cubicBezTo>
                    <a:pt x="272958" y="332649"/>
                    <a:pt x="264195" y="336664"/>
                    <a:pt x="254940" y="339079"/>
                  </a:cubicBezTo>
                  <a:cubicBezTo>
                    <a:pt x="244808" y="341802"/>
                    <a:pt x="234358" y="343156"/>
                    <a:pt x="223867" y="343106"/>
                  </a:cubicBezTo>
                  <a:cubicBezTo>
                    <a:pt x="213281" y="343143"/>
                    <a:pt x="202713" y="342209"/>
                    <a:pt x="192297" y="340316"/>
                  </a:cubicBezTo>
                  <a:cubicBezTo>
                    <a:pt x="183576" y="338911"/>
                    <a:pt x="175144" y="336089"/>
                    <a:pt x="167333" y="331963"/>
                  </a:cubicBezTo>
                  <a:lnTo>
                    <a:pt x="167333" y="300163"/>
                  </a:lnTo>
                  <a:cubicBezTo>
                    <a:pt x="175627" y="305953"/>
                    <a:pt x="184886" y="310217"/>
                    <a:pt x="194677" y="312754"/>
                  </a:cubicBezTo>
                  <a:cubicBezTo>
                    <a:pt x="204526" y="315452"/>
                    <a:pt x="214688" y="316840"/>
                    <a:pt x="224899" y="316881"/>
                  </a:cubicBezTo>
                  <a:cubicBezTo>
                    <a:pt x="229818" y="316846"/>
                    <a:pt x="234723" y="316361"/>
                    <a:pt x="239553" y="315433"/>
                  </a:cubicBezTo>
                  <a:cubicBezTo>
                    <a:pt x="244666" y="314513"/>
                    <a:pt x="249587" y="312736"/>
                    <a:pt x="254107" y="310175"/>
                  </a:cubicBezTo>
                  <a:cubicBezTo>
                    <a:pt x="258585" y="307620"/>
                    <a:pt x="262401" y="304051"/>
                    <a:pt x="265250" y="299753"/>
                  </a:cubicBezTo>
                  <a:cubicBezTo>
                    <a:pt x="268365" y="294752"/>
                    <a:pt x="269906" y="288930"/>
                    <a:pt x="269675" y="283042"/>
                  </a:cubicBezTo>
                  <a:cubicBezTo>
                    <a:pt x="269857" y="277022"/>
                    <a:pt x="268398" y="271065"/>
                    <a:pt x="265455" y="265809"/>
                  </a:cubicBezTo>
                  <a:cubicBezTo>
                    <a:pt x="262582" y="261019"/>
                    <a:pt x="258533" y="257042"/>
                    <a:pt x="253691" y="254256"/>
                  </a:cubicBezTo>
                  <a:cubicBezTo>
                    <a:pt x="248179" y="251119"/>
                    <a:pt x="242183" y="248922"/>
                    <a:pt x="235948" y="247756"/>
                  </a:cubicBezTo>
                  <a:cubicBezTo>
                    <a:pt x="228637" y="246334"/>
                    <a:pt x="221204" y="245643"/>
                    <a:pt x="213756" y="245693"/>
                  </a:cubicBezTo>
                  <a:lnTo>
                    <a:pt x="194578" y="245693"/>
                  </a:lnTo>
                  <a:lnTo>
                    <a:pt x="194578" y="219281"/>
                  </a:lnTo>
                  <a:lnTo>
                    <a:pt x="212737" y="219281"/>
                  </a:lnTo>
                  <a:cubicBezTo>
                    <a:pt x="219354" y="219329"/>
                    <a:pt x="225959" y="218705"/>
                    <a:pt x="232450" y="217417"/>
                  </a:cubicBezTo>
                  <a:cubicBezTo>
                    <a:pt x="237943" y="216376"/>
                    <a:pt x="243193" y="214312"/>
                    <a:pt x="247924" y="211332"/>
                  </a:cubicBezTo>
                  <a:cubicBezTo>
                    <a:pt x="252151" y="208626"/>
                    <a:pt x="255629" y="204899"/>
                    <a:pt x="258035" y="200494"/>
                  </a:cubicBezTo>
                  <a:cubicBezTo>
                    <a:pt x="260575" y="195521"/>
                    <a:pt x="261817" y="189987"/>
                    <a:pt x="261646" y="184405"/>
                  </a:cubicBezTo>
                  <a:cubicBezTo>
                    <a:pt x="261852" y="179337"/>
                    <a:pt x="260678" y="174308"/>
                    <a:pt x="258246" y="169856"/>
                  </a:cubicBezTo>
                  <a:cubicBezTo>
                    <a:pt x="256121" y="166227"/>
                    <a:pt x="253133" y="163178"/>
                    <a:pt x="249546" y="160982"/>
                  </a:cubicBezTo>
                  <a:cubicBezTo>
                    <a:pt x="246016" y="158842"/>
                    <a:pt x="242137" y="157340"/>
                    <a:pt x="238086" y="156545"/>
                  </a:cubicBezTo>
                  <a:cubicBezTo>
                    <a:pt x="234149" y="155737"/>
                    <a:pt x="230142" y="155321"/>
                    <a:pt x="226123" y="155302"/>
                  </a:cubicBezTo>
                  <a:cubicBezTo>
                    <a:pt x="217463" y="155382"/>
                    <a:pt x="208854" y="156637"/>
                    <a:pt x="200532" y="159031"/>
                  </a:cubicBezTo>
                  <a:cubicBezTo>
                    <a:pt x="191860" y="161384"/>
                    <a:pt x="183634" y="165146"/>
                    <a:pt x="176183" y="170167"/>
                  </a:cubicBezTo>
                  <a:lnTo>
                    <a:pt x="176183" y="140890"/>
                  </a:lnTo>
                  <a:cubicBezTo>
                    <a:pt x="183909" y="136796"/>
                    <a:pt x="192157" y="133775"/>
                    <a:pt x="200699" y="131910"/>
                  </a:cubicBezTo>
                  <a:cubicBezTo>
                    <a:pt x="210015" y="129873"/>
                    <a:pt x="219527" y="128870"/>
                    <a:pt x="229063" y="128921"/>
                  </a:cubicBezTo>
                  <a:cubicBezTo>
                    <a:pt x="237581" y="128906"/>
                    <a:pt x="246070" y="129909"/>
                    <a:pt x="254350" y="131910"/>
                  </a:cubicBezTo>
                  <a:cubicBezTo>
                    <a:pt x="262068" y="133716"/>
                    <a:pt x="269424" y="136822"/>
                    <a:pt x="276101" y="141095"/>
                  </a:cubicBezTo>
                  <a:cubicBezTo>
                    <a:pt x="282295" y="145087"/>
                    <a:pt x="287486" y="150452"/>
                    <a:pt x="291270" y="156775"/>
                  </a:cubicBezTo>
                  <a:cubicBezTo>
                    <a:pt x="295181" y="163613"/>
                    <a:pt x="297141" y="171391"/>
                    <a:pt x="296938" y="179265"/>
                  </a:cubicBezTo>
                  <a:cubicBezTo>
                    <a:pt x="297430" y="191643"/>
                    <a:pt x="293191" y="203745"/>
                    <a:pt x="285081" y="213110"/>
                  </a:cubicBezTo>
                  <a:cubicBezTo>
                    <a:pt x="276396" y="222351"/>
                    <a:pt x="265026" y="228630"/>
                    <a:pt x="252578" y="231057"/>
                  </a:cubicBezTo>
                  <a:cubicBezTo>
                    <a:pt x="259319" y="231754"/>
                    <a:pt x="265922" y="233429"/>
                    <a:pt x="272179" y="236029"/>
                  </a:cubicBezTo>
                  <a:cubicBezTo>
                    <a:pt x="278330" y="238539"/>
                    <a:pt x="284016" y="242062"/>
                    <a:pt x="289002" y="246451"/>
                  </a:cubicBezTo>
                  <a:cubicBezTo>
                    <a:pt x="293842" y="250735"/>
                    <a:pt x="297800" y="255921"/>
                    <a:pt x="300654" y="261720"/>
                  </a:cubicBezTo>
                  <a:cubicBezTo>
                    <a:pt x="303586" y="267726"/>
                    <a:pt x="305075" y="274333"/>
                    <a:pt x="305005" y="281016"/>
                  </a:cubicBezTo>
                  <a:cubicBezTo>
                    <a:pt x="305200" y="290367"/>
                    <a:pt x="302951" y="299605"/>
                    <a:pt x="298479" y="307820"/>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3" name="グラフィックス 20" descr="バッジ 4 単色塗りつぶし">
              <a:extLst>
                <a:ext uri="{FF2B5EF4-FFF2-40B4-BE49-F238E27FC236}">
                  <a16:creationId xmlns:a16="http://schemas.microsoft.com/office/drawing/2014/main" id="{56AE61AC-D183-4234-AFCC-03852DFFBB34}"/>
                </a:ext>
              </a:extLst>
            </p:cNvPr>
            <p:cNvSpPr/>
            <p:nvPr/>
          </p:nvSpPr>
          <p:spPr>
            <a:xfrm>
              <a:off x="3295534" y="3052510"/>
              <a:ext cx="65116" cy="95043"/>
            </a:xfrm>
            <a:custGeom>
              <a:avLst/>
              <a:gdLst>
                <a:gd name="connsiteX0" fmla="*/ 28892 w 61903"/>
                <a:gd name="connsiteY0" fmla="*/ 53346 h 90353"/>
                <a:gd name="connsiteX1" fmla="*/ 14654 w 61903"/>
                <a:gd name="connsiteY1" fmla="*/ 72611 h 90353"/>
                <a:gd name="connsiteX2" fmla="*/ 0 w 61903"/>
                <a:gd name="connsiteY2" fmla="*/ 90354 h 90353"/>
                <a:gd name="connsiteX3" fmla="*/ 61903 w 61903"/>
                <a:gd name="connsiteY3" fmla="*/ 90354 h 90353"/>
                <a:gd name="connsiteX4" fmla="*/ 61903 w 61903"/>
                <a:gd name="connsiteY4" fmla="*/ 0 h 90353"/>
                <a:gd name="connsiteX5" fmla="*/ 44161 w 61903"/>
                <a:gd name="connsiteY5" fmla="*/ 30023 h 90353"/>
                <a:gd name="connsiteX6" fmla="*/ 28892 w 61903"/>
                <a:gd name="connsiteY6" fmla="*/ 53346 h 90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03" h="90353">
                  <a:moveTo>
                    <a:pt x="28892" y="53346"/>
                  </a:moveTo>
                  <a:cubicBezTo>
                    <a:pt x="24069" y="60294"/>
                    <a:pt x="19323" y="66715"/>
                    <a:pt x="14654" y="72611"/>
                  </a:cubicBezTo>
                  <a:cubicBezTo>
                    <a:pt x="9985" y="78507"/>
                    <a:pt x="5100" y="84420"/>
                    <a:pt x="0" y="90354"/>
                  </a:cubicBezTo>
                  <a:lnTo>
                    <a:pt x="61903" y="90354"/>
                  </a:lnTo>
                  <a:lnTo>
                    <a:pt x="61903" y="0"/>
                  </a:lnTo>
                  <a:cubicBezTo>
                    <a:pt x="55432" y="11418"/>
                    <a:pt x="49518" y="21426"/>
                    <a:pt x="44161" y="30023"/>
                  </a:cubicBezTo>
                  <a:cubicBezTo>
                    <a:pt x="38804" y="38619"/>
                    <a:pt x="33714" y="46394"/>
                    <a:pt x="28892" y="53346"/>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4" name="グラフィックス 20" descr="バッジ 4 単色塗りつぶし">
              <a:extLst>
                <a:ext uri="{FF2B5EF4-FFF2-40B4-BE49-F238E27FC236}">
                  <a16:creationId xmlns:a16="http://schemas.microsoft.com/office/drawing/2014/main" id="{56AE61AC-D183-4234-AFCC-03852DFFBB34}"/>
                </a:ext>
              </a:extLst>
            </p:cNvPr>
            <p:cNvSpPr/>
            <p:nvPr/>
          </p:nvSpPr>
          <p:spPr>
            <a:xfrm>
              <a:off x="3113396" y="2882130"/>
              <a:ext cx="496561" cy="496561"/>
            </a:xfrm>
            <a:custGeom>
              <a:avLst/>
              <a:gdLst>
                <a:gd name="connsiteX0" fmla="*/ 236035 w 472058"/>
                <a:gd name="connsiteY0" fmla="*/ 0 h 472058"/>
                <a:gd name="connsiteX1" fmla="*/ 0 w 472058"/>
                <a:gd name="connsiteY1" fmla="*/ 236023 h 472058"/>
                <a:gd name="connsiteX2" fmla="*/ 236023 w 472058"/>
                <a:gd name="connsiteY2" fmla="*/ 472058 h 472058"/>
                <a:gd name="connsiteX3" fmla="*/ 472058 w 472058"/>
                <a:gd name="connsiteY3" fmla="*/ 236035 h 472058"/>
                <a:gd name="connsiteX4" fmla="*/ 472058 w 472058"/>
                <a:gd name="connsiteY4" fmla="*/ 236029 h 472058"/>
                <a:gd name="connsiteX5" fmla="*/ 236240 w 472058"/>
                <a:gd name="connsiteY5" fmla="*/ 0 h 472058"/>
                <a:gd name="connsiteX6" fmla="*/ 236035 w 472058"/>
                <a:gd name="connsiteY6" fmla="*/ 0 h 472058"/>
                <a:gd name="connsiteX7" fmla="*/ 308006 w 472058"/>
                <a:gd name="connsiteY7" fmla="*/ 290674 h 472058"/>
                <a:gd name="connsiteX8" fmla="*/ 279736 w 472058"/>
                <a:gd name="connsiteY8" fmla="*/ 290674 h 472058"/>
                <a:gd name="connsiteX9" fmla="*/ 279736 w 472058"/>
                <a:gd name="connsiteY9" fmla="*/ 335040 h 472058"/>
                <a:gd name="connsiteX10" fmla="*/ 244040 w 472058"/>
                <a:gd name="connsiteY10" fmla="*/ 335040 h 472058"/>
                <a:gd name="connsiteX11" fmla="*/ 244040 w 472058"/>
                <a:gd name="connsiteY11" fmla="*/ 290674 h 472058"/>
                <a:gd name="connsiteX12" fmla="*/ 146850 w 472058"/>
                <a:gd name="connsiteY12" fmla="*/ 290674 h 472058"/>
                <a:gd name="connsiteX13" fmla="*/ 146850 w 472058"/>
                <a:gd name="connsiteY13" fmla="*/ 262410 h 472058"/>
                <a:gd name="connsiteX14" fmla="*/ 175120 w 472058"/>
                <a:gd name="connsiteY14" fmla="*/ 229392 h 472058"/>
                <a:gd name="connsiteX15" fmla="*/ 201122 w 472058"/>
                <a:gd name="connsiteY15" fmla="*/ 194211 h 472058"/>
                <a:gd name="connsiteX16" fmla="*/ 223724 w 472058"/>
                <a:gd name="connsiteY16" fmla="*/ 158720 h 472058"/>
                <a:gd name="connsiteX17" fmla="*/ 242181 w 472058"/>
                <a:gd name="connsiteY17" fmla="*/ 124571 h 472058"/>
                <a:gd name="connsiteX18" fmla="*/ 279736 w 472058"/>
                <a:gd name="connsiteY18" fmla="*/ 124571 h 472058"/>
                <a:gd name="connsiteX19" fmla="*/ 279736 w 472058"/>
                <a:gd name="connsiteY19" fmla="*/ 260757 h 472058"/>
                <a:gd name="connsiteX20" fmla="*/ 308006 w 472058"/>
                <a:gd name="connsiteY20" fmla="*/ 260757 h 47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2058" h="472058">
                  <a:moveTo>
                    <a:pt x="236035" y="0"/>
                  </a:moveTo>
                  <a:cubicBezTo>
                    <a:pt x="105680" y="-3"/>
                    <a:pt x="4" y="105667"/>
                    <a:pt x="0" y="236023"/>
                  </a:cubicBezTo>
                  <a:cubicBezTo>
                    <a:pt x="-4" y="366378"/>
                    <a:pt x="105667" y="472054"/>
                    <a:pt x="236023" y="472058"/>
                  </a:cubicBezTo>
                  <a:cubicBezTo>
                    <a:pt x="366378" y="472061"/>
                    <a:pt x="472054" y="366391"/>
                    <a:pt x="472058" y="236035"/>
                  </a:cubicBezTo>
                  <a:cubicBezTo>
                    <a:pt x="472058" y="236033"/>
                    <a:pt x="472058" y="236031"/>
                    <a:pt x="472058" y="236029"/>
                  </a:cubicBezTo>
                  <a:cubicBezTo>
                    <a:pt x="472117" y="105732"/>
                    <a:pt x="366537" y="58"/>
                    <a:pt x="236240" y="0"/>
                  </a:cubicBezTo>
                  <a:cubicBezTo>
                    <a:pt x="236172" y="0"/>
                    <a:pt x="236104" y="0"/>
                    <a:pt x="236035" y="0"/>
                  </a:cubicBezTo>
                  <a:close/>
                  <a:moveTo>
                    <a:pt x="308006" y="290674"/>
                  </a:moveTo>
                  <a:lnTo>
                    <a:pt x="279736" y="290674"/>
                  </a:lnTo>
                  <a:lnTo>
                    <a:pt x="279736" y="335040"/>
                  </a:lnTo>
                  <a:lnTo>
                    <a:pt x="244040" y="335040"/>
                  </a:lnTo>
                  <a:lnTo>
                    <a:pt x="244040" y="290674"/>
                  </a:lnTo>
                  <a:lnTo>
                    <a:pt x="146850" y="290674"/>
                  </a:lnTo>
                  <a:lnTo>
                    <a:pt x="146850" y="262410"/>
                  </a:lnTo>
                  <a:cubicBezTo>
                    <a:pt x="156478" y="251953"/>
                    <a:pt x="165902" y="240947"/>
                    <a:pt x="175120" y="229392"/>
                  </a:cubicBezTo>
                  <a:cubicBezTo>
                    <a:pt x="184338" y="217837"/>
                    <a:pt x="193006" y="206110"/>
                    <a:pt x="201122" y="194211"/>
                  </a:cubicBezTo>
                  <a:cubicBezTo>
                    <a:pt x="209238" y="182312"/>
                    <a:pt x="216772" y="170482"/>
                    <a:pt x="223724" y="158720"/>
                  </a:cubicBezTo>
                  <a:cubicBezTo>
                    <a:pt x="230676" y="146958"/>
                    <a:pt x="236829" y="135575"/>
                    <a:pt x="242181" y="124571"/>
                  </a:cubicBezTo>
                  <a:lnTo>
                    <a:pt x="279736" y="124571"/>
                  </a:lnTo>
                  <a:lnTo>
                    <a:pt x="279736" y="260757"/>
                  </a:lnTo>
                  <a:lnTo>
                    <a:pt x="308006" y="260757"/>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5" name="グラフィックス 18" descr="バッジ 5 単色塗りつぶし">
              <a:extLst>
                <a:ext uri="{FF2B5EF4-FFF2-40B4-BE49-F238E27FC236}">
                  <a16:creationId xmlns:a16="http://schemas.microsoft.com/office/drawing/2014/main" id="{52BE54CC-3F40-4464-99E1-F6A1236A31B0}"/>
                </a:ext>
              </a:extLst>
            </p:cNvPr>
            <p:cNvSpPr/>
            <p:nvPr/>
          </p:nvSpPr>
          <p:spPr>
            <a:xfrm>
              <a:off x="3113366" y="3629077"/>
              <a:ext cx="496547" cy="496547"/>
            </a:xfrm>
            <a:custGeom>
              <a:avLst/>
              <a:gdLst>
                <a:gd name="connsiteX0" fmla="*/ 236023 w 472045"/>
                <a:gd name="connsiteY0" fmla="*/ 0 h 472045"/>
                <a:gd name="connsiteX1" fmla="*/ 0 w 472045"/>
                <a:gd name="connsiteY1" fmla="*/ 236023 h 472045"/>
                <a:gd name="connsiteX2" fmla="*/ 236023 w 472045"/>
                <a:gd name="connsiteY2" fmla="*/ 472046 h 472045"/>
                <a:gd name="connsiteX3" fmla="*/ 472046 w 472045"/>
                <a:gd name="connsiteY3" fmla="*/ 236023 h 472045"/>
                <a:gd name="connsiteX4" fmla="*/ 236247 w 472045"/>
                <a:gd name="connsiteY4" fmla="*/ 0 h 472045"/>
                <a:gd name="connsiteX5" fmla="*/ 236023 w 472045"/>
                <a:gd name="connsiteY5" fmla="*/ 0 h 472045"/>
                <a:gd name="connsiteX6" fmla="*/ 305825 w 472045"/>
                <a:gd name="connsiteY6" fmla="*/ 301052 h 472045"/>
                <a:gd name="connsiteX7" fmla="*/ 286429 w 472045"/>
                <a:gd name="connsiteY7" fmla="*/ 321790 h 472045"/>
                <a:gd name="connsiteX8" fmla="*/ 258681 w 472045"/>
                <a:gd name="connsiteY8" fmla="*/ 333753 h 472045"/>
                <a:gd name="connsiteX9" fmla="*/ 226080 w 472045"/>
                <a:gd name="connsiteY9" fmla="*/ 337569 h 472045"/>
                <a:gd name="connsiteX10" fmla="*/ 175120 w 472045"/>
                <a:gd name="connsiteY10" fmla="*/ 328906 h 472045"/>
                <a:gd name="connsiteX11" fmla="*/ 175120 w 472045"/>
                <a:gd name="connsiteY11" fmla="*/ 297752 h 472045"/>
                <a:gd name="connsiteX12" fmla="*/ 226490 w 472045"/>
                <a:gd name="connsiteY12" fmla="*/ 311381 h 472045"/>
                <a:gd name="connsiteX13" fmla="*/ 247128 w 472045"/>
                <a:gd name="connsiteY13" fmla="*/ 308895 h 472045"/>
                <a:gd name="connsiteX14" fmla="*/ 263522 w 472045"/>
                <a:gd name="connsiteY14" fmla="*/ 301437 h 472045"/>
                <a:gd name="connsiteX15" fmla="*/ 278282 w 472045"/>
                <a:gd name="connsiteY15" fmla="*/ 272136 h 472045"/>
                <a:gd name="connsiteX16" fmla="*/ 273633 w 472045"/>
                <a:gd name="connsiteY16" fmla="*/ 255319 h 472045"/>
                <a:gd name="connsiteX17" fmla="*/ 261254 w 472045"/>
                <a:gd name="connsiteY17" fmla="*/ 243866 h 472045"/>
                <a:gd name="connsiteX18" fmla="*/ 243232 w 472045"/>
                <a:gd name="connsiteY18" fmla="*/ 237266 h 472045"/>
                <a:gd name="connsiteX19" fmla="*/ 221562 w 472045"/>
                <a:gd name="connsiteY19" fmla="*/ 235203 h 472045"/>
                <a:gd name="connsiteX20" fmla="*/ 182975 w 472045"/>
                <a:gd name="connsiteY20" fmla="*/ 237067 h 472045"/>
                <a:gd name="connsiteX21" fmla="*/ 193273 w 472045"/>
                <a:gd name="connsiteY21" fmla="*/ 126901 h 472045"/>
                <a:gd name="connsiteX22" fmla="*/ 302028 w 472045"/>
                <a:gd name="connsiteY22" fmla="*/ 126901 h 472045"/>
                <a:gd name="connsiteX23" fmla="*/ 302028 w 472045"/>
                <a:gd name="connsiteY23" fmla="*/ 154550 h 472045"/>
                <a:gd name="connsiteX24" fmla="*/ 224016 w 472045"/>
                <a:gd name="connsiteY24" fmla="*/ 154550 h 472045"/>
                <a:gd name="connsiteX25" fmla="*/ 218653 w 472045"/>
                <a:gd name="connsiteY25" fmla="*/ 209027 h 472045"/>
                <a:gd name="connsiteX26" fmla="*/ 222780 w 472045"/>
                <a:gd name="connsiteY26" fmla="*/ 208716 h 472045"/>
                <a:gd name="connsiteX27" fmla="*/ 224936 w 472045"/>
                <a:gd name="connsiteY27" fmla="*/ 208511 h 472045"/>
                <a:gd name="connsiteX28" fmla="*/ 226906 w 472045"/>
                <a:gd name="connsiteY28" fmla="*/ 208405 h 472045"/>
                <a:gd name="connsiteX29" fmla="*/ 230411 w 472045"/>
                <a:gd name="connsiteY29" fmla="*/ 208405 h 472045"/>
                <a:gd name="connsiteX30" fmla="*/ 261776 w 472045"/>
                <a:gd name="connsiteY30" fmla="*/ 211811 h 472045"/>
                <a:gd name="connsiteX31" fmla="*/ 288188 w 472045"/>
                <a:gd name="connsiteY31" fmla="*/ 222643 h 472045"/>
                <a:gd name="connsiteX32" fmla="*/ 306378 w 472045"/>
                <a:gd name="connsiteY32" fmla="*/ 241939 h 472045"/>
                <a:gd name="connsiteX33" fmla="*/ 313214 w 472045"/>
                <a:gd name="connsiteY33" fmla="*/ 270725 h 472045"/>
                <a:gd name="connsiteX34" fmla="*/ 305825 w 472045"/>
                <a:gd name="connsiteY34" fmla="*/ 301052 h 4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2045" h="472045">
                  <a:moveTo>
                    <a:pt x="236023" y="0"/>
                  </a:moveTo>
                  <a:cubicBezTo>
                    <a:pt x="105671" y="0"/>
                    <a:pt x="0" y="105671"/>
                    <a:pt x="0" y="236023"/>
                  </a:cubicBezTo>
                  <a:cubicBezTo>
                    <a:pt x="0" y="366375"/>
                    <a:pt x="105671" y="472046"/>
                    <a:pt x="236023" y="472046"/>
                  </a:cubicBezTo>
                  <a:cubicBezTo>
                    <a:pt x="366375" y="472046"/>
                    <a:pt x="472046" y="366375"/>
                    <a:pt x="472046" y="236023"/>
                  </a:cubicBezTo>
                  <a:cubicBezTo>
                    <a:pt x="472107" y="105733"/>
                    <a:pt x="366537" y="62"/>
                    <a:pt x="236247" y="0"/>
                  </a:cubicBezTo>
                  <a:cubicBezTo>
                    <a:pt x="236172" y="0"/>
                    <a:pt x="236097" y="0"/>
                    <a:pt x="236023" y="0"/>
                  </a:cubicBezTo>
                  <a:close/>
                  <a:moveTo>
                    <a:pt x="305825" y="301052"/>
                  </a:moveTo>
                  <a:cubicBezTo>
                    <a:pt x="301028" y="309355"/>
                    <a:pt x="294394" y="316450"/>
                    <a:pt x="286429" y="321790"/>
                  </a:cubicBezTo>
                  <a:cubicBezTo>
                    <a:pt x="277969" y="327405"/>
                    <a:pt x="268572" y="331457"/>
                    <a:pt x="258681" y="333753"/>
                  </a:cubicBezTo>
                  <a:cubicBezTo>
                    <a:pt x="248006" y="336323"/>
                    <a:pt x="237060" y="337605"/>
                    <a:pt x="226080" y="337569"/>
                  </a:cubicBezTo>
                  <a:cubicBezTo>
                    <a:pt x="203384" y="337569"/>
                    <a:pt x="186398" y="334681"/>
                    <a:pt x="175120" y="328906"/>
                  </a:cubicBezTo>
                  <a:lnTo>
                    <a:pt x="175120" y="297752"/>
                  </a:lnTo>
                  <a:cubicBezTo>
                    <a:pt x="190834" y="306519"/>
                    <a:pt x="208496" y="311205"/>
                    <a:pt x="226490" y="311381"/>
                  </a:cubicBezTo>
                  <a:cubicBezTo>
                    <a:pt x="233447" y="311436"/>
                    <a:pt x="240383" y="310601"/>
                    <a:pt x="247128" y="308895"/>
                  </a:cubicBezTo>
                  <a:cubicBezTo>
                    <a:pt x="253005" y="307439"/>
                    <a:pt x="258563" y="304911"/>
                    <a:pt x="263522" y="301437"/>
                  </a:cubicBezTo>
                  <a:cubicBezTo>
                    <a:pt x="273079" y="294793"/>
                    <a:pt x="278631" y="283770"/>
                    <a:pt x="278282" y="272136"/>
                  </a:cubicBezTo>
                  <a:cubicBezTo>
                    <a:pt x="278465" y="266190"/>
                    <a:pt x="276844" y="260327"/>
                    <a:pt x="273633" y="255319"/>
                  </a:cubicBezTo>
                  <a:cubicBezTo>
                    <a:pt x="270429" y="250612"/>
                    <a:pt x="266195" y="246696"/>
                    <a:pt x="261254" y="243866"/>
                  </a:cubicBezTo>
                  <a:cubicBezTo>
                    <a:pt x="255656" y="240678"/>
                    <a:pt x="249565" y="238447"/>
                    <a:pt x="243232" y="237266"/>
                  </a:cubicBezTo>
                  <a:cubicBezTo>
                    <a:pt x="236094" y="235867"/>
                    <a:pt x="228835" y="235176"/>
                    <a:pt x="221562" y="235203"/>
                  </a:cubicBezTo>
                  <a:cubicBezTo>
                    <a:pt x="214552" y="235203"/>
                    <a:pt x="201689" y="235824"/>
                    <a:pt x="182975" y="237067"/>
                  </a:cubicBezTo>
                  <a:lnTo>
                    <a:pt x="193273" y="126901"/>
                  </a:lnTo>
                  <a:lnTo>
                    <a:pt x="302028" y="126901"/>
                  </a:lnTo>
                  <a:lnTo>
                    <a:pt x="302028" y="154550"/>
                  </a:lnTo>
                  <a:lnTo>
                    <a:pt x="224016" y="154550"/>
                  </a:lnTo>
                  <a:lnTo>
                    <a:pt x="218653" y="209027"/>
                  </a:lnTo>
                  <a:cubicBezTo>
                    <a:pt x="220567" y="208890"/>
                    <a:pt x="221953" y="208784"/>
                    <a:pt x="222780" y="208716"/>
                  </a:cubicBezTo>
                  <a:cubicBezTo>
                    <a:pt x="223606" y="208648"/>
                    <a:pt x="224321" y="208579"/>
                    <a:pt x="224936" y="208511"/>
                  </a:cubicBezTo>
                  <a:cubicBezTo>
                    <a:pt x="225590" y="208440"/>
                    <a:pt x="226248" y="208405"/>
                    <a:pt x="226906" y="208405"/>
                  </a:cubicBezTo>
                  <a:lnTo>
                    <a:pt x="230411" y="208405"/>
                  </a:lnTo>
                  <a:cubicBezTo>
                    <a:pt x="240960" y="208372"/>
                    <a:pt x="251480" y="209515"/>
                    <a:pt x="261776" y="211811"/>
                  </a:cubicBezTo>
                  <a:cubicBezTo>
                    <a:pt x="271158" y="213810"/>
                    <a:pt x="280104" y="217479"/>
                    <a:pt x="288188" y="222643"/>
                  </a:cubicBezTo>
                  <a:cubicBezTo>
                    <a:pt x="295704" y="227531"/>
                    <a:pt x="301942" y="234147"/>
                    <a:pt x="306378" y="241939"/>
                  </a:cubicBezTo>
                  <a:cubicBezTo>
                    <a:pt x="311151" y="250765"/>
                    <a:pt x="313509" y="260695"/>
                    <a:pt x="313214" y="270725"/>
                  </a:cubicBezTo>
                  <a:cubicBezTo>
                    <a:pt x="313500" y="281312"/>
                    <a:pt x="310949" y="291783"/>
                    <a:pt x="305825" y="301052"/>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grpSp>
      <p:sp>
        <p:nvSpPr>
          <p:cNvPr id="39" name="正方形/長方形 38">
            <a:extLst>
              <a:ext uri="{FF2B5EF4-FFF2-40B4-BE49-F238E27FC236}">
                <a16:creationId xmlns:a16="http://schemas.microsoft.com/office/drawing/2014/main" id="{EB0210CD-FDE3-4550-B4A0-6FB562DE1EAD}"/>
              </a:ext>
            </a:extLst>
          </p:cNvPr>
          <p:cNvSpPr/>
          <p:nvPr/>
        </p:nvSpPr>
        <p:spPr>
          <a:xfrm>
            <a:off x="0" y="0"/>
            <a:ext cx="5043624" cy="6858000"/>
          </a:xfrm>
          <a:prstGeom prst="rect">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545E219-158F-4441-8E20-A5889AF461A7}"/>
              </a:ext>
            </a:extLst>
          </p:cNvPr>
          <p:cNvSpPr>
            <a:spLocks noGrp="1"/>
          </p:cNvSpPr>
          <p:nvPr>
            <p:ph type="ctrTitle"/>
          </p:nvPr>
        </p:nvSpPr>
        <p:spPr>
          <a:xfrm>
            <a:off x="853441" y="3057609"/>
            <a:ext cx="3891280" cy="978592"/>
          </a:xfrm>
        </p:spPr>
        <p:txBody>
          <a:bodyPr vert="horz" lIns="91440" tIns="45720" rIns="91440" bIns="45720" rtlCol="0" anchor="ctr">
            <a:normAutofit/>
          </a:bodyPr>
          <a:lstStyle/>
          <a:p>
            <a:pPr algn="l"/>
            <a:r>
              <a:rPr lang="en-US" altLang="ja-JP" sz="4800" b="1" spc="600">
                <a:solidFill>
                  <a:schemeClr val="bg1"/>
                </a:solidFill>
                <a:latin typeface="メイリオ" panose="020B0604030504040204" pitchFamily="50" charset="-128"/>
                <a:ea typeface="メイリオ" panose="020B0604030504040204" pitchFamily="50" charset="-128"/>
              </a:rPr>
              <a:t>KIYOMI</a:t>
            </a:r>
            <a:endParaRPr kumimoji="1" lang="en-US" altLang="ja-JP" sz="4800" b="1" spc="600" dirty="0">
              <a:solidFill>
                <a:schemeClr val="bg1"/>
              </a:solidFill>
              <a:latin typeface="メイリオ" panose="020B0604030504040204" pitchFamily="50" charset="-128"/>
              <a:ea typeface="メイリオ" panose="020B0604030504040204" pitchFamily="50" charset="-128"/>
            </a:endParaRPr>
          </a:p>
        </p:txBody>
      </p:sp>
      <p:sp>
        <p:nvSpPr>
          <p:cNvPr id="41" name="テキスト ボックス 40">
            <a:extLst>
              <a:ext uri="{FF2B5EF4-FFF2-40B4-BE49-F238E27FC236}">
                <a16:creationId xmlns:a16="http://schemas.microsoft.com/office/drawing/2014/main" id="{3C1ECFE9-7230-4D57-8BEC-B426EDDA28AC}"/>
              </a:ext>
            </a:extLst>
          </p:cNvPr>
          <p:cNvSpPr txBox="1"/>
          <p:nvPr/>
        </p:nvSpPr>
        <p:spPr>
          <a:xfrm>
            <a:off x="7919903" y="776000"/>
            <a:ext cx="1879600" cy="461665"/>
          </a:xfrm>
          <a:prstGeom prst="rect">
            <a:avLst/>
          </a:prstGeom>
          <a:noFill/>
        </p:spPr>
        <p:txBody>
          <a:bodyPr wrap="square" rtlCol="0">
            <a:spAutoFit/>
          </a:bodyPr>
          <a:lstStyle/>
          <a:p>
            <a:r>
              <a:rPr lang="en-US" altLang="ja-JP" sz="2400" spc="600" dirty="0"/>
              <a:t>-</a:t>
            </a:r>
            <a:r>
              <a:rPr lang="ja-JP" altLang="en-US" sz="2400" spc="600" dirty="0"/>
              <a:t>目次</a:t>
            </a:r>
            <a:r>
              <a:rPr lang="en-US" altLang="ja-JP" sz="2400" spc="600" dirty="0"/>
              <a:t>-</a:t>
            </a:r>
            <a:endParaRPr kumimoji="1" lang="ja-JP" altLang="en-US" sz="2400" spc="600" dirty="0"/>
          </a:p>
        </p:txBody>
      </p:sp>
    </p:spTree>
    <p:extLst>
      <p:ext uri="{BB962C8B-B14F-4D97-AF65-F5344CB8AC3E}">
        <p14:creationId xmlns:p14="http://schemas.microsoft.com/office/powerpoint/2010/main" val="1420902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グループ化 37">
            <a:extLst>
              <a:ext uri="{FF2B5EF4-FFF2-40B4-BE49-F238E27FC236}">
                <a16:creationId xmlns:a16="http://schemas.microsoft.com/office/drawing/2014/main" id="{7A2C618C-D91C-448C-A23C-534E11D76D28}"/>
              </a:ext>
            </a:extLst>
          </p:cNvPr>
          <p:cNvGrpSpPr/>
          <p:nvPr/>
        </p:nvGrpSpPr>
        <p:grpSpPr>
          <a:xfrm>
            <a:off x="6315291" y="1731839"/>
            <a:ext cx="6480787" cy="3604941"/>
            <a:chOff x="3113366" y="578344"/>
            <a:chExt cx="6480787" cy="3604941"/>
          </a:xfrm>
        </p:grpSpPr>
        <p:sp>
          <p:nvSpPr>
            <p:cNvPr id="24" name="テキスト ボックス 23">
              <a:extLst>
                <a:ext uri="{FF2B5EF4-FFF2-40B4-BE49-F238E27FC236}">
                  <a16:creationId xmlns:a16="http://schemas.microsoft.com/office/drawing/2014/main" id="{FDB9C330-D239-489D-BA6D-7584D7B0FABD}"/>
                </a:ext>
              </a:extLst>
            </p:cNvPr>
            <p:cNvSpPr txBox="1"/>
            <p:nvPr/>
          </p:nvSpPr>
          <p:spPr>
            <a:xfrm>
              <a:off x="3844852" y="578344"/>
              <a:ext cx="5749301" cy="584775"/>
            </a:xfrm>
            <a:prstGeom prst="rect">
              <a:avLst/>
            </a:prstGeom>
            <a:noFill/>
          </p:spPr>
          <p:txBody>
            <a:bodyPr wrap="square" rtlCol="0">
              <a:spAutoFit/>
            </a:bodyPr>
            <a:lstStyle/>
            <a:p>
              <a:r>
                <a:rPr kumimoji="1" lang="ja-JP" altLang="en-US" sz="3200" dirty="0"/>
                <a:t>プロダクトの説明</a:t>
              </a:r>
              <a:endParaRPr kumimoji="1" lang="en-US" altLang="ja-JP" sz="3200" dirty="0"/>
            </a:p>
          </p:txBody>
        </p:sp>
        <p:sp>
          <p:nvSpPr>
            <p:cNvPr id="27" name="テキスト ボックス 26">
              <a:extLst>
                <a:ext uri="{FF2B5EF4-FFF2-40B4-BE49-F238E27FC236}">
                  <a16:creationId xmlns:a16="http://schemas.microsoft.com/office/drawing/2014/main" id="{59CD529E-FCE6-46B2-B7D4-564399CD14A5}"/>
                </a:ext>
              </a:extLst>
            </p:cNvPr>
            <p:cNvSpPr txBox="1"/>
            <p:nvPr/>
          </p:nvSpPr>
          <p:spPr>
            <a:xfrm>
              <a:off x="3844851" y="1329499"/>
              <a:ext cx="5749301" cy="584775"/>
            </a:xfrm>
            <a:prstGeom prst="rect">
              <a:avLst/>
            </a:prstGeom>
            <a:noFill/>
          </p:spPr>
          <p:txBody>
            <a:bodyPr wrap="square" rtlCol="0">
              <a:spAutoFit/>
            </a:bodyPr>
            <a:lstStyle/>
            <a:p>
              <a:r>
                <a:rPr lang="ja-JP" altLang="en-US" sz="3200" dirty="0"/>
                <a:t>デモンストレーション</a:t>
              </a:r>
              <a:endParaRPr kumimoji="1" lang="ja-JP" altLang="en-US" sz="3200" dirty="0"/>
            </a:p>
          </p:txBody>
        </p:sp>
        <p:sp>
          <p:nvSpPr>
            <p:cNvPr id="28" name="テキスト ボックス 27">
              <a:extLst>
                <a:ext uri="{FF2B5EF4-FFF2-40B4-BE49-F238E27FC236}">
                  <a16:creationId xmlns:a16="http://schemas.microsoft.com/office/drawing/2014/main" id="{ECD9C453-8288-4593-B07F-6BF2FC52B5CD}"/>
                </a:ext>
              </a:extLst>
            </p:cNvPr>
            <p:cNvSpPr txBox="1"/>
            <p:nvPr/>
          </p:nvSpPr>
          <p:spPr>
            <a:xfrm>
              <a:off x="3844851" y="2084264"/>
              <a:ext cx="5749301" cy="584775"/>
            </a:xfrm>
            <a:prstGeom prst="rect">
              <a:avLst/>
            </a:prstGeom>
            <a:noFill/>
          </p:spPr>
          <p:txBody>
            <a:bodyPr wrap="square" rtlCol="0">
              <a:spAutoFit/>
            </a:bodyPr>
            <a:lstStyle/>
            <a:p>
              <a:r>
                <a:rPr kumimoji="1" lang="ja-JP" altLang="en-US" sz="3200" u="sng" dirty="0"/>
                <a:t>プロダクトの課題</a:t>
              </a:r>
            </a:p>
          </p:txBody>
        </p:sp>
        <p:sp>
          <p:nvSpPr>
            <p:cNvPr id="29" name="テキスト ボックス 28">
              <a:extLst>
                <a:ext uri="{FF2B5EF4-FFF2-40B4-BE49-F238E27FC236}">
                  <a16:creationId xmlns:a16="http://schemas.microsoft.com/office/drawing/2014/main" id="{715A6EB6-9A88-43BC-959E-86A6A6C98C60}"/>
                </a:ext>
              </a:extLst>
            </p:cNvPr>
            <p:cNvSpPr txBox="1"/>
            <p:nvPr/>
          </p:nvSpPr>
          <p:spPr>
            <a:xfrm>
              <a:off x="3844850" y="2835896"/>
              <a:ext cx="5749301" cy="584775"/>
            </a:xfrm>
            <a:prstGeom prst="rect">
              <a:avLst/>
            </a:prstGeom>
            <a:noFill/>
          </p:spPr>
          <p:txBody>
            <a:bodyPr wrap="square" rtlCol="0">
              <a:spAutoFit/>
            </a:bodyPr>
            <a:lstStyle/>
            <a:p>
              <a:r>
                <a:rPr lang="ja-JP" altLang="en-US" sz="3200" dirty="0"/>
                <a:t>個人の成長</a:t>
              </a:r>
              <a:endParaRPr kumimoji="1" lang="ja-JP" altLang="en-US" sz="3200" dirty="0"/>
            </a:p>
          </p:txBody>
        </p:sp>
        <p:sp>
          <p:nvSpPr>
            <p:cNvPr id="30" name="テキスト ボックス 29">
              <a:extLst>
                <a:ext uri="{FF2B5EF4-FFF2-40B4-BE49-F238E27FC236}">
                  <a16:creationId xmlns:a16="http://schemas.microsoft.com/office/drawing/2014/main" id="{CD3E4775-8D28-4CE0-B832-034DF5203540}"/>
                </a:ext>
              </a:extLst>
            </p:cNvPr>
            <p:cNvSpPr txBox="1"/>
            <p:nvPr/>
          </p:nvSpPr>
          <p:spPr>
            <a:xfrm>
              <a:off x="3844849" y="3598510"/>
              <a:ext cx="5749301" cy="584775"/>
            </a:xfrm>
            <a:prstGeom prst="rect">
              <a:avLst/>
            </a:prstGeom>
            <a:noFill/>
          </p:spPr>
          <p:txBody>
            <a:bodyPr wrap="square" rtlCol="0">
              <a:spAutoFit/>
            </a:bodyPr>
            <a:lstStyle/>
            <a:p>
              <a:r>
                <a:rPr kumimoji="1" lang="ja-JP" altLang="en-US" sz="3200" dirty="0"/>
                <a:t>チームの成長</a:t>
              </a:r>
            </a:p>
          </p:txBody>
        </p:sp>
        <p:sp>
          <p:nvSpPr>
            <p:cNvPr id="25" name="グラフィックス 14" descr="バッジ 1 単色塗りつぶし">
              <a:extLst>
                <a:ext uri="{FF2B5EF4-FFF2-40B4-BE49-F238E27FC236}">
                  <a16:creationId xmlns:a16="http://schemas.microsoft.com/office/drawing/2014/main" id="{94D89914-BA8D-417E-87B0-2B9BE7475B22}"/>
                </a:ext>
              </a:extLst>
            </p:cNvPr>
            <p:cNvSpPr/>
            <p:nvPr/>
          </p:nvSpPr>
          <p:spPr>
            <a:xfrm>
              <a:off x="3113410" y="628666"/>
              <a:ext cx="496547" cy="496547"/>
            </a:xfrm>
            <a:custGeom>
              <a:avLst/>
              <a:gdLst>
                <a:gd name="connsiteX0" fmla="*/ 236023 w 472045"/>
                <a:gd name="connsiteY0" fmla="*/ 0 h 472045"/>
                <a:gd name="connsiteX1" fmla="*/ 0 w 472045"/>
                <a:gd name="connsiteY1" fmla="*/ 236023 h 472045"/>
                <a:gd name="connsiteX2" fmla="*/ 236023 w 472045"/>
                <a:gd name="connsiteY2" fmla="*/ 472046 h 472045"/>
                <a:gd name="connsiteX3" fmla="*/ 472046 w 472045"/>
                <a:gd name="connsiteY3" fmla="*/ 236023 h 472045"/>
                <a:gd name="connsiteX4" fmla="*/ 472046 w 472045"/>
                <a:gd name="connsiteY4" fmla="*/ 235998 h 472045"/>
                <a:gd name="connsiteX5" fmla="*/ 236209 w 472045"/>
                <a:gd name="connsiteY5" fmla="*/ 0 h 472045"/>
                <a:gd name="connsiteX6" fmla="*/ 236023 w 472045"/>
                <a:gd name="connsiteY6" fmla="*/ 0 h 472045"/>
                <a:gd name="connsiteX7" fmla="*/ 261913 w 472045"/>
                <a:gd name="connsiteY7" fmla="*/ 336208 h 472045"/>
                <a:gd name="connsiteX8" fmla="*/ 226011 w 472045"/>
                <a:gd name="connsiteY8" fmla="*/ 336208 h 472045"/>
                <a:gd name="connsiteX9" fmla="*/ 226011 w 472045"/>
                <a:gd name="connsiteY9" fmla="*/ 164742 h 472045"/>
                <a:gd name="connsiteX10" fmla="*/ 216410 w 472045"/>
                <a:gd name="connsiteY10" fmla="*/ 170727 h 472045"/>
                <a:gd name="connsiteX11" fmla="*/ 205994 w 472045"/>
                <a:gd name="connsiteY11" fmla="*/ 175885 h 472045"/>
                <a:gd name="connsiteX12" fmla="*/ 193820 w 472045"/>
                <a:gd name="connsiteY12" fmla="*/ 180117 h 472045"/>
                <a:gd name="connsiteX13" fmla="*/ 179787 w 472045"/>
                <a:gd name="connsiteY13" fmla="*/ 183932 h 472045"/>
                <a:gd name="connsiteX14" fmla="*/ 179787 w 472045"/>
                <a:gd name="connsiteY14" fmla="*/ 155252 h 472045"/>
                <a:gd name="connsiteX15" fmla="*/ 189171 w 472045"/>
                <a:gd name="connsiteY15" fmla="*/ 152362 h 472045"/>
                <a:gd name="connsiteX16" fmla="*/ 197536 w 472045"/>
                <a:gd name="connsiteY16" fmla="*/ 149473 h 472045"/>
                <a:gd name="connsiteX17" fmla="*/ 205789 w 472045"/>
                <a:gd name="connsiteY17" fmla="*/ 146067 h 472045"/>
                <a:gd name="connsiteX18" fmla="*/ 214042 w 472045"/>
                <a:gd name="connsiteY18" fmla="*/ 142662 h 472045"/>
                <a:gd name="connsiteX19" fmla="*/ 221978 w 472045"/>
                <a:gd name="connsiteY19" fmla="*/ 138535 h 472045"/>
                <a:gd name="connsiteX20" fmla="*/ 229933 w 472045"/>
                <a:gd name="connsiteY20" fmla="*/ 134185 h 472045"/>
                <a:gd name="connsiteX21" fmla="*/ 238490 w 472045"/>
                <a:gd name="connsiteY21" fmla="*/ 129213 h 472045"/>
                <a:gd name="connsiteX22" fmla="*/ 247060 w 472045"/>
                <a:gd name="connsiteY22" fmla="*/ 124242 h 472045"/>
                <a:gd name="connsiteX23" fmla="*/ 261913 w 472045"/>
                <a:gd name="connsiteY23" fmla="*/ 124242 h 4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72045" h="472045">
                  <a:moveTo>
                    <a:pt x="236023" y="0"/>
                  </a:moveTo>
                  <a:cubicBezTo>
                    <a:pt x="105671" y="0"/>
                    <a:pt x="0" y="105671"/>
                    <a:pt x="0" y="236023"/>
                  </a:cubicBezTo>
                  <a:cubicBezTo>
                    <a:pt x="0" y="366375"/>
                    <a:pt x="105671" y="472046"/>
                    <a:pt x="236023" y="472046"/>
                  </a:cubicBezTo>
                  <a:cubicBezTo>
                    <a:pt x="366375" y="472046"/>
                    <a:pt x="472046" y="366375"/>
                    <a:pt x="472046" y="236023"/>
                  </a:cubicBezTo>
                  <a:cubicBezTo>
                    <a:pt x="472046" y="236015"/>
                    <a:pt x="472046" y="236006"/>
                    <a:pt x="472046" y="235998"/>
                  </a:cubicBezTo>
                  <a:cubicBezTo>
                    <a:pt x="472090" y="105705"/>
                    <a:pt x="366503" y="45"/>
                    <a:pt x="236209" y="0"/>
                  </a:cubicBezTo>
                  <a:cubicBezTo>
                    <a:pt x="236147" y="0"/>
                    <a:pt x="236085" y="0"/>
                    <a:pt x="236023" y="0"/>
                  </a:cubicBezTo>
                  <a:close/>
                  <a:moveTo>
                    <a:pt x="261913" y="336208"/>
                  </a:moveTo>
                  <a:lnTo>
                    <a:pt x="226011" y="336208"/>
                  </a:lnTo>
                  <a:lnTo>
                    <a:pt x="226011" y="164742"/>
                  </a:lnTo>
                  <a:cubicBezTo>
                    <a:pt x="222979" y="166813"/>
                    <a:pt x="219778" y="168808"/>
                    <a:pt x="216410" y="170727"/>
                  </a:cubicBezTo>
                  <a:cubicBezTo>
                    <a:pt x="213043" y="172651"/>
                    <a:pt x="209565" y="174373"/>
                    <a:pt x="205994" y="175885"/>
                  </a:cubicBezTo>
                  <a:cubicBezTo>
                    <a:pt x="202133" y="177401"/>
                    <a:pt x="198075" y="178812"/>
                    <a:pt x="193820" y="180117"/>
                  </a:cubicBezTo>
                  <a:cubicBezTo>
                    <a:pt x="189565" y="181422"/>
                    <a:pt x="184888" y="182694"/>
                    <a:pt x="179787" y="183932"/>
                  </a:cubicBezTo>
                  <a:lnTo>
                    <a:pt x="179787" y="155252"/>
                  </a:lnTo>
                  <a:cubicBezTo>
                    <a:pt x="183226" y="154287"/>
                    <a:pt x="186354" y="153324"/>
                    <a:pt x="189171" y="152362"/>
                  </a:cubicBezTo>
                  <a:cubicBezTo>
                    <a:pt x="191988" y="151401"/>
                    <a:pt x="194777" y="150438"/>
                    <a:pt x="197536" y="149473"/>
                  </a:cubicBezTo>
                  <a:cubicBezTo>
                    <a:pt x="200277" y="148373"/>
                    <a:pt x="203036" y="147242"/>
                    <a:pt x="205789" y="146067"/>
                  </a:cubicBezTo>
                  <a:cubicBezTo>
                    <a:pt x="208542" y="144893"/>
                    <a:pt x="211289" y="143768"/>
                    <a:pt x="214042" y="142662"/>
                  </a:cubicBezTo>
                  <a:cubicBezTo>
                    <a:pt x="216652" y="141286"/>
                    <a:pt x="219298" y="139910"/>
                    <a:pt x="221978" y="138535"/>
                  </a:cubicBezTo>
                  <a:cubicBezTo>
                    <a:pt x="224658" y="137160"/>
                    <a:pt x="227310" y="135709"/>
                    <a:pt x="229933" y="134185"/>
                  </a:cubicBezTo>
                  <a:cubicBezTo>
                    <a:pt x="232833" y="132677"/>
                    <a:pt x="235685" y="131020"/>
                    <a:pt x="238490" y="129213"/>
                  </a:cubicBezTo>
                  <a:cubicBezTo>
                    <a:pt x="241295" y="127407"/>
                    <a:pt x="244152" y="125750"/>
                    <a:pt x="247060" y="124242"/>
                  </a:cubicBezTo>
                  <a:lnTo>
                    <a:pt x="261913" y="124242"/>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26" name="グラフィックス 9" descr="バッジ 単色塗りつぶし">
              <a:extLst>
                <a:ext uri="{FF2B5EF4-FFF2-40B4-BE49-F238E27FC236}">
                  <a16:creationId xmlns:a16="http://schemas.microsoft.com/office/drawing/2014/main" id="{4D8F7804-C734-4968-AAA7-410177AB7C97}"/>
                </a:ext>
              </a:extLst>
            </p:cNvPr>
            <p:cNvSpPr/>
            <p:nvPr/>
          </p:nvSpPr>
          <p:spPr>
            <a:xfrm>
              <a:off x="3113410" y="1379821"/>
              <a:ext cx="496547" cy="496547"/>
            </a:xfrm>
            <a:custGeom>
              <a:avLst/>
              <a:gdLst>
                <a:gd name="connsiteX0" fmla="*/ 236023 w 472045"/>
                <a:gd name="connsiteY0" fmla="*/ 0 h 472045"/>
                <a:gd name="connsiteX1" fmla="*/ 0 w 472045"/>
                <a:gd name="connsiteY1" fmla="*/ 236023 h 472045"/>
                <a:gd name="connsiteX2" fmla="*/ 236023 w 472045"/>
                <a:gd name="connsiteY2" fmla="*/ 472046 h 472045"/>
                <a:gd name="connsiteX3" fmla="*/ 472046 w 472045"/>
                <a:gd name="connsiteY3" fmla="*/ 236023 h 472045"/>
                <a:gd name="connsiteX4" fmla="*/ 472046 w 472045"/>
                <a:gd name="connsiteY4" fmla="*/ 236004 h 472045"/>
                <a:gd name="connsiteX5" fmla="*/ 236203 w 472045"/>
                <a:gd name="connsiteY5" fmla="*/ 0 h 472045"/>
                <a:gd name="connsiteX6" fmla="*/ 236023 w 472045"/>
                <a:gd name="connsiteY6" fmla="*/ 0 h 472045"/>
                <a:gd name="connsiteX7" fmla="*/ 303501 w 472045"/>
                <a:gd name="connsiteY7" fmla="*/ 341857 h 472045"/>
                <a:gd name="connsiteX8" fmla="*/ 168551 w 472045"/>
                <a:gd name="connsiteY8" fmla="*/ 341857 h 472045"/>
                <a:gd name="connsiteX9" fmla="*/ 168551 w 472045"/>
                <a:gd name="connsiteY9" fmla="*/ 322051 h 472045"/>
                <a:gd name="connsiteX10" fmla="*/ 173088 w 472045"/>
                <a:gd name="connsiteY10" fmla="*/ 297814 h 472045"/>
                <a:gd name="connsiteX11" fmla="*/ 185567 w 472045"/>
                <a:gd name="connsiteY11" fmla="*/ 277928 h 472045"/>
                <a:gd name="connsiteX12" fmla="*/ 204043 w 472045"/>
                <a:gd name="connsiteY12" fmla="*/ 261012 h 472045"/>
                <a:gd name="connsiteX13" fmla="*/ 226738 w 472045"/>
                <a:gd name="connsiteY13" fmla="*/ 245742 h 472045"/>
                <a:gd name="connsiteX14" fmla="*/ 246003 w 472045"/>
                <a:gd name="connsiteY14" fmla="*/ 231915 h 472045"/>
                <a:gd name="connsiteX15" fmla="*/ 257991 w 472045"/>
                <a:gd name="connsiteY15" fmla="*/ 218753 h 472045"/>
                <a:gd name="connsiteX16" fmla="*/ 264088 w 472045"/>
                <a:gd name="connsiteY16" fmla="*/ 205441 h 472045"/>
                <a:gd name="connsiteX17" fmla="*/ 265735 w 472045"/>
                <a:gd name="connsiteY17" fmla="*/ 190582 h 472045"/>
                <a:gd name="connsiteX18" fmla="*/ 263671 w 472045"/>
                <a:gd name="connsiteY18" fmla="*/ 177792 h 472045"/>
                <a:gd name="connsiteX19" fmla="*/ 257581 w 472045"/>
                <a:gd name="connsiteY19" fmla="*/ 166960 h 472045"/>
                <a:gd name="connsiteX20" fmla="*/ 247265 w 472045"/>
                <a:gd name="connsiteY20" fmla="*/ 159503 h 472045"/>
                <a:gd name="connsiteX21" fmla="*/ 232723 w 472045"/>
                <a:gd name="connsiteY21" fmla="*/ 156719 h 472045"/>
                <a:gd name="connsiteX22" fmla="*/ 204658 w 472045"/>
                <a:gd name="connsiteY22" fmla="*/ 163325 h 472045"/>
                <a:gd name="connsiteX23" fmla="*/ 179694 w 472045"/>
                <a:gd name="connsiteY23" fmla="*/ 181068 h 472045"/>
                <a:gd name="connsiteX24" fmla="*/ 179694 w 472045"/>
                <a:gd name="connsiteY24" fmla="*/ 148876 h 472045"/>
                <a:gd name="connsiteX25" fmla="*/ 204757 w 472045"/>
                <a:gd name="connsiteY25" fmla="*/ 134433 h 472045"/>
                <a:gd name="connsiteX26" fmla="*/ 235830 w 472045"/>
                <a:gd name="connsiteY26" fmla="*/ 130083 h 472045"/>
                <a:gd name="connsiteX27" fmla="*/ 260589 w 472045"/>
                <a:gd name="connsiteY27" fmla="*/ 133812 h 472045"/>
                <a:gd name="connsiteX28" fmla="*/ 280811 w 472045"/>
                <a:gd name="connsiteY28" fmla="*/ 144644 h 472045"/>
                <a:gd name="connsiteX29" fmla="*/ 294434 w 472045"/>
                <a:gd name="connsiteY29" fmla="*/ 162387 h 472045"/>
                <a:gd name="connsiteX30" fmla="*/ 299405 w 472045"/>
                <a:gd name="connsiteY30" fmla="*/ 186623 h 472045"/>
                <a:gd name="connsiteX31" fmla="*/ 296814 w 472045"/>
                <a:gd name="connsiteY31" fmla="*/ 208903 h 472045"/>
                <a:gd name="connsiteX32" fmla="*/ 288312 w 472045"/>
                <a:gd name="connsiteY32" fmla="*/ 228161 h 472045"/>
                <a:gd name="connsiteX33" fmla="*/ 272950 w 472045"/>
                <a:gd name="connsiteY33" fmla="*/ 245705 h 472045"/>
                <a:gd name="connsiteX34" fmla="*/ 249838 w 472045"/>
                <a:gd name="connsiteY34" fmla="*/ 262826 h 472045"/>
                <a:gd name="connsiteX35" fmla="*/ 230026 w 472045"/>
                <a:gd name="connsiteY35" fmla="*/ 275827 h 472045"/>
                <a:gd name="connsiteX36" fmla="*/ 215266 w 472045"/>
                <a:gd name="connsiteY36" fmla="*/ 287691 h 472045"/>
                <a:gd name="connsiteX37" fmla="*/ 206094 w 472045"/>
                <a:gd name="connsiteY37" fmla="*/ 299865 h 472045"/>
                <a:gd name="connsiteX38" fmla="*/ 202986 w 472045"/>
                <a:gd name="connsiteY38" fmla="*/ 313798 h 472045"/>
                <a:gd name="connsiteX39" fmla="*/ 303476 w 472045"/>
                <a:gd name="connsiteY39" fmla="*/ 313798 h 4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72045" h="472045">
                  <a:moveTo>
                    <a:pt x="236023" y="0"/>
                  </a:moveTo>
                  <a:cubicBezTo>
                    <a:pt x="105671" y="0"/>
                    <a:pt x="0" y="105671"/>
                    <a:pt x="0" y="236023"/>
                  </a:cubicBezTo>
                  <a:cubicBezTo>
                    <a:pt x="0" y="366375"/>
                    <a:pt x="105671" y="472046"/>
                    <a:pt x="236023" y="472046"/>
                  </a:cubicBezTo>
                  <a:cubicBezTo>
                    <a:pt x="366375" y="472046"/>
                    <a:pt x="472046" y="366375"/>
                    <a:pt x="472046" y="236023"/>
                  </a:cubicBezTo>
                  <a:cubicBezTo>
                    <a:pt x="472046" y="236017"/>
                    <a:pt x="472046" y="236010"/>
                    <a:pt x="472046" y="236004"/>
                  </a:cubicBezTo>
                  <a:cubicBezTo>
                    <a:pt x="472090" y="105707"/>
                    <a:pt x="366500" y="45"/>
                    <a:pt x="236203" y="0"/>
                  </a:cubicBezTo>
                  <a:cubicBezTo>
                    <a:pt x="236143" y="0"/>
                    <a:pt x="236083" y="0"/>
                    <a:pt x="236023" y="0"/>
                  </a:cubicBezTo>
                  <a:close/>
                  <a:moveTo>
                    <a:pt x="303501" y="341857"/>
                  </a:moveTo>
                  <a:lnTo>
                    <a:pt x="168551" y="341857"/>
                  </a:lnTo>
                  <a:lnTo>
                    <a:pt x="168551" y="322051"/>
                  </a:lnTo>
                  <a:cubicBezTo>
                    <a:pt x="168428" y="313750"/>
                    <a:pt x="169971" y="305509"/>
                    <a:pt x="173088" y="297814"/>
                  </a:cubicBezTo>
                  <a:cubicBezTo>
                    <a:pt x="176143" y="290553"/>
                    <a:pt x="180357" y="283836"/>
                    <a:pt x="185567" y="277928"/>
                  </a:cubicBezTo>
                  <a:cubicBezTo>
                    <a:pt x="191111" y="271653"/>
                    <a:pt x="197304" y="265983"/>
                    <a:pt x="204043" y="261012"/>
                  </a:cubicBezTo>
                  <a:cubicBezTo>
                    <a:pt x="211061" y="255787"/>
                    <a:pt x="218626" y="250697"/>
                    <a:pt x="226738" y="245742"/>
                  </a:cubicBezTo>
                  <a:cubicBezTo>
                    <a:pt x="233531" y="241674"/>
                    <a:pt x="239975" y="237050"/>
                    <a:pt x="246003" y="231915"/>
                  </a:cubicBezTo>
                  <a:cubicBezTo>
                    <a:pt x="250536" y="228048"/>
                    <a:pt x="254563" y="223625"/>
                    <a:pt x="257991" y="218753"/>
                  </a:cubicBezTo>
                  <a:cubicBezTo>
                    <a:pt x="260813" y="214721"/>
                    <a:pt x="262878" y="210211"/>
                    <a:pt x="264088" y="205441"/>
                  </a:cubicBezTo>
                  <a:cubicBezTo>
                    <a:pt x="265221" y="200571"/>
                    <a:pt x="265774" y="195583"/>
                    <a:pt x="265735" y="190582"/>
                  </a:cubicBezTo>
                  <a:cubicBezTo>
                    <a:pt x="265742" y="186236"/>
                    <a:pt x="265046" y="181916"/>
                    <a:pt x="263671" y="177792"/>
                  </a:cubicBezTo>
                  <a:cubicBezTo>
                    <a:pt x="262378" y="173814"/>
                    <a:pt x="260308" y="170133"/>
                    <a:pt x="257581" y="166960"/>
                  </a:cubicBezTo>
                  <a:cubicBezTo>
                    <a:pt x="254741" y="163738"/>
                    <a:pt x="251216" y="161190"/>
                    <a:pt x="247265" y="159503"/>
                  </a:cubicBezTo>
                  <a:cubicBezTo>
                    <a:pt x="242666" y="157567"/>
                    <a:pt x="237712" y="156618"/>
                    <a:pt x="232723" y="156719"/>
                  </a:cubicBezTo>
                  <a:cubicBezTo>
                    <a:pt x="222979" y="156682"/>
                    <a:pt x="213363" y="158946"/>
                    <a:pt x="204658" y="163325"/>
                  </a:cubicBezTo>
                  <a:cubicBezTo>
                    <a:pt x="195504" y="167970"/>
                    <a:pt x="187091" y="173949"/>
                    <a:pt x="179694" y="181068"/>
                  </a:cubicBezTo>
                  <a:lnTo>
                    <a:pt x="179694" y="148876"/>
                  </a:lnTo>
                  <a:cubicBezTo>
                    <a:pt x="186841" y="142218"/>
                    <a:pt x="195413" y="137278"/>
                    <a:pt x="204757" y="134433"/>
                  </a:cubicBezTo>
                  <a:cubicBezTo>
                    <a:pt x="214841" y="131444"/>
                    <a:pt x="225314" y="129977"/>
                    <a:pt x="235830" y="130083"/>
                  </a:cubicBezTo>
                  <a:cubicBezTo>
                    <a:pt x="244227" y="130025"/>
                    <a:pt x="252582" y="131283"/>
                    <a:pt x="260589" y="133812"/>
                  </a:cubicBezTo>
                  <a:cubicBezTo>
                    <a:pt x="267957" y="136105"/>
                    <a:pt x="274820" y="139781"/>
                    <a:pt x="280811" y="144644"/>
                  </a:cubicBezTo>
                  <a:cubicBezTo>
                    <a:pt x="286636" y="149451"/>
                    <a:pt x="291294" y="155518"/>
                    <a:pt x="294434" y="162387"/>
                  </a:cubicBezTo>
                  <a:cubicBezTo>
                    <a:pt x="297852" y="170002"/>
                    <a:pt x="299549" y="178277"/>
                    <a:pt x="299405" y="186623"/>
                  </a:cubicBezTo>
                  <a:cubicBezTo>
                    <a:pt x="299478" y="194129"/>
                    <a:pt x="298607" y="201614"/>
                    <a:pt x="296814" y="208903"/>
                  </a:cubicBezTo>
                  <a:cubicBezTo>
                    <a:pt x="295056" y="215745"/>
                    <a:pt x="292185" y="222252"/>
                    <a:pt x="288312" y="228161"/>
                  </a:cubicBezTo>
                  <a:cubicBezTo>
                    <a:pt x="283996" y="234667"/>
                    <a:pt x="278829" y="240568"/>
                    <a:pt x="272950" y="245705"/>
                  </a:cubicBezTo>
                  <a:cubicBezTo>
                    <a:pt x="265712" y="252017"/>
                    <a:pt x="257984" y="257742"/>
                    <a:pt x="249838" y="262826"/>
                  </a:cubicBezTo>
                  <a:cubicBezTo>
                    <a:pt x="242405" y="267508"/>
                    <a:pt x="235801" y="271842"/>
                    <a:pt x="230026" y="275827"/>
                  </a:cubicBezTo>
                  <a:cubicBezTo>
                    <a:pt x="224794" y="279378"/>
                    <a:pt x="219859" y="283346"/>
                    <a:pt x="215266" y="287691"/>
                  </a:cubicBezTo>
                  <a:cubicBezTo>
                    <a:pt x="211531" y="291191"/>
                    <a:pt x="208428" y="295310"/>
                    <a:pt x="206094" y="299865"/>
                  </a:cubicBezTo>
                  <a:cubicBezTo>
                    <a:pt x="203994" y="304207"/>
                    <a:pt x="202930" y="308976"/>
                    <a:pt x="202986" y="313798"/>
                  </a:cubicBezTo>
                  <a:lnTo>
                    <a:pt x="303476" y="313798"/>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2" name="グラフィックス 22" descr="バッジ 3 単色塗りつぶし">
              <a:extLst>
                <a:ext uri="{FF2B5EF4-FFF2-40B4-BE49-F238E27FC236}">
                  <a16:creationId xmlns:a16="http://schemas.microsoft.com/office/drawing/2014/main" id="{60FB1B5D-6B83-4B2E-BEC7-BFD53E123095}"/>
                </a:ext>
              </a:extLst>
            </p:cNvPr>
            <p:cNvSpPr/>
            <p:nvPr/>
          </p:nvSpPr>
          <p:spPr>
            <a:xfrm>
              <a:off x="3113396" y="2130975"/>
              <a:ext cx="496561" cy="496561"/>
            </a:xfrm>
            <a:custGeom>
              <a:avLst/>
              <a:gdLst>
                <a:gd name="connsiteX0" fmla="*/ 236035 w 472058"/>
                <a:gd name="connsiteY0" fmla="*/ 0 h 472058"/>
                <a:gd name="connsiteX1" fmla="*/ 0 w 472058"/>
                <a:gd name="connsiteY1" fmla="*/ 236023 h 472058"/>
                <a:gd name="connsiteX2" fmla="*/ 236023 w 472058"/>
                <a:gd name="connsiteY2" fmla="*/ 472058 h 472058"/>
                <a:gd name="connsiteX3" fmla="*/ 472058 w 472058"/>
                <a:gd name="connsiteY3" fmla="*/ 236035 h 472058"/>
                <a:gd name="connsiteX4" fmla="*/ 472058 w 472058"/>
                <a:gd name="connsiteY4" fmla="*/ 236010 h 472058"/>
                <a:gd name="connsiteX5" fmla="*/ 236222 w 472058"/>
                <a:gd name="connsiteY5" fmla="*/ 0 h 472058"/>
                <a:gd name="connsiteX6" fmla="*/ 236035 w 472058"/>
                <a:gd name="connsiteY6" fmla="*/ 0 h 472058"/>
                <a:gd name="connsiteX7" fmla="*/ 298479 w 472058"/>
                <a:gd name="connsiteY7" fmla="*/ 307820 h 472058"/>
                <a:gd name="connsiteX8" fmla="*/ 280830 w 472058"/>
                <a:gd name="connsiteY8" fmla="*/ 327215 h 472058"/>
                <a:gd name="connsiteX9" fmla="*/ 254940 w 472058"/>
                <a:gd name="connsiteY9" fmla="*/ 339079 h 472058"/>
                <a:gd name="connsiteX10" fmla="*/ 223867 w 472058"/>
                <a:gd name="connsiteY10" fmla="*/ 343106 h 472058"/>
                <a:gd name="connsiteX11" fmla="*/ 192297 w 472058"/>
                <a:gd name="connsiteY11" fmla="*/ 340316 h 472058"/>
                <a:gd name="connsiteX12" fmla="*/ 167333 w 472058"/>
                <a:gd name="connsiteY12" fmla="*/ 331963 h 472058"/>
                <a:gd name="connsiteX13" fmla="*/ 167333 w 472058"/>
                <a:gd name="connsiteY13" fmla="*/ 300163 h 472058"/>
                <a:gd name="connsiteX14" fmla="*/ 194677 w 472058"/>
                <a:gd name="connsiteY14" fmla="*/ 312754 h 472058"/>
                <a:gd name="connsiteX15" fmla="*/ 224899 w 472058"/>
                <a:gd name="connsiteY15" fmla="*/ 316881 h 472058"/>
                <a:gd name="connsiteX16" fmla="*/ 239553 w 472058"/>
                <a:gd name="connsiteY16" fmla="*/ 315433 h 472058"/>
                <a:gd name="connsiteX17" fmla="*/ 254107 w 472058"/>
                <a:gd name="connsiteY17" fmla="*/ 310175 h 472058"/>
                <a:gd name="connsiteX18" fmla="*/ 265250 w 472058"/>
                <a:gd name="connsiteY18" fmla="*/ 299753 h 472058"/>
                <a:gd name="connsiteX19" fmla="*/ 269675 w 472058"/>
                <a:gd name="connsiteY19" fmla="*/ 283042 h 472058"/>
                <a:gd name="connsiteX20" fmla="*/ 265455 w 472058"/>
                <a:gd name="connsiteY20" fmla="*/ 265809 h 472058"/>
                <a:gd name="connsiteX21" fmla="*/ 253691 w 472058"/>
                <a:gd name="connsiteY21" fmla="*/ 254256 h 472058"/>
                <a:gd name="connsiteX22" fmla="*/ 235948 w 472058"/>
                <a:gd name="connsiteY22" fmla="*/ 247756 h 472058"/>
                <a:gd name="connsiteX23" fmla="*/ 213756 w 472058"/>
                <a:gd name="connsiteY23" fmla="*/ 245693 h 472058"/>
                <a:gd name="connsiteX24" fmla="*/ 194578 w 472058"/>
                <a:gd name="connsiteY24" fmla="*/ 245693 h 472058"/>
                <a:gd name="connsiteX25" fmla="*/ 194578 w 472058"/>
                <a:gd name="connsiteY25" fmla="*/ 219281 h 472058"/>
                <a:gd name="connsiteX26" fmla="*/ 212737 w 472058"/>
                <a:gd name="connsiteY26" fmla="*/ 219281 h 472058"/>
                <a:gd name="connsiteX27" fmla="*/ 232450 w 472058"/>
                <a:gd name="connsiteY27" fmla="*/ 217417 h 472058"/>
                <a:gd name="connsiteX28" fmla="*/ 247924 w 472058"/>
                <a:gd name="connsiteY28" fmla="*/ 211332 h 472058"/>
                <a:gd name="connsiteX29" fmla="*/ 258035 w 472058"/>
                <a:gd name="connsiteY29" fmla="*/ 200494 h 472058"/>
                <a:gd name="connsiteX30" fmla="*/ 261646 w 472058"/>
                <a:gd name="connsiteY30" fmla="*/ 184405 h 472058"/>
                <a:gd name="connsiteX31" fmla="*/ 258246 w 472058"/>
                <a:gd name="connsiteY31" fmla="*/ 169856 h 472058"/>
                <a:gd name="connsiteX32" fmla="*/ 249546 w 472058"/>
                <a:gd name="connsiteY32" fmla="*/ 160982 h 472058"/>
                <a:gd name="connsiteX33" fmla="*/ 238086 w 472058"/>
                <a:gd name="connsiteY33" fmla="*/ 156545 h 472058"/>
                <a:gd name="connsiteX34" fmla="*/ 226123 w 472058"/>
                <a:gd name="connsiteY34" fmla="*/ 155302 h 472058"/>
                <a:gd name="connsiteX35" fmla="*/ 200532 w 472058"/>
                <a:gd name="connsiteY35" fmla="*/ 159031 h 472058"/>
                <a:gd name="connsiteX36" fmla="*/ 176183 w 472058"/>
                <a:gd name="connsiteY36" fmla="*/ 170167 h 472058"/>
                <a:gd name="connsiteX37" fmla="*/ 176183 w 472058"/>
                <a:gd name="connsiteY37" fmla="*/ 140890 h 472058"/>
                <a:gd name="connsiteX38" fmla="*/ 200699 w 472058"/>
                <a:gd name="connsiteY38" fmla="*/ 131910 h 472058"/>
                <a:gd name="connsiteX39" fmla="*/ 229063 w 472058"/>
                <a:gd name="connsiteY39" fmla="*/ 128921 h 472058"/>
                <a:gd name="connsiteX40" fmla="*/ 254350 w 472058"/>
                <a:gd name="connsiteY40" fmla="*/ 131910 h 472058"/>
                <a:gd name="connsiteX41" fmla="*/ 276101 w 472058"/>
                <a:gd name="connsiteY41" fmla="*/ 141095 h 472058"/>
                <a:gd name="connsiteX42" fmla="*/ 291270 w 472058"/>
                <a:gd name="connsiteY42" fmla="*/ 156775 h 472058"/>
                <a:gd name="connsiteX43" fmla="*/ 296938 w 472058"/>
                <a:gd name="connsiteY43" fmla="*/ 179265 h 472058"/>
                <a:gd name="connsiteX44" fmla="*/ 285081 w 472058"/>
                <a:gd name="connsiteY44" fmla="*/ 213110 h 472058"/>
                <a:gd name="connsiteX45" fmla="*/ 252578 w 472058"/>
                <a:gd name="connsiteY45" fmla="*/ 231057 h 472058"/>
                <a:gd name="connsiteX46" fmla="*/ 272179 w 472058"/>
                <a:gd name="connsiteY46" fmla="*/ 236029 h 472058"/>
                <a:gd name="connsiteX47" fmla="*/ 289002 w 472058"/>
                <a:gd name="connsiteY47" fmla="*/ 246451 h 472058"/>
                <a:gd name="connsiteX48" fmla="*/ 300654 w 472058"/>
                <a:gd name="connsiteY48" fmla="*/ 261720 h 472058"/>
                <a:gd name="connsiteX49" fmla="*/ 305005 w 472058"/>
                <a:gd name="connsiteY49" fmla="*/ 281016 h 472058"/>
                <a:gd name="connsiteX50" fmla="*/ 298479 w 472058"/>
                <a:gd name="connsiteY50" fmla="*/ 307820 h 47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72058" h="472058">
                  <a:moveTo>
                    <a:pt x="236035" y="0"/>
                  </a:moveTo>
                  <a:cubicBezTo>
                    <a:pt x="105680" y="-3"/>
                    <a:pt x="4" y="105668"/>
                    <a:pt x="0" y="236023"/>
                  </a:cubicBezTo>
                  <a:cubicBezTo>
                    <a:pt x="-4" y="366378"/>
                    <a:pt x="105667" y="472054"/>
                    <a:pt x="236023" y="472058"/>
                  </a:cubicBezTo>
                  <a:cubicBezTo>
                    <a:pt x="366378" y="472061"/>
                    <a:pt x="472054" y="366391"/>
                    <a:pt x="472058" y="236035"/>
                  </a:cubicBezTo>
                  <a:cubicBezTo>
                    <a:pt x="472058" y="236027"/>
                    <a:pt x="472058" y="236019"/>
                    <a:pt x="472058" y="236010"/>
                  </a:cubicBezTo>
                  <a:cubicBezTo>
                    <a:pt x="472106" y="105713"/>
                    <a:pt x="366519" y="48"/>
                    <a:pt x="236222" y="0"/>
                  </a:cubicBezTo>
                  <a:cubicBezTo>
                    <a:pt x="236160" y="0"/>
                    <a:pt x="236097" y="0"/>
                    <a:pt x="236035" y="0"/>
                  </a:cubicBezTo>
                  <a:close/>
                  <a:moveTo>
                    <a:pt x="298479" y="307820"/>
                  </a:moveTo>
                  <a:cubicBezTo>
                    <a:pt x="294137" y="315535"/>
                    <a:pt x="288103" y="322167"/>
                    <a:pt x="280830" y="327215"/>
                  </a:cubicBezTo>
                  <a:cubicBezTo>
                    <a:pt x="272958" y="332649"/>
                    <a:pt x="264195" y="336664"/>
                    <a:pt x="254940" y="339079"/>
                  </a:cubicBezTo>
                  <a:cubicBezTo>
                    <a:pt x="244808" y="341802"/>
                    <a:pt x="234358" y="343156"/>
                    <a:pt x="223867" y="343106"/>
                  </a:cubicBezTo>
                  <a:cubicBezTo>
                    <a:pt x="213281" y="343143"/>
                    <a:pt x="202713" y="342209"/>
                    <a:pt x="192297" y="340316"/>
                  </a:cubicBezTo>
                  <a:cubicBezTo>
                    <a:pt x="183576" y="338911"/>
                    <a:pt x="175144" y="336089"/>
                    <a:pt x="167333" y="331963"/>
                  </a:cubicBezTo>
                  <a:lnTo>
                    <a:pt x="167333" y="300163"/>
                  </a:lnTo>
                  <a:cubicBezTo>
                    <a:pt x="175627" y="305953"/>
                    <a:pt x="184886" y="310217"/>
                    <a:pt x="194677" y="312754"/>
                  </a:cubicBezTo>
                  <a:cubicBezTo>
                    <a:pt x="204526" y="315452"/>
                    <a:pt x="214688" y="316840"/>
                    <a:pt x="224899" y="316881"/>
                  </a:cubicBezTo>
                  <a:cubicBezTo>
                    <a:pt x="229818" y="316846"/>
                    <a:pt x="234723" y="316361"/>
                    <a:pt x="239553" y="315433"/>
                  </a:cubicBezTo>
                  <a:cubicBezTo>
                    <a:pt x="244666" y="314513"/>
                    <a:pt x="249587" y="312736"/>
                    <a:pt x="254107" y="310175"/>
                  </a:cubicBezTo>
                  <a:cubicBezTo>
                    <a:pt x="258585" y="307620"/>
                    <a:pt x="262401" y="304051"/>
                    <a:pt x="265250" y="299753"/>
                  </a:cubicBezTo>
                  <a:cubicBezTo>
                    <a:pt x="268365" y="294752"/>
                    <a:pt x="269906" y="288930"/>
                    <a:pt x="269675" y="283042"/>
                  </a:cubicBezTo>
                  <a:cubicBezTo>
                    <a:pt x="269857" y="277022"/>
                    <a:pt x="268398" y="271065"/>
                    <a:pt x="265455" y="265809"/>
                  </a:cubicBezTo>
                  <a:cubicBezTo>
                    <a:pt x="262582" y="261019"/>
                    <a:pt x="258533" y="257042"/>
                    <a:pt x="253691" y="254256"/>
                  </a:cubicBezTo>
                  <a:cubicBezTo>
                    <a:pt x="248179" y="251119"/>
                    <a:pt x="242183" y="248922"/>
                    <a:pt x="235948" y="247756"/>
                  </a:cubicBezTo>
                  <a:cubicBezTo>
                    <a:pt x="228637" y="246334"/>
                    <a:pt x="221204" y="245643"/>
                    <a:pt x="213756" y="245693"/>
                  </a:cubicBezTo>
                  <a:lnTo>
                    <a:pt x="194578" y="245693"/>
                  </a:lnTo>
                  <a:lnTo>
                    <a:pt x="194578" y="219281"/>
                  </a:lnTo>
                  <a:lnTo>
                    <a:pt x="212737" y="219281"/>
                  </a:lnTo>
                  <a:cubicBezTo>
                    <a:pt x="219354" y="219329"/>
                    <a:pt x="225959" y="218705"/>
                    <a:pt x="232450" y="217417"/>
                  </a:cubicBezTo>
                  <a:cubicBezTo>
                    <a:pt x="237943" y="216376"/>
                    <a:pt x="243193" y="214312"/>
                    <a:pt x="247924" y="211332"/>
                  </a:cubicBezTo>
                  <a:cubicBezTo>
                    <a:pt x="252151" y="208626"/>
                    <a:pt x="255629" y="204899"/>
                    <a:pt x="258035" y="200494"/>
                  </a:cubicBezTo>
                  <a:cubicBezTo>
                    <a:pt x="260575" y="195521"/>
                    <a:pt x="261817" y="189987"/>
                    <a:pt x="261646" y="184405"/>
                  </a:cubicBezTo>
                  <a:cubicBezTo>
                    <a:pt x="261852" y="179337"/>
                    <a:pt x="260678" y="174308"/>
                    <a:pt x="258246" y="169856"/>
                  </a:cubicBezTo>
                  <a:cubicBezTo>
                    <a:pt x="256121" y="166227"/>
                    <a:pt x="253133" y="163178"/>
                    <a:pt x="249546" y="160982"/>
                  </a:cubicBezTo>
                  <a:cubicBezTo>
                    <a:pt x="246016" y="158842"/>
                    <a:pt x="242137" y="157340"/>
                    <a:pt x="238086" y="156545"/>
                  </a:cubicBezTo>
                  <a:cubicBezTo>
                    <a:pt x="234149" y="155737"/>
                    <a:pt x="230142" y="155321"/>
                    <a:pt x="226123" y="155302"/>
                  </a:cubicBezTo>
                  <a:cubicBezTo>
                    <a:pt x="217463" y="155382"/>
                    <a:pt x="208854" y="156637"/>
                    <a:pt x="200532" y="159031"/>
                  </a:cubicBezTo>
                  <a:cubicBezTo>
                    <a:pt x="191860" y="161384"/>
                    <a:pt x="183634" y="165146"/>
                    <a:pt x="176183" y="170167"/>
                  </a:cubicBezTo>
                  <a:lnTo>
                    <a:pt x="176183" y="140890"/>
                  </a:lnTo>
                  <a:cubicBezTo>
                    <a:pt x="183909" y="136796"/>
                    <a:pt x="192157" y="133775"/>
                    <a:pt x="200699" y="131910"/>
                  </a:cubicBezTo>
                  <a:cubicBezTo>
                    <a:pt x="210015" y="129873"/>
                    <a:pt x="219527" y="128870"/>
                    <a:pt x="229063" y="128921"/>
                  </a:cubicBezTo>
                  <a:cubicBezTo>
                    <a:pt x="237581" y="128906"/>
                    <a:pt x="246070" y="129909"/>
                    <a:pt x="254350" y="131910"/>
                  </a:cubicBezTo>
                  <a:cubicBezTo>
                    <a:pt x="262068" y="133716"/>
                    <a:pt x="269424" y="136822"/>
                    <a:pt x="276101" y="141095"/>
                  </a:cubicBezTo>
                  <a:cubicBezTo>
                    <a:pt x="282295" y="145087"/>
                    <a:pt x="287486" y="150452"/>
                    <a:pt x="291270" y="156775"/>
                  </a:cubicBezTo>
                  <a:cubicBezTo>
                    <a:pt x="295181" y="163613"/>
                    <a:pt x="297141" y="171391"/>
                    <a:pt x="296938" y="179265"/>
                  </a:cubicBezTo>
                  <a:cubicBezTo>
                    <a:pt x="297430" y="191643"/>
                    <a:pt x="293191" y="203745"/>
                    <a:pt x="285081" y="213110"/>
                  </a:cubicBezTo>
                  <a:cubicBezTo>
                    <a:pt x="276396" y="222351"/>
                    <a:pt x="265026" y="228630"/>
                    <a:pt x="252578" y="231057"/>
                  </a:cubicBezTo>
                  <a:cubicBezTo>
                    <a:pt x="259319" y="231754"/>
                    <a:pt x="265922" y="233429"/>
                    <a:pt x="272179" y="236029"/>
                  </a:cubicBezTo>
                  <a:cubicBezTo>
                    <a:pt x="278330" y="238539"/>
                    <a:pt x="284016" y="242062"/>
                    <a:pt x="289002" y="246451"/>
                  </a:cubicBezTo>
                  <a:cubicBezTo>
                    <a:pt x="293842" y="250735"/>
                    <a:pt x="297800" y="255921"/>
                    <a:pt x="300654" y="261720"/>
                  </a:cubicBezTo>
                  <a:cubicBezTo>
                    <a:pt x="303586" y="267726"/>
                    <a:pt x="305075" y="274333"/>
                    <a:pt x="305005" y="281016"/>
                  </a:cubicBezTo>
                  <a:cubicBezTo>
                    <a:pt x="305200" y="290367"/>
                    <a:pt x="302951" y="299605"/>
                    <a:pt x="298479" y="307820"/>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3" name="グラフィックス 20" descr="バッジ 4 単色塗りつぶし">
              <a:extLst>
                <a:ext uri="{FF2B5EF4-FFF2-40B4-BE49-F238E27FC236}">
                  <a16:creationId xmlns:a16="http://schemas.microsoft.com/office/drawing/2014/main" id="{56AE61AC-D183-4234-AFCC-03852DFFBB34}"/>
                </a:ext>
              </a:extLst>
            </p:cNvPr>
            <p:cNvSpPr/>
            <p:nvPr/>
          </p:nvSpPr>
          <p:spPr>
            <a:xfrm>
              <a:off x="3295534" y="3052510"/>
              <a:ext cx="65116" cy="95043"/>
            </a:xfrm>
            <a:custGeom>
              <a:avLst/>
              <a:gdLst>
                <a:gd name="connsiteX0" fmla="*/ 28892 w 61903"/>
                <a:gd name="connsiteY0" fmla="*/ 53346 h 90353"/>
                <a:gd name="connsiteX1" fmla="*/ 14654 w 61903"/>
                <a:gd name="connsiteY1" fmla="*/ 72611 h 90353"/>
                <a:gd name="connsiteX2" fmla="*/ 0 w 61903"/>
                <a:gd name="connsiteY2" fmla="*/ 90354 h 90353"/>
                <a:gd name="connsiteX3" fmla="*/ 61903 w 61903"/>
                <a:gd name="connsiteY3" fmla="*/ 90354 h 90353"/>
                <a:gd name="connsiteX4" fmla="*/ 61903 w 61903"/>
                <a:gd name="connsiteY4" fmla="*/ 0 h 90353"/>
                <a:gd name="connsiteX5" fmla="*/ 44161 w 61903"/>
                <a:gd name="connsiteY5" fmla="*/ 30023 h 90353"/>
                <a:gd name="connsiteX6" fmla="*/ 28892 w 61903"/>
                <a:gd name="connsiteY6" fmla="*/ 53346 h 90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03" h="90353">
                  <a:moveTo>
                    <a:pt x="28892" y="53346"/>
                  </a:moveTo>
                  <a:cubicBezTo>
                    <a:pt x="24069" y="60294"/>
                    <a:pt x="19323" y="66715"/>
                    <a:pt x="14654" y="72611"/>
                  </a:cubicBezTo>
                  <a:cubicBezTo>
                    <a:pt x="9985" y="78507"/>
                    <a:pt x="5100" y="84420"/>
                    <a:pt x="0" y="90354"/>
                  </a:cubicBezTo>
                  <a:lnTo>
                    <a:pt x="61903" y="90354"/>
                  </a:lnTo>
                  <a:lnTo>
                    <a:pt x="61903" y="0"/>
                  </a:lnTo>
                  <a:cubicBezTo>
                    <a:pt x="55432" y="11418"/>
                    <a:pt x="49518" y="21426"/>
                    <a:pt x="44161" y="30023"/>
                  </a:cubicBezTo>
                  <a:cubicBezTo>
                    <a:pt x="38804" y="38619"/>
                    <a:pt x="33714" y="46394"/>
                    <a:pt x="28892" y="53346"/>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4" name="グラフィックス 20" descr="バッジ 4 単色塗りつぶし">
              <a:extLst>
                <a:ext uri="{FF2B5EF4-FFF2-40B4-BE49-F238E27FC236}">
                  <a16:creationId xmlns:a16="http://schemas.microsoft.com/office/drawing/2014/main" id="{56AE61AC-D183-4234-AFCC-03852DFFBB34}"/>
                </a:ext>
              </a:extLst>
            </p:cNvPr>
            <p:cNvSpPr/>
            <p:nvPr/>
          </p:nvSpPr>
          <p:spPr>
            <a:xfrm>
              <a:off x="3113396" y="2882130"/>
              <a:ext cx="496561" cy="496561"/>
            </a:xfrm>
            <a:custGeom>
              <a:avLst/>
              <a:gdLst>
                <a:gd name="connsiteX0" fmla="*/ 236035 w 472058"/>
                <a:gd name="connsiteY0" fmla="*/ 0 h 472058"/>
                <a:gd name="connsiteX1" fmla="*/ 0 w 472058"/>
                <a:gd name="connsiteY1" fmla="*/ 236023 h 472058"/>
                <a:gd name="connsiteX2" fmla="*/ 236023 w 472058"/>
                <a:gd name="connsiteY2" fmla="*/ 472058 h 472058"/>
                <a:gd name="connsiteX3" fmla="*/ 472058 w 472058"/>
                <a:gd name="connsiteY3" fmla="*/ 236035 h 472058"/>
                <a:gd name="connsiteX4" fmla="*/ 472058 w 472058"/>
                <a:gd name="connsiteY4" fmla="*/ 236029 h 472058"/>
                <a:gd name="connsiteX5" fmla="*/ 236240 w 472058"/>
                <a:gd name="connsiteY5" fmla="*/ 0 h 472058"/>
                <a:gd name="connsiteX6" fmla="*/ 236035 w 472058"/>
                <a:gd name="connsiteY6" fmla="*/ 0 h 472058"/>
                <a:gd name="connsiteX7" fmla="*/ 308006 w 472058"/>
                <a:gd name="connsiteY7" fmla="*/ 290674 h 472058"/>
                <a:gd name="connsiteX8" fmla="*/ 279736 w 472058"/>
                <a:gd name="connsiteY8" fmla="*/ 290674 h 472058"/>
                <a:gd name="connsiteX9" fmla="*/ 279736 w 472058"/>
                <a:gd name="connsiteY9" fmla="*/ 335040 h 472058"/>
                <a:gd name="connsiteX10" fmla="*/ 244040 w 472058"/>
                <a:gd name="connsiteY10" fmla="*/ 335040 h 472058"/>
                <a:gd name="connsiteX11" fmla="*/ 244040 w 472058"/>
                <a:gd name="connsiteY11" fmla="*/ 290674 h 472058"/>
                <a:gd name="connsiteX12" fmla="*/ 146850 w 472058"/>
                <a:gd name="connsiteY12" fmla="*/ 290674 h 472058"/>
                <a:gd name="connsiteX13" fmla="*/ 146850 w 472058"/>
                <a:gd name="connsiteY13" fmla="*/ 262410 h 472058"/>
                <a:gd name="connsiteX14" fmla="*/ 175120 w 472058"/>
                <a:gd name="connsiteY14" fmla="*/ 229392 h 472058"/>
                <a:gd name="connsiteX15" fmla="*/ 201122 w 472058"/>
                <a:gd name="connsiteY15" fmla="*/ 194211 h 472058"/>
                <a:gd name="connsiteX16" fmla="*/ 223724 w 472058"/>
                <a:gd name="connsiteY16" fmla="*/ 158720 h 472058"/>
                <a:gd name="connsiteX17" fmla="*/ 242181 w 472058"/>
                <a:gd name="connsiteY17" fmla="*/ 124571 h 472058"/>
                <a:gd name="connsiteX18" fmla="*/ 279736 w 472058"/>
                <a:gd name="connsiteY18" fmla="*/ 124571 h 472058"/>
                <a:gd name="connsiteX19" fmla="*/ 279736 w 472058"/>
                <a:gd name="connsiteY19" fmla="*/ 260757 h 472058"/>
                <a:gd name="connsiteX20" fmla="*/ 308006 w 472058"/>
                <a:gd name="connsiteY20" fmla="*/ 260757 h 47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2058" h="472058">
                  <a:moveTo>
                    <a:pt x="236035" y="0"/>
                  </a:moveTo>
                  <a:cubicBezTo>
                    <a:pt x="105680" y="-3"/>
                    <a:pt x="4" y="105667"/>
                    <a:pt x="0" y="236023"/>
                  </a:cubicBezTo>
                  <a:cubicBezTo>
                    <a:pt x="-4" y="366378"/>
                    <a:pt x="105667" y="472054"/>
                    <a:pt x="236023" y="472058"/>
                  </a:cubicBezTo>
                  <a:cubicBezTo>
                    <a:pt x="366378" y="472061"/>
                    <a:pt x="472054" y="366391"/>
                    <a:pt x="472058" y="236035"/>
                  </a:cubicBezTo>
                  <a:cubicBezTo>
                    <a:pt x="472058" y="236033"/>
                    <a:pt x="472058" y="236031"/>
                    <a:pt x="472058" y="236029"/>
                  </a:cubicBezTo>
                  <a:cubicBezTo>
                    <a:pt x="472117" y="105732"/>
                    <a:pt x="366537" y="58"/>
                    <a:pt x="236240" y="0"/>
                  </a:cubicBezTo>
                  <a:cubicBezTo>
                    <a:pt x="236172" y="0"/>
                    <a:pt x="236104" y="0"/>
                    <a:pt x="236035" y="0"/>
                  </a:cubicBezTo>
                  <a:close/>
                  <a:moveTo>
                    <a:pt x="308006" y="290674"/>
                  </a:moveTo>
                  <a:lnTo>
                    <a:pt x="279736" y="290674"/>
                  </a:lnTo>
                  <a:lnTo>
                    <a:pt x="279736" y="335040"/>
                  </a:lnTo>
                  <a:lnTo>
                    <a:pt x="244040" y="335040"/>
                  </a:lnTo>
                  <a:lnTo>
                    <a:pt x="244040" y="290674"/>
                  </a:lnTo>
                  <a:lnTo>
                    <a:pt x="146850" y="290674"/>
                  </a:lnTo>
                  <a:lnTo>
                    <a:pt x="146850" y="262410"/>
                  </a:lnTo>
                  <a:cubicBezTo>
                    <a:pt x="156478" y="251953"/>
                    <a:pt x="165902" y="240947"/>
                    <a:pt x="175120" y="229392"/>
                  </a:cubicBezTo>
                  <a:cubicBezTo>
                    <a:pt x="184338" y="217837"/>
                    <a:pt x="193006" y="206110"/>
                    <a:pt x="201122" y="194211"/>
                  </a:cubicBezTo>
                  <a:cubicBezTo>
                    <a:pt x="209238" y="182312"/>
                    <a:pt x="216772" y="170482"/>
                    <a:pt x="223724" y="158720"/>
                  </a:cubicBezTo>
                  <a:cubicBezTo>
                    <a:pt x="230676" y="146958"/>
                    <a:pt x="236829" y="135575"/>
                    <a:pt x="242181" y="124571"/>
                  </a:cubicBezTo>
                  <a:lnTo>
                    <a:pt x="279736" y="124571"/>
                  </a:lnTo>
                  <a:lnTo>
                    <a:pt x="279736" y="260757"/>
                  </a:lnTo>
                  <a:lnTo>
                    <a:pt x="308006" y="260757"/>
                  </a:ln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sp>
          <p:nvSpPr>
            <p:cNvPr id="35" name="グラフィックス 18" descr="バッジ 5 単色塗りつぶし">
              <a:extLst>
                <a:ext uri="{FF2B5EF4-FFF2-40B4-BE49-F238E27FC236}">
                  <a16:creationId xmlns:a16="http://schemas.microsoft.com/office/drawing/2014/main" id="{52BE54CC-3F40-4464-99E1-F6A1236A31B0}"/>
                </a:ext>
              </a:extLst>
            </p:cNvPr>
            <p:cNvSpPr/>
            <p:nvPr/>
          </p:nvSpPr>
          <p:spPr>
            <a:xfrm>
              <a:off x="3113366" y="3629077"/>
              <a:ext cx="496547" cy="496547"/>
            </a:xfrm>
            <a:custGeom>
              <a:avLst/>
              <a:gdLst>
                <a:gd name="connsiteX0" fmla="*/ 236023 w 472045"/>
                <a:gd name="connsiteY0" fmla="*/ 0 h 472045"/>
                <a:gd name="connsiteX1" fmla="*/ 0 w 472045"/>
                <a:gd name="connsiteY1" fmla="*/ 236023 h 472045"/>
                <a:gd name="connsiteX2" fmla="*/ 236023 w 472045"/>
                <a:gd name="connsiteY2" fmla="*/ 472046 h 472045"/>
                <a:gd name="connsiteX3" fmla="*/ 472046 w 472045"/>
                <a:gd name="connsiteY3" fmla="*/ 236023 h 472045"/>
                <a:gd name="connsiteX4" fmla="*/ 236247 w 472045"/>
                <a:gd name="connsiteY4" fmla="*/ 0 h 472045"/>
                <a:gd name="connsiteX5" fmla="*/ 236023 w 472045"/>
                <a:gd name="connsiteY5" fmla="*/ 0 h 472045"/>
                <a:gd name="connsiteX6" fmla="*/ 305825 w 472045"/>
                <a:gd name="connsiteY6" fmla="*/ 301052 h 472045"/>
                <a:gd name="connsiteX7" fmla="*/ 286429 w 472045"/>
                <a:gd name="connsiteY7" fmla="*/ 321790 h 472045"/>
                <a:gd name="connsiteX8" fmla="*/ 258681 w 472045"/>
                <a:gd name="connsiteY8" fmla="*/ 333753 h 472045"/>
                <a:gd name="connsiteX9" fmla="*/ 226080 w 472045"/>
                <a:gd name="connsiteY9" fmla="*/ 337569 h 472045"/>
                <a:gd name="connsiteX10" fmla="*/ 175120 w 472045"/>
                <a:gd name="connsiteY10" fmla="*/ 328906 h 472045"/>
                <a:gd name="connsiteX11" fmla="*/ 175120 w 472045"/>
                <a:gd name="connsiteY11" fmla="*/ 297752 h 472045"/>
                <a:gd name="connsiteX12" fmla="*/ 226490 w 472045"/>
                <a:gd name="connsiteY12" fmla="*/ 311381 h 472045"/>
                <a:gd name="connsiteX13" fmla="*/ 247128 w 472045"/>
                <a:gd name="connsiteY13" fmla="*/ 308895 h 472045"/>
                <a:gd name="connsiteX14" fmla="*/ 263522 w 472045"/>
                <a:gd name="connsiteY14" fmla="*/ 301437 h 472045"/>
                <a:gd name="connsiteX15" fmla="*/ 278282 w 472045"/>
                <a:gd name="connsiteY15" fmla="*/ 272136 h 472045"/>
                <a:gd name="connsiteX16" fmla="*/ 273633 w 472045"/>
                <a:gd name="connsiteY16" fmla="*/ 255319 h 472045"/>
                <a:gd name="connsiteX17" fmla="*/ 261254 w 472045"/>
                <a:gd name="connsiteY17" fmla="*/ 243866 h 472045"/>
                <a:gd name="connsiteX18" fmla="*/ 243232 w 472045"/>
                <a:gd name="connsiteY18" fmla="*/ 237266 h 472045"/>
                <a:gd name="connsiteX19" fmla="*/ 221562 w 472045"/>
                <a:gd name="connsiteY19" fmla="*/ 235203 h 472045"/>
                <a:gd name="connsiteX20" fmla="*/ 182975 w 472045"/>
                <a:gd name="connsiteY20" fmla="*/ 237067 h 472045"/>
                <a:gd name="connsiteX21" fmla="*/ 193273 w 472045"/>
                <a:gd name="connsiteY21" fmla="*/ 126901 h 472045"/>
                <a:gd name="connsiteX22" fmla="*/ 302028 w 472045"/>
                <a:gd name="connsiteY22" fmla="*/ 126901 h 472045"/>
                <a:gd name="connsiteX23" fmla="*/ 302028 w 472045"/>
                <a:gd name="connsiteY23" fmla="*/ 154550 h 472045"/>
                <a:gd name="connsiteX24" fmla="*/ 224016 w 472045"/>
                <a:gd name="connsiteY24" fmla="*/ 154550 h 472045"/>
                <a:gd name="connsiteX25" fmla="*/ 218653 w 472045"/>
                <a:gd name="connsiteY25" fmla="*/ 209027 h 472045"/>
                <a:gd name="connsiteX26" fmla="*/ 222780 w 472045"/>
                <a:gd name="connsiteY26" fmla="*/ 208716 h 472045"/>
                <a:gd name="connsiteX27" fmla="*/ 224936 w 472045"/>
                <a:gd name="connsiteY27" fmla="*/ 208511 h 472045"/>
                <a:gd name="connsiteX28" fmla="*/ 226906 w 472045"/>
                <a:gd name="connsiteY28" fmla="*/ 208405 h 472045"/>
                <a:gd name="connsiteX29" fmla="*/ 230411 w 472045"/>
                <a:gd name="connsiteY29" fmla="*/ 208405 h 472045"/>
                <a:gd name="connsiteX30" fmla="*/ 261776 w 472045"/>
                <a:gd name="connsiteY30" fmla="*/ 211811 h 472045"/>
                <a:gd name="connsiteX31" fmla="*/ 288188 w 472045"/>
                <a:gd name="connsiteY31" fmla="*/ 222643 h 472045"/>
                <a:gd name="connsiteX32" fmla="*/ 306378 w 472045"/>
                <a:gd name="connsiteY32" fmla="*/ 241939 h 472045"/>
                <a:gd name="connsiteX33" fmla="*/ 313214 w 472045"/>
                <a:gd name="connsiteY33" fmla="*/ 270725 h 472045"/>
                <a:gd name="connsiteX34" fmla="*/ 305825 w 472045"/>
                <a:gd name="connsiteY34" fmla="*/ 301052 h 4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2045" h="472045">
                  <a:moveTo>
                    <a:pt x="236023" y="0"/>
                  </a:moveTo>
                  <a:cubicBezTo>
                    <a:pt x="105671" y="0"/>
                    <a:pt x="0" y="105671"/>
                    <a:pt x="0" y="236023"/>
                  </a:cubicBezTo>
                  <a:cubicBezTo>
                    <a:pt x="0" y="366375"/>
                    <a:pt x="105671" y="472046"/>
                    <a:pt x="236023" y="472046"/>
                  </a:cubicBezTo>
                  <a:cubicBezTo>
                    <a:pt x="366375" y="472046"/>
                    <a:pt x="472046" y="366375"/>
                    <a:pt x="472046" y="236023"/>
                  </a:cubicBezTo>
                  <a:cubicBezTo>
                    <a:pt x="472107" y="105733"/>
                    <a:pt x="366537" y="62"/>
                    <a:pt x="236247" y="0"/>
                  </a:cubicBezTo>
                  <a:cubicBezTo>
                    <a:pt x="236172" y="0"/>
                    <a:pt x="236097" y="0"/>
                    <a:pt x="236023" y="0"/>
                  </a:cubicBezTo>
                  <a:close/>
                  <a:moveTo>
                    <a:pt x="305825" y="301052"/>
                  </a:moveTo>
                  <a:cubicBezTo>
                    <a:pt x="301028" y="309355"/>
                    <a:pt x="294394" y="316450"/>
                    <a:pt x="286429" y="321790"/>
                  </a:cubicBezTo>
                  <a:cubicBezTo>
                    <a:pt x="277969" y="327405"/>
                    <a:pt x="268572" y="331457"/>
                    <a:pt x="258681" y="333753"/>
                  </a:cubicBezTo>
                  <a:cubicBezTo>
                    <a:pt x="248006" y="336323"/>
                    <a:pt x="237060" y="337605"/>
                    <a:pt x="226080" y="337569"/>
                  </a:cubicBezTo>
                  <a:cubicBezTo>
                    <a:pt x="203384" y="337569"/>
                    <a:pt x="186398" y="334681"/>
                    <a:pt x="175120" y="328906"/>
                  </a:cubicBezTo>
                  <a:lnTo>
                    <a:pt x="175120" y="297752"/>
                  </a:lnTo>
                  <a:cubicBezTo>
                    <a:pt x="190834" y="306519"/>
                    <a:pt x="208496" y="311205"/>
                    <a:pt x="226490" y="311381"/>
                  </a:cubicBezTo>
                  <a:cubicBezTo>
                    <a:pt x="233447" y="311436"/>
                    <a:pt x="240383" y="310601"/>
                    <a:pt x="247128" y="308895"/>
                  </a:cubicBezTo>
                  <a:cubicBezTo>
                    <a:pt x="253005" y="307439"/>
                    <a:pt x="258563" y="304911"/>
                    <a:pt x="263522" y="301437"/>
                  </a:cubicBezTo>
                  <a:cubicBezTo>
                    <a:pt x="273079" y="294793"/>
                    <a:pt x="278631" y="283770"/>
                    <a:pt x="278282" y="272136"/>
                  </a:cubicBezTo>
                  <a:cubicBezTo>
                    <a:pt x="278465" y="266190"/>
                    <a:pt x="276844" y="260327"/>
                    <a:pt x="273633" y="255319"/>
                  </a:cubicBezTo>
                  <a:cubicBezTo>
                    <a:pt x="270429" y="250612"/>
                    <a:pt x="266195" y="246696"/>
                    <a:pt x="261254" y="243866"/>
                  </a:cubicBezTo>
                  <a:cubicBezTo>
                    <a:pt x="255656" y="240678"/>
                    <a:pt x="249565" y="238447"/>
                    <a:pt x="243232" y="237266"/>
                  </a:cubicBezTo>
                  <a:cubicBezTo>
                    <a:pt x="236094" y="235867"/>
                    <a:pt x="228835" y="235176"/>
                    <a:pt x="221562" y="235203"/>
                  </a:cubicBezTo>
                  <a:cubicBezTo>
                    <a:pt x="214552" y="235203"/>
                    <a:pt x="201689" y="235824"/>
                    <a:pt x="182975" y="237067"/>
                  </a:cubicBezTo>
                  <a:lnTo>
                    <a:pt x="193273" y="126901"/>
                  </a:lnTo>
                  <a:lnTo>
                    <a:pt x="302028" y="126901"/>
                  </a:lnTo>
                  <a:lnTo>
                    <a:pt x="302028" y="154550"/>
                  </a:lnTo>
                  <a:lnTo>
                    <a:pt x="224016" y="154550"/>
                  </a:lnTo>
                  <a:lnTo>
                    <a:pt x="218653" y="209027"/>
                  </a:lnTo>
                  <a:cubicBezTo>
                    <a:pt x="220567" y="208890"/>
                    <a:pt x="221953" y="208784"/>
                    <a:pt x="222780" y="208716"/>
                  </a:cubicBezTo>
                  <a:cubicBezTo>
                    <a:pt x="223606" y="208648"/>
                    <a:pt x="224321" y="208579"/>
                    <a:pt x="224936" y="208511"/>
                  </a:cubicBezTo>
                  <a:cubicBezTo>
                    <a:pt x="225590" y="208440"/>
                    <a:pt x="226248" y="208405"/>
                    <a:pt x="226906" y="208405"/>
                  </a:cubicBezTo>
                  <a:lnTo>
                    <a:pt x="230411" y="208405"/>
                  </a:lnTo>
                  <a:cubicBezTo>
                    <a:pt x="240960" y="208372"/>
                    <a:pt x="251480" y="209515"/>
                    <a:pt x="261776" y="211811"/>
                  </a:cubicBezTo>
                  <a:cubicBezTo>
                    <a:pt x="271158" y="213810"/>
                    <a:pt x="280104" y="217479"/>
                    <a:pt x="288188" y="222643"/>
                  </a:cubicBezTo>
                  <a:cubicBezTo>
                    <a:pt x="295704" y="227531"/>
                    <a:pt x="301942" y="234147"/>
                    <a:pt x="306378" y="241939"/>
                  </a:cubicBezTo>
                  <a:cubicBezTo>
                    <a:pt x="311151" y="250765"/>
                    <a:pt x="313509" y="260695"/>
                    <a:pt x="313214" y="270725"/>
                  </a:cubicBezTo>
                  <a:cubicBezTo>
                    <a:pt x="313500" y="281312"/>
                    <a:pt x="310949" y="291783"/>
                    <a:pt x="305825" y="301052"/>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ja-JP" altLang="en-US"/>
            </a:p>
          </p:txBody>
        </p:sp>
      </p:grpSp>
      <p:sp>
        <p:nvSpPr>
          <p:cNvPr id="39" name="正方形/長方形 38">
            <a:extLst>
              <a:ext uri="{FF2B5EF4-FFF2-40B4-BE49-F238E27FC236}">
                <a16:creationId xmlns:a16="http://schemas.microsoft.com/office/drawing/2014/main" id="{EB0210CD-FDE3-4550-B4A0-6FB562DE1EAD}"/>
              </a:ext>
            </a:extLst>
          </p:cNvPr>
          <p:cNvSpPr/>
          <p:nvPr/>
        </p:nvSpPr>
        <p:spPr>
          <a:xfrm>
            <a:off x="0" y="0"/>
            <a:ext cx="5043624" cy="6858000"/>
          </a:xfrm>
          <a:prstGeom prst="rect">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545E219-158F-4441-8E20-A5889AF461A7}"/>
              </a:ext>
            </a:extLst>
          </p:cNvPr>
          <p:cNvSpPr>
            <a:spLocks noGrp="1"/>
          </p:cNvSpPr>
          <p:nvPr>
            <p:ph type="ctrTitle"/>
          </p:nvPr>
        </p:nvSpPr>
        <p:spPr>
          <a:xfrm>
            <a:off x="853441" y="3057609"/>
            <a:ext cx="3891280" cy="978592"/>
          </a:xfrm>
        </p:spPr>
        <p:txBody>
          <a:bodyPr vert="horz" lIns="91440" tIns="45720" rIns="91440" bIns="45720" rtlCol="0" anchor="ctr">
            <a:normAutofit/>
          </a:bodyPr>
          <a:lstStyle/>
          <a:p>
            <a:pPr algn="l"/>
            <a:r>
              <a:rPr lang="en-US" altLang="ja-JP" sz="4800" b="1" spc="600">
                <a:solidFill>
                  <a:schemeClr val="bg1"/>
                </a:solidFill>
                <a:latin typeface="メイリオ" panose="020B0604030504040204" pitchFamily="50" charset="-128"/>
                <a:ea typeface="メイリオ" panose="020B0604030504040204" pitchFamily="50" charset="-128"/>
              </a:rPr>
              <a:t>KIYOMI</a:t>
            </a:r>
            <a:endParaRPr kumimoji="1" lang="en-US" altLang="ja-JP" sz="4800" b="1" spc="600" dirty="0">
              <a:solidFill>
                <a:schemeClr val="bg1"/>
              </a:solidFill>
              <a:latin typeface="メイリオ" panose="020B0604030504040204" pitchFamily="50" charset="-128"/>
              <a:ea typeface="メイリオ" panose="020B0604030504040204" pitchFamily="50" charset="-128"/>
            </a:endParaRPr>
          </a:p>
        </p:txBody>
      </p:sp>
      <p:sp>
        <p:nvSpPr>
          <p:cNvPr id="41" name="テキスト ボックス 40">
            <a:extLst>
              <a:ext uri="{FF2B5EF4-FFF2-40B4-BE49-F238E27FC236}">
                <a16:creationId xmlns:a16="http://schemas.microsoft.com/office/drawing/2014/main" id="{3C1ECFE9-7230-4D57-8BEC-B426EDDA28AC}"/>
              </a:ext>
            </a:extLst>
          </p:cNvPr>
          <p:cNvSpPr txBox="1"/>
          <p:nvPr/>
        </p:nvSpPr>
        <p:spPr>
          <a:xfrm>
            <a:off x="7919903" y="776000"/>
            <a:ext cx="1879600" cy="461665"/>
          </a:xfrm>
          <a:prstGeom prst="rect">
            <a:avLst/>
          </a:prstGeom>
          <a:noFill/>
        </p:spPr>
        <p:txBody>
          <a:bodyPr wrap="square" rtlCol="0">
            <a:spAutoFit/>
          </a:bodyPr>
          <a:lstStyle/>
          <a:p>
            <a:r>
              <a:rPr lang="en-US" altLang="ja-JP" sz="2400" spc="600" dirty="0"/>
              <a:t>-</a:t>
            </a:r>
            <a:r>
              <a:rPr lang="ja-JP" altLang="en-US" sz="2400" spc="600" dirty="0"/>
              <a:t>目次</a:t>
            </a:r>
            <a:r>
              <a:rPr lang="en-US" altLang="ja-JP" sz="2400" spc="600" dirty="0"/>
              <a:t>-</a:t>
            </a:r>
            <a:endParaRPr kumimoji="1" lang="ja-JP" altLang="en-US" sz="2400" spc="600" dirty="0"/>
          </a:p>
        </p:txBody>
      </p:sp>
    </p:spTree>
    <p:extLst>
      <p:ext uri="{BB962C8B-B14F-4D97-AF65-F5344CB8AC3E}">
        <p14:creationId xmlns:p14="http://schemas.microsoft.com/office/powerpoint/2010/main" val="2819393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11106</TotalTime>
  <Words>1015</Words>
  <Application>Microsoft Office PowerPoint</Application>
  <PresentationFormat>ワイド画面</PresentationFormat>
  <Paragraphs>179</Paragraphs>
  <Slides>21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21</vt:i4>
      </vt:variant>
    </vt:vector>
  </HeadingPairs>
  <TitlesOfParts>
    <vt:vector size="29" baseType="lpstr">
      <vt:lpstr>Meiryo UI</vt:lpstr>
      <vt:lpstr>UD デジタル 教科書体 NP-B</vt:lpstr>
      <vt:lpstr>メイリオ</vt:lpstr>
      <vt:lpstr>游ゴシック</vt:lpstr>
      <vt:lpstr>游ゴシック Light</vt:lpstr>
      <vt:lpstr>游明朝</vt:lpstr>
      <vt:lpstr>Arial</vt:lpstr>
      <vt:lpstr>Office テーマ</vt:lpstr>
      <vt:lpstr>研修成果発表</vt:lpstr>
      <vt:lpstr>PowerPoint プレゼンテーション</vt:lpstr>
      <vt:lpstr>KIYOMI</vt:lpstr>
      <vt:lpstr>テーマ：「（研修に関する）オンライン時代、幸せになるシステム」</vt:lpstr>
      <vt:lpstr>PowerPoint プレゼンテーション</vt:lpstr>
      <vt:lpstr>PowerPoint プレゼンテーション</vt:lpstr>
      <vt:lpstr>PowerPoint プレゼンテーション</vt:lpstr>
      <vt:lpstr>KIYOMI</vt:lpstr>
      <vt:lpstr>KIYOMI</vt:lpstr>
      <vt:lpstr>PowerPoint プレゼンテーション</vt:lpstr>
      <vt:lpstr>KIYOMI</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KIYOMI</vt:lpstr>
      <vt:lpstr>PowerPoint プレゼンテーション</vt:lpstr>
      <vt:lpstr>PowerPoint プレゼンテーション</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小野　ひかる</dc:creator>
  <cp:lastModifiedBy>小野　ひかる</cp:lastModifiedBy>
  <cp:revision>169</cp:revision>
  <dcterms:created xsi:type="dcterms:W3CDTF">2021-06-21T01:57:44Z</dcterms:created>
  <dcterms:modified xsi:type="dcterms:W3CDTF">2021-06-29T02:11:03Z</dcterms:modified>
</cp:coreProperties>
</file>