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A37B82-B30B-84C3-65F4-158FE3D6C75F}" v="19" dt="2021-06-09T07:56:03.076"/>
    <p1510:client id="{782BD8B9-C0D4-ADF7-6263-CC59E36E37EA}" v="15" dt="2021-06-18T00:31:11.336"/>
    <p1510:client id="{F6B97296-19DC-4D01-26F5-A8F3F950B201}" v="78" dt="2021-06-18T00:37:34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川原　里美" userId="S::kawahara-s@seplus2016.onmicrosoft.com::51cca5e7-7dce-4bf1-a04e-65dee41fd1ab" providerId="AD" clId="Web-{23A37B82-B30B-84C3-65F4-158FE3D6C75F}"/>
    <pc:docChg chg="addSld modSld">
      <pc:chgData name="川原　里美" userId="S::kawahara-s@seplus2016.onmicrosoft.com::51cca5e7-7dce-4bf1-a04e-65dee41fd1ab" providerId="AD" clId="Web-{23A37B82-B30B-84C3-65F4-158FE3D6C75F}" dt="2021-06-09T07:55:56.795" v="8" actId="20577"/>
      <pc:docMkLst>
        <pc:docMk/>
      </pc:docMkLst>
      <pc:sldChg chg="modSp">
        <pc:chgData name="川原　里美" userId="S::kawahara-s@seplus2016.onmicrosoft.com::51cca5e7-7dce-4bf1-a04e-65dee41fd1ab" providerId="AD" clId="Web-{23A37B82-B30B-84C3-65F4-158FE3D6C75F}" dt="2021-06-09T07:55:28.872" v="5" actId="20577"/>
        <pc:sldMkLst>
          <pc:docMk/>
          <pc:sldMk cId="1229134082" sldId="257"/>
        </pc:sldMkLst>
        <pc:spChg chg="mod">
          <ac:chgData name="川原　里美" userId="S::kawahara-s@seplus2016.onmicrosoft.com::51cca5e7-7dce-4bf1-a04e-65dee41fd1ab" providerId="AD" clId="Web-{23A37B82-B30B-84C3-65F4-158FE3D6C75F}" dt="2021-06-09T07:55:28.872" v="5" actId="20577"/>
          <ac:spMkLst>
            <pc:docMk/>
            <pc:sldMk cId="1229134082" sldId="257"/>
            <ac:spMk id="2" creationId="{8A6A9D07-A72B-4244-ADD9-164A65222F16}"/>
          </ac:spMkLst>
        </pc:spChg>
      </pc:sldChg>
      <pc:sldChg chg="modSp new">
        <pc:chgData name="川原　里美" userId="S::kawahara-s@seplus2016.onmicrosoft.com::51cca5e7-7dce-4bf1-a04e-65dee41fd1ab" providerId="AD" clId="Web-{23A37B82-B30B-84C3-65F4-158FE3D6C75F}" dt="2021-06-09T07:55:56.795" v="8" actId="20577"/>
        <pc:sldMkLst>
          <pc:docMk/>
          <pc:sldMk cId="3592688184" sldId="258"/>
        </pc:sldMkLst>
        <pc:spChg chg="mod">
          <ac:chgData name="川原　里美" userId="S::kawahara-s@seplus2016.onmicrosoft.com::51cca5e7-7dce-4bf1-a04e-65dee41fd1ab" providerId="AD" clId="Web-{23A37B82-B30B-84C3-65F4-158FE3D6C75F}" dt="2021-06-09T07:55:56.795" v="8" actId="20577"/>
          <ac:spMkLst>
            <pc:docMk/>
            <pc:sldMk cId="3592688184" sldId="258"/>
            <ac:spMk id="2" creationId="{58D32798-A6DE-4FC8-ABCA-AB71118070E3}"/>
          </ac:spMkLst>
        </pc:spChg>
      </pc:sldChg>
    </pc:docChg>
  </pc:docChgLst>
  <pc:docChgLst>
    <pc:chgData name="川原　里美" userId="S::kawahara-s@seplus2016.onmicrosoft.com::51cca5e7-7dce-4bf1-a04e-65dee41fd1ab" providerId="AD" clId="Web-{782BD8B9-C0D4-ADF7-6263-CC59E36E37EA}"/>
    <pc:docChg chg="modSld">
      <pc:chgData name="川原　里美" userId="S::kawahara-s@seplus2016.onmicrosoft.com::51cca5e7-7dce-4bf1-a04e-65dee41fd1ab" providerId="AD" clId="Web-{782BD8B9-C0D4-ADF7-6263-CC59E36E37EA}" dt="2021-06-18T00:31:07.820" v="6" actId="20577"/>
      <pc:docMkLst>
        <pc:docMk/>
      </pc:docMkLst>
      <pc:sldChg chg="modSp">
        <pc:chgData name="川原　里美" userId="S::kawahara-s@seplus2016.onmicrosoft.com::51cca5e7-7dce-4bf1-a04e-65dee41fd1ab" providerId="AD" clId="Web-{782BD8B9-C0D4-ADF7-6263-CC59E36E37EA}" dt="2021-06-18T00:31:07.820" v="6" actId="20577"/>
        <pc:sldMkLst>
          <pc:docMk/>
          <pc:sldMk cId="1229134082" sldId="257"/>
        </pc:sldMkLst>
        <pc:spChg chg="mod">
          <ac:chgData name="川原　里美" userId="S::kawahara-s@seplus2016.onmicrosoft.com::51cca5e7-7dce-4bf1-a04e-65dee41fd1ab" providerId="AD" clId="Web-{782BD8B9-C0D4-ADF7-6263-CC59E36E37EA}" dt="2021-06-18T00:31:07.820" v="6" actId="20577"/>
          <ac:spMkLst>
            <pc:docMk/>
            <pc:sldMk cId="1229134082" sldId="257"/>
            <ac:spMk id="2" creationId="{8A6A9D07-A72B-4244-ADD9-164A65222F16}"/>
          </ac:spMkLst>
        </pc:spChg>
      </pc:sldChg>
    </pc:docChg>
  </pc:docChgLst>
  <pc:docChgLst>
    <pc:chgData name="川原　里美" userId="S::kawahara-s@seplus2016.onmicrosoft.com::51cca5e7-7dce-4bf1-a04e-65dee41fd1ab" providerId="AD" clId="Web-{F6B97296-19DC-4D01-26F5-A8F3F950B201}"/>
    <pc:docChg chg="modSld">
      <pc:chgData name="川原　里美" userId="S::kawahara-s@seplus2016.onmicrosoft.com::51cca5e7-7dce-4bf1-a04e-65dee41fd1ab" providerId="AD" clId="Web-{F6B97296-19DC-4D01-26F5-A8F3F950B201}" dt="2021-06-18T00:37:34.557" v="38" actId="20577"/>
      <pc:docMkLst>
        <pc:docMk/>
      </pc:docMkLst>
      <pc:sldChg chg="modSp">
        <pc:chgData name="川原　里美" userId="S::kawahara-s@seplus2016.onmicrosoft.com::51cca5e7-7dce-4bf1-a04e-65dee41fd1ab" providerId="AD" clId="Web-{F6B97296-19DC-4D01-26F5-A8F3F950B201}" dt="2021-06-18T00:37:34.557" v="38" actId="20577"/>
        <pc:sldMkLst>
          <pc:docMk/>
          <pc:sldMk cId="1229134082" sldId="257"/>
        </pc:sldMkLst>
        <pc:spChg chg="mod">
          <ac:chgData name="川原　里美" userId="S::kawahara-s@seplus2016.onmicrosoft.com::51cca5e7-7dce-4bf1-a04e-65dee41fd1ab" providerId="AD" clId="Web-{F6B97296-19DC-4D01-26F5-A8F3F950B201}" dt="2021-06-18T00:37:34.557" v="38" actId="20577"/>
          <ac:spMkLst>
            <pc:docMk/>
            <pc:sldMk cId="1229134082" sldId="257"/>
            <ac:spMk id="3" creationId="{10B5CDFE-DD2E-42F9-8FFE-D544CC43231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2C5701-7C59-4186-ADC6-AB83A1A55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5DD5E91-F8F8-4B8A-A702-7A75D15B7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818B4F-0961-4A28-8BB0-DE584E5B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8E08-8194-4B18-BA24-1599FACF8601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254CBE-334F-4AF2-B3EB-8DC00326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F60928-D0DE-4E81-B570-A2BABED4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45FB-BDA4-4B6F-8EAF-F0E0948C0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982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7E9FCC-ED1A-4355-A90D-8F3942FC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1444EA-C23E-42AC-85A6-6299421AF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0C54F9-13B0-4ACC-A1F3-C11E5281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8E08-8194-4B18-BA24-1599FACF8601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2F6B50-2213-4CDB-AB52-57FF6075B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7F3D3A-E721-4A93-B821-24881623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45FB-BDA4-4B6F-8EAF-F0E0948C0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5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D19D305-0E3D-4B93-A1C4-DCC213E6BC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9FD435-4731-4BDB-9766-3C7497710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4E8B7F-8C36-4206-A8B9-11BEC916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8E08-8194-4B18-BA24-1599FACF8601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067EFD-970B-4596-A4CF-C43A49D1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699EE3-7494-45E4-9828-3ED97ADE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45FB-BDA4-4B6F-8EAF-F0E0948C0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95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AC57F0-B3BE-458A-86B8-0297C596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C3CF62-C208-459E-9A61-80DA0FAF9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9AE006-6EEB-4D78-895A-AE26E6DC8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8E08-8194-4B18-BA24-1599FACF8601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DD91D1-1557-43EB-9D24-BC22CE8B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366893-4DAC-4709-8BDD-F05F99BE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45FB-BDA4-4B6F-8EAF-F0E0948C0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46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EC25B-75E0-4305-83B6-CCA70113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EDAD3A-11B2-4D0B-BE93-F827CAC98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B27302-DD7C-4541-88A7-3AF29C224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8E08-8194-4B18-BA24-1599FACF8601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0605FC-9A77-49D0-A4C8-8FE4337BE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E995C2-979A-42FB-B18E-E2E46D10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45FB-BDA4-4B6F-8EAF-F0E0948C0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50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055E17-C6BA-4FD2-8F4B-11F33D314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F11619-3B9F-45D8-BD3F-6CB240DC6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117BB9-A873-4885-A9E9-A13E1F114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C7D023-DC06-44D8-AF6C-F1DDAED1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8E08-8194-4B18-BA24-1599FACF8601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3C42CC-D96E-4FF2-90E2-229076BE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757B24-684D-4E7D-A581-A608F40E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45FB-BDA4-4B6F-8EAF-F0E0948C0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035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C62DE2-AE5D-4CDA-BB66-C65DABFA8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9FBBA8-C4A4-4130-9A78-97E99620F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0BE1CB-F325-4441-8453-349904791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C5B017E-3B00-4956-B29E-2A9D88D34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49749E-EFA5-4200-99A7-83994AE1E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1DD3A5-E2A7-45C3-9A55-128AFA1B8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8E08-8194-4B18-BA24-1599FACF8601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E356C22-9DC4-48F9-83E0-AF22AF51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C303550-2D92-4A04-AF4E-FEED4384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45FB-BDA4-4B6F-8EAF-F0E0948C0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9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63B6A1-732B-4192-95D4-D2973E65E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16A55C9-C212-4AB8-806F-F479D401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8E08-8194-4B18-BA24-1599FACF8601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9CFBEE-E6BF-4024-BF2A-65A0F8D89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FBD826-C12B-44E3-94D2-B4775D6F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45FB-BDA4-4B6F-8EAF-F0E0948C0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8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F92D4E5-1E92-4D69-9B65-656DA802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8E08-8194-4B18-BA24-1599FACF8601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DB08EC1-191A-49DF-96C4-1D59D4F8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3E56C8-5103-45DD-AC72-0AAF67DE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45FB-BDA4-4B6F-8EAF-F0E0948C0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35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6650E6-0A43-460C-B07D-F70F57EC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C8F2D0-58EC-44A5-BAAB-FB22FF3D4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991225-AE5D-4B2D-B5AC-325399A10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E6DE1D-F249-42E1-9EE4-A614FC45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8E08-8194-4B18-BA24-1599FACF8601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A85806-549A-49DA-82A5-564A78E43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5C6BC1-F216-449C-B1DB-065E2133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45FB-BDA4-4B6F-8EAF-F0E0948C0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80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3F7B24-C803-458F-8DC4-2FDADA7D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AF250F9-7738-493C-A2B9-8D74E71D7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EB5ABD-F9DA-4062-A934-B7726C68D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C8423A-5493-411D-BF6E-A1EBCB908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8E08-8194-4B18-BA24-1599FACF8601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60ADFC-0454-46B3-9DB0-B1D74B38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7404C4-30B9-4073-8F33-41B5DF16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45FB-BDA4-4B6F-8EAF-F0E0948C0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05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3C481F4-6D07-46E9-A205-2CAC6F45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938C65-886E-4A21-B635-FB67FC192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C184B3-3067-49BB-87D1-3E71917E7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78E08-8194-4B18-BA24-1599FACF8601}" type="datetimeFigureOut">
              <a:rPr kumimoji="1" lang="ja-JP" altLang="en-US" smtClean="0"/>
              <a:t>2021/6/17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351F8A-2854-4D68-90BC-F701DDC6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A2B8E4-8636-41AC-979B-3252AC49A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245FB-BDA4-4B6F-8EAF-F0E0948C0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8B830A-C3BC-45AE-9049-59C94F63CB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ヤザワスイッチ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59A3619-C35B-44DE-866A-CC2DAF7B7B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/>
              <a:t>UserLike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5186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6A9D07-A72B-4244-ADD9-164A65222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游ゴシック Light"/>
              </a:rPr>
              <a:t>本日の発表概要</a:t>
            </a:r>
            <a:endParaRPr lang="ja-JP" altLang="en-US" dirty="0">
              <a:ea typeface="游ゴシック Ligh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B5CDFE-DD2E-42F9-8FFE-D544CC432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ja-JP" altLang="en-US" dirty="0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22913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2798-A6DE-4FC8-ABCA-AB7111807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游ゴシック Light"/>
              </a:rPr>
              <a:t>苦労</a:t>
            </a:r>
            <a:endParaRPr kumimoji="1"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9A3DA-66EE-4C36-AEAF-493D68F7D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359268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テーマ</vt:lpstr>
      <vt:lpstr>ヤザワスイッチ</vt:lpstr>
      <vt:lpstr>本日の発表概要</vt:lpstr>
      <vt:lpstr>苦労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川原　里美</dc:creator>
  <cp:lastModifiedBy>川原　里美</cp:lastModifiedBy>
  <cp:revision>23</cp:revision>
  <dcterms:created xsi:type="dcterms:W3CDTF">2021-06-09T07:52:06Z</dcterms:created>
  <dcterms:modified xsi:type="dcterms:W3CDTF">2021-06-18T00:37:36Z</dcterms:modified>
</cp:coreProperties>
</file>