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37B82-B30B-84C3-65F4-158FE3D6C75F}" v="19" dt="2021-06-09T07:56:03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川原　里美" userId="S::kawahara-s@seplus2016.onmicrosoft.com::51cca5e7-7dce-4bf1-a04e-65dee41fd1ab" providerId="AD" clId="Web-{23A37B82-B30B-84C3-65F4-158FE3D6C75F}"/>
    <pc:docChg chg="addSld modSld">
      <pc:chgData name="川原　里美" userId="S::kawahara-s@seplus2016.onmicrosoft.com::51cca5e7-7dce-4bf1-a04e-65dee41fd1ab" providerId="AD" clId="Web-{23A37B82-B30B-84C3-65F4-158FE3D6C75F}" dt="2021-06-09T07:55:56.795" v="8" actId="20577"/>
      <pc:docMkLst>
        <pc:docMk/>
      </pc:docMkLst>
      <pc:sldChg chg="modSp">
        <pc:chgData name="川原　里美" userId="S::kawahara-s@seplus2016.onmicrosoft.com::51cca5e7-7dce-4bf1-a04e-65dee41fd1ab" providerId="AD" clId="Web-{23A37B82-B30B-84C3-65F4-158FE3D6C75F}" dt="2021-06-09T07:55:28.872" v="5" actId="20577"/>
        <pc:sldMkLst>
          <pc:docMk/>
          <pc:sldMk cId="1229134082" sldId="257"/>
        </pc:sldMkLst>
        <pc:spChg chg="mod">
          <ac:chgData name="川原　里美" userId="S::kawahara-s@seplus2016.onmicrosoft.com::51cca5e7-7dce-4bf1-a04e-65dee41fd1ab" providerId="AD" clId="Web-{23A37B82-B30B-84C3-65F4-158FE3D6C75F}" dt="2021-06-09T07:55:28.872" v="5" actId="20577"/>
          <ac:spMkLst>
            <pc:docMk/>
            <pc:sldMk cId="1229134082" sldId="257"/>
            <ac:spMk id="2" creationId="{8A6A9D07-A72B-4244-ADD9-164A65222F16}"/>
          </ac:spMkLst>
        </pc:spChg>
      </pc:sldChg>
      <pc:sldChg chg="modSp new">
        <pc:chgData name="川原　里美" userId="S::kawahara-s@seplus2016.onmicrosoft.com::51cca5e7-7dce-4bf1-a04e-65dee41fd1ab" providerId="AD" clId="Web-{23A37B82-B30B-84C3-65F4-158FE3D6C75F}" dt="2021-06-09T07:55:56.795" v="8" actId="20577"/>
        <pc:sldMkLst>
          <pc:docMk/>
          <pc:sldMk cId="3592688184" sldId="258"/>
        </pc:sldMkLst>
        <pc:spChg chg="mod">
          <ac:chgData name="川原　里美" userId="S::kawahara-s@seplus2016.onmicrosoft.com::51cca5e7-7dce-4bf1-a04e-65dee41fd1ab" providerId="AD" clId="Web-{23A37B82-B30B-84C3-65F4-158FE3D6C75F}" dt="2021-06-09T07:55:56.795" v="8" actId="20577"/>
          <ac:spMkLst>
            <pc:docMk/>
            <pc:sldMk cId="3592688184" sldId="258"/>
            <ac:spMk id="2" creationId="{58D32798-A6DE-4FC8-ABCA-AB71118070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C5701-7C59-4186-ADC6-AB83A1A55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DD5E91-F8F8-4B8A-A702-7A75D15B7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818B4F-0961-4A28-8BB0-DE584E5B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54CBE-334F-4AF2-B3EB-8DC0032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60928-D0DE-4E81-B570-A2BABED4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82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E9FCC-ED1A-4355-A90D-8F3942F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1444EA-C23E-42AC-85A6-6299421AF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0C54F9-13B0-4ACC-A1F3-C11E528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F6B50-2213-4CDB-AB52-57FF6075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F3D3A-E721-4A93-B821-24881623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19D305-0E3D-4B93-A1C4-DCC213E6B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9FD435-4731-4BDB-9766-3C749771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E8B7F-8C36-4206-A8B9-11BEC916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67EFD-970B-4596-A4CF-C43A49D1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699EE3-7494-45E4-9828-3ED97ADE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9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C57F0-B3BE-458A-86B8-0297C596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3CF62-C208-459E-9A61-80DA0FAF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AE006-6EEB-4D78-895A-AE26E6DC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D91D1-1557-43EB-9D24-BC22CE8B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66893-4DAC-4709-8BDD-F05F99BE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46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C25B-75E0-4305-83B6-CCA70113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EDAD3A-11B2-4D0B-BE93-F827CAC9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27302-DD7C-4541-88A7-3AF29C22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605FC-9A77-49D0-A4C8-8FE4337B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995C2-979A-42FB-B18E-E2E46D10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50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5E17-C6BA-4FD2-8F4B-11F33D31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11619-3B9F-45D8-BD3F-6CB240DC6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117BB9-A873-4885-A9E9-A13E1F11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7D023-DC06-44D8-AF6C-F1DDAED1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C42CC-D96E-4FF2-90E2-229076BE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757B24-684D-4E7D-A581-A608F40E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3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62DE2-AE5D-4CDA-BB66-C65DABFA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9FBBA8-C4A4-4130-9A78-97E99620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0BE1CB-F325-4441-8453-34990479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5B017E-3B00-4956-B29E-2A9D88D34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49749E-EFA5-4200-99A7-83994AE1E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1DD3A5-E2A7-45C3-9A55-128AFA1B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356C22-9DC4-48F9-83E0-AF22AF51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303550-2D92-4A04-AF4E-FEED4384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3B6A1-732B-4192-95D4-D2973E65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6A55C9-C212-4AB8-806F-F479D401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9CFBEE-E6BF-4024-BF2A-65A0F8D8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FBD826-C12B-44E3-94D2-B4775D6F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92D4E5-1E92-4D69-9B65-656DA802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B08EC1-191A-49DF-96C4-1D59D4F8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E56C8-5103-45DD-AC72-0AAF67DE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3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650E6-0A43-460C-B07D-F70F57EC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C8F2D0-58EC-44A5-BAAB-FB22FF3D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991225-AE5D-4B2D-B5AC-325399A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E6DE1D-F249-42E1-9EE4-A614FC45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A85806-549A-49DA-82A5-564A78E4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5C6BC1-F216-449C-B1DB-065E2133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F7B24-C803-458F-8DC4-2FDADA7D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F250F9-7738-493C-A2B9-8D74E71D7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EB5ABD-F9DA-4062-A934-B7726C68D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C8423A-5493-411D-BF6E-A1EBCB90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60ADFC-0454-46B3-9DB0-B1D74B38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404C4-30B9-4073-8F33-41B5DF16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5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C481F4-6D07-46E9-A205-2CAC6F45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38C65-886E-4A21-B635-FB67FC19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184B3-3067-49BB-87D1-3E71917E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8E08-8194-4B18-BA24-1599FACF8601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51F8A-2854-4D68-90BC-F701DDC6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A2B8E4-8636-41AC-979B-3252AC49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45FB-BDA4-4B6F-8EAF-F0E0948C0A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830A-C3BC-45AE-9049-59C94F63C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ヤザワスイッチ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9A3619-C35B-44DE-866A-CC2DAF7B7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UserLike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1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A9D07-A72B-4244-ADD9-164A6522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5CDFE-DD2E-42F9-8FFE-D544CC43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798-A6DE-4FC8-ABCA-AB711180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苦労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A3DA-66EE-4C36-AEAF-493D68F7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59268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テーマ</vt:lpstr>
      <vt:lpstr>ヤザワスイッチ</vt:lpstr>
      <vt:lpstr>目次</vt:lpstr>
      <vt:lpstr>苦労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川原　里美</dc:creator>
  <cp:lastModifiedBy>川原　里美</cp:lastModifiedBy>
  <cp:revision>8</cp:revision>
  <dcterms:created xsi:type="dcterms:W3CDTF">2021-06-09T07:52:06Z</dcterms:created>
  <dcterms:modified xsi:type="dcterms:W3CDTF">2021-06-09T07:56:04Z</dcterms:modified>
</cp:coreProperties>
</file>