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xml" ContentType="application/inkml+xml"/>
  <Override PartName="/ppt/ink/ink2.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9"/>
  </p:notesMasterIdLst>
  <p:sldIdLst>
    <p:sldId id="256" r:id="rId2"/>
    <p:sldId id="257" r:id="rId3"/>
    <p:sldId id="274" r:id="rId4"/>
    <p:sldId id="282" r:id="rId5"/>
    <p:sldId id="283" r:id="rId6"/>
    <p:sldId id="273" r:id="rId7"/>
    <p:sldId id="263" r:id="rId8"/>
    <p:sldId id="276" r:id="rId9"/>
    <p:sldId id="264" r:id="rId10"/>
    <p:sldId id="265" r:id="rId11"/>
    <p:sldId id="267" r:id="rId12"/>
    <p:sldId id="268" r:id="rId13"/>
    <p:sldId id="269" r:id="rId14"/>
    <p:sldId id="270" r:id="rId15"/>
    <p:sldId id="281" r:id="rId16"/>
    <p:sldId id="279" r:id="rId17"/>
    <p:sldId id="284" r:id="rId18"/>
    <p:sldId id="271" r:id="rId19"/>
    <p:sldId id="278" r:id="rId20"/>
    <p:sldId id="277" r:id="rId21"/>
    <p:sldId id="275" r:id="rId22"/>
    <p:sldId id="280" r:id="rId23"/>
    <p:sldId id="258" r:id="rId24"/>
    <p:sldId id="266" r:id="rId25"/>
    <p:sldId id="260" r:id="rId26"/>
    <p:sldId id="262" r:id="rId27"/>
    <p:sldId id="27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A200"/>
    <a:srgbClr val="B3D4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310545-6099-66B9-2210-89F12FDA255E}" v="12" dt="2021-06-28T00:49:52.013"/>
    <p1510:client id="{721ECB10-F4D3-CCB2-1DB4-FCDFA12DDF7F}" v="13" dt="2021-06-28T01:16:34.188"/>
    <p1510:client id="{7D4AB01C-633E-49CA-8D1A-DC4A34A1C4C4}" v="1285" dt="2021-06-28T08:46:54.218"/>
    <p1510:client id="{A08A982B-A52B-F13D-689B-238439B50DBE}" v="44" dt="2021-06-28T05:52:10.420"/>
    <p1510:client id="{BA545753-DD1A-E537-6CD7-F92AD3B2155F}" v="7" dt="2021-06-28T00:38:05.838"/>
    <p1510:client id="{C47B0B86-F75D-CB3F-78F4-FC88AEF98F18}" v="12" dt="2021-06-28T06:49:35.830"/>
    <p1510:client id="{EE6A3A8C-7F49-7C93-8A34-965F7B9A5C73}" v="9" dt="2021-06-28T04:16:09.359"/>
    <p1510:client id="{F5BF1F56-FBC3-AEC5-5E47-11B68E04C8FF}" v="239" dt="2021-06-28T06:20:29.8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ゲスト ユーザー" userId="S::urn:spo:anon#d4c3e916057bcc0879016790292ffc9f2ea3f5ce1acd9e846a408f1a31107d75::" providerId="AD" clId="Web-{6D310545-6099-66B9-2210-89F12FDA255E}"/>
    <pc:docChg chg="modSld">
      <pc:chgData name="ゲスト ユーザー" userId="S::urn:spo:anon#d4c3e916057bcc0879016790292ffc9f2ea3f5ce1acd9e846a408f1a31107d75::" providerId="AD" clId="Web-{6D310545-6099-66B9-2210-89F12FDA255E}" dt="2021-06-28T00:49:52.013" v="11" actId="14100"/>
      <pc:docMkLst>
        <pc:docMk/>
      </pc:docMkLst>
      <pc:sldChg chg="addSp modSp">
        <pc:chgData name="ゲスト ユーザー" userId="S::urn:spo:anon#d4c3e916057bcc0879016790292ffc9f2ea3f5ce1acd9e846a408f1a31107d75::" providerId="AD" clId="Web-{6D310545-6099-66B9-2210-89F12FDA255E}" dt="2021-06-28T00:49:52.013" v="11" actId="14100"/>
        <pc:sldMkLst>
          <pc:docMk/>
          <pc:sldMk cId="741621609" sldId="268"/>
        </pc:sldMkLst>
        <pc:picChg chg="add mod">
          <ac:chgData name="ゲスト ユーザー" userId="S::urn:spo:anon#d4c3e916057bcc0879016790292ffc9f2ea3f5ce1acd9e846a408f1a31107d75::" providerId="AD" clId="Web-{6D310545-6099-66B9-2210-89F12FDA255E}" dt="2021-06-28T00:49:52.013" v="11" actId="14100"/>
          <ac:picMkLst>
            <pc:docMk/>
            <pc:sldMk cId="741621609" sldId="268"/>
            <ac:picMk id="3" creationId="{B7407B1D-516E-42ED-8F8A-AAE1CCB2AB9F}"/>
          </ac:picMkLst>
        </pc:picChg>
        <pc:picChg chg="mod">
          <ac:chgData name="ゲスト ユーザー" userId="S::urn:spo:anon#d4c3e916057bcc0879016790292ffc9f2ea3f5ce1acd9e846a408f1a31107d75::" providerId="AD" clId="Web-{6D310545-6099-66B9-2210-89F12FDA255E}" dt="2021-06-28T00:45:50.023" v="7" actId="1076"/>
          <ac:picMkLst>
            <pc:docMk/>
            <pc:sldMk cId="741621609" sldId="268"/>
            <ac:picMk id="3073" creationId="{F06BB439-7C93-46D0-9513-36DA905B6981}"/>
          </ac:picMkLst>
        </pc:picChg>
      </pc:sldChg>
    </pc:docChg>
  </pc:docChgLst>
  <pc:docChgLst>
    <pc:chgData name="松井　優奈" userId="S::matsui-dojo2021@seplus2016.onmicrosoft.com::12b5dea6-4a3f-4326-82bd-3527c3d19d9d" providerId="AD" clId="Web-{C9F87D3E-3E12-FAE5-5118-804C3EDC599A}"/>
    <pc:docChg chg="modSld">
      <pc:chgData name="松井　優奈" userId="S::matsui-dojo2021@seplus2016.onmicrosoft.com::12b5dea6-4a3f-4326-82bd-3527c3d19d9d" providerId="AD" clId="Web-{C9F87D3E-3E12-FAE5-5118-804C3EDC599A}" dt="2021-06-24T02:40:34.397" v="137" actId="20577"/>
      <pc:docMkLst>
        <pc:docMk/>
      </pc:docMkLst>
      <pc:sldChg chg="modSp">
        <pc:chgData name="松井　優奈" userId="S::matsui-dojo2021@seplus2016.onmicrosoft.com::12b5dea6-4a3f-4326-82bd-3527c3d19d9d" providerId="AD" clId="Web-{C9F87D3E-3E12-FAE5-5118-804C3EDC599A}" dt="2021-06-24T01:27:05.016" v="60" actId="20577"/>
        <pc:sldMkLst>
          <pc:docMk/>
          <pc:sldMk cId="903923993" sldId="257"/>
        </pc:sldMkLst>
        <pc:spChg chg="mod">
          <ac:chgData name="松井　優奈" userId="S::matsui-dojo2021@seplus2016.onmicrosoft.com::12b5dea6-4a3f-4326-82bd-3527c3d19d9d" providerId="AD" clId="Web-{C9F87D3E-3E12-FAE5-5118-804C3EDC599A}" dt="2021-06-24T01:27:05.016" v="60" actId="20577"/>
          <ac:spMkLst>
            <pc:docMk/>
            <pc:sldMk cId="903923993" sldId="257"/>
            <ac:spMk id="3" creationId="{A7A5427B-78BD-4ED4-88B1-C907BA924F1F}"/>
          </ac:spMkLst>
        </pc:spChg>
      </pc:sldChg>
      <pc:sldChg chg="modSp">
        <pc:chgData name="松井　優奈" userId="S::matsui-dojo2021@seplus2016.onmicrosoft.com::12b5dea6-4a3f-4326-82bd-3527c3d19d9d" providerId="AD" clId="Web-{C9F87D3E-3E12-FAE5-5118-804C3EDC599A}" dt="2021-06-24T00:56:21.568" v="48" actId="20577"/>
        <pc:sldMkLst>
          <pc:docMk/>
          <pc:sldMk cId="3919745209" sldId="263"/>
        </pc:sldMkLst>
        <pc:spChg chg="mod">
          <ac:chgData name="松井　優奈" userId="S::matsui-dojo2021@seplus2016.onmicrosoft.com::12b5dea6-4a3f-4326-82bd-3527c3d19d9d" providerId="AD" clId="Web-{C9F87D3E-3E12-FAE5-5118-804C3EDC599A}" dt="2021-06-24T00:56:21.568" v="48" actId="20577"/>
          <ac:spMkLst>
            <pc:docMk/>
            <pc:sldMk cId="3919745209" sldId="263"/>
            <ac:spMk id="3" creationId="{8F480142-80C8-4ACA-A092-87DEE610C3B4}"/>
          </ac:spMkLst>
        </pc:spChg>
        <pc:grpChg chg="mod">
          <ac:chgData name="松井　優奈" userId="S::matsui-dojo2021@seplus2016.onmicrosoft.com::12b5dea6-4a3f-4326-82bd-3527c3d19d9d" providerId="AD" clId="Web-{C9F87D3E-3E12-FAE5-5118-804C3EDC599A}" dt="2021-06-24T00:55:21.817" v="44" actId="1076"/>
          <ac:grpSpMkLst>
            <pc:docMk/>
            <pc:sldMk cId="3919745209" sldId="263"/>
            <ac:grpSpMk id="7" creationId="{57652570-3A5B-4C37-B43A-63CB3FAFA604}"/>
          </ac:grpSpMkLst>
        </pc:grpChg>
      </pc:sldChg>
      <pc:sldChg chg="modSp">
        <pc:chgData name="松井　優奈" userId="S::matsui-dojo2021@seplus2016.onmicrosoft.com::12b5dea6-4a3f-4326-82bd-3527c3d19d9d" providerId="AD" clId="Web-{C9F87D3E-3E12-FAE5-5118-804C3EDC599A}" dt="2021-06-24T02:40:34.397" v="137" actId="20577"/>
        <pc:sldMkLst>
          <pc:docMk/>
          <pc:sldMk cId="2352924919" sldId="269"/>
        </pc:sldMkLst>
        <pc:spChg chg="mod">
          <ac:chgData name="松井　優奈" userId="S::matsui-dojo2021@seplus2016.onmicrosoft.com::12b5dea6-4a3f-4326-82bd-3527c3d19d9d" providerId="AD" clId="Web-{C9F87D3E-3E12-FAE5-5118-804C3EDC599A}" dt="2021-06-24T02:40:34.397" v="137" actId="20577"/>
          <ac:spMkLst>
            <pc:docMk/>
            <pc:sldMk cId="2352924919" sldId="269"/>
            <ac:spMk id="3" creationId="{14A3D148-F5C7-4DB8-8E58-5D34DFB46B9C}"/>
          </ac:spMkLst>
        </pc:spChg>
      </pc:sldChg>
      <pc:sldChg chg="modSp">
        <pc:chgData name="松井　優奈" userId="S::matsui-dojo2021@seplus2016.onmicrosoft.com::12b5dea6-4a3f-4326-82bd-3527c3d19d9d" providerId="AD" clId="Web-{C9F87D3E-3E12-FAE5-5118-804C3EDC599A}" dt="2021-06-24T00:57:03.491" v="55" actId="1076"/>
        <pc:sldMkLst>
          <pc:docMk/>
          <pc:sldMk cId="2256552416" sldId="273"/>
        </pc:sldMkLst>
        <pc:spChg chg="mod">
          <ac:chgData name="松井　優奈" userId="S::matsui-dojo2021@seplus2016.onmicrosoft.com::12b5dea6-4a3f-4326-82bd-3527c3d19d9d" providerId="AD" clId="Web-{C9F87D3E-3E12-FAE5-5118-804C3EDC599A}" dt="2021-06-24T00:57:03.491" v="55" actId="1076"/>
          <ac:spMkLst>
            <pc:docMk/>
            <pc:sldMk cId="2256552416" sldId="273"/>
            <ac:spMk id="3" creationId="{21106E75-3CDD-4B45-A377-19ACBC27D70D}"/>
          </ac:spMkLst>
        </pc:spChg>
      </pc:sldChg>
      <pc:sldChg chg="modSp">
        <pc:chgData name="松井　優奈" userId="S::matsui-dojo2021@seplus2016.onmicrosoft.com::12b5dea6-4a3f-4326-82bd-3527c3d19d9d" providerId="AD" clId="Web-{C9F87D3E-3E12-FAE5-5118-804C3EDC599A}" dt="2021-06-24T00:53:59.549" v="31" actId="1076"/>
        <pc:sldMkLst>
          <pc:docMk/>
          <pc:sldMk cId="3398562405" sldId="276"/>
        </pc:sldMkLst>
        <pc:spChg chg="mod">
          <ac:chgData name="松井　優奈" userId="S::matsui-dojo2021@seplus2016.onmicrosoft.com::12b5dea6-4a3f-4326-82bd-3527c3d19d9d" providerId="AD" clId="Web-{C9F87D3E-3E12-FAE5-5118-804C3EDC599A}" dt="2021-06-24T00:53:56.987" v="30" actId="1076"/>
          <ac:spMkLst>
            <pc:docMk/>
            <pc:sldMk cId="3398562405" sldId="276"/>
            <ac:spMk id="3" creationId="{D784574D-CBA2-4A79-94EC-EDA7B220D6DC}"/>
          </ac:spMkLst>
        </pc:spChg>
        <pc:grpChg chg="mod">
          <ac:chgData name="松井　優奈" userId="S::matsui-dojo2021@seplus2016.onmicrosoft.com::12b5dea6-4a3f-4326-82bd-3527c3d19d9d" providerId="AD" clId="Web-{C9F87D3E-3E12-FAE5-5118-804C3EDC599A}" dt="2021-06-24T00:53:59.549" v="31" actId="1076"/>
          <ac:grpSpMkLst>
            <pc:docMk/>
            <pc:sldMk cId="3398562405" sldId="276"/>
            <ac:grpSpMk id="7" creationId="{B54D9447-C6EB-4E40-B1BA-EA0D8B493507}"/>
          </ac:grpSpMkLst>
        </pc:grpChg>
      </pc:sldChg>
    </pc:docChg>
  </pc:docChgLst>
  <pc:docChgLst>
    <pc:chgData name="松井　優奈" userId="S::matsui-dojo2021@seplus2016.onmicrosoft.com::12b5dea6-4a3f-4326-82bd-3527c3d19d9d" providerId="AD" clId="Web-{2302AE08-526F-E2CD-2DC8-714B2CCE48A7}"/>
    <pc:docChg chg="modSld">
      <pc:chgData name="松井　優奈" userId="S::matsui-dojo2021@seplus2016.onmicrosoft.com::12b5dea6-4a3f-4326-82bd-3527c3d19d9d" providerId="AD" clId="Web-{2302AE08-526F-E2CD-2DC8-714B2CCE48A7}" dt="2021-06-24T05:44:08.080" v="43" actId="14100"/>
      <pc:docMkLst>
        <pc:docMk/>
      </pc:docMkLst>
      <pc:sldChg chg="modSp">
        <pc:chgData name="松井　優奈" userId="S::matsui-dojo2021@seplus2016.onmicrosoft.com::12b5dea6-4a3f-4326-82bd-3527c3d19d9d" providerId="AD" clId="Web-{2302AE08-526F-E2CD-2DC8-714B2CCE48A7}" dt="2021-06-24T04:06:47.403" v="0" actId="20577"/>
        <pc:sldMkLst>
          <pc:docMk/>
          <pc:sldMk cId="903923993" sldId="257"/>
        </pc:sldMkLst>
        <pc:spChg chg="mod">
          <ac:chgData name="松井　優奈" userId="S::matsui-dojo2021@seplus2016.onmicrosoft.com::12b5dea6-4a3f-4326-82bd-3527c3d19d9d" providerId="AD" clId="Web-{2302AE08-526F-E2CD-2DC8-714B2CCE48A7}" dt="2021-06-24T04:06:47.403" v="0" actId="20577"/>
          <ac:spMkLst>
            <pc:docMk/>
            <pc:sldMk cId="903923993" sldId="257"/>
            <ac:spMk id="3" creationId="{A7A5427B-78BD-4ED4-88B1-C907BA924F1F}"/>
          </ac:spMkLst>
        </pc:spChg>
      </pc:sldChg>
      <pc:sldChg chg="modSp">
        <pc:chgData name="松井　優奈" userId="S::matsui-dojo2021@seplus2016.onmicrosoft.com::12b5dea6-4a3f-4326-82bd-3527c3d19d9d" providerId="AD" clId="Web-{2302AE08-526F-E2CD-2DC8-714B2CCE48A7}" dt="2021-06-24T05:44:08.080" v="43" actId="14100"/>
        <pc:sldMkLst>
          <pc:docMk/>
          <pc:sldMk cId="265827707" sldId="258"/>
        </pc:sldMkLst>
        <pc:spChg chg="mod">
          <ac:chgData name="松井　優奈" userId="S::matsui-dojo2021@seplus2016.onmicrosoft.com::12b5dea6-4a3f-4326-82bd-3527c3d19d9d" providerId="AD" clId="Web-{2302AE08-526F-E2CD-2DC8-714B2CCE48A7}" dt="2021-06-24T05:44:08.080" v="43" actId="14100"/>
          <ac:spMkLst>
            <pc:docMk/>
            <pc:sldMk cId="265827707" sldId="258"/>
            <ac:spMk id="2" creationId="{0D4444E9-A96B-456B-92F8-D665299AC3E4}"/>
          </ac:spMkLst>
        </pc:spChg>
        <pc:spChg chg="mod">
          <ac:chgData name="松井　優奈" userId="S::matsui-dojo2021@seplus2016.onmicrosoft.com::12b5dea6-4a3f-4326-82bd-3527c3d19d9d" providerId="AD" clId="Web-{2302AE08-526F-E2CD-2DC8-714B2CCE48A7}" dt="2021-06-24T05:42:07.531" v="36" actId="20577"/>
          <ac:spMkLst>
            <pc:docMk/>
            <pc:sldMk cId="265827707" sldId="258"/>
            <ac:spMk id="3" creationId="{5E2D20CE-5985-4759-8E8E-36FB0AB3AF1C}"/>
          </ac:spMkLst>
        </pc:spChg>
        <pc:picChg chg="mod">
          <ac:chgData name="松井　優奈" userId="S::matsui-dojo2021@seplus2016.onmicrosoft.com::12b5dea6-4a3f-4326-82bd-3527c3d19d9d" providerId="AD" clId="Web-{2302AE08-526F-E2CD-2DC8-714B2CCE48A7}" dt="2021-06-24T05:40:47.060" v="26" actId="1076"/>
          <ac:picMkLst>
            <pc:docMk/>
            <pc:sldMk cId="265827707" sldId="258"/>
            <ac:picMk id="8" creationId="{634DF3E8-9138-474D-8576-BF86B14371D9}"/>
          </ac:picMkLst>
        </pc:picChg>
      </pc:sldChg>
      <pc:sldChg chg="modSp">
        <pc:chgData name="松井　優奈" userId="S::matsui-dojo2021@seplus2016.onmicrosoft.com::12b5dea6-4a3f-4326-82bd-3527c3d19d9d" providerId="AD" clId="Web-{2302AE08-526F-E2CD-2DC8-714B2CCE48A7}" dt="2021-06-24T04:09:01.062" v="1" actId="20577"/>
        <pc:sldMkLst>
          <pc:docMk/>
          <pc:sldMk cId="3919745209" sldId="263"/>
        </pc:sldMkLst>
        <pc:spChg chg="mod">
          <ac:chgData name="松井　優奈" userId="S::matsui-dojo2021@seplus2016.onmicrosoft.com::12b5dea6-4a3f-4326-82bd-3527c3d19d9d" providerId="AD" clId="Web-{2302AE08-526F-E2CD-2DC8-714B2CCE48A7}" dt="2021-06-24T04:09:01.062" v="1" actId="20577"/>
          <ac:spMkLst>
            <pc:docMk/>
            <pc:sldMk cId="3919745209" sldId="263"/>
            <ac:spMk id="3" creationId="{8F480142-80C8-4ACA-A092-87DEE610C3B4}"/>
          </ac:spMkLst>
        </pc:spChg>
      </pc:sldChg>
      <pc:sldChg chg="modSp">
        <pc:chgData name="松井　優奈" userId="S::matsui-dojo2021@seplus2016.onmicrosoft.com::12b5dea6-4a3f-4326-82bd-3527c3d19d9d" providerId="AD" clId="Web-{2302AE08-526F-E2CD-2DC8-714B2CCE48A7}" dt="2021-06-24T05:36:08.039" v="21" actId="20577"/>
        <pc:sldMkLst>
          <pc:docMk/>
          <pc:sldMk cId="2256552416" sldId="273"/>
        </pc:sldMkLst>
        <pc:spChg chg="mod">
          <ac:chgData name="松井　優奈" userId="S::matsui-dojo2021@seplus2016.onmicrosoft.com::12b5dea6-4a3f-4326-82bd-3527c3d19d9d" providerId="AD" clId="Web-{2302AE08-526F-E2CD-2DC8-714B2CCE48A7}" dt="2021-06-24T05:36:08.039" v="21" actId="20577"/>
          <ac:spMkLst>
            <pc:docMk/>
            <pc:sldMk cId="2256552416" sldId="273"/>
            <ac:spMk id="2" creationId="{55B0E85D-B61F-4ACB-A016-B0120AD707CF}"/>
          </ac:spMkLst>
        </pc:spChg>
        <pc:spChg chg="mod">
          <ac:chgData name="松井　優奈" userId="S::matsui-dojo2021@seplus2016.onmicrosoft.com::12b5dea6-4a3f-4326-82bd-3527c3d19d9d" providerId="AD" clId="Web-{2302AE08-526F-E2CD-2DC8-714B2CCE48A7}" dt="2021-06-24T04:41:04.785" v="4" actId="20577"/>
          <ac:spMkLst>
            <pc:docMk/>
            <pc:sldMk cId="2256552416" sldId="273"/>
            <ac:spMk id="3" creationId="{21106E75-3CDD-4B45-A377-19ACBC27D70D}"/>
          </ac:spMkLst>
        </pc:spChg>
      </pc:sldChg>
      <pc:sldChg chg="modSp">
        <pc:chgData name="松井　優奈" userId="S::matsui-dojo2021@seplus2016.onmicrosoft.com::12b5dea6-4a3f-4326-82bd-3527c3d19d9d" providerId="AD" clId="Web-{2302AE08-526F-E2CD-2DC8-714B2CCE48A7}" dt="2021-06-24T05:39:02.527" v="24" actId="20577"/>
        <pc:sldMkLst>
          <pc:docMk/>
          <pc:sldMk cId="3398562405" sldId="276"/>
        </pc:sldMkLst>
        <pc:spChg chg="mod">
          <ac:chgData name="松井　優奈" userId="S::matsui-dojo2021@seplus2016.onmicrosoft.com::12b5dea6-4a3f-4326-82bd-3527c3d19d9d" providerId="AD" clId="Web-{2302AE08-526F-E2CD-2DC8-714B2CCE48A7}" dt="2021-06-24T05:39:02.527" v="24" actId="20577"/>
          <ac:spMkLst>
            <pc:docMk/>
            <pc:sldMk cId="3398562405" sldId="276"/>
            <ac:spMk id="4" creationId="{D623DC74-3772-4381-85E7-821EAD8FE314}"/>
          </ac:spMkLst>
        </pc:spChg>
      </pc:sldChg>
    </pc:docChg>
  </pc:docChgLst>
  <pc:docChgLst>
    <pc:chgData name="川原　里美" userId="S::kawahara-s@seplus2016.onmicrosoft.com::51cca5e7-7dce-4bf1-a04e-65dee41fd1ab" providerId="AD" clId="Web-{6BF06546-532E-43AB-590E-B23299572858}"/>
    <pc:docChg chg="addSld delSld modSld addMainMaster delMainMaster">
      <pc:chgData name="川原　里美" userId="S::kawahara-s@seplus2016.onmicrosoft.com::51cca5e7-7dce-4bf1-a04e-65dee41fd1ab" providerId="AD" clId="Web-{6BF06546-532E-43AB-590E-B23299572858}" dt="2021-06-22T08:39:58.363" v="1075" actId="20577"/>
      <pc:docMkLst>
        <pc:docMk/>
      </pc:docMkLst>
      <pc:sldChg chg="mod modClrScheme chgLayout modNotes">
        <pc:chgData name="川原　里美" userId="S::kawahara-s@seplus2016.onmicrosoft.com::51cca5e7-7dce-4bf1-a04e-65dee41fd1ab" providerId="AD" clId="Web-{6BF06546-532E-43AB-590E-B23299572858}" dt="2021-06-22T08:38:22.501" v="1060"/>
        <pc:sldMkLst>
          <pc:docMk/>
          <pc:sldMk cId="2128380218" sldId="256"/>
        </pc:sldMkLst>
      </pc:sldChg>
      <pc:sldChg chg="addSp delSp modSp mod setBg modClrScheme delDesignElem chgLayout">
        <pc:chgData name="川原　里美" userId="S::kawahara-s@seplus2016.onmicrosoft.com::51cca5e7-7dce-4bf1-a04e-65dee41fd1ab" providerId="AD" clId="Web-{6BF06546-532E-43AB-590E-B23299572858}" dt="2021-06-22T07:28:35.903" v="393"/>
        <pc:sldMkLst>
          <pc:docMk/>
          <pc:sldMk cId="903923993" sldId="257"/>
        </pc:sldMkLst>
        <pc:spChg chg="mod ord">
          <ac:chgData name="川原　里美" userId="S::kawahara-s@seplus2016.onmicrosoft.com::51cca5e7-7dce-4bf1-a04e-65dee41fd1ab" providerId="AD" clId="Web-{6BF06546-532E-43AB-590E-B23299572858}" dt="2021-06-22T07:27:58.183" v="387"/>
          <ac:spMkLst>
            <pc:docMk/>
            <pc:sldMk cId="903923993" sldId="257"/>
            <ac:spMk id="2" creationId="{25443829-C86A-42F4-951A-94D3126F26A0}"/>
          </ac:spMkLst>
        </pc:spChg>
        <pc:spChg chg="mod ord">
          <ac:chgData name="川原　里美" userId="S::kawahara-s@seplus2016.onmicrosoft.com::51cca5e7-7dce-4bf1-a04e-65dee41fd1ab" providerId="AD" clId="Web-{6BF06546-532E-43AB-590E-B23299572858}" dt="2021-06-22T07:27:58.183" v="387"/>
          <ac:spMkLst>
            <pc:docMk/>
            <pc:sldMk cId="903923993" sldId="257"/>
            <ac:spMk id="3" creationId="{A7A5427B-78BD-4ED4-88B1-C907BA924F1F}"/>
          </ac:spMkLst>
        </pc:spChg>
        <pc:picChg chg="del">
          <ac:chgData name="川原　里美" userId="S::kawahara-s@seplus2016.onmicrosoft.com::51cca5e7-7dce-4bf1-a04e-65dee41fd1ab" providerId="AD" clId="Web-{6BF06546-532E-43AB-590E-B23299572858}" dt="2021-06-22T06:57:18.256" v="69"/>
          <ac:picMkLst>
            <pc:docMk/>
            <pc:sldMk cId="903923993" sldId="257"/>
            <ac:picMk id="4" creationId="{36090F40-0A52-4DA7-8FEF-2EAC533571EA}"/>
          </ac:picMkLst>
        </pc:picChg>
        <pc:picChg chg="add mod">
          <ac:chgData name="川原　里美" userId="S::kawahara-s@seplus2016.onmicrosoft.com::51cca5e7-7dce-4bf1-a04e-65dee41fd1ab" providerId="AD" clId="Web-{6BF06546-532E-43AB-590E-B23299572858}" dt="2021-06-22T06:58:57.117" v="73" actId="1076"/>
          <ac:picMkLst>
            <pc:docMk/>
            <pc:sldMk cId="903923993" sldId="257"/>
            <ac:picMk id="5" creationId="{BA8C4027-3BE3-4DA1-A36B-884CFF4D4732}"/>
          </ac:picMkLst>
        </pc:picChg>
        <pc:cxnChg chg="add del">
          <ac:chgData name="川原　里美" userId="S::kawahara-s@seplus2016.onmicrosoft.com::51cca5e7-7dce-4bf1-a04e-65dee41fd1ab" providerId="AD" clId="Web-{6BF06546-532E-43AB-590E-B23299572858}" dt="2021-06-22T07:27:58.183" v="387"/>
          <ac:cxnSpMkLst>
            <pc:docMk/>
            <pc:sldMk cId="903923993" sldId="257"/>
            <ac:cxnSpMk id="9" creationId="{A7F400EE-A8A5-48AF-B4D6-291B52C6F0B0}"/>
          </ac:cxnSpMkLst>
        </pc:cxnChg>
      </pc:sldChg>
      <pc:sldChg chg="addSp delSp modSp mod modClrScheme chgLayout modNotes">
        <pc:chgData name="川原　里美" userId="S::kawahara-s@seplus2016.onmicrosoft.com::51cca5e7-7dce-4bf1-a04e-65dee41fd1ab" providerId="AD" clId="Web-{6BF06546-532E-43AB-590E-B23299572858}" dt="2021-06-22T07:27:58.183" v="387"/>
        <pc:sldMkLst>
          <pc:docMk/>
          <pc:sldMk cId="265827707" sldId="258"/>
        </pc:sldMkLst>
        <pc:spChg chg="del mod">
          <ac:chgData name="川原　里美" userId="S::kawahara-s@seplus2016.onmicrosoft.com::51cca5e7-7dce-4bf1-a04e-65dee41fd1ab" providerId="AD" clId="Web-{6BF06546-532E-43AB-590E-B23299572858}" dt="2021-06-22T07:15:52.856" v="141"/>
          <ac:spMkLst>
            <pc:docMk/>
            <pc:sldMk cId="265827707" sldId="258"/>
            <ac:spMk id="2" creationId="{4862CFD6-F634-414A-B491-242015B54539}"/>
          </ac:spMkLst>
        </pc:spChg>
        <pc:spChg chg="mod ord">
          <ac:chgData name="川原　里美" userId="S::kawahara-s@seplus2016.onmicrosoft.com::51cca5e7-7dce-4bf1-a04e-65dee41fd1ab" providerId="AD" clId="Web-{6BF06546-532E-43AB-590E-B23299572858}" dt="2021-06-22T07:27:58.183" v="387"/>
          <ac:spMkLst>
            <pc:docMk/>
            <pc:sldMk cId="265827707" sldId="258"/>
            <ac:spMk id="3" creationId="{5E2D20CE-5985-4759-8E8E-36FB0AB3AF1C}"/>
          </ac:spMkLst>
        </pc:spChg>
        <pc:spChg chg="mod">
          <ac:chgData name="川原　里美" userId="S::kawahara-s@seplus2016.onmicrosoft.com::51cca5e7-7dce-4bf1-a04e-65dee41fd1ab" providerId="AD" clId="Web-{6BF06546-532E-43AB-590E-B23299572858}" dt="2021-06-22T07:27:24.839" v="385" actId="1076"/>
          <ac:spMkLst>
            <pc:docMk/>
            <pc:sldMk cId="265827707" sldId="258"/>
            <ac:spMk id="6" creationId="{C6008EA0-3DB4-4185-9301-FED820A48DDF}"/>
          </ac:spMkLst>
        </pc:spChg>
        <pc:picChg chg="del">
          <ac:chgData name="川原　里美" userId="S::kawahara-s@seplus2016.onmicrosoft.com::51cca5e7-7dce-4bf1-a04e-65dee41fd1ab" providerId="AD" clId="Web-{6BF06546-532E-43AB-590E-B23299572858}" dt="2021-06-22T07:11:18.319" v="89"/>
          <ac:picMkLst>
            <pc:docMk/>
            <pc:sldMk cId="265827707" sldId="258"/>
            <ac:picMk id="4" creationId="{B52866A8-367F-4858-9D58-F16FFE012D4D}"/>
          </ac:picMkLst>
        </pc:picChg>
        <pc:picChg chg="add mod">
          <ac:chgData name="川原　里美" userId="S::kawahara-s@seplus2016.onmicrosoft.com::51cca5e7-7dce-4bf1-a04e-65dee41fd1ab" providerId="AD" clId="Web-{6BF06546-532E-43AB-590E-B23299572858}" dt="2021-06-22T07:16:59.904" v="153" actId="1076"/>
          <ac:picMkLst>
            <pc:docMk/>
            <pc:sldMk cId="265827707" sldId="258"/>
            <ac:picMk id="5" creationId="{6F977B81-AD3C-41BF-87F1-493305F5EB86}"/>
          </ac:picMkLst>
        </pc:picChg>
        <pc:picChg chg="add mod">
          <ac:chgData name="川原　里美" userId="S::kawahara-s@seplus2016.onmicrosoft.com::51cca5e7-7dce-4bf1-a04e-65dee41fd1ab" providerId="AD" clId="Web-{6BF06546-532E-43AB-590E-B23299572858}" dt="2021-06-22T07:16:49.123" v="152" actId="1076"/>
          <ac:picMkLst>
            <pc:docMk/>
            <pc:sldMk cId="265827707" sldId="258"/>
            <ac:picMk id="8" creationId="{634DF3E8-9138-474D-8576-BF86B14371D9}"/>
          </ac:picMkLst>
        </pc:picChg>
      </pc:sldChg>
      <pc:sldChg chg="addSp delSp modSp mod modClrScheme chgLayout modNotes">
        <pc:chgData name="川原　里美" userId="S::kawahara-s@seplus2016.onmicrosoft.com::51cca5e7-7dce-4bf1-a04e-65dee41fd1ab" providerId="AD" clId="Web-{6BF06546-532E-43AB-590E-B23299572858}" dt="2021-06-22T07:52:37.682" v="796"/>
        <pc:sldMkLst>
          <pc:docMk/>
          <pc:sldMk cId="77861025" sldId="260"/>
        </pc:sldMkLst>
        <pc:spChg chg="add del mod">
          <ac:chgData name="川原　里美" userId="S::kawahara-s@seplus2016.onmicrosoft.com::51cca5e7-7dce-4bf1-a04e-65dee41fd1ab" providerId="AD" clId="Web-{6BF06546-532E-43AB-590E-B23299572858}" dt="2021-06-22T07:36:06.818" v="624"/>
          <ac:spMkLst>
            <pc:docMk/>
            <pc:sldMk cId="77861025" sldId="260"/>
            <ac:spMk id="2" creationId="{3875CD5C-2140-437A-B8C2-7365DCD699E8}"/>
          </ac:spMkLst>
        </pc:spChg>
        <pc:spChg chg="mod ord">
          <ac:chgData name="川原　里美" userId="S::kawahara-s@seplus2016.onmicrosoft.com::51cca5e7-7dce-4bf1-a04e-65dee41fd1ab" providerId="AD" clId="Web-{6BF06546-532E-43AB-590E-B23299572858}" dt="2021-06-22T07:44:21.219" v="733" actId="14100"/>
          <ac:spMkLst>
            <pc:docMk/>
            <pc:sldMk cId="77861025" sldId="260"/>
            <ac:spMk id="5" creationId="{09DF3C1C-234F-4361-9C90-9F5B9E0453D9}"/>
          </ac:spMkLst>
        </pc:spChg>
        <pc:spChg chg="mod ord">
          <ac:chgData name="川原　里美" userId="S::kawahara-s@seplus2016.onmicrosoft.com::51cca5e7-7dce-4bf1-a04e-65dee41fd1ab" providerId="AD" clId="Web-{6BF06546-532E-43AB-590E-B23299572858}" dt="2021-06-22T07:42:22.920" v="721" actId="1076"/>
          <ac:spMkLst>
            <pc:docMk/>
            <pc:sldMk cId="77861025" sldId="260"/>
            <ac:spMk id="6" creationId="{B3B09C85-AB76-4E2A-AEA0-7A58234C9DF1}"/>
          </ac:spMkLst>
        </pc:spChg>
        <pc:spChg chg="add del">
          <ac:chgData name="川原　里美" userId="S::kawahara-s@seplus2016.onmicrosoft.com::51cca5e7-7dce-4bf1-a04e-65dee41fd1ab" providerId="AD" clId="Web-{6BF06546-532E-43AB-590E-B23299572858}" dt="2021-06-22T07:36:57.116" v="636"/>
          <ac:spMkLst>
            <pc:docMk/>
            <pc:sldMk cId="77861025" sldId="260"/>
            <ac:spMk id="7" creationId="{3DE8338E-ABDD-43FC-BC97-AB798CC65734}"/>
          </ac:spMkLst>
        </pc:spChg>
        <pc:spChg chg="add del">
          <ac:chgData name="川原　里美" userId="S::kawahara-s@seplus2016.onmicrosoft.com::51cca5e7-7dce-4bf1-a04e-65dee41fd1ab" providerId="AD" clId="Web-{6BF06546-532E-43AB-590E-B23299572858}" dt="2021-06-22T07:36:56.273" v="635"/>
          <ac:spMkLst>
            <pc:docMk/>
            <pc:sldMk cId="77861025" sldId="260"/>
            <ac:spMk id="8" creationId="{8C0614DE-63A1-4EC1-9ECD-237CB5D71570}"/>
          </ac:spMkLst>
        </pc:spChg>
        <pc:spChg chg="add mod">
          <ac:chgData name="川原　里美" userId="S::kawahara-s@seplus2016.onmicrosoft.com::51cca5e7-7dce-4bf1-a04e-65dee41fd1ab" providerId="AD" clId="Web-{6BF06546-532E-43AB-590E-B23299572858}" dt="2021-06-22T07:50:58.102" v="791" actId="20577"/>
          <ac:spMkLst>
            <pc:docMk/>
            <pc:sldMk cId="77861025" sldId="260"/>
            <ac:spMk id="9" creationId="{DDE9A8D2-21DB-4263-A5C0-DB51F715A0A7}"/>
          </ac:spMkLst>
        </pc:spChg>
        <pc:picChg chg="add del mod">
          <ac:chgData name="川原　里美" userId="S::kawahara-s@seplus2016.onmicrosoft.com::51cca5e7-7dce-4bf1-a04e-65dee41fd1ab" providerId="AD" clId="Web-{6BF06546-532E-43AB-590E-B23299572858}" dt="2021-06-22T07:36:20.662" v="626"/>
          <ac:picMkLst>
            <pc:docMk/>
            <pc:sldMk cId="77861025" sldId="260"/>
            <ac:picMk id="3" creationId="{CBF6B69A-4212-4AA0-A9F3-693F925195FD}"/>
          </ac:picMkLst>
        </pc:picChg>
        <pc:picChg chg="add mod">
          <ac:chgData name="川原　里美" userId="S::kawahara-s@seplus2016.onmicrosoft.com::51cca5e7-7dce-4bf1-a04e-65dee41fd1ab" providerId="AD" clId="Web-{6BF06546-532E-43AB-590E-B23299572858}" dt="2021-06-22T07:43:17.483" v="727" actId="1076"/>
          <ac:picMkLst>
            <pc:docMk/>
            <pc:sldMk cId="77861025" sldId="260"/>
            <ac:picMk id="4" creationId="{89580E66-F3E8-4C7D-8657-86C06C4B00DA}"/>
          </ac:picMkLst>
        </pc:picChg>
        <pc:picChg chg="del mod">
          <ac:chgData name="川原　里美" userId="S::kawahara-s@seplus2016.onmicrosoft.com::51cca5e7-7dce-4bf1-a04e-65dee41fd1ab" providerId="AD" clId="Web-{6BF06546-532E-43AB-590E-B23299572858}" dt="2021-06-22T07:36:45.163" v="630"/>
          <ac:picMkLst>
            <pc:docMk/>
            <pc:sldMk cId="77861025" sldId="260"/>
            <ac:picMk id="1026" creationId="{10AFFE05-BF04-4506-B41C-56B9B962814B}"/>
          </ac:picMkLst>
        </pc:picChg>
        <pc:picChg chg="del">
          <ac:chgData name="川原　里美" userId="S::kawahara-s@seplus2016.onmicrosoft.com::51cca5e7-7dce-4bf1-a04e-65dee41fd1ab" providerId="AD" clId="Web-{6BF06546-532E-43AB-590E-B23299572858}" dt="2021-06-22T07:36:45.522" v="631"/>
          <ac:picMkLst>
            <pc:docMk/>
            <pc:sldMk cId="77861025" sldId="260"/>
            <ac:picMk id="1028" creationId="{08B4BF3C-1334-4861-849A-B643D2CEC325}"/>
          </ac:picMkLst>
        </pc:picChg>
      </pc:sldChg>
      <pc:sldChg chg="addSp delSp modSp mod modClrScheme chgLayout modNotes">
        <pc:chgData name="川原　里美" userId="S::kawahara-s@seplus2016.onmicrosoft.com::51cca5e7-7dce-4bf1-a04e-65dee41fd1ab" providerId="AD" clId="Web-{6BF06546-532E-43AB-590E-B23299572858}" dt="2021-06-22T07:27:58.183" v="387"/>
        <pc:sldMkLst>
          <pc:docMk/>
          <pc:sldMk cId="2362340938" sldId="261"/>
        </pc:sldMkLst>
        <pc:spChg chg="mod ord">
          <ac:chgData name="川原　里美" userId="S::kawahara-s@seplus2016.onmicrosoft.com::51cca5e7-7dce-4bf1-a04e-65dee41fd1ab" providerId="AD" clId="Web-{6BF06546-532E-43AB-590E-B23299572858}" dt="2021-06-22T07:27:58.183" v="387"/>
          <ac:spMkLst>
            <pc:docMk/>
            <pc:sldMk cId="2362340938" sldId="261"/>
            <ac:spMk id="3" creationId="{D3DA0EAE-B7D3-4FD2-AD9C-0BBFF689A629}"/>
          </ac:spMkLst>
        </pc:spChg>
        <pc:picChg chg="add del mod">
          <ac:chgData name="川原　里美" userId="S::kawahara-s@seplus2016.onmicrosoft.com::51cca5e7-7dce-4bf1-a04e-65dee41fd1ab" providerId="AD" clId="Web-{6BF06546-532E-43AB-590E-B23299572858}" dt="2021-06-22T06:54:44.487" v="64"/>
          <ac:picMkLst>
            <pc:docMk/>
            <pc:sldMk cId="2362340938" sldId="261"/>
            <ac:picMk id="2" creationId="{B0747A84-1C44-43F7-A0BC-DB4BF0BD2EF2}"/>
          </ac:picMkLst>
        </pc:picChg>
        <pc:picChg chg="del">
          <ac:chgData name="川原　里美" userId="S::kawahara-s@seplus2016.onmicrosoft.com::51cca5e7-7dce-4bf1-a04e-65dee41fd1ab" providerId="AD" clId="Web-{6BF06546-532E-43AB-590E-B23299572858}" dt="2021-06-22T06:54:24.986" v="61"/>
          <ac:picMkLst>
            <pc:docMk/>
            <pc:sldMk cId="2362340938" sldId="261"/>
            <ac:picMk id="4" creationId="{C0F316C8-5738-4C3D-9940-B0B24175D303}"/>
          </ac:picMkLst>
        </pc:picChg>
        <pc:picChg chg="add del mod">
          <ac:chgData name="川原　里美" userId="S::kawahara-s@seplus2016.onmicrosoft.com::51cca5e7-7dce-4bf1-a04e-65dee41fd1ab" providerId="AD" clId="Web-{6BF06546-532E-43AB-590E-B23299572858}" dt="2021-06-22T06:55:10.487" v="68"/>
          <ac:picMkLst>
            <pc:docMk/>
            <pc:sldMk cId="2362340938" sldId="261"/>
            <ac:picMk id="5" creationId="{5917BB7E-5FC6-4F39-914F-4DE47FBC5F11}"/>
          </ac:picMkLst>
        </pc:picChg>
      </pc:sldChg>
      <pc:sldChg chg="addSp modSp mod modClrScheme chgLayout modNotes">
        <pc:chgData name="川原　里美" userId="S::kawahara-s@seplus2016.onmicrosoft.com::51cca5e7-7dce-4bf1-a04e-65dee41fd1ab" providerId="AD" clId="Web-{6BF06546-532E-43AB-590E-B23299572858}" dt="2021-06-22T07:34:50.098" v="590"/>
        <pc:sldMkLst>
          <pc:docMk/>
          <pc:sldMk cId="2750612887" sldId="262"/>
        </pc:sldMkLst>
        <pc:spChg chg="mod ord">
          <ac:chgData name="川原　里美" userId="S::kawahara-s@seplus2016.onmicrosoft.com::51cca5e7-7dce-4bf1-a04e-65dee41fd1ab" providerId="AD" clId="Web-{6BF06546-532E-43AB-590E-B23299572858}" dt="2021-06-22T07:27:58.183" v="387"/>
          <ac:spMkLst>
            <pc:docMk/>
            <pc:sldMk cId="2750612887" sldId="262"/>
            <ac:spMk id="2" creationId="{9796CE29-AF8A-4619-873E-0A849205BE20}"/>
          </ac:spMkLst>
        </pc:spChg>
        <pc:picChg chg="add mod">
          <ac:chgData name="川原　里美" userId="S::kawahara-s@seplus2016.onmicrosoft.com::51cca5e7-7dce-4bf1-a04e-65dee41fd1ab" providerId="AD" clId="Web-{6BF06546-532E-43AB-590E-B23299572858}" dt="2021-06-22T06:54:19.955" v="60" actId="1076"/>
          <ac:picMkLst>
            <pc:docMk/>
            <pc:sldMk cId="2750612887" sldId="262"/>
            <ac:picMk id="4" creationId="{02890D06-0357-4B05-AD6D-36148B11982B}"/>
          </ac:picMkLst>
        </pc:picChg>
      </pc:sldChg>
      <pc:sldChg chg="modSp mod modClrScheme chgLayout modNotes">
        <pc:chgData name="川原　里美" userId="S::kawahara-s@seplus2016.onmicrosoft.com::51cca5e7-7dce-4bf1-a04e-65dee41fd1ab" providerId="AD" clId="Web-{6BF06546-532E-43AB-590E-B23299572858}" dt="2021-06-22T08:39:49.894" v="1073" actId="20577"/>
        <pc:sldMkLst>
          <pc:docMk/>
          <pc:sldMk cId="3919745209" sldId="263"/>
        </pc:sldMkLst>
        <pc:spChg chg="mod ord">
          <ac:chgData name="川原　里美" userId="S::kawahara-s@seplus2016.onmicrosoft.com::51cca5e7-7dce-4bf1-a04e-65dee41fd1ab" providerId="AD" clId="Web-{6BF06546-532E-43AB-590E-B23299572858}" dt="2021-06-22T08:39:49.894" v="1073" actId="20577"/>
          <ac:spMkLst>
            <pc:docMk/>
            <pc:sldMk cId="3919745209" sldId="263"/>
            <ac:spMk id="2" creationId="{96EA59F6-C6D5-4A91-A032-E4CD8A9C7098}"/>
          </ac:spMkLst>
        </pc:spChg>
        <pc:spChg chg="mod ord">
          <ac:chgData name="川原　里美" userId="S::kawahara-s@seplus2016.onmicrosoft.com::51cca5e7-7dce-4bf1-a04e-65dee41fd1ab" providerId="AD" clId="Web-{6BF06546-532E-43AB-590E-B23299572858}" dt="2021-06-22T07:27:58.183" v="387"/>
          <ac:spMkLst>
            <pc:docMk/>
            <pc:sldMk cId="3919745209" sldId="263"/>
            <ac:spMk id="3" creationId="{8F480142-80C8-4ACA-A092-87DEE610C3B4}"/>
          </ac:spMkLst>
        </pc:spChg>
      </pc:sldChg>
      <pc:sldChg chg="modSp mod modClrScheme chgLayout">
        <pc:chgData name="川原　里美" userId="S::kawahara-s@seplus2016.onmicrosoft.com::51cca5e7-7dce-4bf1-a04e-65dee41fd1ab" providerId="AD" clId="Web-{6BF06546-532E-43AB-590E-B23299572858}" dt="2021-06-22T08:39:58.363" v="1075" actId="20577"/>
        <pc:sldMkLst>
          <pc:docMk/>
          <pc:sldMk cId="555547042" sldId="264"/>
        </pc:sldMkLst>
        <pc:spChg chg="mod ord">
          <ac:chgData name="川原　里美" userId="S::kawahara-s@seplus2016.onmicrosoft.com::51cca5e7-7dce-4bf1-a04e-65dee41fd1ab" providerId="AD" clId="Web-{6BF06546-532E-43AB-590E-B23299572858}" dt="2021-06-22T08:39:58.363" v="1075" actId="20577"/>
          <ac:spMkLst>
            <pc:docMk/>
            <pc:sldMk cId="555547042" sldId="264"/>
            <ac:spMk id="2" creationId="{C76A3517-0638-4ED2-8EF8-AC678C96F3F7}"/>
          </ac:spMkLst>
        </pc:spChg>
        <pc:spChg chg="mod ord">
          <ac:chgData name="川原　里美" userId="S::kawahara-s@seplus2016.onmicrosoft.com::51cca5e7-7dce-4bf1-a04e-65dee41fd1ab" providerId="AD" clId="Web-{6BF06546-532E-43AB-590E-B23299572858}" dt="2021-06-22T07:27:58.183" v="387"/>
          <ac:spMkLst>
            <pc:docMk/>
            <pc:sldMk cId="555547042" sldId="264"/>
            <ac:spMk id="3" creationId="{908D07C2-FBC7-47B0-91FF-EAA100B77266}"/>
          </ac:spMkLst>
        </pc:spChg>
      </pc:sldChg>
      <pc:sldChg chg="modSp mod modClrScheme chgLayout">
        <pc:chgData name="川原　里美" userId="S::kawahara-s@seplus2016.onmicrosoft.com::51cca5e7-7dce-4bf1-a04e-65dee41fd1ab" providerId="AD" clId="Web-{6BF06546-532E-43AB-590E-B23299572858}" dt="2021-06-22T07:27:58.183" v="387"/>
        <pc:sldMkLst>
          <pc:docMk/>
          <pc:sldMk cId="451395921" sldId="265"/>
        </pc:sldMkLst>
        <pc:spChg chg="mod ord">
          <ac:chgData name="川原　里美" userId="S::kawahara-s@seplus2016.onmicrosoft.com::51cca5e7-7dce-4bf1-a04e-65dee41fd1ab" providerId="AD" clId="Web-{6BF06546-532E-43AB-590E-B23299572858}" dt="2021-06-22T07:27:58.183" v="387"/>
          <ac:spMkLst>
            <pc:docMk/>
            <pc:sldMk cId="451395921" sldId="265"/>
            <ac:spMk id="2" creationId="{4E3CFD9F-A91E-42F4-8AEB-31DA1CD236E5}"/>
          </ac:spMkLst>
        </pc:spChg>
        <pc:spChg chg="mod ord">
          <ac:chgData name="川原　里美" userId="S::kawahara-s@seplus2016.onmicrosoft.com::51cca5e7-7dce-4bf1-a04e-65dee41fd1ab" providerId="AD" clId="Web-{6BF06546-532E-43AB-590E-B23299572858}" dt="2021-06-22T07:27:58.183" v="387"/>
          <ac:spMkLst>
            <pc:docMk/>
            <pc:sldMk cId="451395921" sldId="265"/>
            <ac:spMk id="3" creationId="{D12B6DD1-D342-4B5C-B528-D0B27554E796}"/>
          </ac:spMkLst>
        </pc:spChg>
      </pc:sldChg>
      <pc:sldChg chg="addSp delSp modSp mod modClrScheme chgLayout modNotes">
        <pc:chgData name="川原　里美" userId="S::kawahara-s@seplus2016.onmicrosoft.com::51cca5e7-7dce-4bf1-a04e-65dee41fd1ab" providerId="AD" clId="Web-{6BF06546-532E-43AB-590E-B23299572858}" dt="2021-06-22T07:35:48.849" v="620" actId="20577"/>
        <pc:sldMkLst>
          <pc:docMk/>
          <pc:sldMk cId="4147590567" sldId="266"/>
        </pc:sldMkLst>
        <pc:spChg chg="mod ord">
          <ac:chgData name="川原　里美" userId="S::kawahara-s@seplus2016.onmicrosoft.com::51cca5e7-7dce-4bf1-a04e-65dee41fd1ab" providerId="AD" clId="Web-{6BF06546-532E-43AB-590E-B23299572858}" dt="2021-06-22T07:27:58.183" v="387"/>
          <ac:spMkLst>
            <pc:docMk/>
            <pc:sldMk cId="4147590567" sldId="266"/>
            <ac:spMk id="5" creationId="{B130BB01-AAF4-4DFC-801F-A982F1A343FF}"/>
          </ac:spMkLst>
        </pc:spChg>
        <pc:spChg chg="mod ord">
          <ac:chgData name="川原　里美" userId="S::kawahara-s@seplus2016.onmicrosoft.com::51cca5e7-7dce-4bf1-a04e-65dee41fd1ab" providerId="AD" clId="Web-{6BF06546-532E-43AB-590E-B23299572858}" dt="2021-06-22T07:35:48.849" v="620" actId="20577"/>
          <ac:spMkLst>
            <pc:docMk/>
            <pc:sldMk cId="4147590567" sldId="266"/>
            <ac:spMk id="6" creationId="{B6E64A98-6136-4587-BD2C-92F51B829482}"/>
          </ac:spMkLst>
        </pc:spChg>
        <pc:picChg chg="add mod">
          <ac:chgData name="川原　里美" userId="S::kawahara-s@seplus2016.onmicrosoft.com::51cca5e7-7dce-4bf1-a04e-65dee41fd1ab" providerId="AD" clId="Web-{6BF06546-532E-43AB-590E-B23299572858}" dt="2021-06-22T07:15:30.778" v="136" actId="1076"/>
          <ac:picMkLst>
            <pc:docMk/>
            <pc:sldMk cId="4147590567" sldId="266"/>
            <ac:picMk id="2" creationId="{40356CCA-4663-426F-A45B-BC38FA9EFF7F}"/>
          </ac:picMkLst>
        </pc:picChg>
        <pc:picChg chg="mod">
          <ac:chgData name="川原　里美" userId="S::kawahara-s@seplus2016.onmicrosoft.com::51cca5e7-7dce-4bf1-a04e-65dee41fd1ab" providerId="AD" clId="Web-{6BF06546-532E-43AB-590E-B23299572858}" dt="2021-06-22T07:15:08.324" v="131" actId="1076"/>
          <ac:picMkLst>
            <pc:docMk/>
            <pc:sldMk cId="4147590567" sldId="266"/>
            <ac:picMk id="7" creationId="{982C671A-8C7D-42D4-BC60-016CAA58B370}"/>
          </ac:picMkLst>
        </pc:picChg>
        <pc:picChg chg="del mod">
          <ac:chgData name="川原　里美" userId="S::kawahara-s@seplus2016.onmicrosoft.com::51cca5e7-7dce-4bf1-a04e-65dee41fd1ab" providerId="AD" clId="Web-{6BF06546-532E-43AB-590E-B23299572858}" dt="2021-06-22T07:15:32.465" v="137"/>
          <ac:picMkLst>
            <pc:docMk/>
            <pc:sldMk cId="4147590567" sldId="266"/>
            <ac:picMk id="8" creationId="{EE0A8115-A071-4E20-BF9D-9C94437DEE4E}"/>
          </ac:picMkLst>
        </pc:picChg>
      </pc:sldChg>
      <pc:sldChg chg="modSp mod modClrScheme chgLayout">
        <pc:chgData name="川原　里美" userId="S::kawahara-s@seplus2016.onmicrosoft.com::51cca5e7-7dce-4bf1-a04e-65dee41fd1ab" providerId="AD" clId="Web-{6BF06546-532E-43AB-590E-B23299572858}" dt="2021-06-22T07:27:58.183" v="387"/>
        <pc:sldMkLst>
          <pc:docMk/>
          <pc:sldMk cId="3352861816" sldId="267"/>
        </pc:sldMkLst>
        <pc:spChg chg="mod ord">
          <ac:chgData name="川原　里美" userId="S::kawahara-s@seplus2016.onmicrosoft.com::51cca5e7-7dce-4bf1-a04e-65dee41fd1ab" providerId="AD" clId="Web-{6BF06546-532E-43AB-590E-B23299572858}" dt="2021-06-22T07:27:58.183" v="387"/>
          <ac:spMkLst>
            <pc:docMk/>
            <pc:sldMk cId="3352861816" sldId="267"/>
            <ac:spMk id="2" creationId="{53C7088B-8FFE-44C2-887C-675F94CBE716}"/>
          </ac:spMkLst>
        </pc:spChg>
        <pc:spChg chg="mod ord">
          <ac:chgData name="川原　里美" userId="S::kawahara-s@seplus2016.onmicrosoft.com::51cca5e7-7dce-4bf1-a04e-65dee41fd1ab" providerId="AD" clId="Web-{6BF06546-532E-43AB-590E-B23299572858}" dt="2021-06-22T07:27:58.183" v="387"/>
          <ac:spMkLst>
            <pc:docMk/>
            <pc:sldMk cId="3352861816" sldId="267"/>
            <ac:spMk id="3" creationId="{C1DF53C1-706C-4B1C-BF3C-DA9698CDF17B}"/>
          </ac:spMkLst>
        </pc:spChg>
      </pc:sldChg>
      <pc:sldChg chg="modSp mod modClrScheme chgLayout">
        <pc:chgData name="川原　里美" userId="S::kawahara-s@seplus2016.onmicrosoft.com::51cca5e7-7dce-4bf1-a04e-65dee41fd1ab" providerId="AD" clId="Web-{6BF06546-532E-43AB-590E-B23299572858}" dt="2021-06-22T07:27:58.183" v="387"/>
        <pc:sldMkLst>
          <pc:docMk/>
          <pc:sldMk cId="741621609" sldId="268"/>
        </pc:sldMkLst>
        <pc:spChg chg="mod ord">
          <ac:chgData name="川原　里美" userId="S::kawahara-s@seplus2016.onmicrosoft.com::51cca5e7-7dce-4bf1-a04e-65dee41fd1ab" providerId="AD" clId="Web-{6BF06546-532E-43AB-590E-B23299572858}" dt="2021-06-22T07:27:58.183" v="387"/>
          <ac:spMkLst>
            <pc:docMk/>
            <pc:sldMk cId="741621609" sldId="268"/>
            <ac:spMk id="2" creationId="{69A7A497-692F-48A3-B466-9149B1EC3099}"/>
          </ac:spMkLst>
        </pc:spChg>
        <pc:spChg chg="mod ord">
          <ac:chgData name="川原　里美" userId="S::kawahara-s@seplus2016.onmicrosoft.com::51cca5e7-7dce-4bf1-a04e-65dee41fd1ab" providerId="AD" clId="Web-{6BF06546-532E-43AB-590E-B23299572858}" dt="2021-06-22T07:27:58.183" v="387"/>
          <ac:spMkLst>
            <pc:docMk/>
            <pc:sldMk cId="741621609" sldId="268"/>
            <ac:spMk id="3" creationId="{E863A54C-5194-4315-B21E-C81A1544AC32}"/>
          </ac:spMkLst>
        </pc:spChg>
      </pc:sldChg>
      <pc:sldChg chg="modSp mod modClrScheme chgLayout">
        <pc:chgData name="川原　里美" userId="S::kawahara-s@seplus2016.onmicrosoft.com::51cca5e7-7dce-4bf1-a04e-65dee41fd1ab" providerId="AD" clId="Web-{6BF06546-532E-43AB-590E-B23299572858}" dt="2021-06-22T07:27:58.183" v="387"/>
        <pc:sldMkLst>
          <pc:docMk/>
          <pc:sldMk cId="2352924919" sldId="269"/>
        </pc:sldMkLst>
        <pc:spChg chg="mod ord">
          <ac:chgData name="川原　里美" userId="S::kawahara-s@seplus2016.onmicrosoft.com::51cca5e7-7dce-4bf1-a04e-65dee41fd1ab" providerId="AD" clId="Web-{6BF06546-532E-43AB-590E-B23299572858}" dt="2021-06-22T07:27:58.183" v="387"/>
          <ac:spMkLst>
            <pc:docMk/>
            <pc:sldMk cId="2352924919" sldId="269"/>
            <ac:spMk id="2" creationId="{6D5D2B27-D688-40B0-81DB-F7D995E79FAA}"/>
          </ac:spMkLst>
        </pc:spChg>
        <pc:spChg chg="mod ord">
          <ac:chgData name="川原　里美" userId="S::kawahara-s@seplus2016.onmicrosoft.com::51cca5e7-7dce-4bf1-a04e-65dee41fd1ab" providerId="AD" clId="Web-{6BF06546-532E-43AB-590E-B23299572858}" dt="2021-06-22T07:27:58.183" v="387"/>
          <ac:spMkLst>
            <pc:docMk/>
            <pc:sldMk cId="2352924919" sldId="269"/>
            <ac:spMk id="3" creationId="{14A3D148-F5C7-4DB8-8E58-5D34DFB46B9C}"/>
          </ac:spMkLst>
        </pc:spChg>
      </pc:sldChg>
      <pc:sldChg chg="modSp mod modClrScheme chgLayout">
        <pc:chgData name="川原　里美" userId="S::kawahara-s@seplus2016.onmicrosoft.com::51cca5e7-7dce-4bf1-a04e-65dee41fd1ab" providerId="AD" clId="Web-{6BF06546-532E-43AB-590E-B23299572858}" dt="2021-06-22T07:27:58.183" v="387"/>
        <pc:sldMkLst>
          <pc:docMk/>
          <pc:sldMk cId="2603283030" sldId="270"/>
        </pc:sldMkLst>
        <pc:spChg chg="mod ord">
          <ac:chgData name="川原　里美" userId="S::kawahara-s@seplus2016.onmicrosoft.com::51cca5e7-7dce-4bf1-a04e-65dee41fd1ab" providerId="AD" clId="Web-{6BF06546-532E-43AB-590E-B23299572858}" dt="2021-06-22T07:27:58.183" v="387"/>
          <ac:spMkLst>
            <pc:docMk/>
            <pc:sldMk cId="2603283030" sldId="270"/>
            <ac:spMk id="2" creationId="{262F013A-276B-4BA5-9CB8-43BD2D0CD6A3}"/>
          </ac:spMkLst>
        </pc:spChg>
        <pc:spChg chg="mod ord">
          <ac:chgData name="川原　里美" userId="S::kawahara-s@seplus2016.onmicrosoft.com::51cca5e7-7dce-4bf1-a04e-65dee41fd1ab" providerId="AD" clId="Web-{6BF06546-532E-43AB-590E-B23299572858}" dt="2021-06-22T07:27:58.183" v="387"/>
          <ac:spMkLst>
            <pc:docMk/>
            <pc:sldMk cId="2603283030" sldId="270"/>
            <ac:spMk id="3" creationId="{A2A4DC7D-D097-47AA-BBA4-C40578D969FA}"/>
          </ac:spMkLst>
        </pc:spChg>
      </pc:sldChg>
      <pc:sldChg chg="modSp mod modClrScheme chgLayout">
        <pc:chgData name="川原　里美" userId="S::kawahara-s@seplus2016.onmicrosoft.com::51cca5e7-7dce-4bf1-a04e-65dee41fd1ab" providerId="AD" clId="Web-{6BF06546-532E-43AB-590E-B23299572858}" dt="2021-06-22T07:27:58.183" v="387"/>
        <pc:sldMkLst>
          <pc:docMk/>
          <pc:sldMk cId="1079336284" sldId="271"/>
        </pc:sldMkLst>
        <pc:spChg chg="mod ord">
          <ac:chgData name="川原　里美" userId="S::kawahara-s@seplus2016.onmicrosoft.com::51cca5e7-7dce-4bf1-a04e-65dee41fd1ab" providerId="AD" clId="Web-{6BF06546-532E-43AB-590E-B23299572858}" dt="2021-06-22T07:27:58.183" v="387"/>
          <ac:spMkLst>
            <pc:docMk/>
            <pc:sldMk cId="1079336284" sldId="271"/>
            <ac:spMk id="3" creationId="{42AC05C2-FDC7-452F-8C60-BCA4EFFFCA2A}"/>
          </ac:spMkLst>
        </pc:spChg>
      </pc:sldChg>
      <pc:sldChg chg="add del replId">
        <pc:chgData name="川原　里美" userId="S::kawahara-s@seplus2016.onmicrosoft.com::51cca5e7-7dce-4bf1-a04e-65dee41fd1ab" providerId="AD" clId="Web-{6BF06546-532E-43AB-590E-B23299572858}" dt="2021-06-22T07:15:21.199" v="134"/>
        <pc:sldMkLst>
          <pc:docMk/>
          <pc:sldMk cId="1027349751" sldId="272"/>
        </pc:sldMkLst>
      </pc:sldChg>
      <pc:sldChg chg="add del replId">
        <pc:chgData name="川原　里美" userId="S::kawahara-s@seplus2016.onmicrosoft.com::51cca5e7-7dce-4bf1-a04e-65dee41fd1ab" providerId="AD" clId="Web-{6BF06546-532E-43AB-590E-B23299572858}" dt="2021-06-22T07:16:38.842" v="150"/>
        <pc:sldMkLst>
          <pc:docMk/>
          <pc:sldMk cId="2889096775" sldId="272"/>
        </pc:sldMkLst>
      </pc:sldChg>
      <pc:sldChg chg="add del replId">
        <pc:chgData name="川原　里美" userId="S::kawahara-s@seplus2016.onmicrosoft.com::51cca5e7-7dce-4bf1-a04e-65dee41fd1ab" providerId="AD" clId="Web-{6BF06546-532E-43AB-590E-B23299572858}" dt="2021-06-22T06:54:06.845" v="58"/>
        <pc:sldMkLst>
          <pc:docMk/>
          <pc:sldMk cId="2972852136" sldId="272"/>
        </pc:sldMkLst>
      </pc:sldChg>
      <pc:sldMasterChg chg="add del addSldLayout delSldLayout modSldLayout">
        <pc:chgData name="川原　里美" userId="S::kawahara-s@seplus2016.onmicrosoft.com::51cca5e7-7dce-4bf1-a04e-65dee41fd1ab" providerId="AD" clId="Web-{6BF06546-532E-43AB-590E-B23299572858}" dt="2021-06-22T07:27:58.183" v="387"/>
        <pc:sldMasterMkLst>
          <pc:docMk/>
          <pc:sldMasterMk cId="2274716572" sldId="2147483684"/>
        </pc:sldMasterMkLst>
        <pc:sldLayoutChg chg="add del mod replId">
          <pc:chgData name="川原　里美" userId="S::kawahara-s@seplus2016.onmicrosoft.com::51cca5e7-7dce-4bf1-a04e-65dee41fd1ab" providerId="AD" clId="Web-{6BF06546-532E-43AB-590E-B23299572858}" dt="2021-06-22T07:27:58.183" v="387"/>
          <pc:sldLayoutMkLst>
            <pc:docMk/>
            <pc:sldMasterMk cId="2274716572" sldId="2147483684"/>
            <pc:sldLayoutMk cId="3508422681" sldId="2147483685"/>
          </pc:sldLayoutMkLst>
        </pc:sldLayoutChg>
        <pc:sldLayoutChg chg="add del mod replId">
          <pc:chgData name="川原　里美" userId="S::kawahara-s@seplus2016.onmicrosoft.com::51cca5e7-7dce-4bf1-a04e-65dee41fd1ab" providerId="AD" clId="Web-{6BF06546-532E-43AB-590E-B23299572858}" dt="2021-06-22T07:27:58.183" v="387"/>
          <pc:sldLayoutMkLst>
            <pc:docMk/>
            <pc:sldMasterMk cId="2274716572" sldId="2147483684"/>
            <pc:sldLayoutMk cId="1751445004" sldId="2147483686"/>
          </pc:sldLayoutMkLst>
        </pc:sldLayoutChg>
        <pc:sldLayoutChg chg="add del mod replId">
          <pc:chgData name="川原　里美" userId="S::kawahara-s@seplus2016.onmicrosoft.com::51cca5e7-7dce-4bf1-a04e-65dee41fd1ab" providerId="AD" clId="Web-{6BF06546-532E-43AB-590E-B23299572858}" dt="2021-06-22T07:27:58.183" v="387"/>
          <pc:sldLayoutMkLst>
            <pc:docMk/>
            <pc:sldMasterMk cId="2274716572" sldId="2147483684"/>
            <pc:sldLayoutMk cId="3674960922" sldId="2147483687"/>
          </pc:sldLayoutMkLst>
        </pc:sldLayoutChg>
        <pc:sldLayoutChg chg="add del mod replId">
          <pc:chgData name="川原　里美" userId="S::kawahara-s@seplus2016.onmicrosoft.com::51cca5e7-7dce-4bf1-a04e-65dee41fd1ab" providerId="AD" clId="Web-{6BF06546-532E-43AB-590E-B23299572858}" dt="2021-06-22T07:27:58.183" v="387"/>
          <pc:sldLayoutMkLst>
            <pc:docMk/>
            <pc:sldMasterMk cId="2274716572" sldId="2147483684"/>
            <pc:sldLayoutMk cId="2490535010" sldId="2147483688"/>
          </pc:sldLayoutMkLst>
        </pc:sldLayoutChg>
        <pc:sldLayoutChg chg="add del mod replId">
          <pc:chgData name="川原　里美" userId="S::kawahara-s@seplus2016.onmicrosoft.com::51cca5e7-7dce-4bf1-a04e-65dee41fd1ab" providerId="AD" clId="Web-{6BF06546-532E-43AB-590E-B23299572858}" dt="2021-06-22T07:27:58.183" v="387"/>
          <pc:sldLayoutMkLst>
            <pc:docMk/>
            <pc:sldMasterMk cId="2274716572" sldId="2147483684"/>
            <pc:sldLayoutMk cId="157676529" sldId="2147483689"/>
          </pc:sldLayoutMkLst>
        </pc:sldLayoutChg>
        <pc:sldLayoutChg chg="add del mod replId">
          <pc:chgData name="川原　里美" userId="S::kawahara-s@seplus2016.onmicrosoft.com::51cca5e7-7dce-4bf1-a04e-65dee41fd1ab" providerId="AD" clId="Web-{6BF06546-532E-43AB-590E-B23299572858}" dt="2021-06-22T07:27:58.183" v="387"/>
          <pc:sldLayoutMkLst>
            <pc:docMk/>
            <pc:sldMasterMk cId="2274716572" sldId="2147483684"/>
            <pc:sldLayoutMk cId="742358703" sldId="2147483690"/>
          </pc:sldLayoutMkLst>
        </pc:sldLayoutChg>
        <pc:sldLayoutChg chg="add del mod replId">
          <pc:chgData name="川原　里美" userId="S::kawahara-s@seplus2016.onmicrosoft.com::51cca5e7-7dce-4bf1-a04e-65dee41fd1ab" providerId="AD" clId="Web-{6BF06546-532E-43AB-590E-B23299572858}" dt="2021-06-22T07:27:58.183" v="387"/>
          <pc:sldLayoutMkLst>
            <pc:docMk/>
            <pc:sldMasterMk cId="2274716572" sldId="2147483684"/>
            <pc:sldLayoutMk cId="1934964616" sldId="2147483691"/>
          </pc:sldLayoutMkLst>
        </pc:sldLayoutChg>
        <pc:sldLayoutChg chg="add del mod replId">
          <pc:chgData name="川原　里美" userId="S::kawahara-s@seplus2016.onmicrosoft.com::51cca5e7-7dce-4bf1-a04e-65dee41fd1ab" providerId="AD" clId="Web-{6BF06546-532E-43AB-590E-B23299572858}" dt="2021-06-22T07:27:58.183" v="387"/>
          <pc:sldLayoutMkLst>
            <pc:docMk/>
            <pc:sldMasterMk cId="2274716572" sldId="2147483684"/>
            <pc:sldLayoutMk cId="1317996688" sldId="2147483692"/>
          </pc:sldLayoutMkLst>
        </pc:sldLayoutChg>
        <pc:sldLayoutChg chg="add del mod replId">
          <pc:chgData name="川原　里美" userId="S::kawahara-s@seplus2016.onmicrosoft.com::51cca5e7-7dce-4bf1-a04e-65dee41fd1ab" providerId="AD" clId="Web-{6BF06546-532E-43AB-590E-B23299572858}" dt="2021-06-22T07:27:58.183" v="387"/>
          <pc:sldLayoutMkLst>
            <pc:docMk/>
            <pc:sldMasterMk cId="2274716572" sldId="2147483684"/>
            <pc:sldLayoutMk cId="741972307" sldId="2147483693"/>
          </pc:sldLayoutMkLst>
        </pc:sldLayoutChg>
        <pc:sldLayoutChg chg="add del mod replId">
          <pc:chgData name="川原　里美" userId="S::kawahara-s@seplus2016.onmicrosoft.com::51cca5e7-7dce-4bf1-a04e-65dee41fd1ab" providerId="AD" clId="Web-{6BF06546-532E-43AB-590E-B23299572858}" dt="2021-06-22T07:27:58.183" v="387"/>
          <pc:sldLayoutMkLst>
            <pc:docMk/>
            <pc:sldMasterMk cId="2274716572" sldId="2147483684"/>
            <pc:sldLayoutMk cId="342722" sldId="2147483694"/>
          </pc:sldLayoutMkLst>
        </pc:sldLayoutChg>
        <pc:sldLayoutChg chg="add del mod replId">
          <pc:chgData name="川原　里美" userId="S::kawahara-s@seplus2016.onmicrosoft.com::51cca5e7-7dce-4bf1-a04e-65dee41fd1ab" providerId="AD" clId="Web-{6BF06546-532E-43AB-590E-B23299572858}" dt="2021-06-22T07:27:58.183" v="387"/>
          <pc:sldLayoutMkLst>
            <pc:docMk/>
            <pc:sldMasterMk cId="2274716572" sldId="2147483684"/>
            <pc:sldLayoutMk cId="219239275" sldId="2147483695"/>
          </pc:sldLayoutMkLst>
        </pc:sldLayoutChg>
      </pc:sldMasterChg>
      <pc:sldMasterChg chg="add del addSldLayout delSldLayout">
        <pc:chgData name="川原　里美" userId="S::kawahara-s@seplus2016.onmicrosoft.com::51cca5e7-7dce-4bf1-a04e-65dee41fd1ab" providerId="AD" clId="Web-{6BF06546-532E-43AB-590E-B23299572858}" dt="2021-06-22T07:27:58.183" v="387"/>
        <pc:sldMasterMkLst>
          <pc:docMk/>
          <pc:sldMasterMk cId="2986344288" sldId="2147483684"/>
        </pc:sldMasterMkLst>
        <pc:sldLayoutChg chg="add del">
          <pc:chgData name="川原　里美" userId="S::kawahara-s@seplus2016.onmicrosoft.com::51cca5e7-7dce-4bf1-a04e-65dee41fd1ab" providerId="AD" clId="Web-{6BF06546-532E-43AB-590E-B23299572858}" dt="2021-06-22T07:27:58.183" v="387"/>
          <pc:sldLayoutMkLst>
            <pc:docMk/>
            <pc:sldMasterMk cId="2986344288" sldId="2147483672"/>
            <pc:sldLayoutMk cId="4269337390" sldId="2147483673"/>
          </pc:sldLayoutMkLst>
        </pc:sldLayoutChg>
        <pc:sldLayoutChg chg="add del">
          <pc:chgData name="川原　里美" userId="S::kawahara-s@seplus2016.onmicrosoft.com::51cca5e7-7dce-4bf1-a04e-65dee41fd1ab" providerId="AD" clId="Web-{6BF06546-532E-43AB-590E-B23299572858}" dt="2021-06-22T07:27:58.183" v="387"/>
          <pc:sldLayoutMkLst>
            <pc:docMk/>
            <pc:sldMasterMk cId="2986344288" sldId="2147483672"/>
            <pc:sldLayoutMk cId="1064805971" sldId="2147483674"/>
          </pc:sldLayoutMkLst>
        </pc:sldLayoutChg>
        <pc:sldLayoutChg chg="add del">
          <pc:chgData name="川原　里美" userId="S::kawahara-s@seplus2016.onmicrosoft.com::51cca5e7-7dce-4bf1-a04e-65dee41fd1ab" providerId="AD" clId="Web-{6BF06546-532E-43AB-590E-B23299572858}" dt="2021-06-22T07:27:58.183" v="387"/>
          <pc:sldLayoutMkLst>
            <pc:docMk/>
            <pc:sldMasterMk cId="2986344288" sldId="2147483672"/>
            <pc:sldLayoutMk cId="924179834" sldId="2147483675"/>
          </pc:sldLayoutMkLst>
        </pc:sldLayoutChg>
        <pc:sldLayoutChg chg="add del">
          <pc:chgData name="川原　里美" userId="S::kawahara-s@seplus2016.onmicrosoft.com::51cca5e7-7dce-4bf1-a04e-65dee41fd1ab" providerId="AD" clId="Web-{6BF06546-532E-43AB-590E-B23299572858}" dt="2021-06-22T07:27:58.183" v="387"/>
          <pc:sldLayoutMkLst>
            <pc:docMk/>
            <pc:sldMasterMk cId="2986344288" sldId="2147483672"/>
            <pc:sldLayoutMk cId="2467517443" sldId="2147483676"/>
          </pc:sldLayoutMkLst>
        </pc:sldLayoutChg>
        <pc:sldLayoutChg chg="add del">
          <pc:chgData name="川原　里美" userId="S::kawahara-s@seplus2016.onmicrosoft.com::51cca5e7-7dce-4bf1-a04e-65dee41fd1ab" providerId="AD" clId="Web-{6BF06546-532E-43AB-590E-B23299572858}" dt="2021-06-22T07:27:58.183" v="387"/>
          <pc:sldLayoutMkLst>
            <pc:docMk/>
            <pc:sldMasterMk cId="2986344288" sldId="2147483672"/>
            <pc:sldLayoutMk cId="1430171938" sldId="2147483677"/>
          </pc:sldLayoutMkLst>
        </pc:sldLayoutChg>
        <pc:sldLayoutChg chg="add del">
          <pc:chgData name="川原　里美" userId="S::kawahara-s@seplus2016.onmicrosoft.com::51cca5e7-7dce-4bf1-a04e-65dee41fd1ab" providerId="AD" clId="Web-{6BF06546-532E-43AB-590E-B23299572858}" dt="2021-06-22T07:27:58.183" v="387"/>
          <pc:sldLayoutMkLst>
            <pc:docMk/>
            <pc:sldMasterMk cId="2986344288" sldId="2147483672"/>
            <pc:sldLayoutMk cId="3550655147" sldId="2147483678"/>
          </pc:sldLayoutMkLst>
        </pc:sldLayoutChg>
        <pc:sldLayoutChg chg="add del">
          <pc:chgData name="川原　里美" userId="S::kawahara-s@seplus2016.onmicrosoft.com::51cca5e7-7dce-4bf1-a04e-65dee41fd1ab" providerId="AD" clId="Web-{6BF06546-532E-43AB-590E-B23299572858}" dt="2021-06-22T07:27:58.183" v="387"/>
          <pc:sldLayoutMkLst>
            <pc:docMk/>
            <pc:sldMasterMk cId="2986344288" sldId="2147483672"/>
            <pc:sldLayoutMk cId="4149595687" sldId="2147483679"/>
          </pc:sldLayoutMkLst>
        </pc:sldLayoutChg>
        <pc:sldLayoutChg chg="add del">
          <pc:chgData name="川原　里美" userId="S::kawahara-s@seplus2016.onmicrosoft.com::51cca5e7-7dce-4bf1-a04e-65dee41fd1ab" providerId="AD" clId="Web-{6BF06546-532E-43AB-590E-B23299572858}" dt="2021-06-22T07:27:58.183" v="387"/>
          <pc:sldLayoutMkLst>
            <pc:docMk/>
            <pc:sldMasterMk cId="2986344288" sldId="2147483672"/>
            <pc:sldLayoutMk cId="261266954" sldId="2147483680"/>
          </pc:sldLayoutMkLst>
        </pc:sldLayoutChg>
        <pc:sldLayoutChg chg="add del">
          <pc:chgData name="川原　里美" userId="S::kawahara-s@seplus2016.onmicrosoft.com::51cca5e7-7dce-4bf1-a04e-65dee41fd1ab" providerId="AD" clId="Web-{6BF06546-532E-43AB-590E-B23299572858}" dt="2021-06-22T07:27:58.183" v="387"/>
          <pc:sldLayoutMkLst>
            <pc:docMk/>
            <pc:sldMasterMk cId="2986344288" sldId="2147483672"/>
            <pc:sldLayoutMk cId="3038726129" sldId="2147483681"/>
          </pc:sldLayoutMkLst>
        </pc:sldLayoutChg>
        <pc:sldLayoutChg chg="add del">
          <pc:chgData name="川原　里美" userId="S::kawahara-s@seplus2016.onmicrosoft.com::51cca5e7-7dce-4bf1-a04e-65dee41fd1ab" providerId="AD" clId="Web-{6BF06546-532E-43AB-590E-B23299572858}" dt="2021-06-22T07:27:58.183" v="387"/>
          <pc:sldLayoutMkLst>
            <pc:docMk/>
            <pc:sldMasterMk cId="2986344288" sldId="2147483672"/>
            <pc:sldLayoutMk cId="2481367157" sldId="2147483682"/>
          </pc:sldLayoutMkLst>
        </pc:sldLayoutChg>
        <pc:sldLayoutChg chg="add del">
          <pc:chgData name="川原　里美" userId="S::kawahara-s@seplus2016.onmicrosoft.com::51cca5e7-7dce-4bf1-a04e-65dee41fd1ab" providerId="AD" clId="Web-{6BF06546-532E-43AB-590E-B23299572858}" dt="2021-06-22T07:27:58.183" v="387"/>
          <pc:sldLayoutMkLst>
            <pc:docMk/>
            <pc:sldMasterMk cId="2986344288" sldId="2147483672"/>
            <pc:sldLayoutMk cId="1895996668" sldId="2147483683"/>
          </pc:sldLayoutMkLst>
        </pc:sldLayoutChg>
      </pc:sldMasterChg>
    </pc:docChg>
  </pc:docChgLst>
  <pc:docChgLst>
    <pc:chgData name="加藤　嶺雄" userId="e7403994-bfce-41b5-bcd2-b9521f04ba46" providerId="ADAL" clId="{7D4AB01C-633E-49CA-8D1A-DC4A34A1C4C4}"/>
    <pc:docChg chg="undo redo custSel addSld delSld modSld sldOrd modMainMaster">
      <pc:chgData name="加藤　嶺雄" userId="e7403994-bfce-41b5-bcd2-b9521f04ba46" providerId="ADAL" clId="{7D4AB01C-633E-49CA-8D1A-DC4A34A1C4C4}" dt="2021-06-28T08:46:54.219" v="1327" actId="478"/>
      <pc:docMkLst>
        <pc:docMk/>
      </pc:docMkLst>
      <pc:sldChg chg="addSp modSp mod setBg">
        <pc:chgData name="加藤　嶺雄" userId="e7403994-bfce-41b5-bcd2-b9521f04ba46" providerId="ADAL" clId="{7D4AB01C-633E-49CA-8D1A-DC4A34A1C4C4}" dt="2021-06-23T08:05:50.109" v="15" actId="1076"/>
        <pc:sldMkLst>
          <pc:docMk/>
          <pc:sldMk cId="2128380218" sldId="256"/>
        </pc:sldMkLst>
        <pc:spChg chg="mod">
          <ac:chgData name="加藤　嶺雄" userId="e7403994-bfce-41b5-bcd2-b9521f04ba46" providerId="ADAL" clId="{7D4AB01C-633E-49CA-8D1A-DC4A34A1C4C4}" dt="2021-06-23T08:05:50.109" v="15" actId="1076"/>
          <ac:spMkLst>
            <pc:docMk/>
            <pc:sldMk cId="2128380218" sldId="256"/>
            <ac:spMk id="5" creationId="{539864B1-DEC4-4A06-A8E0-F59A43674EE9}"/>
          </ac:spMkLst>
        </pc:spChg>
        <pc:picChg chg="add mod">
          <ac:chgData name="加藤　嶺雄" userId="e7403994-bfce-41b5-bcd2-b9521f04ba46" providerId="ADAL" clId="{7D4AB01C-633E-49CA-8D1A-DC4A34A1C4C4}" dt="2021-06-23T08:05:44.214" v="14" actId="1076"/>
          <ac:picMkLst>
            <pc:docMk/>
            <pc:sldMk cId="2128380218" sldId="256"/>
            <ac:picMk id="3" creationId="{E314119A-18B2-43EB-99D5-A50DF960FB00}"/>
          </ac:picMkLst>
        </pc:picChg>
      </pc:sldChg>
      <pc:sldChg chg="modSp mod setBg">
        <pc:chgData name="加藤　嶺雄" userId="e7403994-bfce-41b5-bcd2-b9521f04ba46" providerId="ADAL" clId="{7D4AB01C-633E-49CA-8D1A-DC4A34A1C4C4}" dt="2021-06-23T08:06:43.028" v="23" actId="167"/>
        <pc:sldMkLst>
          <pc:docMk/>
          <pc:sldMk cId="903923993" sldId="257"/>
        </pc:sldMkLst>
        <pc:spChg chg="mod">
          <ac:chgData name="加藤　嶺雄" userId="e7403994-bfce-41b5-bcd2-b9521f04ba46" providerId="ADAL" clId="{7D4AB01C-633E-49CA-8D1A-DC4A34A1C4C4}" dt="2021-06-23T07:58:13.145" v="2" actId="207"/>
          <ac:spMkLst>
            <pc:docMk/>
            <pc:sldMk cId="903923993" sldId="257"/>
            <ac:spMk id="2" creationId="{25443829-C86A-42F4-951A-94D3126F26A0}"/>
          </ac:spMkLst>
        </pc:spChg>
        <pc:spChg chg="mod">
          <ac:chgData name="加藤　嶺雄" userId="e7403994-bfce-41b5-bcd2-b9521f04ba46" providerId="ADAL" clId="{7D4AB01C-633E-49CA-8D1A-DC4A34A1C4C4}" dt="2021-06-23T07:58:13.145" v="2" actId="207"/>
          <ac:spMkLst>
            <pc:docMk/>
            <pc:sldMk cId="903923993" sldId="257"/>
            <ac:spMk id="3" creationId="{A7A5427B-78BD-4ED4-88B1-C907BA924F1F}"/>
          </ac:spMkLst>
        </pc:spChg>
        <pc:spChg chg="mod">
          <ac:chgData name="加藤　嶺雄" userId="e7403994-bfce-41b5-bcd2-b9521f04ba46" providerId="ADAL" clId="{7D4AB01C-633E-49CA-8D1A-DC4A34A1C4C4}" dt="2021-06-23T07:58:13.145" v="2" actId="207"/>
          <ac:spMkLst>
            <pc:docMk/>
            <pc:sldMk cId="903923993" sldId="257"/>
            <ac:spMk id="21" creationId="{4F7EBAE4-9945-4473-9E34-B2C66EA0F03D}"/>
          </ac:spMkLst>
        </pc:spChg>
        <pc:spChg chg="mod">
          <ac:chgData name="加藤　嶺雄" userId="e7403994-bfce-41b5-bcd2-b9521f04ba46" providerId="ADAL" clId="{7D4AB01C-633E-49CA-8D1A-DC4A34A1C4C4}" dt="2021-06-23T07:58:13.145" v="2" actId="207"/>
          <ac:spMkLst>
            <pc:docMk/>
            <pc:sldMk cId="903923993" sldId="257"/>
            <ac:spMk id="22" creationId="{70BEB1E7-2F88-40BC-B73D-42E5B6F80BFC}"/>
          </ac:spMkLst>
        </pc:spChg>
        <pc:spChg chg="mod">
          <ac:chgData name="加藤　嶺雄" userId="e7403994-bfce-41b5-bcd2-b9521f04ba46" providerId="ADAL" clId="{7D4AB01C-633E-49CA-8D1A-DC4A34A1C4C4}" dt="2021-06-23T07:58:13.145" v="2" actId="207"/>
          <ac:spMkLst>
            <pc:docMk/>
            <pc:sldMk cId="903923993" sldId="257"/>
            <ac:spMk id="23" creationId="{A7B99495-F43F-4D80-A44F-2CB4764EB90B}"/>
          </ac:spMkLst>
        </pc:spChg>
        <pc:picChg chg="mod ord">
          <ac:chgData name="加藤　嶺雄" userId="e7403994-bfce-41b5-bcd2-b9521f04ba46" providerId="ADAL" clId="{7D4AB01C-633E-49CA-8D1A-DC4A34A1C4C4}" dt="2021-06-23T08:06:43.028" v="23" actId="167"/>
          <ac:picMkLst>
            <pc:docMk/>
            <pc:sldMk cId="903923993" sldId="257"/>
            <ac:picMk id="4" creationId="{55A1831F-CBBC-4ACD-A961-D1A488A5AA0F}"/>
          </ac:picMkLst>
        </pc:picChg>
      </pc:sldChg>
      <pc:sldChg chg="delSp modSp mod ord setBg">
        <pc:chgData name="加藤　嶺雄" userId="e7403994-bfce-41b5-bcd2-b9521f04ba46" providerId="ADAL" clId="{7D4AB01C-633E-49CA-8D1A-DC4A34A1C4C4}" dt="2021-06-24T00:35:26.660" v="347" actId="1076"/>
        <pc:sldMkLst>
          <pc:docMk/>
          <pc:sldMk cId="265827707" sldId="258"/>
        </pc:sldMkLst>
        <pc:spChg chg="mod">
          <ac:chgData name="加藤　嶺雄" userId="e7403994-bfce-41b5-bcd2-b9521f04ba46" providerId="ADAL" clId="{7D4AB01C-633E-49CA-8D1A-DC4A34A1C4C4}" dt="2021-06-24T00:35:26.660" v="347" actId="1076"/>
          <ac:spMkLst>
            <pc:docMk/>
            <pc:sldMk cId="265827707" sldId="258"/>
            <ac:spMk id="2" creationId="{0D4444E9-A96B-456B-92F8-D665299AC3E4}"/>
          </ac:spMkLst>
        </pc:spChg>
        <pc:spChg chg="mod">
          <ac:chgData name="加藤　嶺雄" userId="e7403994-bfce-41b5-bcd2-b9521f04ba46" providerId="ADAL" clId="{7D4AB01C-633E-49CA-8D1A-DC4A34A1C4C4}" dt="2021-06-24T00:35:05.324" v="337" actId="1076"/>
          <ac:spMkLst>
            <pc:docMk/>
            <pc:sldMk cId="265827707" sldId="258"/>
            <ac:spMk id="3" creationId="{5E2D20CE-5985-4759-8E8E-36FB0AB3AF1C}"/>
          </ac:spMkLst>
        </pc:spChg>
        <pc:spChg chg="del">
          <ac:chgData name="加藤　嶺雄" userId="e7403994-bfce-41b5-bcd2-b9521f04ba46" providerId="ADAL" clId="{7D4AB01C-633E-49CA-8D1A-DC4A34A1C4C4}" dt="2021-06-24T00:05:25.357" v="209" actId="478"/>
          <ac:spMkLst>
            <pc:docMk/>
            <pc:sldMk cId="265827707" sldId="258"/>
            <ac:spMk id="6" creationId="{C6008EA0-3DB4-4185-9301-FED820A48DDF}"/>
          </ac:spMkLst>
        </pc:spChg>
        <pc:spChg chg="del mod">
          <ac:chgData name="加藤　嶺雄" userId="e7403994-bfce-41b5-bcd2-b9521f04ba46" providerId="ADAL" clId="{7D4AB01C-633E-49CA-8D1A-DC4A34A1C4C4}" dt="2021-06-24T00:35:00.459" v="336" actId="21"/>
          <ac:spMkLst>
            <pc:docMk/>
            <pc:sldMk cId="265827707" sldId="258"/>
            <ac:spMk id="11" creationId="{E6753E7D-CDFC-46F8-90EF-A755ADD45EA9}"/>
          </ac:spMkLst>
        </pc:spChg>
        <pc:picChg chg="mod">
          <ac:chgData name="加藤　嶺雄" userId="e7403994-bfce-41b5-bcd2-b9521f04ba46" providerId="ADAL" clId="{7D4AB01C-633E-49CA-8D1A-DC4A34A1C4C4}" dt="2021-06-24T00:35:12.468" v="339" actId="1076"/>
          <ac:picMkLst>
            <pc:docMk/>
            <pc:sldMk cId="265827707" sldId="258"/>
            <ac:picMk id="8" creationId="{634DF3E8-9138-474D-8576-BF86B14371D9}"/>
          </ac:picMkLst>
        </pc:picChg>
      </pc:sldChg>
      <pc:sldChg chg="ord">
        <pc:chgData name="加藤　嶺雄" userId="e7403994-bfce-41b5-bcd2-b9521f04ba46" providerId="ADAL" clId="{7D4AB01C-633E-49CA-8D1A-DC4A34A1C4C4}" dt="2021-06-23T08:20:23.349" v="188"/>
        <pc:sldMkLst>
          <pc:docMk/>
          <pc:sldMk cId="77861025" sldId="260"/>
        </pc:sldMkLst>
      </pc:sldChg>
      <pc:sldChg chg="ord">
        <pc:chgData name="加藤　嶺雄" userId="e7403994-bfce-41b5-bcd2-b9521f04ba46" providerId="ADAL" clId="{7D4AB01C-633E-49CA-8D1A-DC4A34A1C4C4}" dt="2021-06-23T08:20:23.349" v="188"/>
        <pc:sldMkLst>
          <pc:docMk/>
          <pc:sldMk cId="2750612887" sldId="262"/>
        </pc:sldMkLst>
      </pc:sldChg>
      <pc:sldChg chg="modSp mod">
        <pc:chgData name="加藤　嶺雄" userId="e7403994-bfce-41b5-bcd2-b9521f04ba46" providerId="ADAL" clId="{7D4AB01C-633E-49CA-8D1A-DC4A34A1C4C4}" dt="2021-06-24T07:29:08.455" v="830" actId="1035"/>
        <pc:sldMkLst>
          <pc:docMk/>
          <pc:sldMk cId="3919745209" sldId="263"/>
        </pc:sldMkLst>
        <pc:spChg chg="mod">
          <ac:chgData name="加藤　嶺雄" userId="e7403994-bfce-41b5-bcd2-b9521f04ba46" providerId="ADAL" clId="{7D4AB01C-633E-49CA-8D1A-DC4A34A1C4C4}" dt="2021-06-24T07:29:08.455" v="830" actId="1035"/>
          <ac:spMkLst>
            <pc:docMk/>
            <pc:sldMk cId="3919745209" sldId="263"/>
            <ac:spMk id="3" creationId="{8F480142-80C8-4ACA-A092-87DEE610C3B4}"/>
          </ac:spMkLst>
        </pc:spChg>
        <pc:spChg chg="mod">
          <ac:chgData name="加藤　嶺雄" userId="e7403994-bfce-41b5-bcd2-b9521f04ba46" providerId="ADAL" clId="{7D4AB01C-633E-49CA-8D1A-DC4A34A1C4C4}" dt="2021-06-24T07:29:08.455" v="830" actId="1035"/>
          <ac:spMkLst>
            <pc:docMk/>
            <pc:sldMk cId="3919745209" sldId="263"/>
            <ac:spMk id="10" creationId="{AAA2E5B8-1E5C-46AE-83B0-A0237E2621AA}"/>
          </ac:spMkLst>
        </pc:spChg>
        <pc:grpChg chg="mod">
          <ac:chgData name="加藤　嶺雄" userId="e7403994-bfce-41b5-bcd2-b9521f04ba46" providerId="ADAL" clId="{7D4AB01C-633E-49CA-8D1A-DC4A34A1C4C4}" dt="2021-06-24T07:29:08.455" v="830" actId="1035"/>
          <ac:grpSpMkLst>
            <pc:docMk/>
            <pc:sldMk cId="3919745209" sldId="263"/>
            <ac:grpSpMk id="7" creationId="{57652570-3A5B-4C37-B43A-63CB3FAFA604}"/>
          </ac:grpSpMkLst>
        </pc:grpChg>
      </pc:sldChg>
      <pc:sldChg chg="addSp modSp mod">
        <pc:chgData name="加藤　嶺雄" userId="e7403994-bfce-41b5-bcd2-b9521f04ba46" providerId="ADAL" clId="{7D4AB01C-633E-49CA-8D1A-DC4A34A1C4C4}" dt="2021-06-28T06:48:12.682" v="1251" actId="1037"/>
        <pc:sldMkLst>
          <pc:docMk/>
          <pc:sldMk cId="555547042" sldId="264"/>
        </pc:sldMkLst>
        <pc:spChg chg="mod">
          <ac:chgData name="加藤　嶺雄" userId="e7403994-bfce-41b5-bcd2-b9521f04ba46" providerId="ADAL" clId="{7D4AB01C-633E-49CA-8D1A-DC4A34A1C4C4}" dt="2021-06-28T06:27:27.366" v="1211" actId="1076"/>
          <ac:spMkLst>
            <pc:docMk/>
            <pc:sldMk cId="555547042" sldId="264"/>
            <ac:spMk id="5" creationId="{EA2AAEF2-7E27-47E5-BC63-F14226DB433C}"/>
          </ac:spMkLst>
        </pc:spChg>
        <pc:spChg chg="mod">
          <ac:chgData name="加藤　嶺雄" userId="e7403994-bfce-41b5-bcd2-b9521f04ba46" providerId="ADAL" clId="{7D4AB01C-633E-49CA-8D1A-DC4A34A1C4C4}" dt="2021-06-23T08:17:22.742" v="184" actId="2710"/>
          <ac:spMkLst>
            <pc:docMk/>
            <pc:sldMk cId="555547042" sldId="264"/>
            <ac:spMk id="6" creationId="{CFFF8D73-1BA1-4863-9167-9447BE7FDBDF}"/>
          </ac:spMkLst>
        </pc:spChg>
        <pc:grpChg chg="mod">
          <ac:chgData name="加藤　嶺雄" userId="e7403994-bfce-41b5-bcd2-b9521f04ba46" providerId="ADAL" clId="{7D4AB01C-633E-49CA-8D1A-DC4A34A1C4C4}" dt="2021-06-28T06:48:12.682" v="1251" actId="1037"/>
          <ac:grpSpMkLst>
            <pc:docMk/>
            <pc:sldMk cId="555547042" sldId="264"/>
            <ac:grpSpMk id="11" creationId="{D925A4AF-6F83-4B68-BD1A-D96597F0D45E}"/>
          </ac:grpSpMkLst>
        </pc:grpChg>
        <pc:picChg chg="mod modCrop">
          <ac:chgData name="加藤　嶺雄" userId="e7403994-bfce-41b5-bcd2-b9521f04ba46" providerId="ADAL" clId="{7D4AB01C-633E-49CA-8D1A-DC4A34A1C4C4}" dt="2021-06-28T06:27:40.995" v="1215" actId="1076"/>
          <ac:picMkLst>
            <pc:docMk/>
            <pc:sldMk cId="555547042" sldId="264"/>
            <ac:picMk id="7" creationId="{90B75674-82A2-4F8A-AFDF-9349E9935245}"/>
          </ac:picMkLst>
        </pc:picChg>
        <pc:picChg chg="add mod">
          <ac:chgData name="加藤　嶺雄" userId="e7403994-bfce-41b5-bcd2-b9521f04ba46" providerId="ADAL" clId="{7D4AB01C-633E-49CA-8D1A-DC4A34A1C4C4}" dt="2021-06-28T06:26:00.341" v="1187" actId="1037"/>
          <ac:picMkLst>
            <pc:docMk/>
            <pc:sldMk cId="555547042" sldId="264"/>
            <ac:picMk id="2049" creationId="{7E290DA0-B2EB-481F-A21F-0F8D951AD76D}"/>
          </ac:picMkLst>
        </pc:picChg>
      </pc:sldChg>
      <pc:sldChg chg="addSp delSp modSp mod">
        <pc:chgData name="加藤　嶺雄" userId="e7403994-bfce-41b5-bcd2-b9521f04ba46" providerId="ADAL" clId="{7D4AB01C-633E-49CA-8D1A-DC4A34A1C4C4}" dt="2021-06-28T06:47:55.021" v="1246" actId="166"/>
        <pc:sldMkLst>
          <pc:docMk/>
          <pc:sldMk cId="451395921" sldId="265"/>
        </pc:sldMkLst>
        <pc:spChg chg="del mod">
          <ac:chgData name="加藤　嶺雄" userId="e7403994-bfce-41b5-bcd2-b9521f04ba46" providerId="ADAL" clId="{7D4AB01C-633E-49CA-8D1A-DC4A34A1C4C4}" dt="2021-06-25T07:55:58.569" v="1176" actId="478"/>
          <ac:spMkLst>
            <pc:docMk/>
            <pc:sldMk cId="451395921" sldId="265"/>
            <ac:spMk id="3" creationId="{D12B6DD1-D342-4B5C-B528-D0B27554E796}"/>
          </ac:spMkLst>
        </pc:spChg>
        <pc:spChg chg="add del mod">
          <ac:chgData name="加藤　嶺雄" userId="e7403994-bfce-41b5-bcd2-b9521f04ba46" providerId="ADAL" clId="{7D4AB01C-633E-49CA-8D1A-DC4A34A1C4C4}" dt="2021-06-25T07:56:00.452" v="1177" actId="478"/>
          <ac:spMkLst>
            <pc:docMk/>
            <pc:sldMk cId="451395921" sldId="265"/>
            <ac:spMk id="8" creationId="{1716AD27-FB9F-4860-A065-115F4682585F}"/>
          </ac:spMkLst>
        </pc:spChg>
        <pc:grpChg chg="mod ord">
          <ac:chgData name="加藤　嶺雄" userId="e7403994-bfce-41b5-bcd2-b9521f04ba46" providerId="ADAL" clId="{7D4AB01C-633E-49CA-8D1A-DC4A34A1C4C4}" dt="2021-06-28T06:47:55.021" v="1246" actId="166"/>
          <ac:grpSpMkLst>
            <pc:docMk/>
            <pc:sldMk cId="451395921" sldId="265"/>
            <ac:grpSpMk id="5" creationId="{376BE258-DF8A-4AB7-9E43-9A9FB42A04B8}"/>
          </ac:grpSpMkLst>
        </pc:grpChg>
        <pc:grpChg chg="mod">
          <ac:chgData name="加藤　嶺雄" userId="e7403994-bfce-41b5-bcd2-b9521f04ba46" providerId="ADAL" clId="{7D4AB01C-633E-49CA-8D1A-DC4A34A1C4C4}" dt="2021-06-23T08:10:10.743" v="101" actId="1076"/>
          <ac:grpSpMkLst>
            <pc:docMk/>
            <pc:sldMk cId="451395921" sldId="265"/>
            <ac:grpSpMk id="10" creationId="{0F1B6FDD-D073-4459-A30A-6448EAE95392}"/>
          </ac:grpSpMkLst>
        </pc:grpChg>
        <pc:picChg chg="mod">
          <ac:chgData name="加藤　嶺雄" userId="e7403994-bfce-41b5-bcd2-b9521f04ba46" providerId="ADAL" clId="{7D4AB01C-633E-49CA-8D1A-DC4A34A1C4C4}" dt="2021-06-28T06:27:46.251" v="1217" actId="1076"/>
          <ac:picMkLst>
            <pc:docMk/>
            <pc:sldMk cId="451395921" sldId="265"/>
            <ac:picMk id="3" creationId="{76267024-0BB2-44E3-A72F-89D7972F0D5D}"/>
          </ac:picMkLst>
        </pc:picChg>
        <pc:picChg chg="add mod">
          <ac:chgData name="加藤　嶺雄" userId="e7403994-bfce-41b5-bcd2-b9521f04ba46" providerId="ADAL" clId="{7D4AB01C-633E-49CA-8D1A-DC4A34A1C4C4}" dt="2021-06-28T06:26:12.533" v="1197" actId="1036"/>
          <ac:picMkLst>
            <pc:docMk/>
            <pc:sldMk cId="451395921" sldId="265"/>
            <ac:picMk id="6145" creationId="{870C322B-6248-4540-841D-9865F16CB176}"/>
          </ac:picMkLst>
        </pc:picChg>
      </pc:sldChg>
      <pc:sldChg chg="ord">
        <pc:chgData name="加藤　嶺雄" userId="e7403994-bfce-41b5-bcd2-b9521f04ba46" providerId="ADAL" clId="{7D4AB01C-633E-49CA-8D1A-DC4A34A1C4C4}" dt="2021-06-23T08:20:23.349" v="188"/>
        <pc:sldMkLst>
          <pc:docMk/>
          <pc:sldMk cId="4147590567" sldId="266"/>
        </pc:sldMkLst>
      </pc:sldChg>
      <pc:sldChg chg="addSp modSp mod">
        <pc:chgData name="加藤　嶺雄" userId="e7403994-bfce-41b5-bcd2-b9521f04ba46" providerId="ADAL" clId="{7D4AB01C-633E-49CA-8D1A-DC4A34A1C4C4}" dt="2021-06-28T07:55:56.206" v="1282" actId="1076"/>
        <pc:sldMkLst>
          <pc:docMk/>
          <pc:sldMk cId="3352861816" sldId="267"/>
        </pc:sldMkLst>
        <pc:spChg chg="mod">
          <ac:chgData name="加藤　嶺雄" userId="e7403994-bfce-41b5-bcd2-b9521f04ba46" providerId="ADAL" clId="{7D4AB01C-633E-49CA-8D1A-DC4A34A1C4C4}" dt="2021-06-23T08:17:25.400" v="186" actId="20577"/>
          <ac:spMkLst>
            <pc:docMk/>
            <pc:sldMk cId="3352861816" sldId="267"/>
            <ac:spMk id="3" creationId="{C1DF53C1-706C-4B1C-BF3C-DA9698CDF17B}"/>
          </ac:spMkLst>
        </pc:spChg>
        <pc:spChg chg="add mod">
          <ac:chgData name="加藤　嶺雄" userId="e7403994-bfce-41b5-bcd2-b9521f04ba46" providerId="ADAL" clId="{7D4AB01C-633E-49CA-8D1A-DC4A34A1C4C4}" dt="2021-06-28T07:55:33.111" v="1281" actId="14100"/>
          <ac:spMkLst>
            <pc:docMk/>
            <pc:sldMk cId="3352861816" sldId="267"/>
            <ac:spMk id="6" creationId="{C6AB3BD0-6486-4104-9A63-CFAF4BB69B04}"/>
          </ac:spMkLst>
        </pc:spChg>
        <pc:grpChg chg="mod">
          <ac:chgData name="加藤　嶺雄" userId="e7403994-bfce-41b5-bcd2-b9521f04ba46" providerId="ADAL" clId="{7D4AB01C-633E-49CA-8D1A-DC4A34A1C4C4}" dt="2021-06-28T06:47:45.730" v="1244" actId="1076"/>
          <ac:grpSpMkLst>
            <pc:docMk/>
            <pc:sldMk cId="3352861816" sldId="267"/>
            <ac:grpSpMk id="11" creationId="{80EB334C-9DC9-4A6A-8886-E9C149BE0AEB}"/>
          </ac:grpSpMkLst>
        </pc:grpChg>
        <pc:picChg chg="mod modCrop">
          <ac:chgData name="加藤　嶺雄" userId="e7403994-bfce-41b5-bcd2-b9521f04ba46" providerId="ADAL" clId="{7D4AB01C-633E-49CA-8D1A-DC4A34A1C4C4}" dt="2021-06-28T06:46:14.362" v="1232" actId="1076"/>
          <ac:picMkLst>
            <pc:docMk/>
            <pc:sldMk cId="3352861816" sldId="267"/>
            <ac:picMk id="3" creationId="{9656007F-AF2A-4CBE-A761-54ECCAF55986}"/>
          </ac:picMkLst>
        </pc:picChg>
        <pc:picChg chg="add mod">
          <ac:chgData name="加藤　嶺雄" userId="e7403994-bfce-41b5-bcd2-b9521f04ba46" providerId="ADAL" clId="{7D4AB01C-633E-49CA-8D1A-DC4A34A1C4C4}" dt="2021-06-28T06:26:29.987" v="1200" actId="1076"/>
          <ac:picMkLst>
            <pc:docMk/>
            <pc:sldMk cId="3352861816" sldId="267"/>
            <ac:picMk id="1025" creationId="{F8952554-878F-40CD-9E90-49B1FD2FEB51}"/>
          </ac:picMkLst>
        </pc:picChg>
        <pc:cxnChg chg="add mod">
          <ac:chgData name="加藤　嶺雄" userId="e7403994-bfce-41b5-bcd2-b9521f04ba46" providerId="ADAL" clId="{7D4AB01C-633E-49CA-8D1A-DC4A34A1C4C4}" dt="2021-06-28T07:55:56.206" v="1282" actId="1076"/>
          <ac:cxnSpMkLst>
            <pc:docMk/>
            <pc:sldMk cId="3352861816" sldId="267"/>
            <ac:cxnSpMk id="12" creationId="{8D4B6D88-06F6-4495-B69B-71C534CDA6F6}"/>
          </ac:cxnSpMkLst>
        </pc:cxnChg>
      </pc:sldChg>
      <pc:sldChg chg="addSp modSp mod">
        <pc:chgData name="加藤　嶺雄" userId="e7403994-bfce-41b5-bcd2-b9521f04ba46" providerId="ADAL" clId="{7D4AB01C-633E-49CA-8D1A-DC4A34A1C4C4}" dt="2021-06-28T06:47:08.427" v="1241" actId="1076"/>
        <pc:sldMkLst>
          <pc:docMk/>
          <pc:sldMk cId="741621609" sldId="268"/>
        </pc:sldMkLst>
        <pc:spChg chg="mod">
          <ac:chgData name="加藤　嶺雄" userId="e7403994-bfce-41b5-bcd2-b9521f04ba46" providerId="ADAL" clId="{7D4AB01C-633E-49CA-8D1A-DC4A34A1C4C4}" dt="2021-06-24T00:10:01.486" v="304"/>
          <ac:spMkLst>
            <pc:docMk/>
            <pc:sldMk cId="741621609" sldId="268"/>
            <ac:spMk id="3" creationId="{E863A54C-5194-4315-B21E-C81A1544AC32}"/>
          </ac:spMkLst>
        </pc:spChg>
        <pc:grpChg chg="mod">
          <ac:chgData name="加藤　嶺雄" userId="e7403994-bfce-41b5-bcd2-b9521f04ba46" providerId="ADAL" clId="{7D4AB01C-633E-49CA-8D1A-DC4A34A1C4C4}" dt="2021-06-28T06:47:08.427" v="1241" actId="1076"/>
          <ac:grpSpMkLst>
            <pc:docMk/>
            <pc:sldMk cId="741621609" sldId="268"/>
            <ac:grpSpMk id="5" creationId="{6E62307E-0CDB-4FAD-A3F7-31D1693F4BB1}"/>
          </ac:grpSpMkLst>
        </pc:grpChg>
        <pc:picChg chg="mod">
          <ac:chgData name="加藤　嶺雄" userId="e7403994-bfce-41b5-bcd2-b9521f04ba46" providerId="ADAL" clId="{7D4AB01C-633E-49CA-8D1A-DC4A34A1C4C4}" dt="2021-06-28T06:45:58.205" v="1229" actId="1076"/>
          <ac:picMkLst>
            <pc:docMk/>
            <pc:sldMk cId="741621609" sldId="268"/>
            <ac:picMk id="3" creationId="{B7407B1D-516E-42ED-8F8A-AAE1CCB2AB9F}"/>
          </ac:picMkLst>
        </pc:picChg>
        <pc:picChg chg="add mod">
          <ac:chgData name="加藤　嶺雄" userId="e7403994-bfce-41b5-bcd2-b9521f04ba46" providerId="ADAL" clId="{7D4AB01C-633E-49CA-8D1A-DC4A34A1C4C4}" dt="2021-06-28T06:26:49.339" v="1204" actId="1076"/>
          <ac:picMkLst>
            <pc:docMk/>
            <pc:sldMk cId="741621609" sldId="268"/>
            <ac:picMk id="3073" creationId="{F06BB439-7C93-46D0-9513-36DA905B6981}"/>
          </ac:picMkLst>
        </pc:picChg>
      </pc:sldChg>
      <pc:sldChg chg="addSp delSp modSp mod">
        <pc:chgData name="加藤　嶺雄" userId="e7403994-bfce-41b5-bcd2-b9521f04ba46" providerId="ADAL" clId="{7D4AB01C-633E-49CA-8D1A-DC4A34A1C4C4}" dt="2021-06-28T06:46:56.811" v="1240" actId="1076"/>
        <pc:sldMkLst>
          <pc:docMk/>
          <pc:sldMk cId="2352924919" sldId="269"/>
        </pc:sldMkLst>
        <pc:spChg chg="mod">
          <ac:chgData name="加藤　嶺雄" userId="e7403994-bfce-41b5-bcd2-b9521f04ba46" providerId="ADAL" clId="{7D4AB01C-633E-49CA-8D1A-DC4A34A1C4C4}" dt="2021-06-23T08:15:09.870" v="168" actId="20577"/>
          <ac:spMkLst>
            <pc:docMk/>
            <pc:sldMk cId="2352924919" sldId="269"/>
            <ac:spMk id="3" creationId="{14A3D148-F5C7-4DB8-8E58-5D34DFB46B9C}"/>
          </ac:spMkLst>
        </pc:spChg>
        <pc:spChg chg="del">
          <ac:chgData name="加藤　嶺雄" userId="e7403994-bfce-41b5-bcd2-b9521f04ba46" providerId="ADAL" clId="{7D4AB01C-633E-49CA-8D1A-DC4A34A1C4C4}" dt="2021-06-25T07:54:20.668" v="1169" actId="478"/>
          <ac:spMkLst>
            <pc:docMk/>
            <pc:sldMk cId="2352924919" sldId="269"/>
            <ac:spMk id="9" creationId="{3D234FFA-BF07-43F8-8F58-BEBC6C9DCF66}"/>
          </ac:spMkLst>
        </pc:spChg>
        <pc:grpChg chg="mod">
          <ac:chgData name="加藤　嶺雄" userId="e7403994-bfce-41b5-bcd2-b9521f04ba46" providerId="ADAL" clId="{7D4AB01C-633E-49CA-8D1A-DC4A34A1C4C4}" dt="2021-06-28T06:46:56.811" v="1240" actId="1076"/>
          <ac:grpSpMkLst>
            <pc:docMk/>
            <pc:sldMk cId="2352924919" sldId="269"/>
            <ac:grpSpMk id="7" creationId="{F1D022A1-8E6E-4293-9439-CF322A897A45}"/>
          </ac:grpSpMkLst>
        </pc:grpChg>
        <pc:picChg chg="mod">
          <ac:chgData name="加藤　嶺雄" userId="e7403994-bfce-41b5-bcd2-b9521f04ba46" providerId="ADAL" clId="{7D4AB01C-633E-49CA-8D1A-DC4A34A1C4C4}" dt="2021-06-28T06:46:24.792" v="1234" actId="1036"/>
          <ac:picMkLst>
            <pc:docMk/>
            <pc:sldMk cId="2352924919" sldId="269"/>
            <ac:picMk id="3" creationId="{E2CE18DE-892D-4629-8785-BD7B6E91A114}"/>
          </ac:picMkLst>
        </pc:picChg>
        <pc:picChg chg="add mod">
          <ac:chgData name="加藤　嶺雄" userId="e7403994-bfce-41b5-bcd2-b9521f04ba46" providerId="ADAL" clId="{7D4AB01C-633E-49CA-8D1A-DC4A34A1C4C4}" dt="2021-06-28T06:26:57.553" v="1206" actId="1076"/>
          <ac:picMkLst>
            <pc:docMk/>
            <pc:sldMk cId="2352924919" sldId="269"/>
            <ac:picMk id="8" creationId="{9C530884-F2B1-4401-A78E-275841353C69}"/>
          </ac:picMkLst>
        </pc:picChg>
      </pc:sldChg>
      <pc:sldChg chg="addSp delSp modSp mod">
        <pc:chgData name="加藤　嶺雄" userId="e7403994-bfce-41b5-bcd2-b9521f04ba46" providerId="ADAL" clId="{7D4AB01C-633E-49CA-8D1A-DC4A34A1C4C4}" dt="2021-06-28T06:46:51.753" v="1239" actId="1076"/>
        <pc:sldMkLst>
          <pc:docMk/>
          <pc:sldMk cId="2603283030" sldId="270"/>
        </pc:sldMkLst>
        <pc:spChg chg="mod">
          <ac:chgData name="加藤　嶺雄" userId="e7403994-bfce-41b5-bcd2-b9521f04ba46" providerId="ADAL" clId="{7D4AB01C-633E-49CA-8D1A-DC4A34A1C4C4}" dt="2021-06-23T08:14:25.432" v="154"/>
          <ac:spMkLst>
            <pc:docMk/>
            <pc:sldMk cId="2603283030" sldId="270"/>
            <ac:spMk id="3" creationId="{A2A4DC7D-D097-47AA-BBA4-C40578D969FA}"/>
          </ac:spMkLst>
        </pc:spChg>
        <pc:grpChg chg="mod ord">
          <ac:chgData name="加藤　嶺雄" userId="e7403994-bfce-41b5-bcd2-b9521f04ba46" providerId="ADAL" clId="{7D4AB01C-633E-49CA-8D1A-DC4A34A1C4C4}" dt="2021-06-28T06:46:51.753" v="1239" actId="1076"/>
          <ac:grpSpMkLst>
            <pc:docMk/>
            <pc:sldMk cId="2603283030" sldId="270"/>
            <ac:grpSpMk id="6" creationId="{2DD64FD8-6B21-4B64-A7A8-873CF640D1EF}"/>
          </ac:grpSpMkLst>
        </pc:grpChg>
        <pc:picChg chg="mod">
          <ac:chgData name="加藤　嶺雄" userId="e7403994-bfce-41b5-bcd2-b9521f04ba46" providerId="ADAL" clId="{7D4AB01C-633E-49CA-8D1A-DC4A34A1C4C4}" dt="2021-06-28T06:28:30.330" v="1226" actId="1076"/>
          <ac:picMkLst>
            <pc:docMk/>
            <pc:sldMk cId="2603283030" sldId="270"/>
            <ac:picMk id="10" creationId="{22A836F6-772F-4140-9EF3-823DA3716E51}"/>
          </ac:picMkLst>
        </pc:picChg>
        <pc:picChg chg="add del">
          <ac:chgData name="加藤　嶺雄" userId="e7403994-bfce-41b5-bcd2-b9521f04ba46" providerId="ADAL" clId="{7D4AB01C-633E-49CA-8D1A-DC4A34A1C4C4}" dt="2021-06-25T07:50:46.054" v="1100" actId="21"/>
          <ac:picMkLst>
            <pc:docMk/>
            <pc:sldMk cId="2603283030" sldId="270"/>
            <ac:picMk id="4097" creationId="{60554E93-F42E-467D-8E24-7C69A782C16D}"/>
          </ac:picMkLst>
        </pc:picChg>
        <pc:picChg chg="add mod">
          <ac:chgData name="加藤　嶺雄" userId="e7403994-bfce-41b5-bcd2-b9521f04ba46" providerId="ADAL" clId="{7D4AB01C-633E-49CA-8D1A-DC4A34A1C4C4}" dt="2021-06-28T06:27:07.690" v="1209" actId="1076"/>
          <ac:picMkLst>
            <pc:docMk/>
            <pc:sldMk cId="2603283030" sldId="270"/>
            <ac:picMk id="4098" creationId="{909635D3-7209-4593-89EB-1CF435119224}"/>
          </ac:picMkLst>
        </pc:picChg>
      </pc:sldChg>
      <pc:sldChg chg="modSp mod ord modShow">
        <pc:chgData name="加藤　嶺雄" userId="e7403994-bfce-41b5-bcd2-b9521f04ba46" providerId="ADAL" clId="{7D4AB01C-633E-49CA-8D1A-DC4A34A1C4C4}" dt="2021-06-28T08:30:05.126" v="1293" actId="729"/>
        <pc:sldMkLst>
          <pc:docMk/>
          <pc:sldMk cId="1079336284" sldId="271"/>
        </pc:sldMkLst>
        <pc:spChg chg="mod">
          <ac:chgData name="加藤　嶺雄" userId="e7403994-bfce-41b5-bcd2-b9521f04ba46" providerId="ADAL" clId="{7D4AB01C-633E-49CA-8D1A-DC4A34A1C4C4}" dt="2021-06-23T08:07:58.894" v="82" actId="255"/>
          <ac:spMkLst>
            <pc:docMk/>
            <pc:sldMk cId="1079336284" sldId="271"/>
            <ac:spMk id="3" creationId="{42AC05C2-FDC7-452F-8C60-BCA4EFFFCA2A}"/>
          </ac:spMkLst>
        </pc:spChg>
      </pc:sldChg>
      <pc:sldChg chg="ord">
        <pc:chgData name="加藤　嶺雄" userId="e7403994-bfce-41b5-bcd2-b9521f04ba46" providerId="ADAL" clId="{7D4AB01C-633E-49CA-8D1A-DC4A34A1C4C4}" dt="2021-06-23T08:20:33.766" v="190"/>
        <pc:sldMkLst>
          <pc:docMk/>
          <pc:sldMk cId="4216263349" sldId="272"/>
        </pc:sldMkLst>
      </pc:sldChg>
      <pc:sldChg chg="modSp mod">
        <pc:chgData name="加藤　嶺雄" userId="e7403994-bfce-41b5-bcd2-b9521f04ba46" providerId="ADAL" clId="{7D4AB01C-633E-49CA-8D1A-DC4A34A1C4C4}" dt="2021-06-24T07:29:00.702" v="815" actId="1036"/>
        <pc:sldMkLst>
          <pc:docMk/>
          <pc:sldMk cId="2256552416" sldId="273"/>
        </pc:sldMkLst>
        <pc:spChg chg="mod">
          <ac:chgData name="加藤　嶺雄" userId="e7403994-bfce-41b5-bcd2-b9521f04ba46" providerId="ADAL" clId="{7D4AB01C-633E-49CA-8D1A-DC4A34A1C4C4}" dt="2021-06-24T07:29:00.702" v="815" actId="1036"/>
          <ac:spMkLst>
            <pc:docMk/>
            <pc:sldMk cId="2256552416" sldId="273"/>
            <ac:spMk id="3" creationId="{21106E75-3CDD-4B45-A377-19ACBC27D70D}"/>
          </ac:spMkLst>
        </pc:spChg>
        <pc:spChg chg="mod">
          <ac:chgData name="加藤　嶺雄" userId="e7403994-bfce-41b5-bcd2-b9521f04ba46" providerId="ADAL" clId="{7D4AB01C-633E-49CA-8D1A-DC4A34A1C4C4}" dt="2021-06-24T07:29:00.702" v="815" actId="1036"/>
          <ac:spMkLst>
            <pc:docMk/>
            <pc:sldMk cId="2256552416" sldId="273"/>
            <ac:spMk id="4" creationId="{66739746-06F9-408A-81D3-95C0EB3C0FF1}"/>
          </ac:spMkLst>
        </pc:spChg>
        <pc:grpChg chg="mod">
          <ac:chgData name="加藤　嶺雄" userId="e7403994-bfce-41b5-bcd2-b9521f04ba46" providerId="ADAL" clId="{7D4AB01C-633E-49CA-8D1A-DC4A34A1C4C4}" dt="2021-06-24T07:29:00.702" v="815" actId="1036"/>
          <ac:grpSpMkLst>
            <pc:docMk/>
            <pc:sldMk cId="2256552416" sldId="273"/>
            <ac:grpSpMk id="7" creationId="{E79B5CA9-8AD3-4936-88E6-B49A433878F4}"/>
          </ac:grpSpMkLst>
        </pc:grpChg>
      </pc:sldChg>
      <pc:sldChg chg="addSp delSp modSp mod ord">
        <pc:chgData name="加藤　嶺雄" userId="e7403994-bfce-41b5-bcd2-b9521f04ba46" providerId="ADAL" clId="{7D4AB01C-633E-49CA-8D1A-DC4A34A1C4C4}" dt="2021-06-25T02:43:09.861" v="1092" actId="14100"/>
        <pc:sldMkLst>
          <pc:docMk/>
          <pc:sldMk cId="1304211117" sldId="274"/>
        </pc:sldMkLst>
        <pc:spChg chg="mod">
          <ac:chgData name="加藤　嶺雄" userId="e7403994-bfce-41b5-bcd2-b9521f04ba46" providerId="ADAL" clId="{7D4AB01C-633E-49CA-8D1A-DC4A34A1C4C4}" dt="2021-06-24T06:39:32.508" v="370" actId="13926"/>
          <ac:spMkLst>
            <pc:docMk/>
            <pc:sldMk cId="1304211117" sldId="274"/>
            <ac:spMk id="4" creationId="{6E8810B5-F9A4-44C4-8E50-17D90387D407}"/>
          </ac:spMkLst>
        </pc:spChg>
        <pc:spChg chg="add mod">
          <ac:chgData name="加藤　嶺雄" userId="e7403994-bfce-41b5-bcd2-b9521f04ba46" providerId="ADAL" clId="{7D4AB01C-633E-49CA-8D1A-DC4A34A1C4C4}" dt="2021-06-25T02:43:04.057" v="1091" actId="122"/>
          <ac:spMkLst>
            <pc:docMk/>
            <pc:sldMk cId="1304211117" sldId="274"/>
            <ac:spMk id="5" creationId="{CC2920E1-18B0-4066-8104-582A9E026594}"/>
          </ac:spMkLst>
        </pc:spChg>
        <pc:spChg chg="mod">
          <ac:chgData name="加藤　嶺雄" userId="e7403994-bfce-41b5-bcd2-b9521f04ba46" providerId="ADAL" clId="{7D4AB01C-633E-49CA-8D1A-DC4A34A1C4C4}" dt="2021-06-24T06:39:26.111" v="368" actId="13926"/>
          <ac:spMkLst>
            <pc:docMk/>
            <pc:sldMk cId="1304211117" sldId="274"/>
            <ac:spMk id="6" creationId="{343EC965-5855-4FFF-AE7C-A99BE1F485CA}"/>
          </ac:spMkLst>
        </pc:spChg>
        <pc:spChg chg="add del mod">
          <ac:chgData name="加藤　嶺雄" userId="e7403994-bfce-41b5-bcd2-b9521f04ba46" providerId="ADAL" clId="{7D4AB01C-633E-49CA-8D1A-DC4A34A1C4C4}" dt="2021-06-24T07:11:35.590" v="390" actId="478"/>
          <ac:spMkLst>
            <pc:docMk/>
            <pc:sldMk cId="1304211117" sldId="274"/>
            <ac:spMk id="6" creationId="{5C9DC44B-D8F4-4017-8014-2C66E03A9602}"/>
          </ac:spMkLst>
        </pc:spChg>
        <pc:spChg chg="mod">
          <ac:chgData name="加藤　嶺雄" userId="e7403994-bfce-41b5-bcd2-b9521f04ba46" providerId="ADAL" clId="{7D4AB01C-633E-49CA-8D1A-DC4A34A1C4C4}" dt="2021-06-24T06:39:30.020" v="369" actId="13926"/>
          <ac:spMkLst>
            <pc:docMk/>
            <pc:sldMk cId="1304211117" sldId="274"/>
            <ac:spMk id="10" creationId="{F54F8B0E-ED1A-48D2-9FA1-88C717A3D38D}"/>
          </ac:spMkLst>
        </pc:spChg>
        <pc:spChg chg="del">
          <ac:chgData name="加藤　嶺雄" userId="e7403994-bfce-41b5-bcd2-b9521f04ba46" providerId="ADAL" clId="{7D4AB01C-633E-49CA-8D1A-DC4A34A1C4C4}" dt="2021-06-24T07:11:40.025" v="392" actId="478"/>
          <ac:spMkLst>
            <pc:docMk/>
            <pc:sldMk cId="1304211117" sldId="274"/>
            <ac:spMk id="12" creationId="{4BF11CB4-40AC-4BE0-ABF8-8167C93CA507}"/>
          </ac:spMkLst>
        </pc:spChg>
        <pc:spChg chg="del">
          <ac:chgData name="加藤　嶺雄" userId="e7403994-bfce-41b5-bcd2-b9521f04ba46" providerId="ADAL" clId="{7D4AB01C-633E-49CA-8D1A-DC4A34A1C4C4}" dt="2021-06-24T07:11:37.095" v="391" actId="478"/>
          <ac:spMkLst>
            <pc:docMk/>
            <pc:sldMk cId="1304211117" sldId="274"/>
            <ac:spMk id="18" creationId="{C4F8211F-4F12-4186-AA1E-01B6ACAFACFF}"/>
          </ac:spMkLst>
        </pc:spChg>
        <pc:spChg chg="del mod">
          <ac:chgData name="加藤　嶺雄" userId="e7403994-bfce-41b5-bcd2-b9521f04ba46" providerId="ADAL" clId="{7D4AB01C-633E-49CA-8D1A-DC4A34A1C4C4}" dt="2021-06-24T07:11:43.553" v="395" actId="478"/>
          <ac:spMkLst>
            <pc:docMk/>
            <pc:sldMk cId="1304211117" sldId="274"/>
            <ac:spMk id="20" creationId="{E99BC2FC-5E25-4C3D-9802-10EBDCBD6BB4}"/>
          </ac:spMkLst>
        </pc:spChg>
        <pc:spChg chg="del">
          <ac:chgData name="加藤　嶺雄" userId="e7403994-bfce-41b5-bcd2-b9521f04ba46" providerId="ADAL" clId="{7D4AB01C-633E-49CA-8D1A-DC4A34A1C4C4}" dt="2021-06-24T07:11:41.415" v="393" actId="478"/>
          <ac:spMkLst>
            <pc:docMk/>
            <pc:sldMk cId="1304211117" sldId="274"/>
            <ac:spMk id="22" creationId="{C19FD8AA-1849-40BC-A2D1-F0BE582F4A0A}"/>
          </ac:spMkLst>
        </pc:spChg>
        <pc:spChg chg="del">
          <ac:chgData name="加藤　嶺雄" userId="e7403994-bfce-41b5-bcd2-b9521f04ba46" providerId="ADAL" clId="{7D4AB01C-633E-49CA-8D1A-DC4A34A1C4C4}" dt="2021-06-24T07:11:33.226" v="388" actId="478"/>
          <ac:spMkLst>
            <pc:docMk/>
            <pc:sldMk cId="1304211117" sldId="274"/>
            <ac:spMk id="26" creationId="{36C5DC51-D84E-4BB0-B9A6-3659408DCD33}"/>
          </ac:spMkLst>
        </pc:spChg>
        <pc:spChg chg="del mod">
          <ac:chgData name="加藤　嶺雄" userId="e7403994-bfce-41b5-bcd2-b9521f04ba46" providerId="ADAL" clId="{7D4AB01C-633E-49CA-8D1A-DC4A34A1C4C4}" dt="2021-06-24T07:11:34.472" v="389" actId="478"/>
          <ac:spMkLst>
            <pc:docMk/>
            <pc:sldMk cId="1304211117" sldId="274"/>
            <ac:spMk id="27" creationId="{9C275567-7E59-4B31-9536-F6215AE61774}"/>
          </ac:spMkLst>
        </pc:spChg>
        <pc:graphicFrameChg chg="add mod modGraphic">
          <ac:chgData name="加藤　嶺雄" userId="e7403994-bfce-41b5-bcd2-b9521f04ba46" providerId="ADAL" clId="{7D4AB01C-633E-49CA-8D1A-DC4A34A1C4C4}" dt="2021-06-25T02:43:09.861" v="1092" actId="14100"/>
          <ac:graphicFrameMkLst>
            <pc:docMk/>
            <pc:sldMk cId="1304211117" sldId="274"/>
            <ac:graphicFrameMk id="3" creationId="{C86A1618-B73E-4BE6-9650-9AC748902F0C}"/>
          </ac:graphicFrameMkLst>
        </pc:graphicFrameChg>
        <pc:picChg chg="del">
          <ac:chgData name="加藤　嶺雄" userId="e7403994-bfce-41b5-bcd2-b9521f04ba46" providerId="ADAL" clId="{7D4AB01C-633E-49CA-8D1A-DC4A34A1C4C4}" dt="2021-06-24T07:10:58.951" v="385" actId="478"/>
          <ac:picMkLst>
            <pc:docMk/>
            <pc:sldMk cId="1304211117" sldId="274"/>
            <ac:picMk id="2" creationId="{A2C84B49-1330-48F1-BAD7-B52B53AC2482}"/>
          </ac:picMkLst>
        </pc:picChg>
      </pc:sldChg>
      <pc:sldChg chg="ord">
        <pc:chgData name="加藤　嶺雄" userId="e7403994-bfce-41b5-bcd2-b9521f04ba46" providerId="ADAL" clId="{7D4AB01C-633E-49CA-8D1A-DC4A34A1C4C4}" dt="2021-06-24T07:27:31.338" v="790"/>
        <pc:sldMkLst>
          <pc:docMk/>
          <pc:sldMk cId="1381122154" sldId="275"/>
        </pc:sldMkLst>
      </pc:sldChg>
      <pc:sldChg chg="addSp modSp mod">
        <pc:chgData name="加藤　嶺雄" userId="e7403994-bfce-41b5-bcd2-b9521f04ba46" providerId="ADAL" clId="{7D4AB01C-633E-49CA-8D1A-DC4A34A1C4C4}" dt="2021-06-25T02:39:15.814" v="982" actId="1076"/>
        <pc:sldMkLst>
          <pc:docMk/>
          <pc:sldMk cId="3398562405" sldId="276"/>
        </pc:sldMkLst>
        <pc:spChg chg="mod">
          <ac:chgData name="加藤　嶺雄" userId="e7403994-bfce-41b5-bcd2-b9521f04ba46" providerId="ADAL" clId="{7D4AB01C-633E-49CA-8D1A-DC4A34A1C4C4}" dt="2021-06-24T00:13:50.549" v="334" actId="14100"/>
          <ac:spMkLst>
            <pc:docMk/>
            <pc:sldMk cId="3398562405" sldId="276"/>
            <ac:spMk id="3" creationId="{D784574D-CBA2-4A79-94EC-EDA7B220D6DC}"/>
          </ac:spMkLst>
        </pc:spChg>
        <pc:spChg chg="mod">
          <ac:chgData name="加藤　嶺雄" userId="e7403994-bfce-41b5-bcd2-b9521f04ba46" providerId="ADAL" clId="{7D4AB01C-633E-49CA-8D1A-DC4A34A1C4C4}" dt="2021-06-24T07:35:45.816" v="906" actId="1076"/>
          <ac:spMkLst>
            <pc:docMk/>
            <pc:sldMk cId="3398562405" sldId="276"/>
            <ac:spMk id="4" creationId="{D623DC74-3772-4381-85E7-821EAD8FE314}"/>
          </ac:spMkLst>
        </pc:spChg>
        <pc:spChg chg="add mod">
          <ac:chgData name="加藤　嶺雄" userId="e7403994-bfce-41b5-bcd2-b9521f04ba46" providerId="ADAL" clId="{7D4AB01C-633E-49CA-8D1A-DC4A34A1C4C4}" dt="2021-06-24T07:33:42.578" v="862" actId="14100"/>
          <ac:spMkLst>
            <pc:docMk/>
            <pc:sldMk cId="3398562405" sldId="276"/>
            <ac:spMk id="8" creationId="{A7595FE6-10F1-47C5-ADCB-1442134D9A31}"/>
          </ac:spMkLst>
        </pc:spChg>
        <pc:spChg chg="add mod">
          <ac:chgData name="加藤　嶺雄" userId="e7403994-bfce-41b5-bcd2-b9521f04ba46" providerId="ADAL" clId="{7D4AB01C-633E-49CA-8D1A-DC4A34A1C4C4}" dt="2021-06-25T02:39:11.279" v="981" actId="1076"/>
          <ac:spMkLst>
            <pc:docMk/>
            <pc:sldMk cId="3398562405" sldId="276"/>
            <ac:spMk id="9" creationId="{C4F085D8-E36F-4FB2-B67D-C28FE442775D}"/>
          </ac:spMkLst>
        </pc:spChg>
        <pc:spChg chg="add mod">
          <ac:chgData name="加藤　嶺雄" userId="e7403994-bfce-41b5-bcd2-b9521f04ba46" providerId="ADAL" clId="{7D4AB01C-633E-49CA-8D1A-DC4A34A1C4C4}" dt="2021-06-25T02:39:15.814" v="982" actId="1076"/>
          <ac:spMkLst>
            <pc:docMk/>
            <pc:sldMk cId="3398562405" sldId="276"/>
            <ac:spMk id="10" creationId="{50D1F17E-762C-4F00-AE52-541AE0C8D314}"/>
          </ac:spMkLst>
        </pc:spChg>
        <pc:spChg chg="add mod">
          <ac:chgData name="加藤　嶺雄" userId="e7403994-bfce-41b5-bcd2-b9521f04ba46" providerId="ADAL" clId="{7D4AB01C-633E-49CA-8D1A-DC4A34A1C4C4}" dt="2021-06-24T07:35:45.816" v="906" actId="1076"/>
          <ac:spMkLst>
            <pc:docMk/>
            <pc:sldMk cId="3398562405" sldId="276"/>
            <ac:spMk id="11" creationId="{E0255E03-DCF0-4FDE-B0A3-1595813587D7}"/>
          </ac:spMkLst>
        </pc:spChg>
        <pc:spChg chg="add mod">
          <ac:chgData name="加藤　嶺雄" userId="e7403994-bfce-41b5-bcd2-b9521f04ba46" providerId="ADAL" clId="{7D4AB01C-633E-49CA-8D1A-DC4A34A1C4C4}" dt="2021-06-24T07:35:30.850" v="902" actId="1076"/>
          <ac:spMkLst>
            <pc:docMk/>
            <pc:sldMk cId="3398562405" sldId="276"/>
            <ac:spMk id="12" creationId="{3CE2BD6F-7D33-42BF-8512-8D585AFC9AF7}"/>
          </ac:spMkLst>
        </pc:spChg>
        <pc:grpChg chg="mod">
          <ac:chgData name="加藤　嶺雄" userId="e7403994-bfce-41b5-bcd2-b9521f04ba46" providerId="ADAL" clId="{7D4AB01C-633E-49CA-8D1A-DC4A34A1C4C4}" dt="2021-06-24T07:35:50.129" v="907" actId="1076"/>
          <ac:grpSpMkLst>
            <pc:docMk/>
            <pc:sldMk cId="3398562405" sldId="276"/>
            <ac:grpSpMk id="7" creationId="{B54D9447-C6EB-4E40-B1BA-EA0D8B493507}"/>
          </ac:grpSpMkLst>
        </pc:grpChg>
      </pc:sldChg>
      <pc:sldChg chg="ord">
        <pc:chgData name="加藤　嶺雄" userId="e7403994-bfce-41b5-bcd2-b9521f04ba46" providerId="ADAL" clId="{7D4AB01C-633E-49CA-8D1A-DC4A34A1C4C4}" dt="2021-06-24T07:27:29.050" v="788"/>
        <pc:sldMkLst>
          <pc:docMk/>
          <pc:sldMk cId="2528288336" sldId="277"/>
        </pc:sldMkLst>
      </pc:sldChg>
      <pc:sldChg chg="ord">
        <pc:chgData name="加藤　嶺雄" userId="e7403994-bfce-41b5-bcd2-b9521f04ba46" providerId="ADAL" clId="{7D4AB01C-633E-49CA-8D1A-DC4A34A1C4C4}" dt="2021-06-24T07:27:26.532" v="786"/>
        <pc:sldMkLst>
          <pc:docMk/>
          <pc:sldMk cId="676109546" sldId="278"/>
        </pc:sldMkLst>
      </pc:sldChg>
      <pc:sldChg chg="addSp delSp modSp mod ord modShow">
        <pc:chgData name="加藤　嶺雄" userId="e7403994-bfce-41b5-bcd2-b9521f04ba46" providerId="ADAL" clId="{7D4AB01C-633E-49CA-8D1A-DC4A34A1C4C4}" dt="2021-06-28T08:46:54.219" v="1327" actId="478"/>
        <pc:sldMkLst>
          <pc:docMk/>
          <pc:sldMk cId="1195880578" sldId="279"/>
        </pc:sldMkLst>
        <pc:spChg chg="add del mod">
          <ac:chgData name="加藤　嶺雄" userId="e7403994-bfce-41b5-bcd2-b9521f04ba46" providerId="ADAL" clId="{7D4AB01C-633E-49CA-8D1A-DC4A34A1C4C4}" dt="2021-06-28T08:46:54.219" v="1327" actId="478"/>
          <ac:spMkLst>
            <pc:docMk/>
            <pc:sldMk cId="1195880578" sldId="279"/>
            <ac:spMk id="28" creationId="{F9669635-92AD-4823-89BF-E527B028FE53}"/>
          </ac:spMkLst>
        </pc:spChg>
        <pc:spChg chg="mod">
          <ac:chgData name="加藤　嶺雄" userId="e7403994-bfce-41b5-bcd2-b9521f04ba46" providerId="ADAL" clId="{7D4AB01C-633E-49CA-8D1A-DC4A34A1C4C4}" dt="2021-06-28T08:46:14.897" v="1321"/>
          <ac:spMkLst>
            <pc:docMk/>
            <pc:sldMk cId="1195880578" sldId="279"/>
            <ac:spMk id="31" creationId="{AD349731-82B8-4CEF-9830-6B77BBE99B9F}"/>
          </ac:spMkLst>
        </pc:spChg>
      </pc:sldChg>
      <pc:sldChg chg="mod ord modShow">
        <pc:chgData name="加藤　嶺雄" userId="e7403994-bfce-41b5-bcd2-b9521f04ba46" providerId="ADAL" clId="{7D4AB01C-633E-49CA-8D1A-DC4A34A1C4C4}" dt="2021-06-28T08:29:49.702" v="1286"/>
        <pc:sldMkLst>
          <pc:docMk/>
          <pc:sldMk cId="546536513" sldId="280"/>
        </pc:sldMkLst>
      </pc:sldChg>
      <pc:sldChg chg="delSp modSp mod ord modShow">
        <pc:chgData name="加藤　嶺雄" userId="e7403994-bfce-41b5-bcd2-b9521f04ba46" providerId="ADAL" clId="{7D4AB01C-633E-49CA-8D1A-DC4A34A1C4C4}" dt="2021-06-28T08:32:32.565" v="1312" actId="1076"/>
        <pc:sldMkLst>
          <pc:docMk/>
          <pc:sldMk cId="1947653736" sldId="281"/>
        </pc:sldMkLst>
        <pc:spChg chg="mod">
          <ac:chgData name="加藤　嶺雄" userId="e7403994-bfce-41b5-bcd2-b9521f04ba46" providerId="ADAL" clId="{7D4AB01C-633E-49CA-8D1A-DC4A34A1C4C4}" dt="2021-06-28T08:32:07.517" v="1305" actId="1076"/>
          <ac:spMkLst>
            <pc:docMk/>
            <pc:sldMk cId="1947653736" sldId="281"/>
            <ac:spMk id="9" creationId="{C9882A92-C847-4C47-A98D-AD60BC526B96}"/>
          </ac:spMkLst>
        </pc:spChg>
        <pc:picChg chg="mod modCrop">
          <ac:chgData name="加藤　嶺雄" userId="e7403994-bfce-41b5-bcd2-b9521f04ba46" providerId="ADAL" clId="{7D4AB01C-633E-49CA-8D1A-DC4A34A1C4C4}" dt="2021-06-28T08:31:39.960" v="1302" actId="732"/>
          <ac:picMkLst>
            <pc:docMk/>
            <pc:sldMk cId="1947653736" sldId="281"/>
            <ac:picMk id="2" creationId="{A12FB017-7836-4A3C-A09F-E9EB5699DB98}"/>
          </ac:picMkLst>
        </pc:picChg>
        <pc:picChg chg="mod modCrop">
          <ac:chgData name="加藤　嶺雄" userId="e7403994-bfce-41b5-bcd2-b9521f04ba46" providerId="ADAL" clId="{7D4AB01C-633E-49CA-8D1A-DC4A34A1C4C4}" dt="2021-06-28T08:32:32.565" v="1312" actId="1076"/>
          <ac:picMkLst>
            <pc:docMk/>
            <pc:sldMk cId="1947653736" sldId="281"/>
            <ac:picMk id="3" creationId="{5EC435C2-9D89-4E11-8486-6BDE4AC0BE2B}"/>
          </ac:picMkLst>
        </pc:picChg>
        <pc:picChg chg="del">
          <ac:chgData name="加藤　嶺雄" userId="e7403994-bfce-41b5-bcd2-b9521f04ba46" providerId="ADAL" clId="{7D4AB01C-633E-49CA-8D1A-DC4A34A1C4C4}" dt="2021-06-28T08:30:50.277" v="1297" actId="21"/>
          <ac:picMkLst>
            <pc:docMk/>
            <pc:sldMk cId="1947653736" sldId="281"/>
            <ac:picMk id="4" creationId="{3A4A6E16-928E-4175-9B89-C0C6A93D1DC3}"/>
          </ac:picMkLst>
        </pc:picChg>
        <pc:picChg chg="mod">
          <ac:chgData name="加藤　嶺雄" userId="e7403994-bfce-41b5-bcd2-b9521f04ba46" providerId="ADAL" clId="{7D4AB01C-633E-49CA-8D1A-DC4A34A1C4C4}" dt="2021-06-28T08:32:10.629" v="1306" actId="1076"/>
          <ac:picMkLst>
            <pc:docMk/>
            <pc:sldMk cId="1947653736" sldId="281"/>
            <ac:picMk id="10" creationId="{2DE3A8CF-8C14-4356-A09E-B6DDC34A824B}"/>
          </ac:picMkLst>
        </pc:picChg>
      </pc:sldChg>
      <pc:sldChg chg="addSp delSp modSp del mod">
        <pc:chgData name="加藤　嶺雄" userId="e7403994-bfce-41b5-bcd2-b9521f04ba46" providerId="ADAL" clId="{7D4AB01C-633E-49CA-8D1A-DC4A34A1C4C4}" dt="2021-06-24T13:19:17.989" v="950" actId="2696"/>
        <pc:sldMkLst>
          <pc:docMk/>
          <pc:sldMk cId="1391614283" sldId="283"/>
        </pc:sldMkLst>
        <pc:spChg chg="del">
          <ac:chgData name="加藤　嶺雄" userId="e7403994-bfce-41b5-bcd2-b9521f04ba46" providerId="ADAL" clId="{7D4AB01C-633E-49CA-8D1A-DC4A34A1C4C4}" dt="2021-06-24T13:11:21.361" v="911" actId="478"/>
          <ac:spMkLst>
            <pc:docMk/>
            <pc:sldMk cId="1391614283" sldId="283"/>
            <ac:spMk id="2" creationId="{00773935-8C5A-4EF4-BB49-E4145AFEF6EC}"/>
          </ac:spMkLst>
        </pc:spChg>
        <pc:spChg chg="mod">
          <ac:chgData name="加藤　嶺雄" userId="e7403994-bfce-41b5-bcd2-b9521f04ba46" providerId="ADAL" clId="{7D4AB01C-633E-49CA-8D1A-DC4A34A1C4C4}" dt="2021-06-24T13:12:06.014" v="916" actId="113"/>
          <ac:spMkLst>
            <pc:docMk/>
            <pc:sldMk cId="1391614283" sldId="283"/>
            <ac:spMk id="3" creationId="{2A3C0FAF-AA31-4503-BD4A-CDC3086D8C20}"/>
          </ac:spMkLst>
        </pc:spChg>
        <pc:spChg chg="add del mod">
          <ac:chgData name="加藤　嶺雄" userId="e7403994-bfce-41b5-bcd2-b9521f04ba46" providerId="ADAL" clId="{7D4AB01C-633E-49CA-8D1A-DC4A34A1C4C4}" dt="2021-06-24T13:18:19.239" v="948" actId="478"/>
          <ac:spMkLst>
            <pc:docMk/>
            <pc:sldMk cId="1391614283" sldId="283"/>
            <ac:spMk id="5" creationId="{4ED3E5A1-B255-4872-8EC1-BC3B566B3419}"/>
          </ac:spMkLst>
        </pc:spChg>
        <pc:picChg chg="mod">
          <ac:chgData name="加藤　嶺雄" userId="e7403994-bfce-41b5-bcd2-b9521f04ba46" providerId="ADAL" clId="{7D4AB01C-633E-49CA-8D1A-DC4A34A1C4C4}" dt="2021-06-24T13:11:18.787" v="910" actId="14100"/>
          <ac:picMkLst>
            <pc:docMk/>
            <pc:sldMk cId="1391614283" sldId="283"/>
            <ac:picMk id="4" creationId="{F5435739-C77E-46D2-9DCA-29500E57929A}"/>
          </ac:picMkLst>
        </pc:picChg>
      </pc:sldChg>
      <pc:sldChg chg="addSp delSp modSp mod">
        <pc:chgData name="加藤　嶺雄" userId="e7403994-bfce-41b5-bcd2-b9521f04ba46" providerId="ADAL" clId="{7D4AB01C-633E-49CA-8D1A-DC4A34A1C4C4}" dt="2021-06-25T00:31:19.051" v="979" actId="1076"/>
        <pc:sldMkLst>
          <pc:docMk/>
          <pc:sldMk cId="2309561916" sldId="283"/>
        </pc:sldMkLst>
        <pc:spChg chg="mod">
          <ac:chgData name="加藤　嶺雄" userId="e7403994-bfce-41b5-bcd2-b9521f04ba46" providerId="ADAL" clId="{7D4AB01C-633E-49CA-8D1A-DC4A34A1C4C4}" dt="2021-06-25T00:27:46.451" v="954" actId="1076"/>
          <ac:spMkLst>
            <pc:docMk/>
            <pc:sldMk cId="2309561916" sldId="283"/>
            <ac:spMk id="5" creationId="{903F9800-A5E2-461A-BAA2-6BDBD87FADB1}"/>
          </ac:spMkLst>
        </pc:spChg>
        <pc:picChg chg="mod">
          <ac:chgData name="加藤　嶺雄" userId="e7403994-bfce-41b5-bcd2-b9521f04ba46" providerId="ADAL" clId="{7D4AB01C-633E-49CA-8D1A-DC4A34A1C4C4}" dt="2021-06-25T00:27:52.876" v="956" actId="1076"/>
          <ac:picMkLst>
            <pc:docMk/>
            <pc:sldMk cId="2309561916" sldId="283"/>
            <ac:picMk id="3" creationId="{5FEC3AFD-E828-425E-93E0-635C36CF3140}"/>
          </ac:picMkLst>
        </pc:picChg>
        <pc:picChg chg="add del mod">
          <ac:chgData name="加藤　嶺雄" userId="e7403994-bfce-41b5-bcd2-b9521f04ba46" providerId="ADAL" clId="{7D4AB01C-633E-49CA-8D1A-DC4A34A1C4C4}" dt="2021-06-25T00:29:16.003" v="969" actId="478"/>
          <ac:picMkLst>
            <pc:docMk/>
            <pc:sldMk cId="2309561916" sldId="283"/>
            <ac:picMk id="4" creationId="{341136D1-FEB8-4D09-A679-BFF046BA62F2}"/>
          </ac:picMkLst>
        </pc:picChg>
        <pc:picChg chg="add mod">
          <ac:chgData name="加藤　嶺雄" userId="e7403994-bfce-41b5-bcd2-b9521f04ba46" providerId="ADAL" clId="{7D4AB01C-633E-49CA-8D1A-DC4A34A1C4C4}" dt="2021-06-25T00:31:19.051" v="979" actId="1076"/>
          <ac:picMkLst>
            <pc:docMk/>
            <pc:sldMk cId="2309561916" sldId="283"/>
            <ac:picMk id="7" creationId="{58A5C45A-86F8-4B8D-92C6-0B6C658C9C30}"/>
          </ac:picMkLst>
        </pc:picChg>
      </pc:sldChg>
      <pc:sldChg chg="modSp add del mod setBg">
        <pc:chgData name="加藤　嶺雄" userId="e7403994-bfce-41b5-bcd2-b9521f04ba46" providerId="ADAL" clId="{7D4AB01C-633E-49CA-8D1A-DC4A34A1C4C4}" dt="2021-06-24T13:19:15.955" v="949" actId="2696"/>
        <pc:sldMkLst>
          <pc:docMk/>
          <pc:sldMk cId="959626663" sldId="284"/>
        </pc:sldMkLst>
        <pc:spChg chg="mod">
          <ac:chgData name="加藤　嶺雄" userId="e7403994-bfce-41b5-bcd2-b9521f04ba46" providerId="ADAL" clId="{7D4AB01C-633E-49CA-8D1A-DC4A34A1C4C4}" dt="2021-06-24T13:16:26.319" v="940" actId="1076"/>
          <ac:spMkLst>
            <pc:docMk/>
            <pc:sldMk cId="959626663" sldId="284"/>
            <ac:spMk id="3" creationId="{2A3C0FAF-AA31-4503-BD4A-CDC3086D8C20}"/>
          </ac:spMkLst>
        </pc:spChg>
        <pc:picChg chg="mod">
          <ac:chgData name="加藤　嶺雄" userId="e7403994-bfce-41b5-bcd2-b9521f04ba46" providerId="ADAL" clId="{7D4AB01C-633E-49CA-8D1A-DC4A34A1C4C4}" dt="2021-06-24T13:16:26.319" v="940" actId="1076"/>
          <ac:picMkLst>
            <pc:docMk/>
            <pc:sldMk cId="959626663" sldId="284"/>
            <ac:picMk id="4" creationId="{F5435739-C77E-46D2-9DCA-29500E57929A}"/>
          </ac:picMkLst>
        </pc:picChg>
      </pc:sldChg>
      <pc:sldChg chg="mod ord modShow">
        <pc:chgData name="加藤　嶺雄" userId="e7403994-bfce-41b5-bcd2-b9521f04ba46" providerId="ADAL" clId="{7D4AB01C-633E-49CA-8D1A-DC4A34A1C4C4}" dt="2021-06-28T08:30:06.711" v="1295"/>
        <pc:sldMkLst>
          <pc:docMk/>
          <pc:sldMk cId="2773274666" sldId="284"/>
        </pc:sldMkLst>
      </pc:sldChg>
      <pc:sldMasterChg chg="setBg modSldLayout">
        <pc:chgData name="加藤　嶺雄" userId="e7403994-bfce-41b5-bcd2-b9521f04ba46" providerId="ADAL" clId="{7D4AB01C-633E-49CA-8D1A-DC4A34A1C4C4}" dt="2021-06-23T07:59:03.541" v="9"/>
        <pc:sldMasterMkLst>
          <pc:docMk/>
          <pc:sldMasterMk cId="2986344288" sldId="2147483684"/>
        </pc:sldMasterMkLst>
        <pc:sldLayoutChg chg="setBg">
          <pc:chgData name="加藤　嶺雄" userId="e7403994-bfce-41b5-bcd2-b9521f04ba46" providerId="ADAL" clId="{7D4AB01C-633E-49CA-8D1A-DC4A34A1C4C4}" dt="2021-06-23T07:59:03.541" v="9"/>
          <pc:sldLayoutMkLst>
            <pc:docMk/>
            <pc:sldMasterMk cId="2986344288" sldId="2147483672"/>
            <pc:sldLayoutMk cId="4269337390" sldId="2147483673"/>
          </pc:sldLayoutMkLst>
        </pc:sldLayoutChg>
        <pc:sldLayoutChg chg="setBg">
          <pc:chgData name="加藤　嶺雄" userId="e7403994-bfce-41b5-bcd2-b9521f04ba46" providerId="ADAL" clId="{7D4AB01C-633E-49CA-8D1A-DC4A34A1C4C4}" dt="2021-06-23T07:59:03.541" v="9"/>
          <pc:sldLayoutMkLst>
            <pc:docMk/>
            <pc:sldMasterMk cId="2986344288" sldId="2147483672"/>
            <pc:sldLayoutMk cId="1064805971" sldId="2147483674"/>
          </pc:sldLayoutMkLst>
        </pc:sldLayoutChg>
        <pc:sldLayoutChg chg="setBg">
          <pc:chgData name="加藤　嶺雄" userId="e7403994-bfce-41b5-bcd2-b9521f04ba46" providerId="ADAL" clId="{7D4AB01C-633E-49CA-8D1A-DC4A34A1C4C4}" dt="2021-06-23T07:59:03.541" v="9"/>
          <pc:sldLayoutMkLst>
            <pc:docMk/>
            <pc:sldMasterMk cId="2986344288" sldId="2147483672"/>
            <pc:sldLayoutMk cId="924179834" sldId="2147483675"/>
          </pc:sldLayoutMkLst>
        </pc:sldLayoutChg>
        <pc:sldLayoutChg chg="setBg">
          <pc:chgData name="加藤　嶺雄" userId="e7403994-bfce-41b5-bcd2-b9521f04ba46" providerId="ADAL" clId="{7D4AB01C-633E-49CA-8D1A-DC4A34A1C4C4}" dt="2021-06-23T07:59:03.541" v="9"/>
          <pc:sldLayoutMkLst>
            <pc:docMk/>
            <pc:sldMasterMk cId="2986344288" sldId="2147483672"/>
            <pc:sldLayoutMk cId="2467517443" sldId="2147483676"/>
          </pc:sldLayoutMkLst>
        </pc:sldLayoutChg>
        <pc:sldLayoutChg chg="setBg">
          <pc:chgData name="加藤　嶺雄" userId="e7403994-bfce-41b5-bcd2-b9521f04ba46" providerId="ADAL" clId="{7D4AB01C-633E-49CA-8D1A-DC4A34A1C4C4}" dt="2021-06-23T07:59:03.541" v="9"/>
          <pc:sldLayoutMkLst>
            <pc:docMk/>
            <pc:sldMasterMk cId="2986344288" sldId="2147483672"/>
            <pc:sldLayoutMk cId="1430171938" sldId="2147483677"/>
          </pc:sldLayoutMkLst>
        </pc:sldLayoutChg>
        <pc:sldLayoutChg chg="setBg">
          <pc:chgData name="加藤　嶺雄" userId="e7403994-bfce-41b5-bcd2-b9521f04ba46" providerId="ADAL" clId="{7D4AB01C-633E-49CA-8D1A-DC4A34A1C4C4}" dt="2021-06-23T07:59:03.541" v="9"/>
          <pc:sldLayoutMkLst>
            <pc:docMk/>
            <pc:sldMasterMk cId="2986344288" sldId="2147483672"/>
            <pc:sldLayoutMk cId="3550655147" sldId="2147483678"/>
          </pc:sldLayoutMkLst>
        </pc:sldLayoutChg>
        <pc:sldLayoutChg chg="setBg">
          <pc:chgData name="加藤　嶺雄" userId="e7403994-bfce-41b5-bcd2-b9521f04ba46" providerId="ADAL" clId="{7D4AB01C-633E-49CA-8D1A-DC4A34A1C4C4}" dt="2021-06-23T07:59:03.541" v="9"/>
          <pc:sldLayoutMkLst>
            <pc:docMk/>
            <pc:sldMasterMk cId="2986344288" sldId="2147483672"/>
            <pc:sldLayoutMk cId="4149595687" sldId="2147483679"/>
          </pc:sldLayoutMkLst>
        </pc:sldLayoutChg>
        <pc:sldLayoutChg chg="setBg">
          <pc:chgData name="加藤　嶺雄" userId="e7403994-bfce-41b5-bcd2-b9521f04ba46" providerId="ADAL" clId="{7D4AB01C-633E-49CA-8D1A-DC4A34A1C4C4}" dt="2021-06-23T07:59:03.541" v="9"/>
          <pc:sldLayoutMkLst>
            <pc:docMk/>
            <pc:sldMasterMk cId="2986344288" sldId="2147483672"/>
            <pc:sldLayoutMk cId="261266954" sldId="2147483680"/>
          </pc:sldLayoutMkLst>
        </pc:sldLayoutChg>
        <pc:sldLayoutChg chg="setBg">
          <pc:chgData name="加藤　嶺雄" userId="e7403994-bfce-41b5-bcd2-b9521f04ba46" providerId="ADAL" clId="{7D4AB01C-633E-49CA-8D1A-DC4A34A1C4C4}" dt="2021-06-23T07:59:03.541" v="9"/>
          <pc:sldLayoutMkLst>
            <pc:docMk/>
            <pc:sldMasterMk cId="2986344288" sldId="2147483672"/>
            <pc:sldLayoutMk cId="3038726129" sldId="2147483681"/>
          </pc:sldLayoutMkLst>
        </pc:sldLayoutChg>
        <pc:sldLayoutChg chg="setBg">
          <pc:chgData name="加藤　嶺雄" userId="e7403994-bfce-41b5-bcd2-b9521f04ba46" providerId="ADAL" clId="{7D4AB01C-633E-49CA-8D1A-DC4A34A1C4C4}" dt="2021-06-23T07:59:03.541" v="9"/>
          <pc:sldLayoutMkLst>
            <pc:docMk/>
            <pc:sldMasterMk cId="2986344288" sldId="2147483672"/>
            <pc:sldLayoutMk cId="2481367157" sldId="2147483682"/>
          </pc:sldLayoutMkLst>
        </pc:sldLayoutChg>
        <pc:sldLayoutChg chg="setBg">
          <pc:chgData name="加藤　嶺雄" userId="e7403994-bfce-41b5-bcd2-b9521f04ba46" providerId="ADAL" clId="{7D4AB01C-633E-49CA-8D1A-DC4A34A1C4C4}" dt="2021-06-23T07:59:03.541" v="9"/>
          <pc:sldLayoutMkLst>
            <pc:docMk/>
            <pc:sldMasterMk cId="2986344288" sldId="2147483672"/>
            <pc:sldLayoutMk cId="1895996668" sldId="2147483683"/>
          </pc:sldLayoutMkLst>
        </pc:sldLayoutChg>
      </pc:sldMasterChg>
    </pc:docChg>
  </pc:docChgLst>
  <pc:docChgLst>
    <pc:chgData name="ゲスト ユーザー" userId="S::urn:spo:anon#d4c3e916057bcc0879016790292ffc9f2ea3f5ce1acd9e846a408f1a31107d75::" providerId="AD" clId="Web-{EE6A3A8C-7F49-7C93-8A34-965F7B9A5C73}"/>
    <pc:docChg chg="modSld">
      <pc:chgData name="ゲスト ユーザー" userId="S::urn:spo:anon#d4c3e916057bcc0879016790292ffc9f2ea3f5ce1acd9e846a408f1a31107d75::" providerId="AD" clId="Web-{EE6A3A8C-7F49-7C93-8A34-965F7B9A5C73}" dt="2021-06-28T04:16:09.359" v="8" actId="14100"/>
      <pc:docMkLst>
        <pc:docMk/>
      </pc:docMkLst>
      <pc:sldChg chg="modSp">
        <pc:chgData name="ゲスト ユーザー" userId="S::urn:spo:anon#d4c3e916057bcc0879016790292ffc9f2ea3f5ce1acd9e846a408f1a31107d75::" providerId="AD" clId="Web-{EE6A3A8C-7F49-7C93-8A34-965F7B9A5C73}" dt="2021-06-28T04:16:09.359" v="8" actId="14100"/>
        <pc:sldMkLst>
          <pc:docMk/>
          <pc:sldMk cId="741621609" sldId="268"/>
        </pc:sldMkLst>
        <pc:grpChg chg="mod">
          <ac:chgData name="ゲスト ユーザー" userId="S::urn:spo:anon#d4c3e916057bcc0879016790292ffc9f2ea3f5ce1acd9e846a408f1a31107d75::" providerId="AD" clId="Web-{EE6A3A8C-7F49-7C93-8A34-965F7B9A5C73}" dt="2021-06-28T04:16:04.750" v="6" actId="1076"/>
          <ac:grpSpMkLst>
            <pc:docMk/>
            <pc:sldMk cId="741621609" sldId="268"/>
            <ac:grpSpMk id="5" creationId="{6E62307E-0CDB-4FAD-A3F7-31D1693F4BB1}"/>
          </ac:grpSpMkLst>
        </pc:grpChg>
        <pc:picChg chg="mod">
          <ac:chgData name="ゲスト ユーザー" userId="S::urn:spo:anon#d4c3e916057bcc0879016790292ffc9f2ea3f5ce1acd9e846a408f1a31107d75::" providerId="AD" clId="Web-{EE6A3A8C-7F49-7C93-8A34-965F7B9A5C73}" dt="2021-06-28T04:16:09.359" v="8" actId="14100"/>
          <ac:picMkLst>
            <pc:docMk/>
            <pc:sldMk cId="741621609" sldId="268"/>
            <ac:picMk id="3" creationId="{B7407B1D-516E-42ED-8F8A-AAE1CCB2AB9F}"/>
          </ac:picMkLst>
        </pc:picChg>
        <pc:picChg chg="mod modCrop">
          <ac:chgData name="ゲスト ユーザー" userId="S::urn:spo:anon#d4c3e916057bcc0879016790292ffc9f2ea3f5ce1acd9e846a408f1a31107d75::" providerId="AD" clId="Web-{EE6A3A8C-7F49-7C93-8A34-965F7B9A5C73}" dt="2021-06-28T04:15:47.077" v="4" actId="1076"/>
          <ac:picMkLst>
            <pc:docMk/>
            <pc:sldMk cId="741621609" sldId="268"/>
            <ac:picMk id="3073" creationId="{F06BB439-7C93-46D0-9513-36DA905B6981}"/>
          </ac:picMkLst>
        </pc:picChg>
      </pc:sldChg>
    </pc:docChg>
  </pc:docChgLst>
  <pc:docChgLst>
    <pc:chgData name="ゲスト ユーザー" userId="S::urn:spo:anon#d4c3e916057bcc0879016790292ffc9f2ea3f5ce1acd9e846a408f1a31107d75::" providerId="AD" clId="Web-{FAB0367C-3521-507A-B4A0-FDA6DD2E2CF6}"/>
    <pc:docChg chg="modSld">
      <pc:chgData name="ゲスト ユーザー" userId="S::urn:spo:anon#d4c3e916057bcc0879016790292ffc9f2ea3f5ce1acd9e846a408f1a31107d75::" providerId="AD" clId="Web-{FAB0367C-3521-507A-B4A0-FDA6DD2E2CF6}" dt="2021-06-23T01:48:10.914" v="318" actId="20577"/>
      <pc:docMkLst>
        <pc:docMk/>
      </pc:docMkLst>
      <pc:sldChg chg="modSp">
        <pc:chgData name="ゲスト ユーザー" userId="S::urn:spo:anon#d4c3e916057bcc0879016790292ffc9f2ea3f5ce1acd9e846a408f1a31107d75::" providerId="AD" clId="Web-{FAB0367C-3521-507A-B4A0-FDA6DD2E2CF6}" dt="2021-06-23T01:48:10.914" v="318" actId="20577"/>
        <pc:sldMkLst>
          <pc:docMk/>
          <pc:sldMk cId="3352861816" sldId="267"/>
        </pc:sldMkLst>
        <pc:spChg chg="mod">
          <ac:chgData name="ゲスト ユーザー" userId="S::urn:spo:anon#d4c3e916057bcc0879016790292ffc9f2ea3f5ce1acd9e846a408f1a31107d75::" providerId="AD" clId="Web-{FAB0367C-3521-507A-B4A0-FDA6DD2E2CF6}" dt="2021-06-23T01:46:57.210" v="317" actId="20577"/>
          <ac:spMkLst>
            <pc:docMk/>
            <pc:sldMk cId="3352861816" sldId="267"/>
            <ac:spMk id="3" creationId="{C1DF53C1-706C-4B1C-BF3C-DA9698CDF17B}"/>
          </ac:spMkLst>
        </pc:spChg>
        <pc:spChg chg="mod">
          <ac:chgData name="ゲスト ユーザー" userId="S::urn:spo:anon#d4c3e916057bcc0879016790292ffc9f2ea3f5ce1acd9e846a408f1a31107d75::" providerId="AD" clId="Web-{FAB0367C-3521-507A-B4A0-FDA6DD2E2CF6}" dt="2021-06-23T01:48:10.914" v="318" actId="20577"/>
          <ac:spMkLst>
            <pc:docMk/>
            <pc:sldMk cId="3352861816" sldId="267"/>
            <ac:spMk id="4" creationId="{108F9969-F4E9-4CF0-83EC-6F228E1D03E5}"/>
          </ac:spMkLst>
        </pc:spChg>
      </pc:sldChg>
    </pc:docChg>
  </pc:docChgLst>
  <pc:docChgLst>
    <pc:chgData name="ゲスト ユーザー" userId="S::urn:spo:anon#d4c3e916057bcc0879016790292ffc9f2ea3f5ce1acd9e846a408f1a31107d75::" providerId="AD" clId="Web-{4884DD13-F5A5-4895-7DEC-426B39552724}"/>
    <pc:docChg chg="modSld">
      <pc:chgData name="ゲスト ユーザー" userId="S::urn:spo:anon#d4c3e916057bcc0879016790292ffc9f2ea3f5ce1acd9e846a408f1a31107d75::" providerId="AD" clId="Web-{4884DD13-F5A5-4895-7DEC-426B39552724}" dt="2021-06-25T07:56:57.309" v="28" actId="1076"/>
      <pc:docMkLst>
        <pc:docMk/>
      </pc:docMkLst>
      <pc:sldChg chg="addSp delSp modSp">
        <pc:chgData name="ゲスト ユーザー" userId="S::urn:spo:anon#d4c3e916057bcc0879016790292ffc9f2ea3f5ce1acd9e846a408f1a31107d75::" providerId="AD" clId="Web-{4884DD13-F5A5-4895-7DEC-426B39552724}" dt="2021-06-25T07:56:57.309" v="28" actId="1076"/>
        <pc:sldMkLst>
          <pc:docMk/>
          <pc:sldMk cId="741621609" sldId="268"/>
        </pc:sldMkLst>
        <pc:spChg chg="del mod">
          <ac:chgData name="ゲスト ユーザー" userId="S::urn:spo:anon#d4c3e916057bcc0879016790292ffc9f2ea3f5ce1acd9e846a408f1a31107d75::" providerId="AD" clId="Web-{4884DD13-F5A5-4895-7DEC-426B39552724}" dt="2021-06-25T07:53:46.587" v="13"/>
          <ac:spMkLst>
            <pc:docMk/>
            <pc:sldMk cId="741621609" sldId="268"/>
            <ac:spMk id="3" creationId="{E863A54C-5194-4315-B21E-C81A1544AC32}"/>
          </ac:spMkLst>
        </pc:spChg>
        <pc:spChg chg="add del mod">
          <ac:chgData name="ゲスト ユーザー" userId="S::urn:spo:anon#d4c3e916057bcc0879016790292ffc9f2ea3f5ce1acd9e846a408f1a31107d75::" providerId="AD" clId="Web-{4884DD13-F5A5-4895-7DEC-426B39552724}" dt="2021-06-25T07:54:34.260" v="20"/>
          <ac:spMkLst>
            <pc:docMk/>
            <pc:sldMk cId="741621609" sldId="268"/>
            <ac:spMk id="8" creationId="{95441E8A-27E5-4BC5-A24E-A43F624FCB9D}"/>
          </ac:spMkLst>
        </pc:spChg>
        <pc:grpChg chg="mod">
          <ac:chgData name="ゲスト ユーザー" userId="S::urn:spo:anon#d4c3e916057bcc0879016790292ffc9f2ea3f5ce1acd9e846a408f1a31107d75::" providerId="AD" clId="Web-{4884DD13-F5A5-4895-7DEC-426B39552724}" dt="2021-06-25T07:56:57.309" v="28" actId="1076"/>
          <ac:grpSpMkLst>
            <pc:docMk/>
            <pc:sldMk cId="741621609" sldId="268"/>
            <ac:grpSpMk id="5" creationId="{6E62307E-0CDB-4FAD-A3F7-31D1693F4BB1}"/>
          </ac:grpSpMkLst>
        </pc:grpChg>
        <pc:picChg chg="mod modCrop">
          <ac:chgData name="ゲスト ユーザー" userId="S::urn:spo:anon#d4c3e916057bcc0879016790292ffc9f2ea3f5ce1acd9e846a408f1a31107d75::" providerId="AD" clId="Web-{4884DD13-F5A5-4895-7DEC-426B39552724}" dt="2021-06-25T07:55:47.277" v="27" actId="1076"/>
          <ac:picMkLst>
            <pc:docMk/>
            <pc:sldMk cId="741621609" sldId="268"/>
            <ac:picMk id="3073" creationId="{F06BB439-7C93-46D0-9513-36DA905B6981}"/>
          </ac:picMkLst>
        </pc:picChg>
      </pc:sldChg>
    </pc:docChg>
  </pc:docChgLst>
  <pc:docChgLst>
    <pc:chgData name="川原　里美" userId="51cca5e7-7dce-4bf1-a04e-65dee41fd1ab" providerId="ADAL" clId="{B9EE1663-1AC3-4D4A-9476-FE170CFC4EB2}"/>
    <pc:docChg chg="undo custSel addSld delSld modSld">
      <pc:chgData name="川原　里美" userId="51cca5e7-7dce-4bf1-a04e-65dee41fd1ab" providerId="ADAL" clId="{B9EE1663-1AC3-4D4A-9476-FE170CFC4EB2}" dt="2021-06-25T09:00:35.587" v="1024" actId="1076"/>
      <pc:docMkLst>
        <pc:docMk/>
      </pc:docMkLst>
      <pc:sldChg chg="addSp delSp modSp mod delDesignElem">
        <pc:chgData name="川原　里美" userId="51cca5e7-7dce-4bf1-a04e-65dee41fd1ab" providerId="ADAL" clId="{B9EE1663-1AC3-4D4A-9476-FE170CFC4EB2}" dt="2021-06-23T06:28:28.180" v="717" actId="113"/>
        <pc:sldMkLst>
          <pc:docMk/>
          <pc:sldMk cId="2128380218" sldId="256"/>
        </pc:sldMkLst>
        <pc:spChg chg="mod">
          <ac:chgData name="川原　里美" userId="51cca5e7-7dce-4bf1-a04e-65dee41fd1ab" providerId="ADAL" clId="{B9EE1663-1AC3-4D4A-9476-FE170CFC4EB2}" dt="2021-06-23T06:28:28.180" v="717" actId="113"/>
          <ac:spMkLst>
            <pc:docMk/>
            <pc:sldMk cId="2128380218" sldId="256"/>
            <ac:spMk id="5" creationId="{539864B1-DEC4-4A06-A8E0-F59A43674EE9}"/>
          </ac:spMkLst>
        </pc:spChg>
        <pc:spChg chg="add del">
          <ac:chgData name="川原　里美" userId="51cca5e7-7dce-4bf1-a04e-65dee41fd1ab" providerId="ADAL" clId="{B9EE1663-1AC3-4D4A-9476-FE170CFC4EB2}" dt="2021-06-22T04:01:50.031" v="75"/>
          <ac:spMkLst>
            <pc:docMk/>
            <pc:sldMk cId="2128380218" sldId="256"/>
            <ac:spMk id="9" creationId="{F3060C83-F051-4F0E-ABAD-AA0DFC48B218}"/>
          </ac:spMkLst>
        </pc:spChg>
        <pc:spChg chg="add del">
          <ac:chgData name="川原　里美" userId="51cca5e7-7dce-4bf1-a04e-65dee41fd1ab" providerId="ADAL" clId="{B9EE1663-1AC3-4D4A-9476-FE170CFC4EB2}" dt="2021-06-22T04:01:50.031" v="75"/>
          <ac:spMkLst>
            <pc:docMk/>
            <pc:sldMk cId="2128380218" sldId="256"/>
            <ac:spMk id="11" creationId="{83C98ABE-055B-441F-B07E-44F97F083C39}"/>
          </ac:spMkLst>
        </pc:spChg>
        <pc:spChg chg="add del">
          <ac:chgData name="川原　里美" userId="51cca5e7-7dce-4bf1-a04e-65dee41fd1ab" providerId="ADAL" clId="{B9EE1663-1AC3-4D4A-9476-FE170CFC4EB2}" dt="2021-06-22T04:01:50.031" v="75"/>
          <ac:spMkLst>
            <pc:docMk/>
            <pc:sldMk cId="2128380218" sldId="256"/>
            <ac:spMk id="13" creationId="{29FDB030-9B49-4CED-8CCD-4D99382388AC}"/>
          </ac:spMkLst>
        </pc:spChg>
        <pc:spChg chg="add del">
          <ac:chgData name="川原　里美" userId="51cca5e7-7dce-4bf1-a04e-65dee41fd1ab" providerId="ADAL" clId="{B9EE1663-1AC3-4D4A-9476-FE170CFC4EB2}" dt="2021-06-22T04:01:50.031" v="75"/>
          <ac:spMkLst>
            <pc:docMk/>
            <pc:sldMk cId="2128380218" sldId="256"/>
            <ac:spMk id="15" creationId="{3783CA14-24A1-485C-8B30-D6A5D87987AD}"/>
          </ac:spMkLst>
        </pc:spChg>
        <pc:spChg chg="add del">
          <ac:chgData name="川原　里美" userId="51cca5e7-7dce-4bf1-a04e-65dee41fd1ab" providerId="ADAL" clId="{B9EE1663-1AC3-4D4A-9476-FE170CFC4EB2}" dt="2021-06-22T04:01:50.031" v="75"/>
          <ac:spMkLst>
            <pc:docMk/>
            <pc:sldMk cId="2128380218" sldId="256"/>
            <ac:spMk id="17" creationId="{9A97C86A-04D6-40F7-AE84-31AB43E6A846}"/>
          </ac:spMkLst>
        </pc:spChg>
        <pc:spChg chg="add del">
          <ac:chgData name="川原　里美" userId="51cca5e7-7dce-4bf1-a04e-65dee41fd1ab" providerId="ADAL" clId="{B9EE1663-1AC3-4D4A-9476-FE170CFC4EB2}" dt="2021-06-22T04:01:50.031" v="75"/>
          <ac:spMkLst>
            <pc:docMk/>
            <pc:sldMk cId="2128380218" sldId="256"/>
            <ac:spMk id="19" creationId="{FF9F2414-84E8-453E-B1F3-389FDE8192D9}"/>
          </ac:spMkLst>
        </pc:spChg>
        <pc:spChg chg="add del">
          <ac:chgData name="川原　里美" userId="51cca5e7-7dce-4bf1-a04e-65dee41fd1ab" providerId="ADAL" clId="{B9EE1663-1AC3-4D4A-9476-FE170CFC4EB2}" dt="2021-06-22T04:01:50.031" v="75"/>
          <ac:spMkLst>
            <pc:docMk/>
            <pc:sldMk cId="2128380218" sldId="256"/>
            <ac:spMk id="21" creationId="{3ECA69A1-7536-43AC-85EF-C7106179F5ED}"/>
          </ac:spMkLst>
        </pc:spChg>
      </pc:sldChg>
      <pc:sldChg chg="addSp delSp modSp mod delDesignElem">
        <pc:chgData name="川原　里美" userId="51cca5e7-7dce-4bf1-a04e-65dee41fd1ab" providerId="ADAL" clId="{B9EE1663-1AC3-4D4A-9476-FE170CFC4EB2}" dt="2021-06-23T07:15:56.686" v="804" actId="20577"/>
        <pc:sldMkLst>
          <pc:docMk/>
          <pc:sldMk cId="903923993" sldId="257"/>
        </pc:sldMkLst>
        <pc:spChg chg="mod">
          <ac:chgData name="川原　里美" userId="51cca5e7-7dce-4bf1-a04e-65dee41fd1ab" providerId="ADAL" clId="{B9EE1663-1AC3-4D4A-9476-FE170CFC4EB2}" dt="2021-06-22T02:52:42.324" v="0" actId="2711"/>
          <ac:spMkLst>
            <pc:docMk/>
            <pc:sldMk cId="903923993" sldId="257"/>
            <ac:spMk id="2" creationId="{25443829-C86A-42F4-951A-94D3126F26A0}"/>
          </ac:spMkLst>
        </pc:spChg>
        <pc:spChg chg="mod">
          <ac:chgData name="川原　里美" userId="51cca5e7-7dce-4bf1-a04e-65dee41fd1ab" providerId="ADAL" clId="{B9EE1663-1AC3-4D4A-9476-FE170CFC4EB2}" dt="2021-06-23T07:15:56.686" v="804" actId="20577"/>
          <ac:spMkLst>
            <pc:docMk/>
            <pc:sldMk cId="903923993" sldId="257"/>
            <ac:spMk id="3" creationId="{A7A5427B-78BD-4ED4-88B1-C907BA924F1F}"/>
          </ac:spMkLst>
        </pc:spChg>
        <pc:spChg chg="add del">
          <ac:chgData name="川原　里美" userId="51cca5e7-7dce-4bf1-a04e-65dee41fd1ab" providerId="ADAL" clId="{B9EE1663-1AC3-4D4A-9476-FE170CFC4EB2}" dt="2021-06-22T04:01:50.031" v="75"/>
          <ac:spMkLst>
            <pc:docMk/>
            <pc:sldMk cId="903923993" sldId="257"/>
            <ac:spMk id="25" creationId="{9A297797-5C89-4791-8204-AB071FA1FBCA}"/>
          </ac:spMkLst>
        </pc:spChg>
        <pc:spChg chg="add del">
          <ac:chgData name="川原　里美" userId="51cca5e7-7dce-4bf1-a04e-65dee41fd1ab" providerId="ADAL" clId="{B9EE1663-1AC3-4D4A-9476-FE170CFC4EB2}" dt="2021-06-22T04:01:50.031" v="75"/>
          <ac:spMkLst>
            <pc:docMk/>
            <pc:sldMk cId="903923993" sldId="257"/>
            <ac:spMk id="27" creationId="{569BBA9B-8F4E-4D2B-BEFA-41A475443377}"/>
          </ac:spMkLst>
        </pc:spChg>
        <pc:spChg chg="add del">
          <ac:chgData name="川原　里美" userId="51cca5e7-7dce-4bf1-a04e-65dee41fd1ab" providerId="ADAL" clId="{B9EE1663-1AC3-4D4A-9476-FE170CFC4EB2}" dt="2021-06-22T04:01:50.031" v="75"/>
          <ac:spMkLst>
            <pc:docMk/>
            <pc:sldMk cId="903923993" sldId="257"/>
            <ac:spMk id="29" creationId="{851012D1-8033-40B1-9EC0-91390FFC7403}"/>
          </ac:spMkLst>
        </pc:spChg>
        <pc:spChg chg="add del">
          <ac:chgData name="川原　里美" userId="51cca5e7-7dce-4bf1-a04e-65dee41fd1ab" providerId="ADAL" clId="{B9EE1663-1AC3-4D4A-9476-FE170CFC4EB2}" dt="2021-06-22T04:01:50.031" v="75"/>
          <ac:spMkLst>
            <pc:docMk/>
            <pc:sldMk cId="903923993" sldId="257"/>
            <ac:spMk id="31" creationId="{2E80C965-DB6D-4F81-9E9E-B027384D0BD6}"/>
          </ac:spMkLst>
        </pc:spChg>
        <pc:spChg chg="add del">
          <ac:chgData name="川原　里美" userId="51cca5e7-7dce-4bf1-a04e-65dee41fd1ab" providerId="ADAL" clId="{B9EE1663-1AC3-4D4A-9476-FE170CFC4EB2}" dt="2021-06-22T04:01:50.031" v="75"/>
          <ac:spMkLst>
            <pc:docMk/>
            <pc:sldMk cId="903923993" sldId="257"/>
            <ac:spMk id="33" creationId="{D291F021-C45C-4D44-A2B8-A789E386CC42}"/>
          </ac:spMkLst>
        </pc:spChg>
      </pc:sldChg>
      <pc:sldChg chg="addSp delSp modSp mod delDesignElem modNotesTx">
        <pc:chgData name="川原　里美" userId="51cca5e7-7dce-4bf1-a04e-65dee41fd1ab" providerId="ADAL" clId="{B9EE1663-1AC3-4D4A-9476-FE170CFC4EB2}" dt="2021-06-22T05:08:59.748" v="447" actId="20577"/>
        <pc:sldMkLst>
          <pc:docMk/>
          <pc:sldMk cId="265827707" sldId="258"/>
        </pc:sldMkLst>
        <pc:spChg chg="add mod">
          <ac:chgData name="川原　里美" userId="51cca5e7-7dce-4bf1-a04e-65dee41fd1ab" providerId="ADAL" clId="{B9EE1663-1AC3-4D4A-9476-FE170CFC4EB2}" dt="2021-06-22T05:01:04.117" v="373" actId="1076"/>
          <ac:spMkLst>
            <pc:docMk/>
            <pc:sldMk cId="265827707" sldId="258"/>
            <ac:spMk id="2" creationId="{4862CFD6-F634-414A-B491-242015B54539}"/>
          </ac:spMkLst>
        </pc:spChg>
        <pc:spChg chg="mod">
          <ac:chgData name="川原　里美" userId="51cca5e7-7dce-4bf1-a04e-65dee41fd1ab" providerId="ADAL" clId="{B9EE1663-1AC3-4D4A-9476-FE170CFC4EB2}" dt="2021-06-22T05:00:55.750" v="372" actId="1076"/>
          <ac:spMkLst>
            <pc:docMk/>
            <pc:sldMk cId="265827707" sldId="258"/>
            <ac:spMk id="3" creationId="{5E2D20CE-5985-4759-8E8E-36FB0AB3AF1C}"/>
          </ac:spMkLst>
        </pc:spChg>
        <pc:spChg chg="mod">
          <ac:chgData name="川原　里美" userId="51cca5e7-7dce-4bf1-a04e-65dee41fd1ab" providerId="ADAL" clId="{B9EE1663-1AC3-4D4A-9476-FE170CFC4EB2}" dt="2021-06-22T05:00:52.678" v="371" actId="1076"/>
          <ac:spMkLst>
            <pc:docMk/>
            <pc:sldMk cId="265827707" sldId="258"/>
            <ac:spMk id="6" creationId="{C6008EA0-3DB4-4185-9301-FED820A48DDF}"/>
          </ac:spMkLst>
        </pc:spChg>
        <pc:spChg chg="add del">
          <ac:chgData name="川原　里美" userId="51cca5e7-7dce-4bf1-a04e-65dee41fd1ab" providerId="ADAL" clId="{B9EE1663-1AC3-4D4A-9476-FE170CFC4EB2}" dt="2021-06-22T04:01:50.031" v="75"/>
          <ac:spMkLst>
            <pc:docMk/>
            <pc:sldMk cId="265827707" sldId="258"/>
            <ac:spMk id="8" creationId="{46D6306C-ED4F-4AAE-B4A5-EEA6AFAD726E}"/>
          </ac:spMkLst>
        </pc:spChg>
        <pc:spChg chg="add del">
          <ac:chgData name="川原　里美" userId="51cca5e7-7dce-4bf1-a04e-65dee41fd1ab" providerId="ADAL" clId="{B9EE1663-1AC3-4D4A-9476-FE170CFC4EB2}" dt="2021-06-22T04:01:50.031" v="75"/>
          <ac:spMkLst>
            <pc:docMk/>
            <pc:sldMk cId="265827707" sldId="258"/>
            <ac:spMk id="10" creationId="{0EC5361D-F897-4856-B945-0455A365EB24}"/>
          </ac:spMkLst>
        </pc:spChg>
        <pc:spChg chg="add del">
          <ac:chgData name="川原　里美" userId="51cca5e7-7dce-4bf1-a04e-65dee41fd1ab" providerId="ADAL" clId="{B9EE1663-1AC3-4D4A-9476-FE170CFC4EB2}" dt="2021-06-22T04:01:50.031" v="75"/>
          <ac:spMkLst>
            <pc:docMk/>
            <pc:sldMk cId="265827707" sldId="258"/>
            <ac:spMk id="12" creationId="{4508C0C5-2268-42B5-B3C8-4D0899E05F8C}"/>
          </ac:spMkLst>
        </pc:spChg>
        <pc:spChg chg="add del">
          <ac:chgData name="川原　里美" userId="51cca5e7-7dce-4bf1-a04e-65dee41fd1ab" providerId="ADAL" clId="{B9EE1663-1AC3-4D4A-9476-FE170CFC4EB2}" dt="2021-06-22T04:01:50.031" v="75"/>
          <ac:spMkLst>
            <pc:docMk/>
            <pc:sldMk cId="265827707" sldId="258"/>
            <ac:spMk id="14" creationId="{141ACBDB-38F8-4B34-8183-BD95B4E55A62}"/>
          </ac:spMkLst>
        </pc:spChg>
        <pc:spChg chg="add del">
          <ac:chgData name="川原　里美" userId="51cca5e7-7dce-4bf1-a04e-65dee41fd1ab" providerId="ADAL" clId="{B9EE1663-1AC3-4D4A-9476-FE170CFC4EB2}" dt="2021-06-22T04:01:50.031" v="75"/>
          <ac:spMkLst>
            <pc:docMk/>
            <pc:sldMk cId="265827707" sldId="258"/>
            <ac:spMk id="16" creationId="{DE00DB52-3455-4E2F-867B-A6D0516E175B}"/>
          </ac:spMkLst>
        </pc:spChg>
        <pc:spChg chg="add del">
          <ac:chgData name="川原　里美" userId="51cca5e7-7dce-4bf1-a04e-65dee41fd1ab" providerId="ADAL" clId="{B9EE1663-1AC3-4D4A-9476-FE170CFC4EB2}" dt="2021-06-22T04:01:50.031" v="75"/>
          <ac:spMkLst>
            <pc:docMk/>
            <pc:sldMk cId="265827707" sldId="258"/>
            <ac:spMk id="18" creationId="{9E914C83-E0D8-4953-92D5-169D28CB43AE}"/>
          </ac:spMkLst>
        </pc:spChg>
        <pc:spChg chg="add del">
          <ac:chgData name="川原　里美" userId="51cca5e7-7dce-4bf1-a04e-65dee41fd1ab" providerId="ADAL" clId="{B9EE1663-1AC3-4D4A-9476-FE170CFC4EB2}" dt="2021-06-22T04:01:50.031" v="75"/>
          <ac:spMkLst>
            <pc:docMk/>
            <pc:sldMk cId="265827707" sldId="258"/>
            <ac:spMk id="20" creationId="{3512E083-F550-46AF-8490-767ECFD00CB7}"/>
          </ac:spMkLst>
        </pc:spChg>
        <pc:picChg chg="mod">
          <ac:chgData name="川原　里美" userId="51cca5e7-7dce-4bf1-a04e-65dee41fd1ab" providerId="ADAL" clId="{B9EE1663-1AC3-4D4A-9476-FE170CFC4EB2}" dt="2021-06-22T04:59:43.455" v="356" actId="1076"/>
          <ac:picMkLst>
            <pc:docMk/>
            <pc:sldMk cId="265827707" sldId="258"/>
            <ac:picMk id="4" creationId="{B52866A8-367F-4858-9D58-F16FFE012D4D}"/>
          </ac:picMkLst>
        </pc:picChg>
      </pc:sldChg>
      <pc:sldChg chg="addSp delSp modSp del mod delDesignElem modNotesTx">
        <pc:chgData name="川原　里美" userId="51cca5e7-7dce-4bf1-a04e-65dee41fd1ab" providerId="ADAL" clId="{B9EE1663-1AC3-4D4A-9476-FE170CFC4EB2}" dt="2021-06-22T04:01:36.544" v="71" actId="2696"/>
        <pc:sldMkLst>
          <pc:docMk/>
          <pc:sldMk cId="530774955" sldId="259"/>
        </pc:sldMkLst>
        <pc:spChg chg="del">
          <ac:chgData name="川原　里美" userId="51cca5e7-7dce-4bf1-a04e-65dee41fd1ab" providerId="ADAL" clId="{B9EE1663-1AC3-4D4A-9476-FE170CFC4EB2}" dt="2021-06-22T02:54:41.377" v="4" actId="478"/>
          <ac:spMkLst>
            <pc:docMk/>
            <pc:sldMk cId="530774955" sldId="259"/>
            <ac:spMk id="2" creationId="{3F9006AA-D1B0-4739-8613-4B20CDC05FD3}"/>
          </ac:spMkLst>
        </pc:spChg>
        <pc:spChg chg="mod">
          <ac:chgData name="川原　里美" userId="51cca5e7-7dce-4bf1-a04e-65dee41fd1ab" providerId="ADAL" clId="{B9EE1663-1AC3-4D4A-9476-FE170CFC4EB2}" dt="2021-06-22T04:00:11.347" v="26" actId="1076"/>
          <ac:spMkLst>
            <pc:docMk/>
            <pc:sldMk cId="530774955" sldId="259"/>
            <ac:spMk id="3" creationId="{2C7BA051-F332-48DA-B0B3-D187EA39452D}"/>
          </ac:spMkLst>
        </pc:spChg>
        <pc:spChg chg="add del">
          <ac:chgData name="川原　里美" userId="51cca5e7-7dce-4bf1-a04e-65dee41fd1ab" providerId="ADAL" clId="{B9EE1663-1AC3-4D4A-9476-FE170CFC4EB2}" dt="2021-06-22T02:55:26.562" v="18"/>
          <ac:spMkLst>
            <pc:docMk/>
            <pc:sldMk cId="530774955" sldId="259"/>
            <ac:spMk id="8" creationId="{46D6306C-ED4F-4AAE-B4A5-EEA6AFAD726E}"/>
          </ac:spMkLst>
        </pc:spChg>
        <pc:spChg chg="add del">
          <ac:chgData name="川原　里美" userId="51cca5e7-7dce-4bf1-a04e-65dee41fd1ab" providerId="ADAL" clId="{B9EE1663-1AC3-4D4A-9476-FE170CFC4EB2}" dt="2021-06-22T02:55:26.562" v="18"/>
          <ac:spMkLst>
            <pc:docMk/>
            <pc:sldMk cId="530774955" sldId="259"/>
            <ac:spMk id="10" creationId="{0EC5361D-F897-4856-B945-0455A365EB24}"/>
          </ac:spMkLst>
        </pc:spChg>
        <pc:spChg chg="add del">
          <ac:chgData name="川原　里美" userId="51cca5e7-7dce-4bf1-a04e-65dee41fd1ab" providerId="ADAL" clId="{B9EE1663-1AC3-4D4A-9476-FE170CFC4EB2}" dt="2021-06-22T02:55:26.562" v="18"/>
          <ac:spMkLst>
            <pc:docMk/>
            <pc:sldMk cId="530774955" sldId="259"/>
            <ac:spMk id="12" creationId="{4508C0C5-2268-42B5-B3C8-4D0899E05F8C}"/>
          </ac:spMkLst>
        </pc:spChg>
        <pc:spChg chg="add del">
          <ac:chgData name="川原　里美" userId="51cca5e7-7dce-4bf1-a04e-65dee41fd1ab" providerId="ADAL" clId="{B9EE1663-1AC3-4D4A-9476-FE170CFC4EB2}" dt="2021-06-22T02:55:26.562" v="18"/>
          <ac:spMkLst>
            <pc:docMk/>
            <pc:sldMk cId="530774955" sldId="259"/>
            <ac:spMk id="14" creationId="{141ACBDB-38F8-4B34-8183-BD95B4E55A62}"/>
          </ac:spMkLst>
        </pc:spChg>
        <pc:spChg chg="add del">
          <ac:chgData name="川原　里美" userId="51cca5e7-7dce-4bf1-a04e-65dee41fd1ab" providerId="ADAL" clId="{B9EE1663-1AC3-4D4A-9476-FE170CFC4EB2}" dt="2021-06-22T02:55:26.562" v="18"/>
          <ac:spMkLst>
            <pc:docMk/>
            <pc:sldMk cId="530774955" sldId="259"/>
            <ac:spMk id="16" creationId="{DE00DB52-3455-4E2F-867B-A6D0516E175B}"/>
          </ac:spMkLst>
        </pc:spChg>
        <pc:spChg chg="add del">
          <ac:chgData name="川原　里美" userId="51cca5e7-7dce-4bf1-a04e-65dee41fd1ab" providerId="ADAL" clId="{B9EE1663-1AC3-4D4A-9476-FE170CFC4EB2}" dt="2021-06-22T02:55:26.562" v="18"/>
          <ac:spMkLst>
            <pc:docMk/>
            <pc:sldMk cId="530774955" sldId="259"/>
            <ac:spMk id="18" creationId="{9E914C83-E0D8-4953-92D5-169D28CB43AE}"/>
          </ac:spMkLst>
        </pc:spChg>
        <pc:spChg chg="add del">
          <ac:chgData name="川原　里美" userId="51cca5e7-7dce-4bf1-a04e-65dee41fd1ab" providerId="ADAL" clId="{B9EE1663-1AC3-4D4A-9476-FE170CFC4EB2}" dt="2021-06-22T02:55:26.562" v="18"/>
          <ac:spMkLst>
            <pc:docMk/>
            <pc:sldMk cId="530774955" sldId="259"/>
            <ac:spMk id="20" creationId="{3512E083-F550-46AF-8490-767ECFD00CB7}"/>
          </ac:spMkLst>
        </pc:spChg>
      </pc:sldChg>
      <pc:sldChg chg="addSp delSp modSp mod modClrScheme chgLayout modNotesTx">
        <pc:chgData name="川原　里美" userId="51cca5e7-7dce-4bf1-a04e-65dee41fd1ab" providerId="ADAL" clId="{B9EE1663-1AC3-4D4A-9476-FE170CFC4EB2}" dt="2021-06-23T06:25:01.121" v="682" actId="2711"/>
        <pc:sldMkLst>
          <pc:docMk/>
          <pc:sldMk cId="77861025" sldId="260"/>
        </pc:sldMkLst>
        <pc:spChg chg="del mod ord">
          <ac:chgData name="川原　里美" userId="51cca5e7-7dce-4bf1-a04e-65dee41fd1ab" providerId="ADAL" clId="{B9EE1663-1AC3-4D4A-9476-FE170CFC4EB2}" dt="2021-06-22T04:00:33.637" v="27" actId="700"/>
          <ac:spMkLst>
            <pc:docMk/>
            <pc:sldMk cId="77861025" sldId="260"/>
            <ac:spMk id="2" creationId="{BC247751-4DE0-4C13-BE07-D526E0EDFA94}"/>
          </ac:spMkLst>
        </pc:spChg>
        <pc:spChg chg="del mod ord">
          <ac:chgData name="川原　里美" userId="51cca5e7-7dce-4bf1-a04e-65dee41fd1ab" providerId="ADAL" clId="{B9EE1663-1AC3-4D4A-9476-FE170CFC4EB2}" dt="2021-06-22T04:00:33.637" v="27" actId="700"/>
          <ac:spMkLst>
            <pc:docMk/>
            <pc:sldMk cId="77861025" sldId="260"/>
            <ac:spMk id="3" creationId="{89FD65BA-0C04-4723-9681-907940EBC96E}"/>
          </ac:spMkLst>
        </pc:spChg>
        <pc:spChg chg="add del mod ord">
          <ac:chgData name="川原　里美" userId="51cca5e7-7dce-4bf1-a04e-65dee41fd1ab" providerId="ADAL" clId="{B9EE1663-1AC3-4D4A-9476-FE170CFC4EB2}" dt="2021-06-22T04:01:29.844" v="70" actId="478"/>
          <ac:spMkLst>
            <pc:docMk/>
            <pc:sldMk cId="77861025" sldId="260"/>
            <ac:spMk id="4" creationId="{C25EB846-9DAF-4D73-BC1C-78A6247A92AB}"/>
          </ac:spMkLst>
        </pc:spChg>
        <pc:spChg chg="add mod ord">
          <ac:chgData name="川原　里美" userId="51cca5e7-7dce-4bf1-a04e-65dee41fd1ab" providerId="ADAL" clId="{B9EE1663-1AC3-4D4A-9476-FE170CFC4EB2}" dt="2021-06-22T04:06:10.784" v="121" actId="1076"/>
          <ac:spMkLst>
            <pc:docMk/>
            <pc:sldMk cId="77861025" sldId="260"/>
            <ac:spMk id="5" creationId="{09DF3C1C-234F-4361-9C90-9F5B9E0453D9}"/>
          </ac:spMkLst>
        </pc:spChg>
        <pc:spChg chg="add mod ord">
          <ac:chgData name="川原　里美" userId="51cca5e7-7dce-4bf1-a04e-65dee41fd1ab" providerId="ADAL" clId="{B9EE1663-1AC3-4D4A-9476-FE170CFC4EB2}" dt="2021-06-22T04:07:29.374" v="126" actId="20577"/>
          <ac:spMkLst>
            <pc:docMk/>
            <pc:sldMk cId="77861025" sldId="260"/>
            <ac:spMk id="6" creationId="{B3B09C85-AB76-4E2A-AEA0-7A58234C9DF1}"/>
          </ac:spMkLst>
        </pc:spChg>
        <pc:spChg chg="add del mod">
          <ac:chgData name="川原　里美" userId="51cca5e7-7dce-4bf1-a04e-65dee41fd1ab" providerId="ADAL" clId="{B9EE1663-1AC3-4D4A-9476-FE170CFC4EB2}" dt="2021-06-22T04:07:45.867" v="127" actId="478"/>
          <ac:spMkLst>
            <pc:docMk/>
            <pc:sldMk cId="77861025" sldId="260"/>
            <ac:spMk id="7" creationId="{ECEEE75C-8032-41A0-B24B-58ABE29B0BE8}"/>
          </ac:spMkLst>
        </pc:spChg>
        <pc:spChg chg="mod">
          <ac:chgData name="川原　里美" userId="51cca5e7-7dce-4bf1-a04e-65dee41fd1ab" providerId="ADAL" clId="{B9EE1663-1AC3-4D4A-9476-FE170CFC4EB2}" dt="2021-06-23T06:24:55.669" v="681" actId="2711"/>
          <ac:spMkLst>
            <pc:docMk/>
            <pc:sldMk cId="77861025" sldId="260"/>
            <ac:spMk id="8" creationId="{F49EB001-E9A3-42B1-82A3-C82B5CF1C47B}"/>
          </ac:spMkLst>
        </pc:spChg>
        <pc:spChg chg="mod">
          <ac:chgData name="川原　里美" userId="51cca5e7-7dce-4bf1-a04e-65dee41fd1ab" providerId="ADAL" clId="{B9EE1663-1AC3-4D4A-9476-FE170CFC4EB2}" dt="2021-06-23T06:25:01.121" v="682" actId="2711"/>
          <ac:spMkLst>
            <pc:docMk/>
            <pc:sldMk cId="77861025" sldId="260"/>
            <ac:spMk id="9" creationId="{DDE9A8D2-21DB-4263-A5C0-DB51F715A0A7}"/>
          </ac:spMkLst>
        </pc:spChg>
        <pc:spChg chg="add del mod">
          <ac:chgData name="川原　里美" userId="51cca5e7-7dce-4bf1-a04e-65dee41fd1ab" providerId="ADAL" clId="{B9EE1663-1AC3-4D4A-9476-FE170CFC4EB2}" dt="2021-06-22T04:07:47.177" v="128" actId="478"/>
          <ac:spMkLst>
            <pc:docMk/>
            <pc:sldMk cId="77861025" sldId="260"/>
            <ac:spMk id="10" creationId="{28AAA2C5-F458-42C0-A12D-278F22A20A50}"/>
          </ac:spMkLst>
        </pc:spChg>
        <pc:picChg chg="add mod">
          <ac:chgData name="川原　里美" userId="51cca5e7-7dce-4bf1-a04e-65dee41fd1ab" providerId="ADAL" clId="{B9EE1663-1AC3-4D4A-9476-FE170CFC4EB2}" dt="2021-06-22T04:04:57.569" v="101" actId="1076"/>
          <ac:picMkLst>
            <pc:docMk/>
            <pc:sldMk cId="77861025" sldId="260"/>
            <ac:picMk id="1026" creationId="{10AFFE05-BF04-4506-B41C-56B9B962814B}"/>
          </ac:picMkLst>
        </pc:picChg>
        <pc:picChg chg="add mod">
          <ac:chgData name="川原　里美" userId="51cca5e7-7dce-4bf1-a04e-65dee41fd1ab" providerId="ADAL" clId="{B9EE1663-1AC3-4D4A-9476-FE170CFC4EB2}" dt="2021-06-22T04:04:46.857" v="98" actId="1076"/>
          <ac:picMkLst>
            <pc:docMk/>
            <pc:sldMk cId="77861025" sldId="260"/>
            <ac:picMk id="1028" creationId="{08B4BF3C-1334-4861-849A-B643D2CEC325}"/>
          </ac:picMkLst>
        </pc:picChg>
      </pc:sldChg>
      <pc:sldChg chg="modSp">
        <pc:chgData name="川原　里美" userId="51cca5e7-7dce-4bf1-a04e-65dee41fd1ab" providerId="ADAL" clId="{B9EE1663-1AC3-4D4A-9476-FE170CFC4EB2}" dt="2021-06-22T04:01:50.031" v="75"/>
        <pc:sldMkLst>
          <pc:docMk/>
          <pc:sldMk cId="2362340938" sldId="261"/>
        </pc:sldMkLst>
        <pc:spChg chg="mod">
          <ac:chgData name="川原　里美" userId="51cca5e7-7dce-4bf1-a04e-65dee41fd1ab" providerId="ADAL" clId="{B9EE1663-1AC3-4D4A-9476-FE170CFC4EB2}" dt="2021-06-22T04:01:50.031" v="75"/>
          <ac:spMkLst>
            <pc:docMk/>
            <pc:sldMk cId="2362340938" sldId="261"/>
            <ac:spMk id="2" creationId="{332B5881-6DC9-42A0-881B-F89BF3F3821F}"/>
          </ac:spMkLst>
        </pc:spChg>
        <pc:spChg chg="mod">
          <ac:chgData name="川原　里美" userId="51cca5e7-7dce-4bf1-a04e-65dee41fd1ab" providerId="ADAL" clId="{B9EE1663-1AC3-4D4A-9476-FE170CFC4EB2}" dt="2021-06-22T04:01:50.031" v="75"/>
          <ac:spMkLst>
            <pc:docMk/>
            <pc:sldMk cId="2362340938" sldId="261"/>
            <ac:spMk id="3" creationId="{D3DA0EAE-B7D3-4FD2-AD9C-0BBFF689A629}"/>
          </ac:spMkLst>
        </pc:spChg>
      </pc:sldChg>
      <pc:sldChg chg="addSp delSp modSp mod">
        <pc:chgData name="川原　里美" userId="51cca5e7-7dce-4bf1-a04e-65dee41fd1ab" providerId="ADAL" clId="{B9EE1663-1AC3-4D4A-9476-FE170CFC4EB2}" dt="2021-06-23T06:25:08.341" v="683" actId="2711"/>
        <pc:sldMkLst>
          <pc:docMk/>
          <pc:sldMk cId="2750612887" sldId="262"/>
        </pc:sldMkLst>
        <pc:spChg chg="add del mod">
          <ac:chgData name="川原　里美" userId="51cca5e7-7dce-4bf1-a04e-65dee41fd1ab" providerId="ADAL" clId="{B9EE1663-1AC3-4D4A-9476-FE170CFC4EB2}" dt="2021-06-23T06:25:08.341" v="683" actId="2711"/>
          <ac:spMkLst>
            <pc:docMk/>
            <pc:sldMk cId="2750612887" sldId="262"/>
            <ac:spMk id="2" creationId="{9796CE29-AF8A-4619-873E-0A849205BE20}"/>
          </ac:spMkLst>
        </pc:spChg>
        <pc:spChg chg="del">
          <ac:chgData name="川原　里美" userId="51cca5e7-7dce-4bf1-a04e-65dee41fd1ab" providerId="ADAL" clId="{B9EE1663-1AC3-4D4A-9476-FE170CFC4EB2}" dt="2021-06-22T04:53:40.394" v="130"/>
          <ac:spMkLst>
            <pc:docMk/>
            <pc:sldMk cId="2750612887" sldId="262"/>
            <ac:spMk id="3" creationId="{D57DD946-ADFC-4334-9D1B-8C5A1879DC06}"/>
          </ac:spMkLst>
        </pc:spChg>
        <pc:spChg chg="add del mod">
          <ac:chgData name="川原　里美" userId="51cca5e7-7dce-4bf1-a04e-65dee41fd1ab" providerId="ADAL" clId="{B9EE1663-1AC3-4D4A-9476-FE170CFC4EB2}" dt="2021-06-22T04:56:06.811" v="187" actId="478"/>
          <ac:spMkLst>
            <pc:docMk/>
            <pc:sldMk cId="2750612887" sldId="262"/>
            <ac:spMk id="4" creationId="{2C133D0D-AD94-4575-B2DB-8C57A6E8EEE4}"/>
          </ac:spMkLst>
        </pc:spChg>
        <pc:picChg chg="add del mod">
          <ac:chgData name="川原　里美" userId="51cca5e7-7dce-4bf1-a04e-65dee41fd1ab" providerId="ADAL" clId="{B9EE1663-1AC3-4D4A-9476-FE170CFC4EB2}" dt="2021-06-22T04:55:59.487" v="184" actId="478"/>
          <ac:picMkLst>
            <pc:docMk/>
            <pc:sldMk cId="2750612887" sldId="262"/>
            <ac:picMk id="2050" creationId="{E8E781D0-D5DB-401B-9E62-694D580345C1}"/>
          </ac:picMkLst>
        </pc:picChg>
      </pc:sldChg>
      <pc:sldChg chg="modSp mod">
        <pc:chgData name="川原　里美" userId="51cca5e7-7dce-4bf1-a04e-65dee41fd1ab" providerId="ADAL" clId="{B9EE1663-1AC3-4D4A-9476-FE170CFC4EB2}" dt="2021-06-23T06:28:52.751" v="719" actId="207"/>
        <pc:sldMkLst>
          <pc:docMk/>
          <pc:sldMk cId="3919745209" sldId="263"/>
        </pc:sldMkLst>
        <pc:spChg chg="mod">
          <ac:chgData name="川原　里美" userId="51cca5e7-7dce-4bf1-a04e-65dee41fd1ab" providerId="ADAL" clId="{B9EE1663-1AC3-4D4A-9476-FE170CFC4EB2}" dt="2021-06-23T06:28:52.751" v="719" actId="207"/>
          <ac:spMkLst>
            <pc:docMk/>
            <pc:sldMk cId="3919745209" sldId="263"/>
            <ac:spMk id="2" creationId="{96EA59F6-C6D5-4A91-A032-E4CD8A9C7098}"/>
          </ac:spMkLst>
        </pc:spChg>
        <pc:spChg chg="mod">
          <ac:chgData name="川原　里美" userId="51cca5e7-7dce-4bf1-a04e-65dee41fd1ab" providerId="ADAL" clId="{B9EE1663-1AC3-4D4A-9476-FE170CFC4EB2}" dt="2021-06-23T06:28:47.972" v="718" actId="207"/>
          <ac:spMkLst>
            <pc:docMk/>
            <pc:sldMk cId="3919745209" sldId="263"/>
            <ac:spMk id="3" creationId="{8F480142-80C8-4ACA-A092-87DEE610C3B4}"/>
          </ac:spMkLst>
        </pc:spChg>
      </pc:sldChg>
      <pc:sldChg chg="modSp new mod">
        <pc:chgData name="川原　里美" userId="51cca5e7-7dce-4bf1-a04e-65dee41fd1ab" providerId="ADAL" clId="{B9EE1663-1AC3-4D4A-9476-FE170CFC4EB2}" dt="2021-06-25T08:35:08.418" v="1013" actId="1076"/>
        <pc:sldMkLst>
          <pc:docMk/>
          <pc:sldMk cId="555547042" sldId="264"/>
        </pc:sldMkLst>
        <pc:spChg chg="mod">
          <ac:chgData name="川原　里美" userId="51cca5e7-7dce-4bf1-a04e-65dee41fd1ab" providerId="ADAL" clId="{B9EE1663-1AC3-4D4A-9476-FE170CFC4EB2}" dt="2021-06-23T06:26:04.632" v="693" actId="207"/>
          <ac:spMkLst>
            <pc:docMk/>
            <pc:sldMk cId="555547042" sldId="264"/>
            <ac:spMk id="2" creationId="{C76A3517-0638-4ED2-8EF8-AC678C96F3F7}"/>
          </ac:spMkLst>
        </pc:spChg>
        <pc:spChg chg="mod">
          <ac:chgData name="川原　里美" userId="51cca5e7-7dce-4bf1-a04e-65dee41fd1ab" providerId="ADAL" clId="{B9EE1663-1AC3-4D4A-9476-FE170CFC4EB2}" dt="2021-06-25T05:35:17.064" v="931" actId="207"/>
          <ac:spMkLst>
            <pc:docMk/>
            <pc:sldMk cId="555547042" sldId="264"/>
            <ac:spMk id="6" creationId="{CFFF8D73-1BA1-4863-9167-9447BE7FDBDF}"/>
          </ac:spMkLst>
        </pc:spChg>
        <pc:grpChg chg="mod">
          <ac:chgData name="川原　里美" userId="51cca5e7-7dce-4bf1-a04e-65dee41fd1ab" providerId="ADAL" clId="{B9EE1663-1AC3-4D4A-9476-FE170CFC4EB2}" dt="2021-06-25T08:35:08.418" v="1013" actId="1076"/>
          <ac:grpSpMkLst>
            <pc:docMk/>
            <pc:sldMk cId="555547042" sldId="264"/>
            <ac:grpSpMk id="11" creationId="{D925A4AF-6F83-4B68-BD1A-D96597F0D45E}"/>
          </ac:grpSpMkLst>
        </pc:grpChg>
        <pc:picChg chg="mod">
          <ac:chgData name="川原　里美" userId="51cca5e7-7dce-4bf1-a04e-65dee41fd1ab" providerId="ADAL" clId="{B9EE1663-1AC3-4D4A-9476-FE170CFC4EB2}" dt="2021-06-25T08:35:06.370" v="1009" actId="1076"/>
          <ac:picMkLst>
            <pc:docMk/>
            <pc:sldMk cId="555547042" sldId="264"/>
            <ac:picMk id="2049" creationId="{7E290DA0-B2EB-481F-A21F-0F8D951AD76D}"/>
          </ac:picMkLst>
        </pc:picChg>
      </pc:sldChg>
      <pc:sldChg chg="modSp new mod">
        <pc:chgData name="川原　里美" userId="51cca5e7-7dce-4bf1-a04e-65dee41fd1ab" providerId="ADAL" clId="{B9EE1663-1AC3-4D4A-9476-FE170CFC4EB2}" dt="2021-06-25T08:35:13.645" v="1014" actId="1076"/>
        <pc:sldMkLst>
          <pc:docMk/>
          <pc:sldMk cId="451395921" sldId="265"/>
        </pc:sldMkLst>
        <pc:spChg chg="mod">
          <ac:chgData name="川原　里美" userId="51cca5e7-7dce-4bf1-a04e-65dee41fd1ab" providerId="ADAL" clId="{B9EE1663-1AC3-4D4A-9476-FE170CFC4EB2}" dt="2021-06-23T06:26:15.575" v="695" actId="2711"/>
          <ac:spMkLst>
            <pc:docMk/>
            <pc:sldMk cId="451395921" sldId="265"/>
            <ac:spMk id="2" creationId="{4E3CFD9F-A91E-42F4-8AEB-31DA1CD236E5}"/>
          </ac:spMkLst>
        </pc:spChg>
        <pc:spChg chg="mod">
          <ac:chgData name="川原　里美" userId="51cca5e7-7dce-4bf1-a04e-65dee41fd1ab" providerId="ADAL" clId="{B9EE1663-1AC3-4D4A-9476-FE170CFC4EB2}" dt="2021-06-25T05:35:21.520" v="932" actId="207"/>
          <ac:spMkLst>
            <pc:docMk/>
            <pc:sldMk cId="451395921" sldId="265"/>
            <ac:spMk id="3" creationId="{D12B6DD1-D342-4B5C-B528-D0B27554E796}"/>
          </ac:spMkLst>
        </pc:spChg>
        <pc:grpChg chg="mod">
          <ac:chgData name="川原　里美" userId="51cca5e7-7dce-4bf1-a04e-65dee41fd1ab" providerId="ADAL" clId="{B9EE1663-1AC3-4D4A-9476-FE170CFC4EB2}" dt="2021-06-25T08:35:13.645" v="1014" actId="1076"/>
          <ac:grpSpMkLst>
            <pc:docMk/>
            <pc:sldMk cId="451395921" sldId="265"/>
            <ac:grpSpMk id="5" creationId="{376BE258-DF8A-4AB7-9E43-9A9FB42A04B8}"/>
          </ac:grpSpMkLst>
        </pc:grpChg>
      </pc:sldChg>
      <pc:sldChg chg="addSp delSp modSp new mod modClrScheme chgLayout modNotesTx">
        <pc:chgData name="川原　里美" userId="51cca5e7-7dce-4bf1-a04e-65dee41fd1ab" providerId="ADAL" clId="{B9EE1663-1AC3-4D4A-9476-FE170CFC4EB2}" dt="2021-06-23T06:24:45.101" v="680" actId="2711"/>
        <pc:sldMkLst>
          <pc:docMk/>
          <pc:sldMk cId="4147590567" sldId="266"/>
        </pc:sldMkLst>
        <pc:spChg chg="del mod ord">
          <ac:chgData name="川原　里美" userId="51cca5e7-7dce-4bf1-a04e-65dee41fd1ab" providerId="ADAL" clId="{B9EE1663-1AC3-4D4A-9476-FE170CFC4EB2}" dt="2021-06-22T04:58:50.110" v="320" actId="700"/>
          <ac:spMkLst>
            <pc:docMk/>
            <pc:sldMk cId="4147590567" sldId="266"/>
            <ac:spMk id="2" creationId="{85972895-B7F9-42BC-BC9B-81B1391E9FCE}"/>
          </ac:spMkLst>
        </pc:spChg>
        <pc:spChg chg="del mod ord">
          <ac:chgData name="川原　里美" userId="51cca5e7-7dce-4bf1-a04e-65dee41fd1ab" providerId="ADAL" clId="{B9EE1663-1AC3-4D4A-9476-FE170CFC4EB2}" dt="2021-06-22T04:58:50.110" v="320" actId="700"/>
          <ac:spMkLst>
            <pc:docMk/>
            <pc:sldMk cId="4147590567" sldId="266"/>
            <ac:spMk id="3" creationId="{8D445CD1-AA09-4A6F-A936-D4421A69D051}"/>
          </ac:spMkLst>
        </pc:spChg>
        <pc:spChg chg="add del mod ord">
          <ac:chgData name="川原　里美" userId="51cca5e7-7dce-4bf1-a04e-65dee41fd1ab" providerId="ADAL" clId="{B9EE1663-1AC3-4D4A-9476-FE170CFC4EB2}" dt="2021-06-22T04:58:53.629" v="321" actId="478"/>
          <ac:spMkLst>
            <pc:docMk/>
            <pc:sldMk cId="4147590567" sldId="266"/>
            <ac:spMk id="4" creationId="{B1185FC3-C569-4F5A-921F-4C4255DCEA40}"/>
          </ac:spMkLst>
        </pc:spChg>
        <pc:spChg chg="add mod ord">
          <ac:chgData name="川原　里美" userId="51cca5e7-7dce-4bf1-a04e-65dee41fd1ab" providerId="ADAL" clId="{B9EE1663-1AC3-4D4A-9476-FE170CFC4EB2}" dt="2021-06-23T06:24:45.101" v="680" actId="2711"/>
          <ac:spMkLst>
            <pc:docMk/>
            <pc:sldMk cId="4147590567" sldId="266"/>
            <ac:spMk id="5" creationId="{B130BB01-AAF4-4DFC-801F-A982F1A343FF}"/>
          </ac:spMkLst>
        </pc:spChg>
        <pc:spChg chg="add mod ord">
          <ac:chgData name="川原　里美" userId="51cca5e7-7dce-4bf1-a04e-65dee41fd1ab" providerId="ADAL" clId="{B9EE1663-1AC3-4D4A-9476-FE170CFC4EB2}" dt="2021-06-22T05:08:40.878" v="430" actId="1076"/>
          <ac:spMkLst>
            <pc:docMk/>
            <pc:sldMk cId="4147590567" sldId="266"/>
            <ac:spMk id="6" creationId="{B6E64A98-6136-4587-BD2C-92F51B829482}"/>
          </ac:spMkLst>
        </pc:spChg>
        <pc:picChg chg="add mod">
          <ac:chgData name="川原　里美" userId="51cca5e7-7dce-4bf1-a04e-65dee41fd1ab" providerId="ADAL" clId="{B9EE1663-1AC3-4D4A-9476-FE170CFC4EB2}" dt="2021-06-22T05:07:19.574" v="399" actId="1076"/>
          <ac:picMkLst>
            <pc:docMk/>
            <pc:sldMk cId="4147590567" sldId="266"/>
            <ac:picMk id="7" creationId="{982C671A-8C7D-42D4-BC60-016CAA58B370}"/>
          </ac:picMkLst>
        </pc:picChg>
        <pc:picChg chg="add mod">
          <ac:chgData name="川原　里美" userId="51cca5e7-7dce-4bf1-a04e-65dee41fd1ab" providerId="ADAL" clId="{B9EE1663-1AC3-4D4A-9476-FE170CFC4EB2}" dt="2021-06-22T05:08:37.406" v="429" actId="1076"/>
          <ac:picMkLst>
            <pc:docMk/>
            <pc:sldMk cId="4147590567" sldId="266"/>
            <ac:picMk id="8" creationId="{EE0A8115-A071-4E20-BF9D-9C94437DEE4E}"/>
          </ac:picMkLst>
        </pc:picChg>
      </pc:sldChg>
      <pc:sldChg chg="modSp mod">
        <pc:chgData name="川原　里美" userId="51cca5e7-7dce-4bf1-a04e-65dee41fd1ab" providerId="ADAL" clId="{B9EE1663-1AC3-4D4A-9476-FE170CFC4EB2}" dt="2021-06-25T08:35:16.254" v="1015" actId="1076"/>
        <pc:sldMkLst>
          <pc:docMk/>
          <pc:sldMk cId="3352861816" sldId="267"/>
        </pc:sldMkLst>
        <pc:spChg chg="mod">
          <ac:chgData name="川原　里美" userId="51cca5e7-7dce-4bf1-a04e-65dee41fd1ab" providerId="ADAL" clId="{B9EE1663-1AC3-4D4A-9476-FE170CFC4EB2}" dt="2021-06-23T06:26:29.153" v="699" actId="207"/>
          <ac:spMkLst>
            <pc:docMk/>
            <pc:sldMk cId="3352861816" sldId="267"/>
            <ac:spMk id="2" creationId="{53C7088B-8FFE-44C2-887C-675F94CBE716}"/>
          </ac:spMkLst>
        </pc:spChg>
        <pc:spChg chg="mod">
          <ac:chgData name="川原　里美" userId="51cca5e7-7dce-4bf1-a04e-65dee41fd1ab" providerId="ADAL" clId="{B9EE1663-1AC3-4D4A-9476-FE170CFC4EB2}" dt="2021-06-25T05:35:26.544" v="933" actId="207"/>
          <ac:spMkLst>
            <pc:docMk/>
            <pc:sldMk cId="3352861816" sldId="267"/>
            <ac:spMk id="3" creationId="{C1DF53C1-706C-4B1C-BF3C-DA9698CDF17B}"/>
          </ac:spMkLst>
        </pc:spChg>
        <pc:grpChg chg="mod">
          <ac:chgData name="川原　里美" userId="51cca5e7-7dce-4bf1-a04e-65dee41fd1ab" providerId="ADAL" clId="{B9EE1663-1AC3-4D4A-9476-FE170CFC4EB2}" dt="2021-06-25T08:35:16.254" v="1015" actId="1076"/>
          <ac:grpSpMkLst>
            <pc:docMk/>
            <pc:sldMk cId="3352861816" sldId="267"/>
            <ac:grpSpMk id="11" creationId="{80EB334C-9DC9-4A6A-8886-E9C149BE0AEB}"/>
          </ac:grpSpMkLst>
        </pc:grpChg>
        <pc:picChg chg="mod">
          <ac:chgData name="川原　里美" userId="51cca5e7-7dce-4bf1-a04e-65dee41fd1ab" providerId="ADAL" clId="{B9EE1663-1AC3-4D4A-9476-FE170CFC4EB2}" dt="2021-06-25T08:33:38.736" v="995" actId="167"/>
          <ac:picMkLst>
            <pc:docMk/>
            <pc:sldMk cId="3352861816" sldId="267"/>
            <ac:picMk id="1025" creationId="{F8952554-878F-40CD-9E90-49B1FD2FEB51}"/>
          </ac:picMkLst>
        </pc:picChg>
      </pc:sldChg>
      <pc:sldChg chg="modSp mod">
        <pc:chgData name="川原　里美" userId="51cca5e7-7dce-4bf1-a04e-65dee41fd1ab" providerId="ADAL" clId="{B9EE1663-1AC3-4D4A-9476-FE170CFC4EB2}" dt="2021-06-25T08:34:03.269" v="999" actId="1076"/>
        <pc:sldMkLst>
          <pc:docMk/>
          <pc:sldMk cId="741621609" sldId="268"/>
        </pc:sldMkLst>
        <pc:spChg chg="mod">
          <ac:chgData name="川原　里美" userId="51cca5e7-7dce-4bf1-a04e-65dee41fd1ab" providerId="ADAL" clId="{B9EE1663-1AC3-4D4A-9476-FE170CFC4EB2}" dt="2021-06-23T06:26:53.170" v="705" actId="113"/>
          <ac:spMkLst>
            <pc:docMk/>
            <pc:sldMk cId="741621609" sldId="268"/>
            <ac:spMk id="2" creationId="{69A7A497-692F-48A3-B466-9149B1EC3099}"/>
          </ac:spMkLst>
        </pc:spChg>
        <pc:spChg chg="mod">
          <ac:chgData name="川原　里美" userId="51cca5e7-7dce-4bf1-a04e-65dee41fd1ab" providerId="ADAL" clId="{B9EE1663-1AC3-4D4A-9476-FE170CFC4EB2}" dt="2021-06-25T05:35:33.098" v="934" actId="207"/>
          <ac:spMkLst>
            <pc:docMk/>
            <pc:sldMk cId="741621609" sldId="268"/>
            <ac:spMk id="3" creationId="{E863A54C-5194-4315-B21E-C81A1544AC32}"/>
          </ac:spMkLst>
        </pc:spChg>
        <pc:grpChg chg="mod">
          <ac:chgData name="川原　里美" userId="51cca5e7-7dce-4bf1-a04e-65dee41fd1ab" providerId="ADAL" clId="{B9EE1663-1AC3-4D4A-9476-FE170CFC4EB2}" dt="2021-06-25T08:34:03.269" v="999" actId="1076"/>
          <ac:grpSpMkLst>
            <pc:docMk/>
            <pc:sldMk cId="741621609" sldId="268"/>
            <ac:grpSpMk id="5" creationId="{6E62307E-0CDB-4FAD-A3F7-31D1693F4BB1}"/>
          </ac:grpSpMkLst>
        </pc:grpChg>
        <pc:picChg chg="mod">
          <ac:chgData name="川原　里美" userId="51cca5e7-7dce-4bf1-a04e-65dee41fd1ab" providerId="ADAL" clId="{B9EE1663-1AC3-4D4A-9476-FE170CFC4EB2}" dt="2021-06-25T08:31:49.661" v="979" actId="1076"/>
          <ac:picMkLst>
            <pc:docMk/>
            <pc:sldMk cId="741621609" sldId="268"/>
            <ac:picMk id="3073" creationId="{F06BB439-7C93-46D0-9513-36DA905B6981}"/>
          </ac:picMkLst>
        </pc:picChg>
      </pc:sldChg>
      <pc:sldChg chg="modSp mod">
        <pc:chgData name="川原　里美" userId="51cca5e7-7dce-4bf1-a04e-65dee41fd1ab" providerId="ADAL" clId="{B9EE1663-1AC3-4D4A-9476-FE170CFC4EB2}" dt="2021-06-25T08:34:09.565" v="1002" actId="1076"/>
        <pc:sldMkLst>
          <pc:docMk/>
          <pc:sldMk cId="2352924919" sldId="269"/>
        </pc:sldMkLst>
        <pc:spChg chg="mod">
          <ac:chgData name="川原　里美" userId="51cca5e7-7dce-4bf1-a04e-65dee41fd1ab" providerId="ADAL" clId="{B9EE1663-1AC3-4D4A-9476-FE170CFC4EB2}" dt="2021-06-23T06:27:05.870" v="709" actId="2711"/>
          <ac:spMkLst>
            <pc:docMk/>
            <pc:sldMk cId="2352924919" sldId="269"/>
            <ac:spMk id="2" creationId="{6D5D2B27-D688-40B0-81DB-F7D995E79FAA}"/>
          </ac:spMkLst>
        </pc:spChg>
        <pc:spChg chg="mod">
          <ac:chgData name="川原　里美" userId="51cca5e7-7dce-4bf1-a04e-65dee41fd1ab" providerId="ADAL" clId="{B9EE1663-1AC3-4D4A-9476-FE170CFC4EB2}" dt="2021-06-25T05:35:37.448" v="935" actId="207"/>
          <ac:spMkLst>
            <pc:docMk/>
            <pc:sldMk cId="2352924919" sldId="269"/>
            <ac:spMk id="3" creationId="{14A3D148-F5C7-4DB8-8E58-5D34DFB46B9C}"/>
          </ac:spMkLst>
        </pc:spChg>
        <pc:grpChg chg="mod">
          <ac:chgData name="川原　里美" userId="51cca5e7-7dce-4bf1-a04e-65dee41fd1ab" providerId="ADAL" clId="{B9EE1663-1AC3-4D4A-9476-FE170CFC4EB2}" dt="2021-06-25T08:34:09.565" v="1002" actId="1076"/>
          <ac:grpSpMkLst>
            <pc:docMk/>
            <pc:sldMk cId="2352924919" sldId="269"/>
            <ac:grpSpMk id="7" creationId="{F1D022A1-8E6E-4293-9439-CF322A897A45}"/>
          </ac:grpSpMkLst>
        </pc:grpChg>
        <pc:picChg chg="mod">
          <ac:chgData name="川原　里美" userId="51cca5e7-7dce-4bf1-a04e-65dee41fd1ab" providerId="ADAL" clId="{B9EE1663-1AC3-4D4A-9476-FE170CFC4EB2}" dt="2021-06-25T08:34:08.125" v="1001" actId="1076"/>
          <ac:picMkLst>
            <pc:docMk/>
            <pc:sldMk cId="2352924919" sldId="269"/>
            <ac:picMk id="8" creationId="{9C530884-F2B1-4401-A78E-275841353C69}"/>
          </ac:picMkLst>
        </pc:picChg>
      </pc:sldChg>
      <pc:sldChg chg="addSp delSp modSp mod">
        <pc:chgData name="川原　里美" userId="51cca5e7-7dce-4bf1-a04e-65dee41fd1ab" providerId="ADAL" clId="{B9EE1663-1AC3-4D4A-9476-FE170CFC4EB2}" dt="2021-06-25T09:00:35.587" v="1024" actId="1076"/>
        <pc:sldMkLst>
          <pc:docMk/>
          <pc:sldMk cId="2603283030" sldId="270"/>
        </pc:sldMkLst>
        <pc:spChg chg="mod">
          <ac:chgData name="川原　里美" userId="51cca5e7-7dce-4bf1-a04e-65dee41fd1ab" providerId="ADAL" clId="{B9EE1663-1AC3-4D4A-9476-FE170CFC4EB2}" dt="2021-06-23T06:27:17.040" v="713" actId="207"/>
          <ac:spMkLst>
            <pc:docMk/>
            <pc:sldMk cId="2603283030" sldId="270"/>
            <ac:spMk id="2" creationId="{262F013A-276B-4BA5-9CB8-43BD2D0CD6A3}"/>
          </ac:spMkLst>
        </pc:spChg>
        <pc:spChg chg="del mod">
          <ac:chgData name="川原　里美" userId="51cca5e7-7dce-4bf1-a04e-65dee41fd1ab" providerId="ADAL" clId="{B9EE1663-1AC3-4D4A-9476-FE170CFC4EB2}" dt="2021-06-25T08:32:22.724" v="985" actId="478"/>
          <ac:spMkLst>
            <pc:docMk/>
            <pc:sldMk cId="2603283030" sldId="270"/>
            <ac:spMk id="3" creationId="{A2A4DC7D-D097-47AA-BBA4-C40578D969FA}"/>
          </ac:spMkLst>
        </pc:spChg>
        <pc:spChg chg="add del mod">
          <ac:chgData name="川原　里美" userId="51cca5e7-7dce-4bf1-a04e-65dee41fd1ab" providerId="ADAL" clId="{B9EE1663-1AC3-4D4A-9476-FE170CFC4EB2}" dt="2021-06-25T08:32:26.183" v="986" actId="478"/>
          <ac:spMkLst>
            <pc:docMk/>
            <pc:sldMk cId="2603283030" sldId="270"/>
            <ac:spMk id="8" creationId="{D713FC34-0D66-4C83-B917-8E9BD37E3AAE}"/>
          </ac:spMkLst>
        </pc:spChg>
        <pc:spChg chg="add mod">
          <ac:chgData name="川原　里美" userId="51cca5e7-7dce-4bf1-a04e-65dee41fd1ab" providerId="ADAL" clId="{B9EE1663-1AC3-4D4A-9476-FE170CFC4EB2}" dt="2021-06-25T09:00:35.587" v="1024" actId="1076"/>
          <ac:spMkLst>
            <pc:docMk/>
            <pc:sldMk cId="2603283030" sldId="270"/>
            <ac:spMk id="11" creationId="{8749D4D3-9E11-414D-A63B-009F8472BD73}"/>
          </ac:spMkLst>
        </pc:spChg>
        <pc:grpChg chg="mod">
          <ac:chgData name="川原　里美" userId="51cca5e7-7dce-4bf1-a04e-65dee41fd1ab" providerId="ADAL" clId="{B9EE1663-1AC3-4D4A-9476-FE170CFC4EB2}" dt="2021-06-25T08:54:12.068" v="1016" actId="1076"/>
          <ac:grpSpMkLst>
            <pc:docMk/>
            <pc:sldMk cId="2603283030" sldId="270"/>
            <ac:grpSpMk id="6" creationId="{2DD64FD8-6B21-4B64-A7A8-873CF640D1EF}"/>
          </ac:grpSpMkLst>
        </pc:grpChg>
        <pc:picChg chg="mod">
          <ac:chgData name="川原　里美" userId="51cca5e7-7dce-4bf1-a04e-65dee41fd1ab" providerId="ADAL" clId="{B9EE1663-1AC3-4D4A-9476-FE170CFC4EB2}" dt="2021-06-25T07:54:19.287" v="958" actId="1076"/>
          <ac:picMkLst>
            <pc:docMk/>
            <pc:sldMk cId="2603283030" sldId="270"/>
            <ac:picMk id="5" creationId="{C7F06BDF-C590-4438-93DF-92E8C1DB9CE7}"/>
          </ac:picMkLst>
        </pc:picChg>
        <pc:picChg chg="add mod">
          <ac:chgData name="川原　里美" userId="51cca5e7-7dce-4bf1-a04e-65dee41fd1ab" providerId="ADAL" clId="{B9EE1663-1AC3-4D4A-9476-FE170CFC4EB2}" dt="2021-06-25T08:59:46.884" v="1020" actId="1076"/>
          <ac:picMkLst>
            <pc:docMk/>
            <pc:sldMk cId="2603283030" sldId="270"/>
            <ac:picMk id="10" creationId="{22A836F6-772F-4140-9EF3-823DA3716E51}"/>
          </ac:picMkLst>
        </pc:picChg>
        <pc:picChg chg="mod">
          <ac:chgData name="川原　里美" userId="51cca5e7-7dce-4bf1-a04e-65dee41fd1ab" providerId="ADAL" clId="{B9EE1663-1AC3-4D4A-9476-FE170CFC4EB2}" dt="2021-06-25T08:54:14.821" v="1017" actId="1076"/>
          <ac:picMkLst>
            <pc:docMk/>
            <pc:sldMk cId="2603283030" sldId="270"/>
            <ac:picMk id="4098" creationId="{909635D3-7209-4593-89EB-1CF435119224}"/>
          </ac:picMkLst>
        </pc:picChg>
      </pc:sldChg>
      <pc:sldChg chg="modSp mod">
        <pc:chgData name="川原　里美" userId="51cca5e7-7dce-4bf1-a04e-65dee41fd1ab" providerId="ADAL" clId="{B9EE1663-1AC3-4D4A-9476-FE170CFC4EB2}" dt="2021-06-23T07:10:55.298" v="745" actId="113"/>
        <pc:sldMkLst>
          <pc:docMk/>
          <pc:sldMk cId="4216263349" sldId="272"/>
        </pc:sldMkLst>
        <pc:spChg chg="mod">
          <ac:chgData name="川原　里美" userId="51cca5e7-7dce-4bf1-a04e-65dee41fd1ab" providerId="ADAL" clId="{B9EE1663-1AC3-4D4A-9476-FE170CFC4EB2}" dt="2021-06-23T07:10:55.298" v="745" actId="113"/>
          <ac:spMkLst>
            <pc:docMk/>
            <pc:sldMk cId="4216263349" sldId="272"/>
            <ac:spMk id="7" creationId="{96D2CA44-8BD2-43BB-B9F8-56889CAE5E22}"/>
          </ac:spMkLst>
        </pc:spChg>
      </pc:sldChg>
      <pc:sldChg chg="modSp mod">
        <pc:chgData name="川原　里美" userId="51cca5e7-7dce-4bf1-a04e-65dee41fd1ab" providerId="ADAL" clId="{B9EE1663-1AC3-4D4A-9476-FE170CFC4EB2}" dt="2021-06-23T06:25:37.519" v="688" actId="2711"/>
        <pc:sldMkLst>
          <pc:docMk/>
          <pc:sldMk cId="2256552416" sldId="273"/>
        </pc:sldMkLst>
        <pc:spChg chg="mod">
          <ac:chgData name="川原　里美" userId="51cca5e7-7dce-4bf1-a04e-65dee41fd1ab" providerId="ADAL" clId="{B9EE1663-1AC3-4D4A-9476-FE170CFC4EB2}" dt="2021-06-23T06:25:37.519" v="688" actId="2711"/>
          <ac:spMkLst>
            <pc:docMk/>
            <pc:sldMk cId="2256552416" sldId="273"/>
            <ac:spMk id="2" creationId="{55B0E85D-B61F-4ACB-A016-B0120AD707CF}"/>
          </ac:spMkLst>
        </pc:spChg>
        <pc:spChg chg="mod">
          <ac:chgData name="川原　里美" userId="51cca5e7-7dce-4bf1-a04e-65dee41fd1ab" providerId="ADAL" clId="{B9EE1663-1AC3-4D4A-9476-FE170CFC4EB2}" dt="2021-06-23T06:25:32.454" v="687" actId="2711"/>
          <ac:spMkLst>
            <pc:docMk/>
            <pc:sldMk cId="2256552416" sldId="273"/>
            <ac:spMk id="3" creationId="{21106E75-3CDD-4B45-A377-19ACBC27D70D}"/>
          </ac:spMkLst>
        </pc:spChg>
      </pc:sldChg>
      <pc:sldChg chg="modSp mod">
        <pc:chgData name="川原　里美" userId="51cca5e7-7dce-4bf1-a04e-65dee41fd1ab" providerId="ADAL" clId="{B9EE1663-1AC3-4D4A-9476-FE170CFC4EB2}" dt="2021-06-23T06:24:15.572" v="677" actId="2711"/>
        <pc:sldMkLst>
          <pc:docMk/>
          <pc:sldMk cId="1304211117" sldId="274"/>
        </pc:sldMkLst>
        <pc:spChg chg="mod">
          <ac:chgData name="川原　里美" userId="51cca5e7-7dce-4bf1-a04e-65dee41fd1ab" providerId="ADAL" clId="{B9EE1663-1AC3-4D4A-9476-FE170CFC4EB2}" dt="2021-06-23T06:24:10.671" v="676" actId="2711"/>
          <ac:spMkLst>
            <pc:docMk/>
            <pc:sldMk cId="1304211117" sldId="274"/>
            <ac:spMk id="4" creationId="{6E8810B5-F9A4-44C4-8E50-17D90387D407}"/>
          </ac:spMkLst>
        </pc:spChg>
        <pc:spChg chg="mod">
          <ac:chgData name="川原　里美" userId="51cca5e7-7dce-4bf1-a04e-65dee41fd1ab" providerId="ADAL" clId="{B9EE1663-1AC3-4D4A-9476-FE170CFC4EB2}" dt="2021-06-23T06:23:58.983" v="674" actId="2711"/>
          <ac:spMkLst>
            <pc:docMk/>
            <pc:sldMk cId="1304211117" sldId="274"/>
            <ac:spMk id="5" creationId="{2621D9D5-7CF4-4094-96A2-8D79EF66865E}"/>
          </ac:spMkLst>
        </pc:spChg>
        <pc:spChg chg="mod">
          <ac:chgData name="川原　里美" userId="51cca5e7-7dce-4bf1-a04e-65dee41fd1ab" providerId="ADAL" clId="{B9EE1663-1AC3-4D4A-9476-FE170CFC4EB2}" dt="2021-06-23T06:24:15.572" v="677" actId="2711"/>
          <ac:spMkLst>
            <pc:docMk/>
            <pc:sldMk cId="1304211117" sldId="274"/>
            <ac:spMk id="6" creationId="{343EC965-5855-4FFF-AE7C-A99BE1F485CA}"/>
          </ac:spMkLst>
        </pc:spChg>
        <pc:spChg chg="mod">
          <ac:chgData name="川原　里美" userId="51cca5e7-7dce-4bf1-a04e-65dee41fd1ab" providerId="ADAL" clId="{B9EE1663-1AC3-4D4A-9476-FE170CFC4EB2}" dt="2021-06-23T06:24:06.054" v="675" actId="2711"/>
          <ac:spMkLst>
            <pc:docMk/>
            <pc:sldMk cId="1304211117" sldId="274"/>
            <ac:spMk id="10" creationId="{F54F8B0E-ED1A-48D2-9FA1-88C717A3D38D}"/>
          </ac:spMkLst>
        </pc:spChg>
      </pc:sldChg>
      <pc:sldChg chg="modSp mod">
        <pc:chgData name="川原　里美" userId="51cca5e7-7dce-4bf1-a04e-65dee41fd1ab" providerId="ADAL" clId="{B9EE1663-1AC3-4D4A-9476-FE170CFC4EB2}" dt="2021-06-23T06:24:31.996" v="679" actId="2711"/>
        <pc:sldMkLst>
          <pc:docMk/>
          <pc:sldMk cId="1381122154" sldId="275"/>
        </pc:sldMkLst>
        <pc:spChg chg="mod">
          <ac:chgData name="川原　里美" userId="51cca5e7-7dce-4bf1-a04e-65dee41fd1ab" providerId="ADAL" clId="{B9EE1663-1AC3-4D4A-9476-FE170CFC4EB2}" dt="2021-06-23T06:24:31.996" v="679" actId="2711"/>
          <ac:spMkLst>
            <pc:docMk/>
            <pc:sldMk cId="1381122154" sldId="275"/>
            <ac:spMk id="2" creationId="{CCDFA4DC-5804-4FFC-A5A9-8815AA635603}"/>
          </ac:spMkLst>
        </pc:spChg>
      </pc:sldChg>
      <pc:sldChg chg="modSp mod">
        <pc:chgData name="川原　里美" userId="51cca5e7-7dce-4bf1-a04e-65dee41fd1ab" providerId="ADAL" clId="{B9EE1663-1AC3-4D4A-9476-FE170CFC4EB2}" dt="2021-06-23T06:25:25.560" v="686" actId="2711"/>
        <pc:sldMkLst>
          <pc:docMk/>
          <pc:sldMk cId="3398562405" sldId="276"/>
        </pc:sldMkLst>
        <pc:spChg chg="mod">
          <ac:chgData name="川原　里美" userId="51cca5e7-7dce-4bf1-a04e-65dee41fd1ab" providerId="ADAL" clId="{B9EE1663-1AC3-4D4A-9476-FE170CFC4EB2}" dt="2021-06-23T06:25:25.560" v="686" actId="2711"/>
          <ac:spMkLst>
            <pc:docMk/>
            <pc:sldMk cId="3398562405" sldId="276"/>
            <ac:spMk id="2" creationId="{2EC48600-B3F5-4EE5-A181-6B66B201985F}"/>
          </ac:spMkLst>
        </pc:spChg>
      </pc:sldChg>
      <pc:sldChg chg="addSp delSp modSp mod">
        <pc:chgData name="川原　里美" userId="51cca5e7-7dce-4bf1-a04e-65dee41fd1ab" providerId="ADAL" clId="{B9EE1663-1AC3-4D4A-9476-FE170CFC4EB2}" dt="2021-06-23T07:22:20.454" v="922"/>
        <pc:sldMkLst>
          <pc:docMk/>
          <pc:sldMk cId="2528288336" sldId="277"/>
        </pc:sldMkLst>
        <pc:spChg chg="mod">
          <ac:chgData name="川原　里美" userId="51cca5e7-7dce-4bf1-a04e-65dee41fd1ab" providerId="ADAL" clId="{B9EE1663-1AC3-4D4A-9476-FE170CFC4EB2}" dt="2021-06-23T07:22:20.454" v="922"/>
          <ac:spMkLst>
            <pc:docMk/>
            <pc:sldMk cId="2528288336" sldId="277"/>
            <ac:spMk id="2" creationId="{CBBCFCD5-3B0F-4D6A-9BC4-5133D30166E6}"/>
          </ac:spMkLst>
        </pc:spChg>
        <pc:spChg chg="mod">
          <ac:chgData name="川原　里美" userId="51cca5e7-7dce-4bf1-a04e-65dee41fd1ab" providerId="ADAL" clId="{B9EE1663-1AC3-4D4A-9476-FE170CFC4EB2}" dt="2021-06-23T07:21:47.178" v="912" actId="1076"/>
          <ac:spMkLst>
            <pc:docMk/>
            <pc:sldMk cId="2528288336" sldId="277"/>
            <ac:spMk id="3" creationId="{F9B72BA0-D358-49B3-8FD1-A84BD8D8C54F}"/>
          </ac:spMkLst>
        </pc:spChg>
        <pc:spChg chg="add mod">
          <ac:chgData name="川原　里美" userId="51cca5e7-7dce-4bf1-a04e-65dee41fd1ab" providerId="ADAL" clId="{B9EE1663-1AC3-4D4A-9476-FE170CFC4EB2}" dt="2021-06-23T07:21:37.395" v="910" actId="1076"/>
          <ac:spMkLst>
            <pc:docMk/>
            <pc:sldMk cId="2528288336" sldId="277"/>
            <ac:spMk id="4" creationId="{65874ECE-E733-43FB-B766-06D26903D915}"/>
          </ac:spMkLst>
        </pc:spChg>
        <pc:spChg chg="add del mod">
          <ac:chgData name="川原　里美" userId="51cca5e7-7dce-4bf1-a04e-65dee41fd1ab" providerId="ADAL" clId="{B9EE1663-1AC3-4D4A-9476-FE170CFC4EB2}" dt="2021-06-23T07:22:18.196" v="920" actId="478"/>
          <ac:spMkLst>
            <pc:docMk/>
            <pc:sldMk cId="2528288336" sldId="277"/>
            <ac:spMk id="5" creationId="{0634C980-2E8E-4AF3-A9CD-F0796904E596}"/>
          </ac:spMkLst>
        </pc:spChg>
        <pc:picChg chg="add mod">
          <ac:chgData name="川原　里美" userId="51cca5e7-7dce-4bf1-a04e-65dee41fd1ab" providerId="ADAL" clId="{B9EE1663-1AC3-4D4A-9476-FE170CFC4EB2}" dt="2021-06-23T07:21:55.034" v="915" actId="1076"/>
          <ac:picMkLst>
            <pc:docMk/>
            <pc:sldMk cId="2528288336" sldId="277"/>
            <ac:picMk id="6" creationId="{EB48616A-A0C3-42C3-A5ED-739CC1D1FAAB}"/>
          </ac:picMkLst>
        </pc:picChg>
      </pc:sldChg>
      <pc:sldChg chg="modSp mod">
        <pc:chgData name="川原　里美" userId="51cca5e7-7dce-4bf1-a04e-65dee41fd1ab" providerId="ADAL" clId="{B9EE1663-1AC3-4D4A-9476-FE170CFC4EB2}" dt="2021-06-25T05:37:02.556" v="937" actId="1076"/>
        <pc:sldMkLst>
          <pc:docMk/>
          <pc:sldMk cId="546536513" sldId="280"/>
        </pc:sldMkLst>
        <pc:spChg chg="mod">
          <ac:chgData name="川原　里美" userId="51cca5e7-7dce-4bf1-a04e-65dee41fd1ab" providerId="ADAL" clId="{B9EE1663-1AC3-4D4A-9476-FE170CFC4EB2}" dt="2021-06-25T05:37:02.556" v="937" actId="1076"/>
          <ac:spMkLst>
            <pc:docMk/>
            <pc:sldMk cId="546536513" sldId="280"/>
            <ac:spMk id="11" creationId="{26DACCFE-7C25-45E4-A69F-50910213D2CE}"/>
          </ac:spMkLst>
        </pc:spChg>
      </pc:sldChg>
    </pc:docChg>
  </pc:docChgLst>
  <pc:docChgLst>
    <pc:chgData name="川原　里美" userId="S::kawahara-s@seplus2016.onmicrosoft.com::51cca5e7-7dce-4bf1-a04e-65dee41fd1ab" providerId="AD" clId="Web-{C47B0B86-F75D-CB3F-78F4-FC88AEF98F18}"/>
    <pc:docChg chg="modSld">
      <pc:chgData name="川原　里美" userId="S::kawahara-s@seplus2016.onmicrosoft.com::51cca5e7-7dce-4bf1-a04e-65dee41fd1ab" providerId="AD" clId="Web-{C47B0B86-F75D-CB3F-78F4-FC88AEF98F18}" dt="2021-06-28T06:49:35.830" v="11"/>
      <pc:docMkLst>
        <pc:docMk/>
      </pc:docMkLst>
      <pc:sldChg chg="modSp">
        <pc:chgData name="川原　里美" userId="S::kawahara-s@seplus2016.onmicrosoft.com::51cca5e7-7dce-4bf1-a04e-65dee41fd1ab" providerId="AD" clId="Web-{C47B0B86-F75D-CB3F-78F4-FC88AEF98F18}" dt="2021-06-28T06:49:35.830" v="11"/>
        <pc:sldMkLst>
          <pc:docMk/>
          <pc:sldMk cId="1304211117" sldId="274"/>
        </pc:sldMkLst>
        <pc:graphicFrameChg chg="mod modGraphic">
          <ac:chgData name="川原　里美" userId="S::kawahara-s@seplus2016.onmicrosoft.com::51cca5e7-7dce-4bf1-a04e-65dee41fd1ab" providerId="AD" clId="Web-{C47B0B86-F75D-CB3F-78F4-FC88AEF98F18}" dt="2021-06-28T06:49:35.830" v="11"/>
          <ac:graphicFrameMkLst>
            <pc:docMk/>
            <pc:sldMk cId="1304211117" sldId="274"/>
            <ac:graphicFrameMk id="3" creationId="{C86A1618-B73E-4BE6-9650-9AC748902F0C}"/>
          </ac:graphicFrameMkLst>
        </pc:graphicFrameChg>
      </pc:sldChg>
    </pc:docChg>
  </pc:docChgLst>
  <pc:docChgLst>
    <pc:chgData name="川原　里美" userId="S::kawahara-s@seplus2016.onmicrosoft.com::51cca5e7-7dce-4bf1-a04e-65dee41fd1ab" providerId="AD" clId="Web-{43F25F1B-21ED-7358-D6F0-A8A9A3881F7A}"/>
    <pc:docChg chg="addSld modSld">
      <pc:chgData name="川原　里美" userId="S::kawahara-s@seplus2016.onmicrosoft.com::51cca5e7-7dce-4bf1-a04e-65dee41fd1ab" providerId="AD" clId="Web-{43F25F1B-21ED-7358-D6F0-A8A9A3881F7A}" dt="2021-06-23T06:22:45.085" v="415" actId="1076"/>
      <pc:docMkLst>
        <pc:docMk/>
      </pc:docMkLst>
      <pc:sldChg chg="mod setBg modNotes">
        <pc:chgData name="川原　里美" userId="S::kawahara-s@seplus2016.onmicrosoft.com::51cca5e7-7dce-4bf1-a04e-65dee41fd1ab" providerId="AD" clId="Web-{43F25F1B-21ED-7358-D6F0-A8A9A3881F7A}" dt="2021-06-23T06:10:10.676" v="317"/>
        <pc:sldMkLst>
          <pc:docMk/>
          <pc:sldMk cId="2128380218" sldId="256"/>
        </pc:sldMkLst>
      </pc:sldChg>
      <pc:sldChg chg="modNotes">
        <pc:chgData name="川原　里美" userId="S::kawahara-s@seplus2016.onmicrosoft.com::51cca5e7-7dce-4bf1-a04e-65dee41fd1ab" providerId="AD" clId="Web-{43F25F1B-21ED-7358-D6F0-A8A9A3881F7A}" dt="2021-06-23T05:41:20.541" v="212"/>
        <pc:sldMkLst>
          <pc:docMk/>
          <pc:sldMk cId="903923993" sldId="257"/>
        </pc:sldMkLst>
      </pc:sldChg>
      <pc:sldChg chg="modSp modNotes">
        <pc:chgData name="川原　里美" userId="S::kawahara-s@seplus2016.onmicrosoft.com::51cca5e7-7dce-4bf1-a04e-65dee41fd1ab" providerId="AD" clId="Web-{43F25F1B-21ED-7358-D6F0-A8A9A3881F7A}" dt="2021-06-23T06:11:09.209" v="321"/>
        <pc:sldMkLst>
          <pc:docMk/>
          <pc:sldMk cId="265827707" sldId="258"/>
        </pc:sldMkLst>
        <pc:spChg chg="mod">
          <ac:chgData name="川原　里美" userId="S::kawahara-s@seplus2016.onmicrosoft.com::51cca5e7-7dce-4bf1-a04e-65dee41fd1ab" providerId="AD" clId="Web-{43F25F1B-21ED-7358-D6F0-A8A9A3881F7A}" dt="2021-06-23T05:34:06.202" v="192" actId="20577"/>
          <ac:spMkLst>
            <pc:docMk/>
            <pc:sldMk cId="265827707" sldId="258"/>
            <ac:spMk id="3" creationId="{5E2D20CE-5985-4759-8E8E-36FB0AB3AF1C}"/>
          </ac:spMkLst>
        </pc:spChg>
        <pc:spChg chg="mod">
          <ac:chgData name="川原　里美" userId="S::kawahara-s@seplus2016.onmicrosoft.com::51cca5e7-7dce-4bf1-a04e-65dee41fd1ab" providerId="AD" clId="Web-{43F25F1B-21ED-7358-D6F0-A8A9A3881F7A}" dt="2021-06-23T05:34:20.577" v="196" actId="14100"/>
          <ac:spMkLst>
            <pc:docMk/>
            <pc:sldMk cId="265827707" sldId="258"/>
            <ac:spMk id="6" creationId="{C6008EA0-3DB4-4185-9301-FED820A48DDF}"/>
          </ac:spMkLst>
        </pc:spChg>
      </pc:sldChg>
      <pc:sldChg chg="addSp delSp modSp">
        <pc:chgData name="川原　里美" userId="S::kawahara-s@seplus2016.onmicrosoft.com::51cca5e7-7dce-4bf1-a04e-65dee41fd1ab" providerId="AD" clId="Web-{43F25F1B-21ED-7358-D6F0-A8A9A3881F7A}" dt="2021-06-23T06:22:21.678" v="414"/>
        <pc:sldMkLst>
          <pc:docMk/>
          <pc:sldMk cId="77861025" sldId="260"/>
        </pc:sldMkLst>
        <pc:spChg chg="del mod">
          <ac:chgData name="川原　里美" userId="S::kawahara-s@seplus2016.onmicrosoft.com::51cca5e7-7dce-4bf1-a04e-65dee41fd1ab" providerId="AD" clId="Web-{43F25F1B-21ED-7358-D6F0-A8A9A3881F7A}" dt="2021-06-23T06:16:32.170" v="349"/>
          <ac:spMkLst>
            <pc:docMk/>
            <pc:sldMk cId="77861025" sldId="260"/>
            <ac:spMk id="5" creationId="{09DF3C1C-234F-4361-9C90-9F5B9E0453D9}"/>
          </ac:spMkLst>
        </pc:spChg>
        <pc:spChg chg="mod">
          <ac:chgData name="川原　里美" userId="S::kawahara-s@seplus2016.onmicrosoft.com::51cca5e7-7dce-4bf1-a04e-65dee41fd1ab" providerId="AD" clId="Web-{43F25F1B-21ED-7358-D6F0-A8A9A3881F7A}" dt="2021-06-23T06:17:35.031" v="380" actId="1076"/>
          <ac:spMkLst>
            <pc:docMk/>
            <pc:sldMk cId="77861025" sldId="260"/>
            <ac:spMk id="6" creationId="{B3B09C85-AB76-4E2A-AEA0-7A58234C9DF1}"/>
          </ac:spMkLst>
        </pc:spChg>
        <pc:spChg chg="add mod">
          <ac:chgData name="川原　里美" userId="S::kawahara-s@seplus2016.onmicrosoft.com::51cca5e7-7dce-4bf1-a04e-65dee41fd1ab" providerId="AD" clId="Web-{43F25F1B-21ED-7358-D6F0-A8A9A3881F7A}" dt="2021-06-23T06:21:45.177" v="411" actId="20577"/>
          <ac:spMkLst>
            <pc:docMk/>
            <pc:sldMk cId="77861025" sldId="260"/>
            <ac:spMk id="8" creationId="{F49EB001-E9A3-42B1-82A3-C82B5CF1C47B}"/>
          </ac:spMkLst>
        </pc:spChg>
        <pc:spChg chg="mod">
          <ac:chgData name="川原　里美" userId="S::kawahara-s@seplus2016.onmicrosoft.com::51cca5e7-7dce-4bf1-a04e-65dee41fd1ab" providerId="AD" clId="Web-{43F25F1B-21ED-7358-D6F0-A8A9A3881F7A}" dt="2021-06-23T06:17:19.046" v="378" actId="20577"/>
          <ac:spMkLst>
            <pc:docMk/>
            <pc:sldMk cId="77861025" sldId="260"/>
            <ac:spMk id="9" creationId="{DDE9A8D2-21DB-4263-A5C0-DB51F715A0A7}"/>
          </ac:spMkLst>
        </pc:spChg>
        <pc:spChg chg="add mod ord">
          <ac:chgData name="川原　里美" userId="S::kawahara-s@seplus2016.onmicrosoft.com::51cca5e7-7dce-4bf1-a04e-65dee41fd1ab" providerId="AD" clId="Web-{43F25F1B-21ED-7358-D6F0-A8A9A3881F7A}" dt="2021-06-23T06:22:12.162" v="412"/>
          <ac:spMkLst>
            <pc:docMk/>
            <pc:sldMk cId="77861025" sldId="260"/>
            <ac:spMk id="10" creationId="{1E69C464-A736-4214-AFD1-2A224FA6A8FA}"/>
          </ac:spMkLst>
        </pc:spChg>
        <pc:spChg chg="add mod">
          <ac:chgData name="川原　里美" userId="S::kawahara-s@seplus2016.onmicrosoft.com::51cca5e7-7dce-4bf1-a04e-65dee41fd1ab" providerId="AD" clId="Web-{43F25F1B-21ED-7358-D6F0-A8A9A3881F7A}" dt="2021-06-23T06:22:18.615" v="413"/>
          <ac:spMkLst>
            <pc:docMk/>
            <pc:sldMk cId="77861025" sldId="260"/>
            <ac:spMk id="11" creationId="{D8C06F75-DED0-4787-8BC5-A76CD2556EE0}"/>
          </ac:spMkLst>
        </pc:spChg>
        <pc:spChg chg="add mod">
          <ac:chgData name="川原　里美" userId="S::kawahara-s@seplus2016.onmicrosoft.com::51cca5e7-7dce-4bf1-a04e-65dee41fd1ab" providerId="AD" clId="Web-{43F25F1B-21ED-7358-D6F0-A8A9A3881F7A}" dt="2021-06-23T06:22:21.678" v="414"/>
          <ac:spMkLst>
            <pc:docMk/>
            <pc:sldMk cId="77861025" sldId="260"/>
            <ac:spMk id="12" creationId="{583AE485-A980-4010-9BDB-6403190A3CDA}"/>
          </ac:spMkLst>
        </pc:spChg>
        <pc:spChg chg="add del mod">
          <ac:chgData name="川原　里美" userId="S::kawahara-s@seplus2016.onmicrosoft.com::51cca5e7-7dce-4bf1-a04e-65dee41fd1ab" providerId="AD" clId="Web-{43F25F1B-21ED-7358-D6F0-A8A9A3881F7A}" dt="2021-06-23T06:19:37.346" v="400"/>
          <ac:spMkLst>
            <pc:docMk/>
            <pc:sldMk cId="77861025" sldId="260"/>
            <ac:spMk id="13" creationId="{362F604C-0422-48BB-853D-E6B770B51BF4}"/>
          </ac:spMkLst>
        </pc:spChg>
        <pc:picChg chg="add del mod">
          <ac:chgData name="川原　里美" userId="S::kawahara-s@seplus2016.onmicrosoft.com::51cca5e7-7dce-4bf1-a04e-65dee41fd1ab" providerId="AD" clId="Web-{43F25F1B-21ED-7358-D6F0-A8A9A3881F7A}" dt="2021-06-23T06:15:54.731" v="345"/>
          <ac:picMkLst>
            <pc:docMk/>
            <pc:sldMk cId="77861025" sldId="260"/>
            <ac:picMk id="2" creationId="{70F47E15-56C7-46D4-BEA3-36AC64E983E6}"/>
          </ac:picMkLst>
        </pc:picChg>
        <pc:inkChg chg="add">
          <ac:chgData name="川原　里美" userId="S::kawahara-s@seplus2016.onmicrosoft.com::51cca5e7-7dce-4bf1-a04e-65dee41fd1ab" providerId="AD" clId="Web-{43F25F1B-21ED-7358-D6F0-A8A9A3881F7A}" dt="2021-06-23T06:20:15.363" v="403"/>
          <ac:inkMkLst>
            <pc:docMk/>
            <pc:sldMk cId="77861025" sldId="260"/>
            <ac:inkMk id="14" creationId="{4A31F5A6-9274-4FC0-84D8-0A53314E5659}"/>
          </ac:inkMkLst>
        </pc:inkChg>
        <pc:inkChg chg="add">
          <ac:chgData name="川原　里美" userId="S::kawahara-s@seplus2016.onmicrosoft.com::51cca5e7-7dce-4bf1-a04e-65dee41fd1ab" providerId="AD" clId="Web-{43F25F1B-21ED-7358-D6F0-A8A9A3881F7A}" dt="2021-06-23T06:20:16.847" v="404"/>
          <ac:inkMkLst>
            <pc:docMk/>
            <pc:sldMk cId="77861025" sldId="260"/>
            <ac:inkMk id="15" creationId="{1E546213-A98D-4DC6-9689-6A74DFB4696F}"/>
          </ac:inkMkLst>
        </pc:inkChg>
        <pc:inkChg chg="add">
          <ac:chgData name="川原　里美" userId="S::kawahara-s@seplus2016.onmicrosoft.com::51cca5e7-7dce-4bf1-a04e-65dee41fd1ab" providerId="AD" clId="Web-{43F25F1B-21ED-7358-D6F0-A8A9A3881F7A}" dt="2021-06-23T06:20:18.191" v="405"/>
          <ac:inkMkLst>
            <pc:docMk/>
            <pc:sldMk cId="77861025" sldId="260"/>
            <ac:inkMk id="16" creationId="{83E8242B-85F8-4634-B4DD-EA2B44CD4030}"/>
          </ac:inkMkLst>
        </pc:inkChg>
        <pc:inkChg chg="add del">
          <ac:chgData name="川原　里美" userId="S::kawahara-s@seplus2016.onmicrosoft.com::51cca5e7-7dce-4bf1-a04e-65dee41fd1ab" providerId="AD" clId="Web-{43F25F1B-21ED-7358-D6F0-A8A9A3881F7A}" dt="2021-06-23T06:21:00.551" v="407"/>
          <ac:inkMkLst>
            <pc:docMk/>
            <pc:sldMk cId="77861025" sldId="260"/>
            <ac:inkMk id="17" creationId="{52AC3139-F07E-4017-BC68-79BA992CF3A4}"/>
          </ac:inkMkLst>
        </pc:inkChg>
        <pc:inkChg chg="add del">
          <ac:chgData name="川原　里美" userId="S::kawahara-s@seplus2016.onmicrosoft.com::51cca5e7-7dce-4bf1-a04e-65dee41fd1ab" providerId="AD" clId="Web-{43F25F1B-21ED-7358-D6F0-A8A9A3881F7A}" dt="2021-06-23T06:21:05.051" v="409"/>
          <ac:inkMkLst>
            <pc:docMk/>
            <pc:sldMk cId="77861025" sldId="260"/>
            <ac:inkMk id="18" creationId="{D7552205-2336-4690-9108-E4869001D2ED}"/>
          </ac:inkMkLst>
        </pc:inkChg>
      </pc:sldChg>
      <pc:sldChg chg="addSp delSp modSp">
        <pc:chgData name="川原　里美" userId="S::kawahara-s@seplus2016.onmicrosoft.com::51cca5e7-7dce-4bf1-a04e-65dee41fd1ab" providerId="AD" clId="Web-{43F25F1B-21ED-7358-D6F0-A8A9A3881F7A}" dt="2021-06-23T05:58:46.972" v="299" actId="1076"/>
        <pc:sldMkLst>
          <pc:docMk/>
          <pc:sldMk cId="555547042" sldId="264"/>
        </pc:sldMkLst>
        <pc:picChg chg="add del mod">
          <ac:chgData name="川原　里美" userId="S::kawahara-s@seplus2016.onmicrosoft.com::51cca5e7-7dce-4bf1-a04e-65dee41fd1ab" providerId="AD" clId="Web-{43F25F1B-21ED-7358-D6F0-A8A9A3881F7A}" dt="2021-06-23T05:58:31.644" v="297"/>
          <ac:picMkLst>
            <pc:docMk/>
            <pc:sldMk cId="555547042" sldId="264"/>
            <ac:picMk id="7" creationId="{C15E7D1E-EEE3-445B-AEEC-6ADFED781498}"/>
          </ac:picMkLst>
        </pc:picChg>
        <pc:picChg chg="add mod">
          <ac:chgData name="川原　里美" userId="S::kawahara-s@seplus2016.onmicrosoft.com::51cca5e7-7dce-4bf1-a04e-65dee41fd1ab" providerId="AD" clId="Web-{43F25F1B-21ED-7358-D6F0-A8A9A3881F7A}" dt="2021-06-23T05:58:46.972" v="299" actId="1076"/>
          <ac:picMkLst>
            <pc:docMk/>
            <pc:sldMk cId="555547042" sldId="264"/>
            <ac:picMk id="8" creationId="{C39C10B5-D02D-4AB4-B020-259F62516AAB}"/>
          </ac:picMkLst>
        </pc:picChg>
      </pc:sldChg>
      <pc:sldChg chg="addSp delSp modSp">
        <pc:chgData name="川原　里美" userId="S::kawahara-s@seplus2016.onmicrosoft.com::51cca5e7-7dce-4bf1-a04e-65dee41fd1ab" providerId="AD" clId="Web-{43F25F1B-21ED-7358-D6F0-A8A9A3881F7A}" dt="2021-06-23T06:00:33.865" v="308" actId="1076"/>
        <pc:sldMkLst>
          <pc:docMk/>
          <pc:sldMk cId="451395921" sldId="265"/>
        </pc:sldMkLst>
        <pc:spChg chg="mod">
          <ac:chgData name="川原　里美" userId="S::kawahara-s@seplus2016.onmicrosoft.com::51cca5e7-7dce-4bf1-a04e-65dee41fd1ab" providerId="AD" clId="Web-{43F25F1B-21ED-7358-D6F0-A8A9A3881F7A}" dt="2021-06-23T06:00:31.209" v="307" actId="1076"/>
          <ac:spMkLst>
            <pc:docMk/>
            <pc:sldMk cId="451395921" sldId="265"/>
            <ac:spMk id="3" creationId="{D12B6DD1-D342-4B5C-B528-D0B27554E796}"/>
          </ac:spMkLst>
        </pc:spChg>
        <pc:picChg chg="add del mod">
          <ac:chgData name="川原　里美" userId="S::kawahara-s@seplus2016.onmicrosoft.com::51cca5e7-7dce-4bf1-a04e-65dee41fd1ab" providerId="AD" clId="Web-{43F25F1B-21ED-7358-D6F0-A8A9A3881F7A}" dt="2021-06-23T05:59:58.005" v="301"/>
          <ac:picMkLst>
            <pc:docMk/>
            <pc:sldMk cId="451395921" sldId="265"/>
            <ac:picMk id="4" creationId="{79EA1B53-A804-47F5-9C5D-F605B40142E0}"/>
          </ac:picMkLst>
        </pc:picChg>
        <pc:picChg chg="add del mod">
          <ac:chgData name="川原　里美" userId="S::kawahara-s@seplus2016.onmicrosoft.com::51cca5e7-7dce-4bf1-a04e-65dee41fd1ab" providerId="AD" clId="Web-{43F25F1B-21ED-7358-D6F0-A8A9A3881F7A}" dt="2021-06-23T06:00:10.365" v="303"/>
          <ac:picMkLst>
            <pc:docMk/>
            <pc:sldMk cId="451395921" sldId="265"/>
            <ac:picMk id="5" creationId="{5FDFE67E-CB2F-48B9-BF60-469E636CC941}"/>
          </ac:picMkLst>
        </pc:picChg>
        <pc:picChg chg="add mod">
          <ac:chgData name="川原　里美" userId="S::kawahara-s@seplus2016.onmicrosoft.com::51cca5e7-7dce-4bf1-a04e-65dee41fd1ab" providerId="AD" clId="Web-{43F25F1B-21ED-7358-D6F0-A8A9A3881F7A}" dt="2021-06-23T06:00:33.865" v="308" actId="1076"/>
          <ac:picMkLst>
            <pc:docMk/>
            <pc:sldMk cId="451395921" sldId="265"/>
            <ac:picMk id="6" creationId="{60FB407F-EFE9-44EB-8F5C-BD57D5DFCFD7}"/>
          </ac:picMkLst>
        </pc:picChg>
      </pc:sldChg>
      <pc:sldChg chg="addSp delSp modSp">
        <pc:chgData name="川原　里美" userId="S::kawahara-s@seplus2016.onmicrosoft.com::51cca5e7-7dce-4bf1-a04e-65dee41fd1ab" providerId="AD" clId="Web-{43F25F1B-21ED-7358-D6F0-A8A9A3881F7A}" dt="2021-06-23T05:33:53.108" v="191" actId="1076"/>
        <pc:sldMkLst>
          <pc:docMk/>
          <pc:sldMk cId="4147590567" sldId="266"/>
        </pc:sldMkLst>
        <pc:spChg chg="add del mod">
          <ac:chgData name="川原　里美" userId="S::kawahara-s@seplus2016.onmicrosoft.com::51cca5e7-7dce-4bf1-a04e-65dee41fd1ab" providerId="AD" clId="Web-{43F25F1B-21ED-7358-D6F0-A8A9A3881F7A}" dt="2021-06-23T05:33:44.764" v="190"/>
          <ac:spMkLst>
            <pc:docMk/>
            <pc:sldMk cId="4147590567" sldId="266"/>
            <ac:spMk id="4" creationId="{1FF03582-88A6-4E23-8A18-32C7D1165BBB}"/>
          </ac:spMkLst>
        </pc:spChg>
        <pc:spChg chg="mod">
          <ac:chgData name="川原　里美" userId="S::kawahara-s@seplus2016.onmicrosoft.com::51cca5e7-7dce-4bf1-a04e-65dee41fd1ab" providerId="AD" clId="Web-{43F25F1B-21ED-7358-D6F0-A8A9A3881F7A}" dt="2021-06-23T05:33:53.108" v="191" actId="1076"/>
          <ac:spMkLst>
            <pc:docMk/>
            <pc:sldMk cId="4147590567" sldId="266"/>
            <ac:spMk id="5" creationId="{B130BB01-AAF4-4DFC-801F-A982F1A343FF}"/>
          </ac:spMkLst>
        </pc:spChg>
        <pc:spChg chg="del mod">
          <ac:chgData name="川原　里美" userId="S::kawahara-s@seplus2016.onmicrosoft.com::51cca5e7-7dce-4bf1-a04e-65dee41fd1ab" providerId="AD" clId="Web-{43F25F1B-21ED-7358-D6F0-A8A9A3881F7A}" dt="2021-06-23T05:33:35.311" v="187"/>
          <ac:spMkLst>
            <pc:docMk/>
            <pc:sldMk cId="4147590567" sldId="266"/>
            <ac:spMk id="6" creationId="{B6E64A98-6136-4587-BD2C-92F51B829482}"/>
          </ac:spMkLst>
        </pc:spChg>
      </pc:sldChg>
      <pc:sldChg chg="addSp modSp">
        <pc:chgData name="川原　里美" userId="S::kawahara-s@seplus2016.onmicrosoft.com::51cca5e7-7dce-4bf1-a04e-65dee41fd1ab" providerId="AD" clId="Web-{43F25F1B-21ED-7358-D6F0-A8A9A3881F7A}" dt="2021-06-23T06:02:50.165" v="311" actId="14100"/>
        <pc:sldMkLst>
          <pc:docMk/>
          <pc:sldMk cId="3352861816" sldId="267"/>
        </pc:sldMkLst>
        <pc:picChg chg="add mod">
          <ac:chgData name="川原　里美" userId="S::kawahara-s@seplus2016.onmicrosoft.com::51cca5e7-7dce-4bf1-a04e-65dee41fd1ab" providerId="AD" clId="Web-{43F25F1B-21ED-7358-D6F0-A8A9A3881F7A}" dt="2021-06-23T06:02:50.165" v="311" actId="14100"/>
          <ac:picMkLst>
            <pc:docMk/>
            <pc:sldMk cId="3352861816" sldId="267"/>
            <ac:picMk id="5" creationId="{1B0A990E-F814-4811-A10F-4569EC52400B}"/>
          </ac:picMkLst>
        </pc:picChg>
      </pc:sldChg>
      <pc:sldChg chg="modSp">
        <pc:chgData name="川原　里美" userId="S::kawahara-s@seplus2016.onmicrosoft.com::51cca5e7-7dce-4bf1-a04e-65dee41fd1ab" providerId="AD" clId="Web-{43F25F1B-21ED-7358-D6F0-A8A9A3881F7A}" dt="2021-06-23T06:03:40.932" v="314" actId="14100"/>
        <pc:sldMkLst>
          <pc:docMk/>
          <pc:sldMk cId="2352924919" sldId="269"/>
        </pc:sldMkLst>
        <pc:spChg chg="mod">
          <ac:chgData name="川原　里美" userId="S::kawahara-s@seplus2016.onmicrosoft.com::51cca5e7-7dce-4bf1-a04e-65dee41fd1ab" providerId="AD" clId="Web-{43F25F1B-21ED-7358-D6F0-A8A9A3881F7A}" dt="2021-06-23T06:03:40.932" v="314" actId="14100"/>
          <ac:spMkLst>
            <pc:docMk/>
            <pc:sldMk cId="2352924919" sldId="269"/>
            <ac:spMk id="3" creationId="{14A3D148-F5C7-4DB8-8E58-5D34DFB46B9C}"/>
          </ac:spMkLst>
        </pc:spChg>
      </pc:sldChg>
      <pc:sldChg chg="addSp modSp modNotes">
        <pc:chgData name="川原　里美" userId="S::kawahara-s@seplus2016.onmicrosoft.com::51cca5e7-7dce-4bf1-a04e-65dee41fd1ab" providerId="AD" clId="Web-{43F25F1B-21ED-7358-D6F0-A8A9A3881F7A}" dt="2021-06-23T05:56:31.297" v="295" actId="1076"/>
        <pc:sldMkLst>
          <pc:docMk/>
          <pc:sldMk cId="1079336284" sldId="271"/>
        </pc:sldMkLst>
        <pc:spChg chg="mod">
          <ac:chgData name="川原　里美" userId="S::kawahara-s@seplus2016.onmicrosoft.com::51cca5e7-7dce-4bf1-a04e-65dee41fd1ab" providerId="AD" clId="Web-{43F25F1B-21ED-7358-D6F0-A8A9A3881F7A}" dt="2021-06-23T05:56:21.047" v="294" actId="1076"/>
          <ac:spMkLst>
            <pc:docMk/>
            <pc:sldMk cId="1079336284" sldId="271"/>
            <ac:spMk id="3" creationId="{42AC05C2-FDC7-452F-8C60-BCA4EFFFCA2A}"/>
          </ac:spMkLst>
        </pc:spChg>
        <pc:picChg chg="add mod">
          <ac:chgData name="川原　里美" userId="S::kawahara-s@seplus2016.onmicrosoft.com::51cca5e7-7dce-4bf1-a04e-65dee41fd1ab" providerId="AD" clId="Web-{43F25F1B-21ED-7358-D6F0-A8A9A3881F7A}" dt="2021-06-23T05:56:31.297" v="295" actId="1076"/>
          <ac:picMkLst>
            <pc:docMk/>
            <pc:sldMk cId="1079336284" sldId="271"/>
            <ac:picMk id="2" creationId="{A12FB017-7836-4A3C-A09F-E9EB5699DB98}"/>
          </ac:picMkLst>
        </pc:picChg>
      </pc:sldChg>
      <pc:sldChg chg="addSp delSp modSp modNotes">
        <pc:chgData name="川原　里美" userId="S::kawahara-s@seplus2016.onmicrosoft.com::51cca5e7-7dce-4bf1-a04e-65dee41fd1ab" providerId="AD" clId="Web-{43F25F1B-21ED-7358-D6F0-A8A9A3881F7A}" dt="2021-06-23T05:46:09.485" v="284"/>
        <pc:sldMkLst>
          <pc:docMk/>
          <pc:sldMk cId="1304211117" sldId="274"/>
        </pc:sldMkLst>
        <pc:spChg chg="add mod">
          <ac:chgData name="川原　里美" userId="S::kawahara-s@seplus2016.onmicrosoft.com::51cca5e7-7dce-4bf1-a04e-65dee41fd1ab" providerId="AD" clId="Web-{43F25F1B-21ED-7358-D6F0-A8A9A3881F7A}" dt="2021-06-23T05:32:49.060" v="182" actId="20577"/>
          <ac:spMkLst>
            <pc:docMk/>
            <pc:sldMk cId="1304211117" sldId="274"/>
            <ac:spMk id="4" creationId="{6E8810B5-F9A4-44C4-8E50-17D90387D407}"/>
          </ac:spMkLst>
        </pc:spChg>
        <pc:spChg chg="mod">
          <ac:chgData name="川原　里美" userId="S::kawahara-s@seplus2016.onmicrosoft.com::51cca5e7-7dce-4bf1-a04e-65dee41fd1ab" providerId="AD" clId="Web-{43F25F1B-21ED-7358-D6F0-A8A9A3881F7A}" dt="2021-06-23T05:19:29.132" v="25" actId="20577"/>
          <ac:spMkLst>
            <pc:docMk/>
            <pc:sldMk cId="1304211117" sldId="274"/>
            <ac:spMk id="5" creationId="{2621D9D5-7CF4-4094-96A2-8D79EF66865E}"/>
          </ac:spMkLst>
        </pc:spChg>
        <pc:spChg chg="mod">
          <ac:chgData name="川原　里美" userId="S::kawahara-s@seplus2016.onmicrosoft.com::51cca5e7-7dce-4bf1-a04e-65dee41fd1ab" providerId="AD" clId="Web-{43F25F1B-21ED-7358-D6F0-A8A9A3881F7A}" dt="2021-06-23T05:32:55.857" v="183" actId="20577"/>
          <ac:spMkLst>
            <pc:docMk/>
            <pc:sldMk cId="1304211117" sldId="274"/>
            <ac:spMk id="6" creationId="{343EC965-5855-4FFF-AE7C-A99BE1F485CA}"/>
          </ac:spMkLst>
        </pc:spChg>
        <pc:spChg chg="del">
          <ac:chgData name="川原　里美" userId="S::kawahara-s@seplus2016.onmicrosoft.com::51cca5e7-7dce-4bf1-a04e-65dee41fd1ab" providerId="AD" clId="Web-{43F25F1B-21ED-7358-D6F0-A8A9A3881F7A}" dt="2021-06-23T05:19:36.476" v="26"/>
          <ac:spMkLst>
            <pc:docMk/>
            <pc:sldMk cId="1304211117" sldId="274"/>
            <ac:spMk id="7" creationId="{641F653D-1852-4EAF-BFB8-01BA197FCAB2}"/>
          </ac:spMkLst>
        </pc:spChg>
        <pc:spChg chg="add mod">
          <ac:chgData name="川原　里美" userId="S::kawahara-s@seplus2016.onmicrosoft.com::51cca5e7-7dce-4bf1-a04e-65dee41fd1ab" providerId="AD" clId="Web-{43F25F1B-21ED-7358-D6F0-A8A9A3881F7A}" dt="2021-06-23T05:32:40.966" v="181" actId="20577"/>
          <ac:spMkLst>
            <pc:docMk/>
            <pc:sldMk cId="1304211117" sldId="274"/>
            <ac:spMk id="10" creationId="{F54F8B0E-ED1A-48D2-9FA1-88C717A3D38D}"/>
          </ac:spMkLst>
        </pc:spChg>
        <pc:picChg chg="add mod">
          <ac:chgData name="川原　里美" userId="S::kawahara-s@seplus2016.onmicrosoft.com::51cca5e7-7dce-4bf1-a04e-65dee41fd1ab" providerId="AD" clId="Web-{43F25F1B-21ED-7358-D6F0-A8A9A3881F7A}" dt="2021-06-23T05:30:09.462" v="149" actId="14100"/>
          <ac:picMkLst>
            <pc:docMk/>
            <pc:sldMk cId="1304211117" sldId="274"/>
            <ac:picMk id="2" creationId="{A2C84B49-1330-48F1-BAD7-B52B53AC2482}"/>
          </ac:picMkLst>
        </pc:picChg>
        <pc:picChg chg="add mod">
          <ac:chgData name="川原　里美" userId="S::kawahara-s@seplus2016.onmicrosoft.com::51cca5e7-7dce-4bf1-a04e-65dee41fd1ab" providerId="AD" clId="Web-{43F25F1B-21ED-7358-D6F0-A8A9A3881F7A}" dt="2021-06-23T05:30:27.525" v="154" actId="1076"/>
          <ac:picMkLst>
            <pc:docMk/>
            <pc:sldMk cId="1304211117" sldId="274"/>
            <ac:picMk id="3" creationId="{586ADB6A-7D78-4AA4-A187-FE9E9833C524}"/>
          </ac:picMkLst>
        </pc:picChg>
      </pc:sldChg>
      <pc:sldChg chg="addSp delSp modSp new modNotes">
        <pc:chgData name="川原　里美" userId="S::kawahara-s@seplus2016.onmicrosoft.com::51cca5e7-7dce-4bf1-a04e-65dee41fd1ab" providerId="AD" clId="Web-{43F25F1B-21ED-7358-D6F0-A8A9A3881F7A}" dt="2021-06-23T06:22:45.085" v="415" actId="1076"/>
        <pc:sldMkLst>
          <pc:docMk/>
          <pc:sldMk cId="1381122154" sldId="275"/>
        </pc:sldMkLst>
        <pc:spChg chg="mod">
          <ac:chgData name="川原　里美" userId="S::kawahara-s@seplus2016.onmicrosoft.com::51cca5e7-7dce-4bf1-a04e-65dee41fd1ab" providerId="AD" clId="Web-{43F25F1B-21ED-7358-D6F0-A8A9A3881F7A}" dt="2021-06-23T06:12:13.210" v="330" actId="20577"/>
          <ac:spMkLst>
            <pc:docMk/>
            <pc:sldMk cId="1381122154" sldId="275"/>
            <ac:spMk id="2" creationId="{CCDFA4DC-5804-4FFC-A5A9-8815AA635603}"/>
          </ac:spMkLst>
        </pc:spChg>
        <pc:spChg chg="del">
          <ac:chgData name="川原　里美" userId="S::kawahara-s@seplus2016.onmicrosoft.com::51cca5e7-7dce-4bf1-a04e-65dee41fd1ab" providerId="AD" clId="Web-{43F25F1B-21ED-7358-D6F0-A8A9A3881F7A}" dt="2021-06-23T06:11:55.350" v="325"/>
          <ac:spMkLst>
            <pc:docMk/>
            <pc:sldMk cId="1381122154" sldId="275"/>
            <ac:spMk id="3" creationId="{4364D8FF-4B78-44B6-AB00-B61BA6E08B8B}"/>
          </ac:spMkLst>
        </pc:spChg>
        <pc:spChg chg="del mod">
          <ac:chgData name="川原　里美" userId="S::kawahara-s@seplus2016.onmicrosoft.com::51cca5e7-7dce-4bf1-a04e-65dee41fd1ab" providerId="AD" clId="Web-{43F25F1B-21ED-7358-D6F0-A8A9A3881F7A}" dt="2021-06-23T06:11:54.366" v="324"/>
          <ac:spMkLst>
            <pc:docMk/>
            <pc:sldMk cId="1381122154" sldId="275"/>
            <ac:spMk id="4" creationId="{6E61668E-2575-43DF-94B6-05535FB0FA90}"/>
          </ac:spMkLst>
        </pc:spChg>
        <pc:picChg chg="add del mod">
          <ac:chgData name="川原　里美" userId="S::kawahara-s@seplus2016.onmicrosoft.com::51cca5e7-7dce-4bf1-a04e-65dee41fd1ab" providerId="AD" clId="Web-{43F25F1B-21ED-7358-D6F0-A8A9A3881F7A}" dt="2021-06-23T06:14:30.557" v="333"/>
          <ac:picMkLst>
            <pc:docMk/>
            <pc:sldMk cId="1381122154" sldId="275"/>
            <ac:picMk id="5" creationId="{8D36E876-0A31-4235-937E-E2C2046C0DCE}"/>
          </ac:picMkLst>
        </pc:picChg>
        <pc:picChg chg="add mod">
          <ac:chgData name="川原　里美" userId="S::kawahara-s@seplus2016.onmicrosoft.com::51cca5e7-7dce-4bf1-a04e-65dee41fd1ab" providerId="AD" clId="Web-{43F25F1B-21ED-7358-D6F0-A8A9A3881F7A}" dt="2021-06-23T06:22:45.085" v="415" actId="1076"/>
          <ac:picMkLst>
            <pc:docMk/>
            <pc:sldMk cId="1381122154" sldId="275"/>
            <ac:picMk id="6" creationId="{E1034C9B-336A-472F-83DF-0C6D6FEF2EA8}"/>
          </ac:picMkLst>
        </pc:picChg>
        <pc:picChg chg="add mod">
          <ac:chgData name="川原　里美" userId="S::kawahara-s@seplus2016.onmicrosoft.com::51cca5e7-7dce-4bf1-a04e-65dee41fd1ab" providerId="AD" clId="Web-{43F25F1B-21ED-7358-D6F0-A8A9A3881F7A}" dt="2021-06-23T06:15:40.012" v="342" actId="1076"/>
          <ac:picMkLst>
            <pc:docMk/>
            <pc:sldMk cId="1381122154" sldId="275"/>
            <ac:picMk id="7" creationId="{6DC09D9B-F4A1-4F52-A4A1-9A61BCFAC4FF}"/>
          </ac:picMkLst>
        </pc:picChg>
      </pc:sldChg>
    </pc:docChg>
  </pc:docChgLst>
  <pc:docChgLst>
    <pc:chgData name="加藤　嶺雄" userId="S::kato-re@seplus2016.onmicrosoft.com::e7403994-bfce-41b5-bcd2-b9521f04ba46" providerId="AD" clId="Web-{AAEEA664-20EB-E5F8-E68C-96DCB16E8AC7}"/>
    <pc:docChg chg="modSld">
      <pc:chgData name="加藤　嶺雄" userId="S::kato-re@seplus2016.onmicrosoft.com::e7403994-bfce-41b5-bcd2-b9521f04ba46" providerId="AD" clId="Web-{AAEEA664-20EB-E5F8-E68C-96DCB16E8AC7}" dt="2021-06-25T08:40:34.309" v="34"/>
      <pc:docMkLst>
        <pc:docMk/>
      </pc:docMkLst>
      <pc:sldChg chg="modSp">
        <pc:chgData name="加藤　嶺雄" userId="S::kato-re@seplus2016.onmicrosoft.com::e7403994-bfce-41b5-bcd2-b9521f04ba46" providerId="AD" clId="Web-{AAEEA664-20EB-E5F8-E68C-96DCB16E8AC7}" dt="2021-06-25T01:43:45.745" v="26" actId="20577"/>
        <pc:sldMkLst>
          <pc:docMk/>
          <pc:sldMk cId="903923993" sldId="257"/>
        </pc:sldMkLst>
        <pc:spChg chg="mod">
          <ac:chgData name="加藤　嶺雄" userId="S::kato-re@seplus2016.onmicrosoft.com::e7403994-bfce-41b5-bcd2-b9521f04ba46" providerId="AD" clId="Web-{AAEEA664-20EB-E5F8-E68C-96DCB16E8AC7}" dt="2021-06-25T01:43:45.745" v="26" actId="20577"/>
          <ac:spMkLst>
            <pc:docMk/>
            <pc:sldMk cId="903923993" sldId="257"/>
            <ac:spMk id="3" creationId="{A7A5427B-78BD-4ED4-88B1-C907BA924F1F}"/>
          </ac:spMkLst>
        </pc:spChg>
      </pc:sldChg>
      <pc:sldChg chg="addSp modSp">
        <pc:chgData name="加藤　嶺雄" userId="S::kato-re@seplus2016.onmicrosoft.com::e7403994-bfce-41b5-bcd2-b9521f04ba46" providerId="AD" clId="Web-{AAEEA664-20EB-E5F8-E68C-96DCB16E8AC7}" dt="2021-06-25T08:40:34.309" v="34"/>
        <pc:sldMkLst>
          <pc:docMk/>
          <pc:sldMk cId="451395921" sldId="265"/>
        </pc:sldMkLst>
        <pc:spChg chg="mod">
          <ac:chgData name="加藤　嶺雄" userId="S::kato-re@seplus2016.onmicrosoft.com::e7403994-bfce-41b5-bcd2-b9521f04ba46" providerId="AD" clId="Web-{AAEEA664-20EB-E5F8-E68C-96DCB16E8AC7}" dt="2021-06-25T01:32:35.872" v="17" actId="20577"/>
          <ac:spMkLst>
            <pc:docMk/>
            <pc:sldMk cId="451395921" sldId="265"/>
            <ac:spMk id="3" creationId="{D12B6DD1-D342-4B5C-B528-D0B27554E796}"/>
          </ac:spMkLst>
        </pc:spChg>
        <pc:grpChg chg="mod">
          <ac:chgData name="加藤　嶺雄" userId="S::kato-re@seplus2016.onmicrosoft.com::e7403994-bfce-41b5-bcd2-b9521f04ba46" providerId="AD" clId="Web-{AAEEA664-20EB-E5F8-E68C-96DCB16E8AC7}" dt="2021-06-25T08:40:19.824" v="32" actId="1076"/>
          <ac:grpSpMkLst>
            <pc:docMk/>
            <pc:sldMk cId="451395921" sldId="265"/>
            <ac:grpSpMk id="5" creationId="{376BE258-DF8A-4AB7-9E43-9A9FB42A04B8}"/>
          </ac:grpSpMkLst>
        </pc:grpChg>
        <pc:picChg chg="add mod modCrop">
          <ac:chgData name="加藤　嶺雄" userId="S::kato-re@seplus2016.onmicrosoft.com::e7403994-bfce-41b5-bcd2-b9521f04ba46" providerId="AD" clId="Web-{AAEEA664-20EB-E5F8-E68C-96DCB16E8AC7}" dt="2021-06-25T08:40:34.309" v="34"/>
          <ac:picMkLst>
            <pc:docMk/>
            <pc:sldMk cId="451395921" sldId="265"/>
            <ac:picMk id="3" creationId="{76267024-0BB2-44E3-A72F-89D7972F0D5D}"/>
          </ac:picMkLst>
        </pc:picChg>
        <pc:picChg chg="mod">
          <ac:chgData name="加藤　嶺雄" userId="S::kato-re@seplus2016.onmicrosoft.com::e7403994-bfce-41b5-bcd2-b9521f04ba46" providerId="AD" clId="Web-{AAEEA664-20EB-E5F8-E68C-96DCB16E8AC7}" dt="2021-06-25T08:40:14.340" v="31" actId="1076"/>
          <ac:picMkLst>
            <pc:docMk/>
            <pc:sldMk cId="451395921" sldId="265"/>
            <ac:picMk id="6145" creationId="{870C322B-6248-4540-841D-9865F16CB176}"/>
          </ac:picMkLst>
        </pc:picChg>
      </pc:sldChg>
    </pc:docChg>
  </pc:docChgLst>
  <pc:docChgLst>
    <pc:chgData name="加藤　嶺雄" userId="S::kato-re@seplus2016.onmicrosoft.com::e7403994-bfce-41b5-bcd2-b9521f04ba46" providerId="AD" clId="Web-{23720CC3-04A9-FE33-BC8E-72326BAA498F}"/>
    <pc:docChg chg="addSld modSld sldOrd modMainMaster">
      <pc:chgData name="加藤　嶺雄" userId="S::kato-re@seplus2016.onmicrosoft.com::e7403994-bfce-41b5-bcd2-b9521f04ba46" providerId="AD" clId="Web-{23720CC3-04A9-FE33-BC8E-72326BAA498F}" dt="2021-06-24T05:00:46.168" v="2218"/>
      <pc:docMkLst>
        <pc:docMk/>
      </pc:docMkLst>
      <pc:sldChg chg="modSp modTransition modNotes">
        <pc:chgData name="加藤　嶺雄" userId="S::kato-re@seplus2016.onmicrosoft.com::e7403994-bfce-41b5-bcd2-b9521f04ba46" providerId="AD" clId="Web-{23720CC3-04A9-FE33-BC8E-72326BAA498F}" dt="2021-06-23T09:05:07.879" v="763"/>
        <pc:sldMkLst>
          <pc:docMk/>
          <pc:sldMk cId="2128380218" sldId="256"/>
        </pc:sldMkLst>
        <pc:spChg chg="mod">
          <ac:chgData name="加藤　嶺雄" userId="S::kato-re@seplus2016.onmicrosoft.com::e7403994-bfce-41b5-bcd2-b9521f04ba46" providerId="AD" clId="Web-{23720CC3-04A9-FE33-BC8E-72326BAA498F}" dt="2021-06-23T04:04:12.765" v="414" actId="20577"/>
          <ac:spMkLst>
            <pc:docMk/>
            <pc:sldMk cId="2128380218" sldId="256"/>
            <ac:spMk id="5" creationId="{539864B1-DEC4-4A06-A8E0-F59A43674EE9}"/>
          </ac:spMkLst>
        </pc:spChg>
      </pc:sldChg>
      <pc:sldChg chg="addSp delSp modSp mod modTransition setBg">
        <pc:chgData name="加藤　嶺雄" userId="S::kato-re@seplus2016.onmicrosoft.com::e7403994-bfce-41b5-bcd2-b9521f04ba46" providerId="AD" clId="Web-{23720CC3-04A9-FE33-BC8E-72326BAA498F}" dt="2021-06-23T09:05:07.879" v="763"/>
        <pc:sldMkLst>
          <pc:docMk/>
          <pc:sldMk cId="903923993" sldId="257"/>
        </pc:sldMkLst>
        <pc:spChg chg="mod">
          <ac:chgData name="加藤　嶺雄" userId="S::kato-re@seplus2016.onmicrosoft.com::e7403994-bfce-41b5-bcd2-b9521f04ba46" providerId="AD" clId="Web-{23720CC3-04A9-FE33-BC8E-72326BAA498F}" dt="2021-06-23T08:00:06.133" v="678" actId="20577"/>
          <ac:spMkLst>
            <pc:docMk/>
            <pc:sldMk cId="903923993" sldId="257"/>
            <ac:spMk id="2" creationId="{25443829-C86A-42F4-951A-94D3126F26A0}"/>
          </ac:spMkLst>
        </pc:spChg>
        <pc:spChg chg="mod">
          <ac:chgData name="加藤　嶺雄" userId="S::kato-re@seplus2016.onmicrosoft.com::e7403994-bfce-41b5-bcd2-b9521f04ba46" providerId="AD" clId="Web-{23720CC3-04A9-FE33-BC8E-72326BAA498F}" dt="2021-06-23T08:01:25.306" v="712" actId="20577"/>
          <ac:spMkLst>
            <pc:docMk/>
            <pc:sldMk cId="903923993" sldId="257"/>
            <ac:spMk id="3" creationId="{A7A5427B-78BD-4ED4-88B1-C907BA924F1F}"/>
          </ac:spMkLst>
        </pc:spChg>
        <pc:spChg chg="add del mod">
          <ac:chgData name="加藤　嶺雄" userId="S::kato-re@seplus2016.onmicrosoft.com::e7403994-bfce-41b5-bcd2-b9521f04ba46" providerId="AD" clId="Web-{23720CC3-04A9-FE33-BC8E-72326BAA498F}" dt="2021-06-23T07:55:22.582" v="671"/>
          <ac:spMkLst>
            <pc:docMk/>
            <pc:sldMk cId="903923993" sldId="257"/>
            <ac:spMk id="6" creationId="{AEC08F92-B1FB-43C0-BB5D-D7CEAB3FE356}"/>
          </ac:spMkLst>
        </pc:spChg>
        <pc:spChg chg="add del">
          <ac:chgData name="加藤　嶺雄" userId="S::kato-re@seplus2016.onmicrosoft.com::e7403994-bfce-41b5-bcd2-b9521f04ba46" providerId="AD" clId="Web-{23720CC3-04A9-FE33-BC8E-72326BAA498F}" dt="2021-06-23T08:00:04.445" v="677"/>
          <ac:spMkLst>
            <pc:docMk/>
            <pc:sldMk cId="903923993" sldId="257"/>
            <ac:spMk id="7" creationId="{512BCA6B-36D3-4AA3-8ABF-880329D6869D}"/>
          </ac:spMkLst>
        </pc:spChg>
        <pc:spChg chg="add del">
          <ac:chgData name="加藤　嶺雄" userId="S::kato-re@seplus2016.onmicrosoft.com::e7403994-bfce-41b5-bcd2-b9521f04ba46" providerId="AD" clId="Web-{23720CC3-04A9-FE33-BC8E-72326BAA498F}" dt="2021-06-23T07:54:43.144" v="665"/>
          <ac:spMkLst>
            <pc:docMk/>
            <pc:sldMk cId="903923993" sldId="257"/>
            <ac:spMk id="11" creationId="{4F7EBAE4-9945-4473-9E34-B2C66EA0F03D}"/>
          </ac:spMkLst>
        </pc:spChg>
        <pc:spChg chg="add del">
          <ac:chgData name="加藤　嶺雄" userId="S::kato-re@seplus2016.onmicrosoft.com::e7403994-bfce-41b5-bcd2-b9521f04ba46" providerId="AD" clId="Web-{23720CC3-04A9-FE33-BC8E-72326BAA498F}" dt="2021-06-23T07:54:43.144" v="665"/>
          <ac:spMkLst>
            <pc:docMk/>
            <pc:sldMk cId="903923993" sldId="257"/>
            <ac:spMk id="13" creationId="{70BEB1E7-2F88-40BC-B73D-42E5B6F80BFC}"/>
          </ac:spMkLst>
        </pc:spChg>
        <pc:spChg chg="add del">
          <ac:chgData name="加藤　嶺雄" userId="S::kato-re@seplus2016.onmicrosoft.com::e7403994-bfce-41b5-bcd2-b9521f04ba46" providerId="AD" clId="Web-{23720CC3-04A9-FE33-BC8E-72326BAA498F}" dt="2021-06-23T07:54:43.144" v="665"/>
          <ac:spMkLst>
            <pc:docMk/>
            <pc:sldMk cId="903923993" sldId="257"/>
            <ac:spMk id="15" creationId="{A7B99495-F43F-4D80-A44F-2CB4764EB90B}"/>
          </ac:spMkLst>
        </pc:spChg>
        <pc:spChg chg="add del">
          <ac:chgData name="加藤　嶺雄" userId="S::kato-re@seplus2016.onmicrosoft.com::e7403994-bfce-41b5-bcd2-b9521f04ba46" providerId="AD" clId="Web-{23720CC3-04A9-FE33-BC8E-72326BAA498F}" dt="2021-06-23T07:54:45.566" v="667"/>
          <ac:spMkLst>
            <pc:docMk/>
            <pc:sldMk cId="903923993" sldId="257"/>
            <ac:spMk id="17" creationId="{3CD9DF72-87A3-404E-A828-84CBF11A8303}"/>
          </ac:spMkLst>
        </pc:spChg>
        <pc:spChg chg="add del">
          <ac:chgData name="加藤　嶺雄" userId="S::kato-re@seplus2016.onmicrosoft.com::e7403994-bfce-41b5-bcd2-b9521f04ba46" providerId="AD" clId="Web-{23720CC3-04A9-FE33-BC8E-72326BAA498F}" dt="2021-06-23T07:59:38.367" v="673"/>
          <ac:spMkLst>
            <pc:docMk/>
            <pc:sldMk cId="903923993" sldId="257"/>
            <ac:spMk id="21" creationId="{4F7EBAE4-9945-4473-9E34-B2C66EA0F03D}"/>
          </ac:spMkLst>
        </pc:spChg>
        <pc:spChg chg="add del">
          <ac:chgData name="加藤　嶺雄" userId="S::kato-re@seplus2016.onmicrosoft.com::e7403994-bfce-41b5-bcd2-b9521f04ba46" providerId="AD" clId="Web-{23720CC3-04A9-FE33-BC8E-72326BAA498F}" dt="2021-06-23T07:59:38.367" v="673"/>
          <ac:spMkLst>
            <pc:docMk/>
            <pc:sldMk cId="903923993" sldId="257"/>
            <ac:spMk id="22" creationId="{70BEB1E7-2F88-40BC-B73D-42E5B6F80BFC}"/>
          </ac:spMkLst>
        </pc:spChg>
        <pc:spChg chg="add del">
          <ac:chgData name="加藤　嶺雄" userId="S::kato-re@seplus2016.onmicrosoft.com::e7403994-bfce-41b5-bcd2-b9521f04ba46" providerId="AD" clId="Web-{23720CC3-04A9-FE33-BC8E-72326BAA498F}" dt="2021-06-23T07:59:38.367" v="673"/>
          <ac:spMkLst>
            <pc:docMk/>
            <pc:sldMk cId="903923993" sldId="257"/>
            <ac:spMk id="23" creationId="{A7B99495-F43F-4D80-A44F-2CB4764EB90B}"/>
          </ac:spMkLst>
        </pc:spChg>
        <pc:spChg chg="add">
          <ac:chgData name="加藤　嶺雄" userId="S::kato-re@seplus2016.onmicrosoft.com::e7403994-bfce-41b5-bcd2-b9521f04ba46" providerId="AD" clId="Web-{23720CC3-04A9-FE33-BC8E-72326BAA498F}" dt="2021-06-23T07:59:38.367" v="673"/>
          <ac:spMkLst>
            <pc:docMk/>
            <pc:sldMk cId="903923993" sldId="257"/>
            <ac:spMk id="28" creationId="{4F7EBAE4-9945-4473-9E34-B2C66EA0F03D}"/>
          </ac:spMkLst>
        </pc:spChg>
        <pc:spChg chg="add">
          <ac:chgData name="加藤　嶺雄" userId="S::kato-re@seplus2016.onmicrosoft.com::e7403994-bfce-41b5-bcd2-b9521f04ba46" providerId="AD" clId="Web-{23720CC3-04A9-FE33-BC8E-72326BAA498F}" dt="2021-06-23T07:59:38.367" v="673"/>
          <ac:spMkLst>
            <pc:docMk/>
            <pc:sldMk cId="903923993" sldId="257"/>
            <ac:spMk id="30" creationId="{70BEB1E7-2F88-40BC-B73D-42E5B6F80BFC}"/>
          </ac:spMkLst>
        </pc:spChg>
        <pc:spChg chg="add">
          <ac:chgData name="加藤　嶺雄" userId="S::kato-re@seplus2016.onmicrosoft.com::e7403994-bfce-41b5-bcd2-b9521f04ba46" providerId="AD" clId="Web-{23720CC3-04A9-FE33-BC8E-72326BAA498F}" dt="2021-06-23T07:59:38.367" v="673"/>
          <ac:spMkLst>
            <pc:docMk/>
            <pc:sldMk cId="903923993" sldId="257"/>
            <ac:spMk id="32" creationId="{A7B99495-F43F-4D80-A44F-2CB4764EB90B}"/>
          </ac:spMkLst>
        </pc:spChg>
        <pc:picChg chg="add mod ord modCrop">
          <ac:chgData name="加藤　嶺雄" userId="S::kato-re@seplus2016.onmicrosoft.com::e7403994-bfce-41b5-bcd2-b9521f04ba46" providerId="AD" clId="Web-{23720CC3-04A9-FE33-BC8E-72326BAA498F}" dt="2021-06-23T07:54:45.582" v="668"/>
          <ac:picMkLst>
            <pc:docMk/>
            <pc:sldMk cId="903923993" sldId="257"/>
            <ac:picMk id="4" creationId="{55A1831F-CBBC-4ACD-A961-D1A488A5AA0F}"/>
          </ac:picMkLst>
        </pc:picChg>
        <pc:picChg chg="del">
          <ac:chgData name="加藤　嶺雄" userId="S::kato-re@seplus2016.onmicrosoft.com::e7403994-bfce-41b5-bcd2-b9521f04ba46" providerId="AD" clId="Web-{23720CC3-04A9-FE33-BC8E-72326BAA498F}" dt="2021-06-23T07:52:40.330" v="657"/>
          <ac:picMkLst>
            <pc:docMk/>
            <pc:sldMk cId="903923993" sldId="257"/>
            <ac:picMk id="5" creationId="{BA8C4027-3BE3-4DA1-A36B-884CFF4D4732}"/>
          </ac:picMkLst>
        </pc:picChg>
        <pc:cxnChg chg="add del">
          <ac:chgData name="加藤　嶺雄" userId="S::kato-re@seplus2016.onmicrosoft.com::e7403994-bfce-41b5-bcd2-b9521f04ba46" providerId="AD" clId="Web-{23720CC3-04A9-FE33-BC8E-72326BAA498F}" dt="2021-06-23T07:54:45.582" v="668"/>
          <ac:cxnSpMkLst>
            <pc:docMk/>
            <pc:sldMk cId="903923993" sldId="257"/>
            <ac:cxnSpMk id="9" creationId="{A7F400EE-A8A5-48AF-B4D6-291B52C6F0B0}"/>
          </ac:cxnSpMkLst>
        </pc:cxnChg>
        <pc:cxnChg chg="add del">
          <ac:chgData name="加藤　嶺雄" userId="S::kato-re@seplus2016.onmicrosoft.com::e7403994-bfce-41b5-bcd2-b9521f04ba46" providerId="AD" clId="Web-{23720CC3-04A9-FE33-BC8E-72326BAA498F}" dt="2021-06-23T07:54:45.566" v="667"/>
          <ac:cxnSpMkLst>
            <pc:docMk/>
            <pc:sldMk cId="903923993" sldId="257"/>
            <ac:cxnSpMk id="19" creationId="{20E3A342-4D61-4E3F-AF90-1AB42AEB96CC}"/>
          </ac:cxnSpMkLst>
        </pc:cxnChg>
      </pc:sldChg>
      <pc:sldChg chg="addSp delSp modSp modTransition">
        <pc:chgData name="加藤　嶺雄" userId="S::kato-re@seplus2016.onmicrosoft.com::e7403994-bfce-41b5-bcd2-b9521f04ba46" providerId="AD" clId="Web-{23720CC3-04A9-FE33-BC8E-72326BAA498F}" dt="2021-06-24T01:26:30.824" v="1030" actId="14100"/>
        <pc:sldMkLst>
          <pc:docMk/>
          <pc:sldMk cId="265827707" sldId="258"/>
        </pc:sldMkLst>
        <pc:spChg chg="add mod">
          <ac:chgData name="加藤　嶺雄" userId="S::kato-re@seplus2016.onmicrosoft.com::e7403994-bfce-41b5-bcd2-b9521f04ba46" providerId="AD" clId="Web-{23720CC3-04A9-FE33-BC8E-72326BAA498F}" dt="2021-06-24T01:26:24.261" v="1028" actId="1076"/>
          <ac:spMkLst>
            <pc:docMk/>
            <pc:sldMk cId="265827707" sldId="258"/>
            <ac:spMk id="2" creationId="{0D4444E9-A96B-456B-92F8-D665299AC3E4}"/>
          </ac:spMkLst>
        </pc:spChg>
        <pc:spChg chg="mod">
          <ac:chgData name="加藤　嶺雄" userId="S::kato-re@seplus2016.onmicrosoft.com::e7403994-bfce-41b5-bcd2-b9521f04ba46" providerId="AD" clId="Web-{23720CC3-04A9-FE33-BC8E-72326BAA498F}" dt="2021-06-24T01:26:30.824" v="1030" actId="14100"/>
          <ac:spMkLst>
            <pc:docMk/>
            <pc:sldMk cId="265827707" sldId="258"/>
            <ac:spMk id="3" creationId="{5E2D20CE-5985-4759-8E8E-36FB0AB3AF1C}"/>
          </ac:spMkLst>
        </pc:spChg>
        <pc:spChg chg="add mod">
          <ac:chgData name="加藤　嶺雄" userId="S::kato-re@seplus2016.onmicrosoft.com::e7403994-bfce-41b5-bcd2-b9521f04ba46" providerId="AD" clId="Web-{23720CC3-04A9-FE33-BC8E-72326BAA498F}" dt="2021-06-24T01:26:03.198" v="1023" actId="1076"/>
          <ac:spMkLst>
            <pc:docMk/>
            <pc:sldMk cId="265827707" sldId="258"/>
            <ac:spMk id="4" creationId="{0D7B2060-8EA3-4B0D-AF0E-DD0AFE050D33}"/>
          </ac:spMkLst>
        </pc:spChg>
        <pc:spChg chg="mod">
          <ac:chgData name="加藤　嶺雄" userId="S::kato-re@seplus2016.onmicrosoft.com::e7403994-bfce-41b5-bcd2-b9521f04ba46" providerId="AD" clId="Web-{23720CC3-04A9-FE33-BC8E-72326BAA498F}" dt="2021-06-24T00:03:24.273" v="808" actId="1076"/>
          <ac:spMkLst>
            <pc:docMk/>
            <pc:sldMk cId="265827707" sldId="258"/>
            <ac:spMk id="6" creationId="{C6008EA0-3DB4-4185-9301-FED820A48DDF}"/>
          </ac:spMkLst>
        </pc:spChg>
        <pc:spChg chg="add del mod">
          <ac:chgData name="加藤　嶺雄" userId="S::kato-re@seplus2016.onmicrosoft.com::e7403994-bfce-41b5-bcd2-b9521f04ba46" providerId="AD" clId="Web-{23720CC3-04A9-FE33-BC8E-72326BAA498F}" dt="2021-06-23T07:38:35.834" v="590"/>
          <ac:spMkLst>
            <pc:docMk/>
            <pc:sldMk cId="265827707" sldId="258"/>
            <ac:spMk id="10" creationId="{D7BD3F83-A5B6-4445-9AEB-7177ACA26051}"/>
          </ac:spMkLst>
        </pc:spChg>
        <pc:spChg chg="add mod">
          <ac:chgData name="加藤　嶺雄" userId="S::kato-re@seplus2016.onmicrosoft.com::e7403994-bfce-41b5-bcd2-b9521f04ba46" providerId="AD" clId="Web-{23720CC3-04A9-FE33-BC8E-72326BAA498F}" dt="2021-06-24T00:02:33.396" v="806" actId="1076"/>
          <ac:spMkLst>
            <pc:docMk/>
            <pc:sldMk cId="265827707" sldId="258"/>
            <ac:spMk id="11" creationId="{E6753E7D-CDFC-46F8-90EF-A755ADD45EA9}"/>
          </ac:spMkLst>
        </pc:spChg>
        <pc:picChg chg="del">
          <ac:chgData name="加藤　嶺雄" userId="S::kato-re@seplus2016.onmicrosoft.com::e7403994-bfce-41b5-bcd2-b9521f04ba46" providerId="AD" clId="Web-{23720CC3-04A9-FE33-BC8E-72326BAA498F}" dt="2021-06-24T00:02:02.505" v="793"/>
          <ac:picMkLst>
            <pc:docMk/>
            <pc:sldMk cId="265827707" sldId="258"/>
            <ac:picMk id="5" creationId="{6F977B81-AD3C-41BF-87F1-493305F5EB86}"/>
          </ac:picMkLst>
        </pc:picChg>
        <pc:picChg chg="mod">
          <ac:chgData name="加藤　嶺雄" userId="S::kato-re@seplus2016.onmicrosoft.com::e7403994-bfce-41b5-bcd2-b9521f04ba46" providerId="AD" clId="Web-{23720CC3-04A9-FE33-BC8E-72326BAA498F}" dt="2021-06-24T01:26:05.027" v="1024" actId="1076"/>
          <ac:picMkLst>
            <pc:docMk/>
            <pc:sldMk cId="265827707" sldId="258"/>
            <ac:picMk id="8" creationId="{634DF3E8-9138-474D-8576-BF86B14371D9}"/>
          </ac:picMkLst>
        </pc:picChg>
      </pc:sldChg>
      <pc:sldChg chg="mod modTransition modShow">
        <pc:chgData name="加藤　嶺雄" userId="S::kato-re@seplus2016.onmicrosoft.com::e7403994-bfce-41b5-bcd2-b9521f04ba46" providerId="AD" clId="Web-{23720CC3-04A9-FE33-BC8E-72326BAA498F}" dt="2021-06-23T09:05:07.879" v="763"/>
        <pc:sldMkLst>
          <pc:docMk/>
          <pc:sldMk cId="77861025" sldId="260"/>
        </pc:sldMkLst>
      </pc:sldChg>
      <pc:sldChg chg="mod modTransition modShow">
        <pc:chgData name="加藤　嶺雄" userId="S::kato-re@seplus2016.onmicrosoft.com::e7403994-bfce-41b5-bcd2-b9521f04ba46" providerId="AD" clId="Web-{23720CC3-04A9-FE33-BC8E-72326BAA498F}" dt="2021-06-23T09:05:07.879" v="763"/>
        <pc:sldMkLst>
          <pc:docMk/>
          <pc:sldMk cId="2750612887" sldId="262"/>
        </pc:sldMkLst>
      </pc:sldChg>
      <pc:sldChg chg="addSp modSp modTransition">
        <pc:chgData name="加藤　嶺雄" userId="S::kato-re@seplus2016.onmicrosoft.com::e7403994-bfce-41b5-bcd2-b9521f04ba46" providerId="AD" clId="Web-{23720CC3-04A9-FE33-BC8E-72326BAA498F}" dt="2021-06-24T01:26:57.262" v="1031" actId="20577"/>
        <pc:sldMkLst>
          <pc:docMk/>
          <pc:sldMk cId="3919745209" sldId="263"/>
        </pc:sldMkLst>
        <pc:spChg chg="mod">
          <ac:chgData name="加藤　嶺雄" userId="S::kato-re@seplus2016.onmicrosoft.com::e7403994-bfce-41b5-bcd2-b9521f04ba46" providerId="AD" clId="Web-{23720CC3-04A9-FE33-BC8E-72326BAA498F}" dt="2021-06-24T01:26:57.262" v="1031" actId="20577"/>
          <ac:spMkLst>
            <pc:docMk/>
            <pc:sldMk cId="3919745209" sldId="263"/>
            <ac:spMk id="2" creationId="{96EA59F6-C6D5-4A91-A032-E4CD8A9C7098}"/>
          </ac:spMkLst>
        </pc:spChg>
        <pc:spChg chg="mod">
          <ac:chgData name="加藤　嶺雄" userId="S::kato-re@seplus2016.onmicrosoft.com::e7403994-bfce-41b5-bcd2-b9521f04ba46" providerId="AD" clId="Web-{23720CC3-04A9-FE33-BC8E-72326BAA498F}" dt="2021-06-24T01:10:23.602" v="896" actId="20577"/>
          <ac:spMkLst>
            <pc:docMk/>
            <pc:sldMk cId="3919745209" sldId="263"/>
            <ac:spMk id="3" creationId="{8F480142-80C8-4ACA-A092-87DEE610C3B4}"/>
          </ac:spMkLst>
        </pc:spChg>
        <pc:spChg chg="mod ord">
          <ac:chgData name="加藤　嶺雄" userId="S::kato-re@seplus2016.onmicrosoft.com::e7403994-bfce-41b5-bcd2-b9521f04ba46" providerId="AD" clId="Web-{23720CC3-04A9-FE33-BC8E-72326BAA498F}" dt="2021-06-23T09:11:15.887" v="773"/>
          <ac:spMkLst>
            <pc:docMk/>
            <pc:sldMk cId="3919745209" sldId="263"/>
            <ac:spMk id="5" creationId="{970BD2AF-D316-4805-A5B9-F245F2ADC628}"/>
          </ac:spMkLst>
        </pc:spChg>
        <pc:grpChg chg="add mod">
          <ac:chgData name="加藤　嶺雄" userId="S::kato-re@seplus2016.onmicrosoft.com::e7403994-bfce-41b5-bcd2-b9521f04ba46" providerId="AD" clId="Web-{23720CC3-04A9-FE33-BC8E-72326BAA498F}" dt="2021-06-24T01:10:11.383" v="889" actId="1076"/>
          <ac:grpSpMkLst>
            <pc:docMk/>
            <pc:sldMk cId="3919745209" sldId="263"/>
            <ac:grpSpMk id="7" creationId="{57652570-3A5B-4C37-B43A-63CB3FAFA604}"/>
          </ac:grpSpMkLst>
        </pc:grpChg>
        <pc:picChg chg="mod">
          <ac:chgData name="加藤　嶺雄" userId="S::kato-re@seplus2016.onmicrosoft.com::e7403994-bfce-41b5-bcd2-b9521f04ba46" providerId="AD" clId="Web-{23720CC3-04A9-FE33-BC8E-72326BAA498F}" dt="2021-06-23T09:11:38.137" v="779" actId="1076"/>
          <ac:picMkLst>
            <pc:docMk/>
            <pc:sldMk cId="3919745209" sldId="263"/>
            <ac:picMk id="6" creationId="{3F8FD319-3D85-4DD7-AD51-57F477568912}"/>
          </ac:picMkLst>
        </pc:picChg>
      </pc:sldChg>
      <pc:sldChg chg="addSp delSp modSp modTransition">
        <pc:chgData name="加藤　嶺雄" userId="S::kato-re@seplus2016.onmicrosoft.com::e7403994-bfce-41b5-bcd2-b9521f04ba46" providerId="AD" clId="Web-{23720CC3-04A9-FE33-BC8E-72326BAA498F}" dt="2021-06-24T02:54:07.974" v="1480" actId="1076"/>
        <pc:sldMkLst>
          <pc:docMk/>
          <pc:sldMk cId="555547042" sldId="264"/>
        </pc:sldMkLst>
        <pc:spChg chg="mod">
          <ac:chgData name="加藤　嶺雄" userId="S::kato-re@seplus2016.onmicrosoft.com::e7403994-bfce-41b5-bcd2-b9521f04ba46" providerId="AD" clId="Web-{23720CC3-04A9-FE33-BC8E-72326BAA498F}" dt="2021-06-24T01:27:26.606" v="1042" actId="20577"/>
          <ac:spMkLst>
            <pc:docMk/>
            <pc:sldMk cId="555547042" sldId="264"/>
            <ac:spMk id="2" creationId="{C76A3517-0638-4ED2-8EF8-AC678C96F3F7}"/>
          </ac:spMkLst>
        </pc:spChg>
        <pc:spChg chg="mod">
          <ac:chgData name="加藤　嶺雄" userId="S::kato-re@seplus2016.onmicrosoft.com::e7403994-bfce-41b5-bcd2-b9521f04ba46" providerId="AD" clId="Web-{23720CC3-04A9-FE33-BC8E-72326BAA498F}" dt="2021-06-24T02:54:07.974" v="1480" actId="1076"/>
          <ac:spMkLst>
            <pc:docMk/>
            <pc:sldMk cId="555547042" sldId="264"/>
            <ac:spMk id="6" creationId="{CFFF8D73-1BA1-4863-9167-9447BE7FDBDF}"/>
          </ac:spMkLst>
        </pc:spChg>
        <pc:spChg chg="add del">
          <ac:chgData name="加藤　嶺雄" userId="S::kato-re@seplus2016.onmicrosoft.com::e7403994-bfce-41b5-bcd2-b9521f04ba46" providerId="AD" clId="Web-{23720CC3-04A9-FE33-BC8E-72326BAA498F}" dt="2021-06-24T01:27:23.184" v="1040"/>
          <ac:spMkLst>
            <pc:docMk/>
            <pc:sldMk cId="555547042" sldId="264"/>
            <ac:spMk id="12" creationId="{CFD3E418-C0FC-4C40-A27C-4B92E3394066}"/>
          </ac:spMkLst>
        </pc:spChg>
        <pc:grpChg chg="mod">
          <ac:chgData name="加藤　嶺雄" userId="S::kato-re@seplus2016.onmicrosoft.com::e7403994-bfce-41b5-bcd2-b9521f04ba46" providerId="AD" clId="Web-{23720CC3-04A9-FE33-BC8E-72326BAA498F}" dt="2021-06-24T01:30:24.438" v="1065" actId="1076"/>
          <ac:grpSpMkLst>
            <pc:docMk/>
            <pc:sldMk cId="555547042" sldId="264"/>
            <ac:grpSpMk id="11" creationId="{D925A4AF-6F83-4B68-BD1A-D96597F0D45E}"/>
          </ac:grpSpMkLst>
        </pc:grpChg>
      </pc:sldChg>
      <pc:sldChg chg="addSp delSp modSp modTransition">
        <pc:chgData name="加藤　嶺雄" userId="S::kato-re@seplus2016.onmicrosoft.com::e7403994-bfce-41b5-bcd2-b9521f04ba46" providerId="AD" clId="Web-{23720CC3-04A9-FE33-BC8E-72326BAA498F}" dt="2021-06-24T02:21:20.982" v="1402" actId="20577"/>
        <pc:sldMkLst>
          <pc:docMk/>
          <pc:sldMk cId="451395921" sldId="265"/>
        </pc:sldMkLst>
        <pc:spChg chg="mod">
          <ac:chgData name="加藤　嶺雄" userId="S::kato-re@seplus2016.onmicrosoft.com::e7403994-bfce-41b5-bcd2-b9521f04ba46" providerId="AD" clId="Web-{23720CC3-04A9-FE33-BC8E-72326BAA498F}" dt="2021-06-24T01:27:28.966" v="1043" actId="20577"/>
          <ac:spMkLst>
            <pc:docMk/>
            <pc:sldMk cId="451395921" sldId="265"/>
            <ac:spMk id="2" creationId="{4E3CFD9F-A91E-42F4-8AEB-31DA1CD236E5}"/>
          </ac:spMkLst>
        </pc:spChg>
        <pc:spChg chg="mod">
          <ac:chgData name="加藤　嶺雄" userId="S::kato-re@seplus2016.onmicrosoft.com::e7403994-bfce-41b5-bcd2-b9521f04ba46" providerId="AD" clId="Web-{23720CC3-04A9-FE33-BC8E-72326BAA498F}" dt="2021-06-24T02:21:20.982" v="1402" actId="20577"/>
          <ac:spMkLst>
            <pc:docMk/>
            <pc:sldMk cId="451395921" sldId="265"/>
            <ac:spMk id="3" creationId="{D12B6DD1-D342-4B5C-B528-D0B27554E796}"/>
          </ac:spMkLst>
        </pc:spChg>
        <pc:spChg chg="add del mod">
          <ac:chgData name="加藤　嶺雄" userId="S::kato-re@seplus2016.onmicrosoft.com::e7403994-bfce-41b5-bcd2-b9521f04ba46" providerId="AD" clId="Web-{23720CC3-04A9-FE33-BC8E-72326BAA498F}" dt="2021-06-24T02:19:50.808" v="1360"/>
          <ac:spMkLst>
            <pc:docMk/>
            <pc:sldMk cId="451395921" sldId="265"/>
            <ac:spMk id="6" creationId="{4BD429C2-D07E-43EC-B5CF-43C01FC0DFF1}"/>
          </ac:spMkLst>
        </pc:spChg>
        <pc:grpChg chg="mod">
          <ac:chgData name="加藤　嶺雄" userId="S::kato-re@seplus2016.onmicrosoft.com::e7403994-bfce-41b5-bcd2-b9521f04ba46" providerId="AD" clId="Web-{23720CC3-04A9-FE33-BC8E-72326BAA498F}" dt="2021-06-24T01:30:05.484" v="1063" actId="1076"/>
          <ac:grpSpMkLst>
            <pc:docMk/>
            <pc:sldMk cId="451395921" sldId="265"/>
            <ac:grpSpMk id="5" creationId="{376BE258-DF8A-4AB7-9E43-9A9FB42A04B8}"/>
          </ac:grpSpMkLst>
        </pc:grpChg>
      </pc:sldChg>
      <pc:sldChg chg="modSp mod modTransition modShow">
        <pc:chgData name="加藤　嶺雄" userId="S::kato-re@seplus2016.onmicrosoft.com::e7403994-bfce-41b5-bcd2-b9521f04ba46" providerId="AD" clId="Web-{23720CC3-04A9-FE33-BC8E-72326BAA498F}" dt="2021-06-23T09:05:07.879" v="763"/>
        <pc:sldMkLst>
          <pc:docMk/>
          <pc:sldMk cId="4147590567" sldId="266"/>
        </pc:sldMkLst>
        <pc:spChg chg="mod">
          <ac:chgData name="加藤　嶺雄" userId="S::kato-re@seplus2016.onmicrosoft.com::e7403994-bfce-41b5-bcd2-b9521f04ba46" providerId="AD" clId="Web-{23720CC3-04A9-FE33-BC8E-72326BAA498F}" dt="2021-06-23T07:34:56.331" v="520" actId="20577"/>
          <ac:spMkLst>
            <pc:docMk/>
            <pc:sldMk cId="4147590567" sldId="266"/>
            <ac:spMk id="5" creationId="{B130BB01-AAF4-4DFC-801F-A982F1A343FF}"/>
          </ac:spMkLst>
        </pc:spChg>
        <pc:spChg chg="mod">
          <ac:chgData name="加藤　嶺雄" userId="S::kato-re@seplus2016.onmicrosoft.com::e7403994-bfce-41b5-bcd2-b9521f04ba46" providerId="AD" clId="Web-{23720CC3-04A9-FE33-BC8E-72326BAA498F}" dt="2021-06-23T04:57:23.868" v="427" actId="14100"/>
          <ac:spMkLst>
            <pc:docMk/>
            <pc:sldMk cId="4147590567" sldId="266"/>
            <ac:spMk id="6" creationId="{B6E64A98-6136-4587-BD2C-92F51B829482}"/>
          </ac:spMkLst>
        </pc:spChg>
      </pc:sldChg>
      <pc:sldChg chg="addSp modSp modTransition">
        <pc:chgData name="加藤　嶺雄" userId="S::kato-re@seplus2016.onmicrosoft.com::e7403994-bfce-41b5-bcd2-b9521f04ba46" providerId="AD" clId="Web-{23720CC3-04A9-FE33-BC8E-72326BAA498F}" dt="2021-06-24T02:17:04.336" v="1332" actId="20577"/>
        <pc:sldMkLst>
          <pc:docMk/>
          <pc:sldMk cId="3352861816" sldId="267"/>
        </pc:sldMkLst>
        <pc:spChg chg="mod">
          <ac:chgData name="加藤　嶺雄" userId="S::kato-re@seplus2016.onmicrosoft.com::e7403994-bfce-41b5-bcd2-b9521f04ba46" providerId="AD" clId="Web-{23720CC3-04A9-FE33-BC8E-72326BAA498F}" dt="2021-06-24T01:27:32.919" v="1044" actId="20577"/>
          <ac:spMkLst>
            <pc:docMk/>
            <pc:sldMk cId="3352861816" sldId="267"/>
            <ac:spMk id="2" creationId="{53C7088B-8FFE-44C2-887C-675F94CBE716}"/>
          </ac:spMkLst>
        </pc:spChg>
        <pc:spChg chg="mod">
          <ac:chgData name="加藤　嶺雄" userId="S::kato-re@seplus2016.onmicrosoft.com::e7403994-bfce-41b5-bcd2-b9521f04ba46" providerId="AD" clId="Web-{23720CC3-04A9-FE33-BC8E-72326BAA498F}" dt="2021-06-24T02:17:04.336" v="1332" actId="20577"/>
          <ac:spMkLst>
            <pc:docMk/>
            <pc:sldMk cId="3352861816" sldId="267"/>
            <ac:spMk id="3" creationId="{C1DF53C1-706C-4B1C-BF3C-DA9698CDF17B}"/>
          </ac:spMkLst>
        </pc:spChg>
        <pc:spChg chg="add">
          <ac:chgData name="加藤　嶺雄" userId="S::kato-re@seplus2016.onmicrosoft.com::e7403994-bfce-41b5-bcd2-b9521f04ba46" providerId="AD" clId="Web-{23720CC3-04A9-FE33-BC8E-72326BAA498F}" dt="2021-06-23T01:35:06.169" v="3"/>
          <ac:spMkLst>
            <pc:docMk/>
            <pc:sldMk cId="3352861816" sldId="267"/>
            <ac:spMk id="4" creationId="{108F9969-F4E9-4CF0-83EC-6F228E1D03E5}"/>
          </ac:spMkLst>
        </pc:spChg>
        <pc:grpChg chg="mod">
          <ac:chgData name="加藤　嶺雄" userId="S::kato-re@seplus2016.onmicrosoft.com::e7403994-bfce-41b5-bcd2-b9521f04ba46" providerId="AD" clId="Web-{23720CC3-04A9-FE33-BC8E-72326BAA498F}" dt="2021-06-24T01:29:46.718" v="1060" actId="1076"/>
          <ac:grpSpMkLst>
            <pc:docMk/>
            <pc:sldMk cId="3352861816" sldId="267"/>
            <ac:grpSpMk id="11" creationId="{80EB334C-9DC9-4A6A-8886-E9C149BE0AEB}"/>
          </ac:grpSpMkLst>
        </pc:grpChg>
      </pc:sldChg>
      <pc:sldChg chg="addSp delSp modSp modTransition">
        <pc:chgData name="加藤　嶺雄" userId="S::kato-re@seplus2016.onmicrosoft.com::e7403994-bfce-41b5-bcd2-b9521f04ba46" providerId="AD" clId="Web-{23720CC3-04A9-FE33-BC8E-72326BAA498F}" dt="2021-06-24T02:40:40.630" v="1453" actId="1076"/>
        <pc:sldMkLst>
          <pc:docMk/>
          <pc:sldMk cId="741621609" sldId="268"/>
        </pc:sldMkLst>
        <pc:spChg chg="mod">
          <ac:chgData name="加藤　嶺雄" userId="S::kato-re@seplus2016.onmicrosoft.com::e7403994-bfce-41b5-bcd2-b9521f04ba46" providerId="AD" clId="Web-{23720CC3-04A9-FE33-BC8E-72326BAA498F}" dt="2021-06-24T01:27:36.341" v="1045" actId="20577"/>
          <ac:spMkLst>
            <pc:docMk/>
            <pc:sldMk cId="741621609" sldId="268"/>
            <ac:spMk id="2" creationId="{69A7A497-692F-48A3-B466-9149B1EC3099}"/>
          </ac:spMkLst>
        </pc:spChg>
        <pc:spChg chg="mod">
          <ac:chgData name="加藤　嶺雄" userId="S::kato-re@seplus2016.onmicrosoft.com::e7403994-bfce-41b5-bcd2-b9521f04ba46" providerId="AD" clId="Web-{23720CC3-04A9-FE33-BC8E-72326BAA498F}" dt="2021-06-24T02:40:40.630" v="1453" actId="1076"/>
          <ac:spMkLst>
            <pc:docMk/>
            <pc:sldMk cId="741621609" sldId="268"/>
            <ac:spMk id="3" creationId="{E863A54C-5194-4315-B21E-C81A1544AC32}"/>
          </ac:spMkLst>
        </pc:spChg>
        <pc:spChg chg="add">
          <ac:chgData name="加藤　嶺雄" userId="S::kato-re@seplus2016.onmicrosoft.com::e7403994-bfce-41b5-bcd2-b9521f04ba46" providerId="AD" clId="Web-{23720CC3-04A9-FE33-BC8E-72326BAA498F}" dt="2021-06-23T07:51:49.767" v="651"/>
          <ac:spMkLst>
            <pc:docMk/>
            <pc:sldMk cId="741621609" sldId="268"/>
            <ac:spMk id="6" creationId="{772049B3-FEE1-4C8F-8C31-17857D13F9AC}"/>
          </ac:spMkLst>
        </pc:spChg>
        <pc:grpChg chg="add mod">
          <ac:chgData name="加藤　嶺雄" userId="S::kato-re@seplus2016.onmicrosoft.com::e7403994-bfce-41b5-bcd2-b9521f04ba46" providerId="AD" clId="Web-{23720CC3-04A9-FE33-BC8E-72326BAA498F}" dt="2021-06-24T01:28:48.311" v="1050" actId="1076"/>
          <ac:grpSpMkLst>
            <pc:docMk/>
            <pc:sldMk cId="741621609" sldId="268"/>
            <ac:grpSpMk id="5" creationId="{6E62307E-0CDB-4FAD-A3F7-31D1693F4BB1}"/>
          </ac:grpSpMkLst>
        </pc:grpChg>
        <pc:picChg chg="del">
          <ac:chgData name="加藤　嶺雄" userId="S::kato-re@seplus2016.onmicrosoft.com::e7403994-bfce-41b5-bcd2-b9521f04ba46" providerId="AD" clId="Web-{23720CC3-04A9-FE33-BC8E-72326BAA498F}" dt="2021-06-23T07:51:51.595" v="652"/>
          <ac:picMkLst>
            <pc:docMk/>
            <pc:sldMk cId="741621609" sldId="268"/>
            <ac:picMk id="4" creationId="{6028099E-D131-4491-968E-63130DF2076D}"/>
          </ac:picMkLst>
        </pc:picChg>
        <pc:picChg chg="add mod">
          <ac:chgData name="加藤　嶺雄" userId="S::kato-re@seplus2016.onmicrosoft.com::e7403994-bfce-41b5-bcd2-b9521f04ba46" providerId="AD" clId="Web-{23720CC3-04A9-FE33-BC8E-72326BAA498F}" dt="2021-06-23T07:52:12.814" v="656" actId="1076"/>
          <ac:picMkLst>
            <pc:docMk/>
            <pc:sldMk cId="741621609" sldId="268"/>
            <ac:picMk id="7" creationId="{68131675-3266-4E0E-8A79-405FE4D8904A}"/>
          </ac:picMkLst>
        </pc:picChg>
      </pc:sldChg>
      <pc:sldChg chg="modSp modTransition">
        <pc:chgData name="加藤　嶺雄" userId="S::kato-re@seplus2016.onmicrosoft.com::e7403994-bfce-41b5-bcd2-b9521f04ba46" providerId="AD" clId="Web-{23720CC3-04A9-FE33-BC8E-72326BAA498F}" dt="2021-06-24T02:51:57.159" v="1465" actId="1076"/>
        <pc:sldMkLst>
          <pc:docMk/>
          <pc:sldMk cId="2352924919" sldId="269"/>
        </pc:sldMkLst>
        <pc:spChg chg="mod">
          <ac:chgData name="加藤　嶺雄" userId="S::kato-re@seplus2016.onmicrosoft.com::e7403994-bfce-41b5-bcd2-b9521f04ba46" providerId="AD" clId="Web-{23720CC3-04A9-FE33-BC8E-72326BAA498F}" dt="2021-06-24T01:27:39.419" v="1046" actId="20577"/>
          <ac:spMkLst>
            <pc:docMk/>
            <pc:sldMk cId="2352924919" sldId="269"/>
            <ac:spMk id="2" creationId="{6D5D2B27-D688-40B0-81DB-F7D995E79FAA}"/>
          </ac:spMkLst>
        </pc:spChg>
        <pc:spChg chg="mod">
          <ac:chgData name="加藤　嶺雄" userId="S::kato-re@seplus2016.onmicrosoft.com::e7403994-bfce-41b5-bcd2-b9521f04ba46" providerId="AD" clId="Web-{23720CC3-04A9-FE33-BC8E-72326BAA498F}" dt="2021-06-24T02:51:57.159" v="1465" actId="1076"/>
          <ac:spMkLst>
            <pc:docMk/>
            <pc:sldMk cId="2352924919" sldId="269"/>
            <ac:spMk id="3" creationId="{14A3D148-F5C7-4DB8-8E58-5D34DFB46B9C}"/>
          </ac:spMkLst>
        </pc:spChg>
        <pc:grpChg chg="mod">
          <ac:chgData name="加藤　嶺雄" userId="S::kato-re@seplus2016.onmicrosoft.com::e7403994-bfce-41b5-bcd2-b9521f04ba46" providerId="AD" clId="Web-{23720CC3-04A9-FE33-BC8E-72326BAA498F}" dt="2021-06-24T01:28:29.811" v="1048" actId="1076"/>
          <ac:grpSpMkLst>
            <pc:docMk/>
            <pc:sldMk cId="2352924919" sldId="269"/>
            <ac:grpSpMk id="7" creationId="{F1D022A1-8E6E-4293-9439-CF322A897A45}"/>
          </ac:grpSpMkLst>
        </pc:grpChg>
      </pc:sldChg>
      <pc:sldChg chg="addSp delSp modSp modTransition">
        <pc:chgData name="加藤　嶺雄" userId="S::kato-re@seplus2016.onmicrosoft.com::e7403994-bfce-41b5-bcd2-b9521f04ba46" providerId="AD" clId="Web-{23720CC3-04A9-FE33-BC8E-72326BAA498F}" dt="2021-06-24T01:37:08.321" v="1142" actId="20577"/>
        <pc:sldMkLst>
          <pc:docMk/>
          <pc:sldMk cId="2603283030" sldId="270"/>
        </pc:sldMkLst>
        <pc:spChg chg="mod">
          <ac:chgData name="加藤　嶺雄" userId="S::kato-re@seplus2016.onmicrosoft.com::e7403994-bfce-41b5-bcd2-b9521f04ba46" providerId="AD" clId="Web-{23720CC3-04A9-FE33-BC8E-72326BAA498F}" dt="2021-06-24T01:27:43.482" v="1047" actId="20577"/>
          <ac:spMkLst>
            <pc:docMk/>
            <pc:sldMk cId="2603283030" sldId="270"/>
            <ac:spMk id="2" creationId="{262F013A-276B-4BA5-9CB8-43BD2D0CD6A3}"/>
          </ac:spMkLst>
        </pc:spChg>
        <pc:spChg chg="mod">
          <ac:chgData name="加藤　嶺雄" userId="S::kato-re@seplus2016.onmicrosoft.com::e7403994-bfce-41b5-bcd2-b9521f04ba46" providerId="AD" clId="Web-{23720CC3-04A9-FE33-BC8E-72326BAA498F}" dt="2021-06-24T01:37:08.321" v="1142" actId="20577"/>
          <ac:spMkLst>
            <pc:docMk/>
            <pc:sldMk cId="2603283030" sldId="270"/>
            <ac:spMk id="3" creationId="{A2A4DC7D-D097-47AA-BBA4-C40578D969FA}"/>
          </ac:spMkLst>
        </pc:spChg>
        <pc:spChg chg="add del mod ord">
          <ac:chgData name="加藤　嶺雄" userId="S::kato-re@seplus2016.onmicrosoft.com::e7403994-bfce-41b5-bcd2-b9521f04ba46" providerId="AD" clId="Web-{23720CC3-04A9-FE33-BC8E-72326BAA498F}" dt="2021-06-23T07:43:38.197" v="623"/>
          <ac:spMkLst>
            <pc:docMk/>
            <pc:sldMk cId="2603283030" sldId="270"/>
            <ac:spMk id="5" creationId="{371F5FB3-467E-471F-8806-790BED23562D}"/>
          </ac:spMkLst>
        </pc:spChg>
        <pc:spChg chg="add mod ord">
          <ac:chgData name="加藤　嶺雄" userId="S::kato-re@seplus2016.onmicrosoft.com::e7403994-bfce-41b5-bcd2-b9521f04ba46" providerId="AD" clId="Web-{23720CC3-04A9-FE33-BC8E-72326BAA498F}" dt="2021-06-23T07:48:40.530" v="639" actId="1076"/>
          <ac:spMkLst>
            <pc:docMk/>
            <pc:sldMk cId="2603283030" sldId="270"/>
            <ac:spMk id="7" creationId="{B944141C-D7AD-4BFF-819E-7C848F121B82}"/>
          </ac:spMkLst>
        </pc:spChg>
        <pc:grpChg chg="mod">
          <ac:chgData name="加藤　嶺雄" userId="S::kato-re@seplus2016.onmicrosoft.com::e7403994-bfce-41b5-bcd2-b9521f04ba46" providerId="AD" clId="Web-{23720CC3-04A9-FE33-BC8E-72326BAA498F}" dt="2021-06-24T01:28:40.670" v="1049" actId="1076"/>
          <ac:grpSpMkLst>
            <pc:docMk/>
            <pc:sldMk cId="2603283030" sldId="270"/>
            <ac:grpSpMk id="6" creationId="{2DD64FD8-6B21-4B64-A7A8-873CF640D1EF}"/>
          </ac:grpSpMkLst>
        </pc:grpChg>
        <pc:grpChg chg="add del mod">
          <ac:chgData name="加藤　嶺雄" userId="S::kato-re@seplus2016.onmicrosoft.com::e7403994-bfce-41b5-bcd2-b9521f04ba46" providerId="AD" clId="Web-{23720CC3-04A9-FE33-BC8E-72326BAA498F}" dt="2021-06-23T07:51:39.688" v="650"/>
          <ac:grpSpMkLst>
            <pc:docMk/>
            <pc:sldMk cId="2603283030" sldId="270"/>
            <ac:grpSpMk id="8" creationId="{D280F249-1BEA-404C-8A02-DBCADAC5C7D6}"/>
          </ac:grpSpMkLst>
        </pc:grpChg>
        <pc:picChg chg="mod">
          <ac:chgData name="加藤　嶺雄" userId="S::kato-re@seplus2016.onmicrosoft.com::e7403994-bfce-41b5-bcd2-b9521f04ba46" providerId="AD" clId="Web-{23720CC3-04A9-FE33-BC8E-72326BAA498F}" dt="2021-06-23T07:48:02.467" v="627" actId="1076"/>
          <ac:picMkLst>
            <pc:docMk/>
            <pc:sldMk cId="2603283030" sldId="270"/>
            <ac:picMk id="4" creationId="{52F76472-009A-4134-B502-D792EDE564E1}"/>
          </ac:picMkLst>
        </pc:picChg>
        <pc:picChg chg="add mod">
          <ac:chgData name="加藤　嶺雄" userId="S::kato-re@seplus2016.onmicrosoft.com::e7403994-bfce-41b5-bcd2-b9521f04ba46" providerId="AD" clId="Web-{23720CC3-04A9-FE33-BC8E-72326BAA498F}" dt="2021-06-23T07:50:57.391" v="646" actId="1076"/>
          <ac:picMkLst>
            <pc:docMk/>
            <pc:sldMk cId="2603283030" sldId="270"/>
            <ac:picMk id="6" creationId="{9818333A-7184-4E54-A2B3-B8AD9B2F349F}"/>
          </ac:picMkLst>
        </pc:picChg>
      </pc:sldChg>
      <pc:sldChg chg="modSp modTransition">
        <pc:chgData name="加藤　嶺雄" userId="S::kato-re@seplus2016.onmicrosoft.com::e7403994-bfce-41b5-bcd2-b9521f04ba46" providerId="AD" clId="Web-{23720CC3-04A9-FE33-BC8E-72326BAA498F}" dt="2021-06-24T04:04:33.297" v="1513" actId="20577"/>
        <pc:sldMkLst>
          <pc:docMk/>
          <pc:sldMk cId="1079336284" sldId="271"/>
        </pc:sldMkLst>
        <pc:spChg chg="mod">
          <ac:chgData name="加藤　嶺雄" userId="S::kato-re@seplus2016.onmicrosoft.com::e7403994-bfce-41b5-bcd2-b9521f04ba46" providerId="AD" clId="Web-{23720CC3-04A9-FE33-BC8E-72326BAA498F}" dt="2021-06-24T04:04:33.297" v="1513" actId="20577"/>
          <ac:spMkLst>
            <pc:docMk/>
            <pc:sldMk cId="1079336284" sldId="271"/>
            <ac:spMk id="3" creationId="{42AC05C2-FDC7-452F-8C60-BCA4EFFFCA2A}"/>
          </ac:spMkLst>
        </pc:spChg>
        <pc:picChg chg="mod modCrop">
          <ac:chgData name="加藤　嶺雄" userId="S::kato-re@seplus2016.onmicrosoft.com::e7403994-bfce-41b5-bcd2-b9521f04ba46" providerId="AD" clId="Web-{23720CC3-04A9-FE33-BC8E-72326BAA498F}" dt="2021-06-24T04:00:07.213" v="1483"/>
          <ac:picMkLst>
            <pc:docMk/>
            <pc:sldMk cId="1079336284" sldId="271"/>
            <ac:picMk id="2" creationId="{A12FB017-7836-4A3C-A09F-E9EB5699DB98}"/>
          </ac:picMkLst>
        </pc:picChg>
      </pc:sldChg>
      <pc:sldChg chg="mod modTransition modShow">
        <pc:chgData name="加藤　嶺雄" userId="S::kato-re@seplus2016.onmicrosoft.com::e7403994-bfce-41b5-bcd2-b9521f04ba46" providerId="AD" clId="Web-{23720CC3-04A9-FE33-BC8E-72326BAA498F}" dt="2021-06-23T09:05:07.879" v="763"/>
        <pc:sldMkLst>
          <pc:docMk/>
          <pc:sldMk cId="4216263349" sldId="272"/>
        </pc:sldMkLst>
      </pc:sldChg>
      <pc:sldChg chg="addSp modSp new modTransition">
        <pc:chgData name="加藤　嶺雄" userId="S::kato-re@seplus2016.onmicrosoft.com::e7403994-bfce-41b5-bcd2-b9521f04ba46" providerId="AD" clId="Web-{23720CC3-04A9-FE33-BC8E-72326BAA498F}" dt="2021-06-24T01:27:17.997" v="1037" actId="20577"/>
        <pc:sldMkLst>
          <pc:docMk/>
          <pc:sldMk cId="2256552416" sldId="273"/>
        </pc:sldMkLst>
        <pc:spChg chg="mod">
          <ac:chgData name="加藤　嶺雄" userId="S::kato-re@seplus2016.onmicrosoft.com::e7403994-bfce-41b5-bcd2-b9521f04ba46" providerId="AD" clId="Web-{23720CC3-04A9-FE33-BC8E-72326BAA498F}" dt="2021-06-24T01:27:17.997" v="1037" actId="20577"/>
          <ac:spMkLst>
            <pc:docMk/>
            <pc:sldMk cId="2256552416" sldId="273"/>
            <ac:spMk id="2" creationId="{55B0E85D-B61F-4ACB-A016-B0120AD707CF}"/>
          </ac:spMkLst>
        </pc:spChg>
        <pc:spChg chg="mod">
          <ac:chgData name="加藤　嶺雄" userId="S::kato-re@seplus2016.onmicrosoft.com::e7403994-bfce-41b5-bcd2-b9521f04ba46" providerId="AD" clId="Web-{23720CC3-04A9-FE33-BC8E-72326BAA498F}" dt="2021-06-24T01:22:19.616" v="1021" actId="20577"/>
          <ac:spMkLst>
            <pc:docMk/>
            <pc:sldMk cId="2256552416" sldId="273"/>
            <ac:spMk id="3" creationId="{21106E75-3CDD-4B45-A377-19ACBC27D70D}"/>
          </ac:spMkLst>
        </pc:spChg>
        <pc:grpChg chg="add mod">
          <ac:chgData name="加藤　嶺雄" userId="S::kato-re@seplus2016.onmicrosoft.com::e7403994-bfce-41b5-bcd2-b9521f04ba46" providerId="AD" clId="Web-{23720CC3-04A9-FE33-BC8E-72326BAA498F}" dt="2021-06-24T01:02:18.812" v="871" actId="1076"/>
          <ac:grpSpMkLst>
            <pc:docMk/>
            <pc:sldMk cId="2256552416" sldId="273"/>
            <ac:grpSpMk id="7" creationId="{E79B5CA9-8AD3-4936-88E6-B49A433878F4}"/>
          </ac:grpSpMkLst>
        </pc:grpChg>
        <pc:picChg chg="mod">
          <ac:chgData name="加藤　嶺雄" userId="S::kato-re@seplus2016.onmicrosoft.com::e7403994-bfce-41b5-bcd2-b9521f04ba46" providerId="AD" clId="Web-{23720CC3-04A9-FE33-BC8E-72326BAA498F}" dt="2021-06-23T09:12:43.638" v="781"/>
          <ac:picMkLst>
            <pc:docMk/>
            <pc:sldMk cId="2256552416" sldId="273"/>
            <ac:picMk id="6" creationId="{B50B8E2F-E5C3-4B94-BCF2-DA5710EBDCAD}"/>
          </ac:picMkLst>
        </pc:picChg>
      </pc:sldChg>
      <pc:sldChg chg="mod modTransition modShow">
        <pc:chgData name="加藤　嶺雄" userId="S::kato-re@seplus2016.onmicrosoft.com::e7403994-bfce-41b5-bcd2-b9521f04ba46" providerId="AD" clId="Web-{23720CC3-04A9-FE33-BC8E-72326BAA498F}" dt="2021-06-23T09:05:07.879" v="763"/>
        <pc:sldMkLst>
          <pc:docMk/>
          <pc:sldMk cId="1304211117" sldId="274"/>
        </pc:sldMkLst>
      </pc:sldChg>
      <pc:sldChg chg="mod modTransition modShow">
        <pc:chgData name="加藤　嶺雄" userId="S::kato-re@seplus2016.onmicrosoft.com::e7403994-bfce-41b5-bcd2-b9521f04ba46" providerId="AD" clId="Web-{23720CC3-04A9-FE33-BC8E-72326BAA498F}" dt="2021-06-23T09:05:07.879" v="763"/>
        <pc:sldMkLst>
          <pc:docMk/>
          <pc:sldMk cId="1381122154" sldId="275"/>
        </pc:sldMkLst>
      </pc:sldChg>
      <pc:sldChg chg="addSp delSp modSp modTransition">
        <pc:chgData name="加藤　嶺雄" userId="S::kato-re@seplus2016.onmicrosoft.com::e7403994-bfce-41b5-bcd2-b9521f04ba46" providerId="AD" clId="Web-{23720CC3-04A9-FE33-BC8E-72326BAA498F}" dt="2021-06-24T01:27:10.340" v="1036" actId="20577"/>
        <pc:sldMkLst>
          <pc:docMk/>
          <pc:sldMk cId="3398562405" sldId="276"/>
        </pc:sldMkLst>
        <pc:spChg chg="mod">
          <ac:chgData name="加藤　嶺雄" userId="S::kato-re@seplus2016.onmicrosoft.com::e7403994-bfce-41b5-bcd2-b9521f04ba46" providerId="AD" clId="Web-{23720CC3-04A9-FE33-BC8E-72326BAA498F}" dt="2021-06-24T01:27:10.340" v="1036" actId="20577"/>
          <ac:spMkLst>
            <pc:docMk/>
            <pc:sldMk cId="3398562405" sldId="276"/>
            <ac:spMk id="2" creationId="{2EC48600-B3F5-4EE5-A181-6B66B201985F}"/>
          </ac:spMkLst>
        </pc:spChg>
        <pc:spChg chg="del mod">
          <ac:chgData name="加藤　嶺雄" userId="S::kato-re@seplus2016.onmicrosoft.com::e7403994-bfce-41b5-bcd2-b9521f04ba46" providerId="AD" clId="Web-{23720CC3-04A9-FE33-BC8E-72326BAA498F}" dt="2021-06-24T01:19:03.409" v="986"/>
          <ac:spMkLst>
            <pc:docMk/>
            <pc:sldMk cId="3398562405" sldId="276"/>
            <ac:spMk id="3" creationId="{D784574D-CBA2-4A79-94EC-EDA7B220D6DC}"/>
          </ac:spMkLst>
        </pc:spChg>
        <pc:spChg chg="add mod">
          <ac:chgData name="加藤　嶺雄" userId="S::kato-re@seplus2016.onmicrosoft.com::e7403994-bfce-41b5-bcd2-b9521f04ba46" providerId="AD" clId="Web-{23720CC3-04A9-FE33-BC8E-72326BAA498F}" dt="2021-06-24T01:19:19.425" v="989" actId="1076"/>
          <ac:spMkLst>
            <pc:docMk/>
            <pc:sldMk cId="3398562405" sldId="276"/>
            <ac:spMk id="4" creationId="{D623DC74-3772-4381-85E7-821EAD8FE314}"/>
          </ac:spMkLst>
        </pc:spChg>
        <pc:spChg chg="add del mod">
          <ac:chgData name="加藤　嶺雄" userId="S::kato-re@seplus2016.onmicrosoft.com::e7403994-bfce-41b5-bcd2-b9521f04ba46" providerId="AD" clId="Web-{23720CC3-04A9-FE33-BC8E-72326BAA498F}" dt="2021-06-24T01:19:06.284" v="987"/>
          <ac:spMkLst>
            <pc:docMk/>
            <pc:sldMk cId="3398562405" sldId="276"/>
            <ac:spMk id="10" creationId="{C0584FD6-94B4-457E-BB00-C8F10EE4E77F}"/>
          </ac:spMkLst>
        </pc:spChg>
        <pc:spChg chg="add del">
          <ac:chgData name="加藤　嶺雄" userId="S::kato-re@seplus2016.onmicrosoft.com::e7403994-bfce-41b5-bcd2-b9521f04ba46" providerId="AD" clId="Web-{23720CC3-04A9-FE33-BC8E-72326BAA498F}" dt="2021-06-24T01:27:07.262" v="1034"/>
          <ac:spMkLst>
            <pc:docMk/>
            <pc:sldMk cId="3398562405" sldId="276"/>
            <ac:spMk id="11" creationId="{CFD3E418-C0FC-4C40-A27C-4B92E3394066}"/>
          </ac:spMkLst>
        </pc:spChg>
        <pc:grpChg chg="add mod">
          <ac:chgData name="加藤　嶺雄" userId="S::kato-re@seplus2016.onmicrosoft.com::e7403994-bfce-41b5-bcd2-b9521f04ba46" providerId="AD" clId="Web-{23720CC3-04A9-FE33-BC8E-72326BAA498F}" dt="2021-06-24T01:22:32.210" v="1022" actId="1076"/>
          <ac:grpSpMkLst>
            <pc:docMk/>
            <pc:sldMk cId="3398562405" sldId="276"/>
            <ac:grpSpMk id="7" creationId="{B54D9447-C6EB-4E40-B1BA-EA0D8B493507}"/>
          </ac:grpSpMkLst>
        </pc:grpChg>
        <pc:grpChg chg="add del">
          <ac:chgData name="加藤　嶺雄" userId="S::kato-re@seplus2016.onmicrosoft.com::e7403994-bfce-41b5-bcd2-b9521f04ba46" providerId="AD" clId="Web-{23720CC3-04A9-FE33-BC8E-72326BAA498F}" dt="2021-06-23T08:58:16.463" v="717"/>
          <ac:grpSpMkLst>
            <pc:docMk/>
            <pc:sldMk cId="3398562405" sldId="276"/>
            <ac:grpSpMk id="11" creationId="{BA96FA1D-1323-431C-93DF-A70E9DC17728}"/>
          </ac:grpSpMkLst>
        </pc:grpChg>
        <pc:picChg chg="mod">
          <ac:chgData name="加藤　嶺雄" userId="S::kato-re@seplus2016.onmicrosoft.com::e7403994-bfce-41b5-bcd2-b9521f04ba46" providerId="AD" clId="Web-{23720CC3-04A9-FE33-BC8E-72326BAA498F}" dt="2021-06-23T09:15:34.268" v="792" actId="1076"/>
          <ac:picMkLst>
            <pc:docMk/>
            <pc:sldMk cId="3398562405" sldId="276"/>
            <ac:picMk id="6" creationId="{BC16C917-398E-41A0-9431-C9B3A5C28A01}"/>
          </ac:picMkLst>
        </pc:picChg>
      </pc:sldChg>
      <pc:sldChg chg="mod modTransition modShow">
        <pc:chgData name="加藤　嶺雄" userId="S::kato-re@seplus2016.onmicrosoft.com::e7403994-bfce-41b5-bcd2-b9521f04ba46" providerId="AD" clId="Web-{23720CC3-04A9-FE33-BC8E-72326BAA498F}" dt="2021-06-23T09:05:07.879" v="763"/>
        <pc:sldMkLst>
          <pc:docMk/>
          <pc:sldMk cId="2528288336" sldId="277"/>
        </pc:sldMkLst>
      </pc:sldChg>
      <pc:sldChg chg="add mod replId modShow">
        <pc:chgData name="加藤　嶺雄" userId="S::kato-re@seplus2016.onmicrosoft.com::e7403994-bfce-41b5-bcd2-b9521f04ba46" providerId="AD" clId="Web-{23720CC3-04A9-FE33-BC8E-72326BAA498F}" dt="2021-06-24T04:04:57.203" v="1514"/>
        <pc:sldMkLst>
          <pc:docMk/>
          <pc:sldMk cId="676109546" sldId="278"/>
        </pc:sldMkLst>
      </pc:sldChg>
      <pc:sldChg chg="addSp delSp modSp add replId">
        <pc:chgData name="加藤　嶺雄" userId="S::kato-re@seplus2016.onmicrosoft.com::e7403994-bfce-41b5-bcd2-b9521f04ba46" providerId="AD" clId="Web-{23720CC3-04A9-FE33-BC8E-72326BAA498F}" dt="2021-06-24T04:50:56.061" v="2207"/>
        <pc:sldMkLst>
          <pc:docMk/>
          <pc:sldMk cId="1195880578" sldId="279"/>
        </pc:sldMkLst>
        <pc:spChg chg="del">
          <ac:chgData name="加藤　嶺雄" userId="S::kato-re@seplus2016.onmicrosoft.com::e7403994-bfce-41b5-bcd2-b9521f04ba46" providerId="AD" clId="Web-{23720CC3-04A9-FE33-BC8E-72326BAA498F}" dt="2021-06-24T04:26:08.810" v="1632"/>
          <ac:spMkLst>
            <pc:docMk/>
            <pc:sldMk cId="1195880578" sldId="279"/>
            <ac:spMk id="3" creationId="{42AC05C2-FDC7-452F-8C60-BCA4EFFFCA2A}"/>
          </ac:spMkLst>
        </pc:spChg>
        <pc:spChg chg="add mod">
          <ac:chgData name="加藤　嶺雄" userId="S::kato-re@seplus2016.onmicrosoft.com::e7403994-bfce-41b5-bcd2-b9521f04ba46" providerId="AD" clId="Web-{23720CC3-04A9-FE33-BC8E-72326BAA498F}" dt="2021-06-24T04:50:56.030" v="2202"/>
          <ac:spMkLst>
            <pc:docMk/>
            <pc:sldMk cId="1195880578" sldId="279"/>
            <ac:spMk id="29" creationId="{8D3648CF-E057-4BA2-8C01-054EB8D60418}"/>
          </ac:spMkLst>
        </pc:spChg>
        <pc:spChg chg="add mod">
          <ac:chgData name="加藤　嶺雄" userId="S::kato-re@seplus2016.onmicrosoft.com::e7403994-bfce-41b5-bcd2-b9521f04ba46" providerId="AD" clId="Web-{23720CC3-04A9-FE33-BC8E-72326BAA498F}" dt="2021-06-24T04:50:56.030" v="2203"/>
          <ac:spMkLst>
            <pc:docMk/>
            <pc:sldMk cId="1195880578" sldId="279"/>
            <ac:spMk id="31" creationId="{AD349731-82B8-4CEF-9830-6B77BBE99B9F}"/>
          </ac:spMkLst>
        </pc:spChg>
        <pc:spChg chg="add mod">
          <ac:chgData name="加藤　嶺雄" userId="S::kato-re@seplus2016.onmicrosoft.com::e7403994-bfce-41b5-bcd2-b9521f04ba46" providerId="AD" clId="Web-{23720CC3-04A9-FE33-BC8E-72326BAA498F}" dt="2021-06-24T04:50:56.045" v="2204"/>
          <ac:spMkLst>
            <pc:docMk/>
            <pc:sldMk cId="1195880578" sldId="279"/>
            <ac:spMk id="33" creationId="{3C0BCF29-66C3-4B9B-AEBE-348EC1048FDD}"/>
          </ac:spMkLst>
        </pc:spChg>
        <pc:spChg chg="add mod">
          <ac:chgData name="加藤　嶺雄" userId="S::kato-re@seplus2016.onmicrosoft.com::e7403994-bfce-41b5-bcd2-b9521f04ba46" providerId="AD" clId="Web-{23720CC3-04A9-FE33-BC8E-72326BAA498F}" dt="2021-06-24T04:50:56.045" v="2205"/>
          <ac:spMkLst>
            <pc:docMk/>
            <pc:sldMk cId="1195880578" sldId="279"/>
            <ac:spMk id="35" creationId="{38276304-0046-4925-A16A-E7B7D4B10D53}"/>
          </ac:spMkLst>
        </pc:spChg>
        <pc:spChg chg="add mod">
          <ac:chgData name="加藤　嶺雄" userId="S::kato-re@seplus2016.onmicrosoft.com::e7403994-bfce-41b5-bcd2-b9521f04ba46" providerId="AD" clId="Web-{23720CC3-04A9-FE33-BC8E-72326BAA498F}" dt="2021-06-24T04:50:56.061" v="2206"/>
          <ac:spMkLst>
            <pc:docMk/>
            <pc:sldMk cId="1195880578" sldId="279"/>
            <ac:spMk id="36" creationId="{D80A10B9-4DFE-43CC-A576-8D54BE01F69C}"/>
          </ac:spMkLst>
        </pc:spChg>
        <pc:spChg chg="add mod">
          <ac:chgData name="加藤　嶺雄" userId="S::kato-re@seplus2016.onmicrosoft.com::e7403994-bfce-41b5-bcd2-b9521f04ba46" providerId="AD" clId="Web-{23720CC3-04A9-FE33-BC8E-72326BAA498F}" dt="2021-06-24T04:50:56.061" v="2207"/>
          <ac:spMkLst>
            <pc:docMk/>
            <pc:sldMk cId="1195880578" sldId="279"/>
            <ac:spMk id="37" creationId="{2C983421-6CFA-494B-AEC1-06C9FA2B6F51}"/>
          </ac:spMkLst>
        </pc:spChg>
        <pc:grpChg chg="add mod">
          <ac:chgData name="加藤　嶺雄" userId="S::kato-re@seplus2016.onmicrosoft.com::e7403994-bfce-41b5-bcd2-b9521f04ba46" providerId="AD" clId="Web-{23720CC3-04A9-FE33-BC8E-72326BAA498F}" dt="2021-06-24T04:27:01.686" v="1647" actId="1076"/>
          <ac:grpSpMkLst>
            <pc:docMk/>
            <pc:sldMk cId="1195880578" sldId="279"/>
            <ac:grpSpMk id="7" creationId="{7B64980A-BB2B-4C87-878C-B4D2F7A84CDF}"/>
          </ac:grpSpMkLst>
        </pc:grpChg>
        <pc:grpChg chg="add mod">
          <ac:chgData name="加藤　嶺雄" userId="S::kato-re@seplus2016.onmicrosoft.com::e7403994-bfce-41b5-bcd2-b9521f04ba46" providerId="AD" clId="Web-{23720CC3-04A9-FE33-BC8E-72326BAA498F}" dt="2021-06-24T04:27:01.701" v="1648" actId="1076"/>
          <ac:grpSpMkLst>
            <pc:docMk/>
            <pc:sldMk cId="1195880578" sldId="279"/>
            <ac:grpSpMk id="11" creationId="{AD09370E-3A6D-4955-B7A3-30F2034F5DD6}"/>
          </ac:grpSpMkLst>
        </pc:grpChg>
        <pc:grpChg chg="add mod">
          <ac:chgData name="加藤　嶺雄" userId="S::kato-re@seplus2016.onmicrosoft.com::e7403994-bfce-41b5-bcd2-b9521f04ba46" providerId="AD" clId="Web-{23720CC3-04A9-FE33-BC8E-72326BAA498F}" dt="2021-06-24T04:27:01.701" v="1649" actId="1076"/>
          <ac:grpSpMkLst>
            <pc:docMk/>
            <pc:sldMk cId="1195880578" sldId="279"/>
            <ac:grpSpMk id="15" creationId="{FD3838C5-EEA6-4DAF-8897-413B5D04E24D}"/>
          </ac:grpSpMkLst>
        </pc:grpChg>
        <pc:grpChg chg="add mod">
          <ac:chgData name="加藤　嶺雄" userId="S::kato-re@seplus2016.onmicrosoft.com::e7403994-bfce-41b5-bcd2-b9521f04ba46" providerId="AD" clId="Web-{23720CC3-04A9-FE33-BC8E-72326BAA498F}" dt="2021-06-24T04:27:01.717" v="1650" actId="1076"/>
          <ac:grpSpMkLst>
            <pc:docMk/>
            <pc:sldMk cId="1195880578" sldId="279"/>
            <ac:grpSpMk id="19" creationId="{8FC3E17F-362A-4407-9352-0001C6F4C542}"/>
          </ac:grpSpMkLst>
        </pc:grpChg>
        <pc:grpChg chg="add mod">
          <ac:chgData name="加藤　嶺雄" userId="S::kato-re@seplus2016.onmicrosoft.com::e7403994-bfce-41b5-bcd2-b9521f04ba46" providerId="AD" clId="Web-{23720CC3-04A9-FE33-BC8E-72326BAA498F}" dt="2021-06-24T04:27:01.717" v="1651" actId="1076"/>
          <ac:grpSpMkLst>
            <pc:docMk/>
            <pc:sldMk cId="1195880578" sldId="279"/>
            <ac:grpSpMk id="23" creationId="{73560BFE-20A8-43CF-AF07-58AE511B51F2}"/>
          </ac:grpSpMkLst>
        </pc:grpChg>
        <pc:grpChg chg="add mod">
          <ac:chgData name="加藤　嶺雄" userId="S::kato-re@seplus2016.onmicrosoft.com::e7403994-bfce-41b5-bcd2-b9521f04ba46" providerId="AD" clId="Web-{23720CC3-04A9-FE33-BC8E-72326BAA498F}" dt="2021-06-24T04:27:01.733" v="1652" actId="1076"/>
          <ac:grpSpMkLst>
            <pc:docMk/>
            <pc:sldMk cId="1195880578" sldId="279"/>
            <ac:grpSpMk id="27" creationId="{F442A4F5-1115-4AC3-B5D7-77DA2CFA97BA}"/>
          </ac:grpSpMkLst>
        </pc:grpChg>
        <pc:picChg chg="mod modCrop">
          <ac:chgData name="加藤　嶺雄" userId="S::kato-re@seplus2016.onmicrosoft.com::e7403994-bfce-41b5-bcd2-b9521f04ba46" providerId="AD" clId="Web-{23720CC3-04A9-FE33-BC8E-72326BAA498F}" dt="2021-06-24T04:27:28.139" v="1658" actId="1076"/>
          <ac:picMkLst>
            <pc:docMk/>
            <pc:sldMk cId="1195880578" sldId="279"/>
            <ac:picMk id="2" creationId="{A12FB017-7836-4A3C-A09F-E9EB5699DB98}"/>
          </ac:picMkLst>
        </pc:picChg>
      </pc:sldChg>
      <pc:sldChg chg="addSp delSp modSp">
        <pc:chgData name="加藤　嶺雄" userId="S::kato-re@seplus2016.onmicrosoft.com::e7403994-bfce-41b5-bcd2-b9521f04ba46" providerId="AD" clId="Web-{23720CC3-04A9-FE33-BC8E-72326BAA498F}" dt="2021-06-24T04:55:02.363" v="2212" actId="1076"/>
        <pc:sldMkLst>
          <pc:docMk/>
          <pc:sldMk cId="546536513" sldId="280"/>
        </pc:sldMkLst>
        <pc:spChg chg="add mod">
          <ac:chgData name="加藤　嶺雄" userId="S::kato-re@seplus2016.onmicrosoft.com::e7403994-bfce-41b5-bcd2-b9521f04ba46" providerId="AD" clId="Web-{23720CC3-04A9-FE33-BC8E-72326BAA498F}" dt="2021-06-24T04:47:30.244" v="2158" actId="1076"/>
          <ac:spMkLst>
            <pc:docMk/>
            <pc:sldMk cId="546536513" sldId="280"/>
            <ac:spMk id="7" creationId="{4E1F574D-7311-42A7-873A-EB61D803FB50}"/>
          </ac:spMkLst>
        </pc:spChg>
        <pc:spChg chg="del">
          <ac:chgData name="加藤　嶺雄" userId="S::kato-re@seplus2016.onmicrosoft.com::e7403994-bfce-41b5-bcd2-b9521f04ba46" providerId="AD" clId="Web-{23720CC3-04A9-FE33-BC8E-72326BAA498F}" dt="2021-06-24T04:28:39.860" v="1667"/>
          <ac:spMkLst>
            <pc:docMk/>
            <pc:sldMk cId="546536513" sldId="280"/>
            <ac:spMk id="8" creationId="{3B4DE60A-D3AE-4A12-B13D-B3D30DEF703F}"/>
          </ac:spMkLst>
        </pc:spChg>
        <pc:spChg chg="add del mod">
          <ac:chgData name="加藤　嶺雄" userId="S::kato-re@seplus2016.onmicrosoft.com::e7403994-bfce-41b5-bcd2-b9521f04ba46" providerId="AD" clId="Web-{23720CC3-04A9-FE33-BC8E-72326BAA498F}" dt="2021-06-24T04:43:51.474" v="2126"/>
          <ac:spMkLst>
            <pc:docMk/>
            <pc:sldMk cId="546536513" sldId="280"/>
            <ac:spMk id="11" creationId="{52B619F6-A76A-4570-8D02-6B1413918817}"/>
          </ac:spMkLst>
        </pc:spChg>
        <pc:spChg chg="add mod">
          <ac:chgData name="加藤　嶺雄" userId="S::kato-re@seplus2016.onmicrosoft.com::e7403994-bfce-41b5-bcd2-b9521f04ba46" providerId="AD" clId="Web-{23720CC3-04A9-FE33-BC8E-72326BAA498F}" dt="2021-06-24T04:55:02.363" v="2212" actId="1076"/>
          <ac:spMkLst>
            <pc:docMk/>
            <pc:sldMk cId="546536513" sldId="280"/>
            <ac:spMk id="13" creationId="{FFFC553D-4204-4F24-BD1A-1BAB98490FD7}"/>
          </ac:spMkLst>
        </pc:spChg>
        <pc:spChg chg="add mod">
          <ac:chgData name="加藤　嶺雄" userId="S::kato-re@seplus2016.onmicrosoft.com::e7403994-bfce-41b5-bcd2-b9521f04ba46" providerId="AD" clId="Web-{23720CC3-04A9-FE33-BC8E-72326BAA498F}" dt="2021-06-24T04:51:09.093" v="2209"/>
          <ac:spMkLst>
            <pc:docMk/>
            <pc:sldMk cId="546536513" sldId="280"/>
            <ac:spMk id="14" creationId="{2C7F3FA7-9C66-4DAE-BCE3-E89D867FAB67}"/>
          </ac:spMkLst>
        </pc:spChg>
        <pc:picChg chg="del mod modCrop">
          <ac:chgData name="加藤　嶺雄" userId="S::kato-re@seplus2016.onmicrosoft.com::e7403994-bfce-41b5-bcd2-b9521f04ba46" providerId="AD" clId="Web-{23720CC3-04A9-FE33-BC8E-72326BAA498F}" dt="2021-06-24T04:30:00.471" v="1673"/>
          <ac:picMkLst>
            <pc:docMk/>
            <pc:sldMk cId="546536513" sldId="280"/>
            <ac:picMk id="2" creationId="{A12FB017-7836-4A3C-A09F-E9EB5699DB98}"/>
          </ac:picMkLst>
        </pc:picChg>
        <pc:picChg chg="mod">
          <ac:chgData name="加藤　嶺雄" userId="S::kato-re@seplus2016.onmicrosoft.com::e7403994-bfce-41b5-bcd2-b9521f04ba46" providerId="AD" clId="Web-{23720CC3-04A9-FE33-BC8E-72326BAA498F}" dt="2021-06-24T04:46:33.805" v="2144" actId="1076"/>
          <ac:picMkLst>
            <pc:docMk/>
            <pc:sldMk cId="546536513" sldId="280"/>
            <ac:picMk id="4" creationId="{BBE4929F-0367-4B2E-BC55-4AA823A1240A}"/>
          </ac:picMkLst>
        </pc:picChg>
        <pc:picChg chg="add mod ord">
          <ac:chgData name="加藤　嶺雄" userId="S::kato-re@seplus2016.onmicrosoft.com::e7403994-bfce-41b5-bcd2-b9521f04ba46" providerId="AD" clId="Web-{23720CC3-04A9-FE33-BC8E-72326BAA498F}" dt="2021-06-24T04:46:33.758" v="2143" actId="1076"/>
          <ac:picMkLst>
            <pc:docMk/>
            <pc:sldMk cId="546536513" sldId="280"/>
            <ac:picMk id="6" creationId="{C7D0E1C7-6E9A-4EDB-9DC5-D45B2637A2C1}"/>
          </ac:picMkLst>
        </pc:picChg>
        <pc:picChg chg="add del mod ord">
          <ac:chgData name="加藤　嶺雄" userId="S::kato-re@seplus2016.onmicrosoft.com::e7403994-bfce-41b5-bcd2-b9521f04ba46" providerId="AD" clId="Web-{23720CC3-04A9-FE33-BC8E-72326BAA498F}" dt="2021-06-24T04:32:59.662" v="1715"/>
          <ac:picMkLst>
            <pc:docMk/>
            <pc:sldMk cId="546536513" sldId="280"/>
            <ac:picMk id="9" creationId="{5FE0DA4D-F08C-42D3-B7A7-D6AF9B99FFC0}"/>
          </ac:picMkLst>
        </pc:picChg>
        <pc:picChg chg="add del mod ord">
          <ac:chgData name="加藤　嶺雄" userId="S::kato-re@seplus2016.onmicrosoft.com::e7403994-bfce-41b5-bcd2-b9521f04ba46" providerId="AD" clId="Web-{23720CC3-04A9-FE33-BC8E-72326BAA498F}" dt="2021-06-24T04:33:32.866" v="1726"/>
          <ac:picMkLst>
            <pc:docMk/>
            <pc:sldMk cId="546536513" sldId="280"/>
            <ac:picMk id="10" creationId="{03E4A41A-9252-466D-BDAE-0FD41868B10E}"/>
          </ac:picMkLst>
        </pc:picChg>
      </pc:sldChg>
      <pc:sldChg chg="modSp">
        <pc:chgData name="加藤　嶺雄" userId="S::kato-re@seplus2016.onmicrosoft.com::e7403994-bfce-41b5-bcd2-b9521f04ba46" providerId="AD" clId="Web-{23720CC3-04A9-FE33-BC8E-72326BAA498F}" dt="2021-06-24T04:44:40.084" v="2135" actId="1076"/>
        <pc:sldMkLst>
          <pc:docMk/>
          <pc:sldMk cId="1947653736" sldId="281"/>
        </pc:sldMkLst>
        <pc:spChg chg="mod">
          <ac:chgData name="加藤　嶺雄" userId="S::kato-re@seplus2016.onmicrosoft.com::e7403994-bfce-41b5-bcd2-b9521f04ba46" providerId="AD" clId="Web-{23720CC3-04A9-FE33-BC8E-72326BAA498F}" dt="2021-06-24T04:44:37.928" v="2134" actId="1076"/>
          <ac:spMkLst>
            <pc:docMk/>
            <pc:sldMk cId="1947653736" sldId="281"/>
            <ac:spMk id="9" creationId="{C9882A92-C847-4C47-A98D-AD60BC526B96}"/>
          </ac:spMkLst>
        </pc:spChg>
        <pc:picChg chg="mod">
          <ac:chgData name="加藤　嶺雄" userId="S::kato-re@seplus2016.onmicrosoft.com::e7403994-bfce-41b5-bcd2-b9521f04ba46" providerId="AD" clId="Web-{23720CC3-04A9-FE33-BC8E-72326BAA498F}" dt="2021-06-24T04:44:34.084" v="2133" actId="1076"/>
          <ac:picMkLst>
            <pc:docMk/>
            <pc:sldMk cId="1947653736" sldId="281"/>
            <ac:picMk id="4" creationId="{3A4A6E16-928E-4175-9B89-C0C6A93D1DC3}"/>
          </ac:picMkLst>
        </pc:picChg>
        <pc:picChg chg="mod">
          <ac:chgData name="加藤　嶺雄" userId="S::kato-re@seplus2016.onmicrosoft.com::e7403994-bfce-41b5-bcd2-b9521f04ba46" providerId="AD" clId="Web-{23720CC3-04A9-FE33-BC8E-72326BAA498F}" dt="2021-06-24T04:44:40.084" v="2135" actId="1076"/>
          <ac:picMkLst>
            <pc:docMk/>
            <pc:sldMk cId="1947653736" sldId="281"/>
            <ac:picMk id="10" creationId="{2DE3A8CF-8C14-4356-A09E-B6DDC34A824B}"/>
          </ac:picMkLst>
        </pc:picChg>
      </pc:sldChg>
      <pc:sldChg chg="addSp modSp new mod ord modShow">
        <pc:chgData name="加藤　嶺雄" userId="S::kato-re@seplus2016.onmicrosoft.com::e7403994-bfce-41b5-bcd2-b9521f04ba46" providerId="AD" clId="Web-{23720CC3-04A9-FE33-BC8E-72326BAA498F}" dt="2021-06-24T05:00:46.168" v="2218"/>
        <pc:sldMkLst>
          <pc:docMk/>
          <pc:sldMk cId="4058851751" sldId="282"/>
        </pc:sldMkLst>
        <pc:picChg chg="add mod">
          <ac:chgData name="加藤　嶺雄" userId="S::kato-re@seplus2016.onmicrosoft.com::e7403994-bfce-41b5-bcd2-b9521f04ba46" providerId="AD" clId="Web-{23720CC3-04A9-FE33-BC8E-72326BAA498F}" dt="2021-06-24T04:58:51.853" v="2215"/>
          <ac:picMkLst>
            <pc:docMk/>
            <pc:sldMk cId="4058851751" sldId="282"/>
            <ac:picMk id="2" creationId="{A8EE8954-801B-4017-B0DA-FF7A2D29D7D7}"/>
          </ac:picMkLst>
        </pc:picChg>
      </pc:sldChg>
      <pc:sldMasterChg chg="modTransition modSldLayout">
        <pc:chgData name="加藤　嶺雄" userId="S::kato-re@seplus2016.onmicrosoft.com::e7403994-bfce-41b5-bcd2-b9521f04ba46" providerId="AD" clId="Web-{23720CC3-04A9-FE33-BC8E-72326BAA498F}" dt="2021-06-23T09:05:07.879" v="763"/>
        <pc:sldMasterMkLst>
          <pc:docMk/>
          <pc:sldMasterMk cId="2986344288" sldId="2147483684"/>
        </pc:sldMasterMkLst>
        <pc:sldLayoutChg chg="modTransition">
          <pc:chgData name="加藤　嶺雄" userId="S::kato-re@seplus2016.onmicrosoft.com::e7403994-bfce-41b5-bcd2-b9521f04ba46" providerId="AD" clId="Web-{23720CC3-04A9-FE33-BC8E-72326BAA498F}" dt="2021-06-23T09:05:07.879" v="763"/>
          <pc:sldLayoutMkLst>
            <pc:docMk/>
            <pc:sldMasterMk cId="2986344288" sldId="2147483672"/>
            <pc:sldLayoutMk cId="4269337390" sldId="2147483673"/>
          </pc:sldLayoutMkLst>
        </pc:sldLayoutChg>
        <pc:sldLayoutChg chg="modTransition">
          <pc:chgData name="加藤　嶺雄" userId="S::kato-re@seplus2016.onmicrosoft.com::e7403994-bfce-41b5-bcd2-b9521f04ba46" providerId="AD" clId="Web-{23720CC3-04A9-FE33-BC8E-72326BAA498F}" dt="2021-06-23T09:05:07.879" v="763"/>
          <pc:sldLayoutMkLst>
            <pc:docMk/>
            <pc:sldMasterMk cId="2986344288" sldId="2147483672"/>
            <pc:sldLayoutMk cId="1064805971" sldId="2147483674"/>
          </pc:sldLayoutMkLst>
        </pc:sldLayoutChg>
        <pc:sldLayoutChg chg="modTransition">
          <pc:chgData name="加藤　嶺雄" userId="S::kato-re@seplus2016.onmicrosoft.com::e7403994-bfce-41b5-bcd2-b9521f04ba46" providerId="AD" clId="Web-{23720CC3-04A9-FE33-BC8E-72326BAA498F}" dt="2021-06-23T09:05:07.879" v="763"/>
          <pc:sldLayoutMkLst>
            <pc:docMk/>
            <pc:sldMasterMk cId="2986344288" sldId="2147483672"/>
            <pc:sldLayoutMk cId="924179834" sldId="2147483675"/>
          </pc:sldLayoutMkLst>
        </pc:sldLayoutChg>
        <pc:sldLayoutChg chg="modTransition">
          <pc:chgData name="加藤　嶺雄" userId="S::kato-re@seplus2016.onmicrosoft.com::e7403994-bfce-41b5-bcd2-b9521f04ba46" providerId="AD" clId="Web-{23720CC3-04A9-FE33-BC8E-72326BAA498F}" dt="2021-06-23T09:05:07.879" v="763"/>
          <pc:sldLayoutMkLst>
            <pc:docMk/>
            <pc:sldMasterMk cId="2986344288" sldId="2147483672"/>
            <pc:sldLayoutMk cId="2467517443" sldId="2147483676"/>
          </pc:sldLayoutMkLst>
        </pc:sldLayoutChg>
        <pc:sldLayoutChg chg="modTransition">
          <pc:chgData name="加藤　嶺雄" userId="S::kato-re@seplus2016.onmicrosoft.com::e7403994-bfce-41b5-bcd2-b9521f04ba46" providerId="AD" clId="Web-{23720CC3-04A9-FE33-BC8E-72326BAA498F}" dt="2021-06-23T09:05:07.879" v="763"/>
          <pc:sldLayoutMkLst>
            <pc:docMk/>
            <pc:sldMasterMk cId="2986344288" sldId="2147483672"/>
            <pc:sldLayoutMk cId="1430171938" sldId="2147483677"/>
          </pc:sldLayoutMkLst>
        </pc:sldLayoutChg>
        <pc:sldLayoutChg chg="modTransition">
          <pc:chgData name="加藤　嶺雄" userId="S::kato-re@seplus2016.onmicrosoft.com::e7403994-bfce-41b5-bcd2-b9521f04ba46" providerId="AD" clId="Web-{23720CC3-04A9-FE33-BC8E-72326BAA498F}" dt="2021-06-23T09:05:07.879" v="763"/>
          <pc:sldLayoutMkLst>
            <pc:docMk/>
            <pc:sldMasterMk cId="2986344288" sldId="2147483672"/>
            <pc:sldLayoutMk cId="3550655147" sldId="2147483678"/>
          </pc:sldLayoutMkLst>
        </pc:sldLayoutChg>
        <pc:sldLayoutChg chg="modTransition">
          <pc:chgData name="加藤　嶺雄" userId="S::kato-re@seplus2016.onmicrosoft.com::e7403994-bfce-41b5-bcd2-b9521f04ba46" providerId="AD" clId="Web-{23720CC3-04A9-FE33-BC8E-72326BAA498F}" dt="2021-06-23T09:05:07.879" v="763"/>
          <pc:sldLayoutMkLst>
            <pc:docMk/>
            <pc:sldMasterMk cId="2986344288" sldId="2147483672"/>
            <pc:sldLayoutMk cId="4149595687" sldId="2147483679"/>
          </pc:sldLayoutMkLst>
        </pc:sldLayoutChg>
        <pc:sldLayoutChg chg="modTransition">
          <pc:chgData name="加藤　嶺雄" userId="S::kato-re@seplus2016.onmicrosoft.com::e7403994-bfce-41b5-bcd2-b9521f04ba46" providerId="AD" clId="Web-{23720CC3-04A9-FE33-BC8E-72326BAA498F}" dt="2021-06-23T09:05:07.879" v="763"/>
          <pc:sldLayoutMkLst>
            <pc:docMk/>
            <pc:sldMasterMk cId="2986344288" sldId="2147483672"/>
            <pc:sldLayoutMk cId="261266954" sldId="2147483680"/>
          </pc:sldLayoutMkLst>
        </pc:sldLayoutChg>
        <pc:sldLayoutChg chg="modTransition">
          <pc:chgData name="加藤　嶺雄" userId="S::kato-re@seplus2016.onmicrosoft.com::e7403994-bfce-41b5-bcd2-b9521f04ba46" providerId="AD" clId="Web-{23720CC3-04A9-FE33-BC8E-72326BAA498F}" dt="2021-06-23T09:05:07.879" v="763"/>
          <pc:sldLayoutMkLst>
            <pc:docMk/>
            <pc:sldMasterMk cId="2986344288" sldId="2147483672"/>
            <pc:sldLayoutMk cId="3038726129" sldId="2147483681"/>
          </pc:sldLayoutMkLst>
        </pc:sldLayoutChg>
        <pc:sldLayoutChg chg="modTransition">
          <pc:chgData name="加藤　嶺雄" userId="S::kato-re@seplus2016.onmicrosoft.com::e7403994-bfce-41b5-bcd2-b9521f04ba46" providerId="AD" clId="Web-{23720CC3-04A9-FE33-BC8E-72326BAA498F}" dt="2021-06-23T09:05:07.879" v="763"/>
          <pc:sldLayoutMkLst>
            <pc:docMk/>
            <pc:sldMasterMk cId="2986344288" sldId="2147483672"/>
            <pc:sldLayoutMk cId="2481367157" sldId="2147483682"/>
          </pc:sldLayoutMkLst>
        </pc:sldLayoutChg>
        <pc:sldLayoutChg chg="modTransition">
          <pc:chgData name="加藤　嶺雄" userId="S::kato-re@seplus2016.onmicrosoft.com::e7403994-bfce-41b5-bcd2-b9521f04ba46" providerId="AD" clId="Web-{23720CC3-04A9-FE33-BC8E-72326BAA498F}" dt="2021-06-23T09:05:07.879" v="763"/>
          <pc:sldLayoutMkLst>
            <pc:docMk/>
            <pc:sldMasterMk cId="2986344288" sldId="2147483672"/>
            <pc:sldLayoutMk cId="1895996668" sldId="2147483683"/>
          </pc:sldLayoutMkLst>
        </pc:sldLayoutChg>
      </pc:sldMasterChg>
    </pc:docChg>
  </pc:docChgLst>
  <pc:docChgLst>
    <pc:chgData name="塚谷　卓也" userId="S::tsukatani@seplus2016.onmicrosoft.com::786e8032-1c6d-4993-9ad0-1f49b189d56a" providerId="AD" clId="Web-{F5BF1F56-FBC3-AEC5-5E47-11B68E04C8FF}"/>
    <pc:docChg chg="addSld modSld">
      <pc:chgData name="塚谷　卓也" userId="S::tsukatani@seplus2016.onmicrosoft.com::786e8032-1c6d-4993-9ad0-1f49b189d56a" providerId="AD" clId="Web-{F5BF1F56-FBC3-AEC5-5E47-11B68E04C8FF}" dt="2021-06-28T06:20:29.814" v="133" actId="1076"/>
      <pc:docMkLst>
        <pc:docMk/>
      </pc:docMkLst>
      <pc:sldChg chg="addSp modSp">
        <pc:chgData name="塚谷　卓也" userId="S::tsukatani@seplus2016.onmicrosoft.com::786e8032-1c6d-4993-9ad0-1f49b189d56a" providerId="AD" clId="Web-{F5BF1F56-FBC3-AEC5-5E47-11B68E04C8FF}" dt="2021-06-28T01:34:57.548" v="41"/>
        <pc:sldMkLst>
          <pc:docMk/>
          <pc:sldMk cId="555547042" sldId="264"/>
        </pc:sldMkLst>
        <pc:spChg chg="mod">
          <ac:chgData name="塚谷　卓也" userId="S::tsukatani@seplus2016.onmicrosoft.com::786e8032-1c6d-4993-9ad0-1f49b189d56a" providerId="AD" clId="Web-{F5BF1F56-FBC3-AEC5-5E47-11B68E04C8FF}" dt="2021-06-25T07:54:05.067" v="11" actId="20577"/>
          <ac:spMkLst>
            <pc:docMk/>
            <pc:sldMk cId="555547042" sldId="264"/>
            <ac:spMk id="6" creationId="{CFFF8D73-1BA1-4863-9167-9447BE7FDBDF}"/>
          </ac:spMkLst>
        </pc:spChg>
        <pc:spChg chg="ord">
          <ac:chgData name="塚谷　卓也" userId="S::tsukatani@seplus2016.onmicrosoft.com::786e8032-1c6d-4993-9ad0-1f49b189d56a" providerId="AD" clId="Web-{F5BF1F56-FBC3-AEC5-5E47-11B68E04C8FF}" dt="2021-06-25T07:55:50.319" v="22"/>
          <ac:spMkLst>
            <pc:docMk/>
            <pc:sldMk cId="555547042" sldId="264"/>
            <ac:spMk id="9" creationId="{982527D1-2364-4B3B-91CB-073C54D8BB1C}"/>
          </ac:spMkLst>
        </pc:spChg>
        <pc:grpChg chg="mod">
          <ac:chgData name="塚谷　卓也" userId="S::tsukatani@seplus2016.onmicrosoft.com::786e8032-1c6d-4993-9ad0-1f49b189d56a" providerId="AD" clId="Web-{F5BF1F56-FBC3-AEC5-5E47-11B68E04C8FF}" dt="2021-06-28T01:29:10.303" v="34" actId="1076"/>
          <ac:grpSpMkLst>
            <pc:docMk/>
            <pc:sldMk cId="555547042" sldId="264"/>
            <ac:grpSpMk id="11" creationId="{D925A4AF-6F83-4B68-BD1A-D96597F0D45E}"/>
          </ac:grpSpMkLst>
        </pc:grpChg>
        <pc:picChg chg="add mod modCrop">
          <ac:chgData name="塚谷　卓也" userId="S::tsukatani@seplus2016.onmicrosoft.com::786e8032-1c6d-4993-9ad0-1f49b189d56a" providerId="AD" clId="Web-{F5BF1F56-FBC3-AEC5-5E47-11B68E04C8FF}" dt="2021-06-28T01:34:57.548" v="41"/>
          <ac:picMkLst>
            <pc:docMk/>
            <pc:sldMk cId="555547042" sldId="264"/>
            <ac:picMk id="7" creationId="{90B75674-82A2-4F8A-AFDF-9349E9935245}"/>
          </ac:picMkLst>
        </pc:picChg>
        <pc:picChg chg="mod">
          <ac:chgData name="塚谷　卓也" userId="S::tsukatani@seplus2016.onmicrosoft.com::786e8032-1c6d-4993-9ad0-1f49b189d56a" providerId="AD" clId="Web-{F5BF1F56-FBC3-AEC5-5E47-11B68E04C8FF}" dt="2021-06-28T00:55:58.930" v="29" actId="1076"/>
          <ac:picMkLst>
            <pc:docMk/>
            <pc:sldMk cId="555547042" sldId="264"/>
            <ac:picMk id="2049" creationId="{7E290DA0-B2EB-481F-A21F-0F8D951AD76D}"/>
          </ac:picMkLst>
        </pc:picChg>
      </pc:sldChg>
      <pc:sldChg chg="modSp">
        <pc:chgData name="塚谷　卓也" userId="S::tsukatani@seplus2016.onmicrosoft.com::786e8032-1c6d-4993-9ad0-1f49b189d56a" providerId="AD" clId="Web-{F5BF1F56-FBC3-AEC5-5E47-11B68E04C8FF}" dt="2021-06-24T04:48:20.753" v="0" actId="20577"/>
        <pc:sldMkLst>
          <pc:docMk/>
          <pc:sldMk cId="1947653736" sldId="281"/>
        </pc:sldMkLst>
        <pc:spChg chg="mod">
          <ac:chgData name="塚谷　卓也" userId="S::tsukatani@seplus2016.onmicrosoft.com::786e8032-1c6d-4993-9ad0-1f49b189d56a" providerId="AD" clId="Web-{F5BF1F56-FBC3-AEC5-5E47-11B68E04C8FF}" dt="2021-06-24T04:48:20.753" v="0" actId="20577"/>
          <ac:spMkLst>
            <pc:docMk/>
            <pc:sldMk cId="1947653736" sldId="281"/>
            <ac:spMk id="9" creationId="{C9882A92-C847-4C47-A98D-AD60BC526B96}"/>
          </ac:spMkLst>
        </pc:spChg>
      </pc:sldChg>
      <pc:sldChg chg="addSp modSp new">
        <pc:chgData name="塚谷　卓也" userId="S::tsukatani@seplus2016.onmicrosoft.com::786e8032-1c6d-4993-9ad0-1f49b189d56a" providerId="AD" clId="Web-{F5BF1F56-FBC3-AEC5-5E47-11B68E04C8FF}" dt="2021-06-28T06:20:29.814" v="133" actId="1076"/>
        <pc:sldMkLst>
          <pc:docMk/>
          <pc:sldMk cId="2773274666" sldId="284"/>
        </pc:sldMkLst>
        <pc:spChg chg="mod">
          <ac:chgData name="塚谷　卓也" userId="S::tsukatani@seplus2016.onmicrosoft.com::786e8032-1c6d-4993-9ad0-1f49b189d56a" providerId="AD" clId="Web-{F5BF1F56-FBC3-AEC5-5E47-11B68E04C8FF}" dt="2021-06-28T06:14:09.121" v="72" actId="20577"/>
          <ac:spMkLst>
            <pc:docMk/>
            <pc:sldMk cId="2773274666" sldId="284"/>
            <ac:spMk id="2" creationId="{25C2CD68-604B-4F4E-B202-F3DB5887279B}"/>
          </ac:spMkLst>
        </pc:spChg>
        <pc:spChg chg="mod">
          <ac:chgData name="塚谷　卓也" userId="S::tsukatani@seplus2016.onmicrosoft.com::786e8032-1c6d-4993-9ad0-1f49b189d56a" providerId="AD" clId="Web-{F5BF1F56-FBC3-AEC5-5E47-11B68E04C8FF}" dt="2021-06-28T06:20:25.173" v="132" actId="20577"/>
          <ac:spMkLst>
            <pc:docMk/>
            <pc:sldMk cId="2773274666" sldId="284"/>
            <ac:spMk id="3" creationId="{EA56FE1D-8049-4507-8862-44250BA21B14}"/>
          </ac:spMkLst>
        </pc:spChg>
        <pc:spChg chg="add mod">
          <ac:chgData name="塚谷　卓也" userId="S::tsukatani@seplus2016.onmicrosoft.com::786e8032-1c6d-4993-9ad0-1f49b189d56a" providerId="AD" clId="Web-{F5BF1F56-FBC3-AEC5-5E47-11B68E04C8FF}" dt="2021-06-28T06:20:29.814" v="133" actId="1076"/>
          <ac:spMkLst>
            <pc:docMk/>
            <pc:sldMk cId="2773274666" sldId="284"/>
            <ac:spMk id="4" creationId="{0F2BCDAD-5CE5-4B9B-9405-E04A46A899D1}"/>
          </ac:spMkLst>
        </pc:spChg>
      </pc:sldChg>
    </pc:docChg>
  </pc:docChgLst>
  <pc:docChgLst>
    <pc:chgData name="ゲスト ユーザー" userId="S::urn:spo:anon#d4c3e916057bcc0879016790292ffc9f2ea3f5ce1acd9e846a408f1a31107d75::" providerId="AD" clId="Web-{5D099B17-177D-EB49-1BCB-10A427F8B566}"/>
    <pc:docChg chg="modSld">
      <pc:chgData name="ゲスト ユーザー" userId="S::urn:spo:anon#d4c3e916057bcc0879016790292ffc9f2ea3f5ce1acd9e846a408f1a31107d75::" providerId="AD" clId="Web-{5D099B17-177D-EB49-1BCB-10A427F8B566}" dt="2021-06-23T01:57:47.957" v="28" actId="20577"/>
      <pc:docMkLst>
        <pc:docMk/>
      </pc:docMkLst>
      <pc:sldChg chg="modSp">
        <pc:chgData name="ゲスト ユーザー" userId="S::urn:spo:anon#d4c3e916057bcc0879016790292ffc9f2ea3f5ce1acd9e846a408f1a31107d75::" providerId="AD" clId="Web-{5D099B17-177D-EB49-1BCB-10A427F8B566}" dt="2021-06-23T01:57:47.957" v="28" actId="20577"/>
        <pc:sldMkLst>
          <pc:docMk/>
          <pc:sldMk cId="741621609" sldId="268"/>
        </pc:sldMkLst>
        <pc:spChg chg="mod">
          <ac:chgData name="ゲスト ユーザー" userId="S::urn:spo:anon#d4c3e916057bcc0879016790292ffc9f2ea3f5ce1acd9e846a408f1a31107d75::" providerId="AD" clId="Web-{5D099B17-177D-EB49-1BCB-10A427F8B566}" dt="2021-06-23T01:57:47.957" v="28" actId="20577"/>
          <ac:spMkLst>
            <pc:docMk/>
            <pc:sldMk cId="741621609" sldId="268"/>
            <ac:spMk id="3" creationId="{E863A54C-5194-4315-B21E-C81A1544AC32}"/>
          </ac:spMkLst>
        </pc:spChg>
      </pc:sldChg>
    </pc:docChg>
  </pc:docChgLst>
  <pc:docChgLst>
    <pc:chgData name="松井　優奈" userId="S::matsui-dojo2021@seplus2016.onmicrosoft.com::12b5dea6-4a3f-4326-82bd-3527c3d19d9d" providerId="AD" clId="Web-{ED8FB51A-3157-8353-C153-D35503CB9655}"/>
    <pc:docChg chg="modSld">
      <pc:chgData name="松井　優奈" userId="S::matsui-dojo2021@seplus2016.onmicrosoft.com::12b5dea6-4a3f-4326-82bd-3527c3d19d9d" providerId="AD" clId="Web-{ED8FB51A-3157-8353-C153-D35503CB9655}" dt="2021-06-25T01:49:04.252" v="4"/>
      <pc:docMkLst>
        <pc:docMk/>
      </pc:docMkLst>
      <pc:sldChg chg="modNotes">
        <pc:chgData name="松井　優奈" userId="S::matsui-dojo2021@seplus2016.onmicrosoft.com::12b5dea6-4a3f-4326-82bd-3527c3d19d9d" providerId="AD" clId="Web-{ED8FB51A-3157-8353-C153-D35503CB9655}" dt="2021-06-25T01:48:43.283" v="2"/>
        <pc:sldMkLst>
          <pc:docMk/>
          <pc:sldMk cId="3919745209" sldId="263"/>
        </pc:sldMkLst>
      </pc:sldChg>
      <pc:sldChg chg="modNotes">
        <pc:chgData name="松井　優奈" userId="S::matsui-dojo2021@seplus2016.onmicrosoft.com::12b5dea6-4a3f-4326-82bd-3527c3d19d9d" providerId="AD" clId="Web-{ED8FB51A-3157-8353-C153-D35503CB9655}" dt="2021-06-25T01:49:04.252" v="4"/>
        <pc:sldMkLst>
          <pc:docMk/>
          <pc:sldMk cId="1079336284" sldId="271"/>
        </pc:sldMkLst>
      </pc:sldChg>
      <pc:sldChg chg="modNotes">
        <pc:chgData name="松井　優奈" userId="S::matsui-dojo2021@seplus2016.onmicrosoft.com::12b5dea6-4a3f-4326-82bd-3527c3d19d9d" providerId="AD" clId="Web-{ED8FB51A-3157-8353-C153-D35503CB9655}" dt="2021-06-25T01:48:38.142" v="1"/>
        <pc:sldMkLst>
          <pc:docMk/>
          <pc:sldMk cId="2256552416" sldId="273"/>
        </pc:sldMkLst>
      </pc:sldChg>
      <pc:sldChg chg="modNotes">
        <pc:chgData name="松井　優奈" userId="S::matsui-dojo2021@seplus2016.onmicrosoft.com::12b5dea6-4a3f-4326-82bd-3527c3d19d9d" providerId="AD" clId="Web-{ED8FB51A-3157-8353-C153-D35503CB9655}" dt="2021-06-25T01:48:49.658" v="3"/>
        <pc:sldMkLst>
          <pc:docMk/>
          <pc:sldMk cId="3398562405" sldId="276"/>
        </pc:sldMkLst>
      </pc:sldChg>
    </pc:docChg>
  </pc:docChgLst>
  <pc:docChgLst>
    <pc:chgData name="塚谷　卓也" userId="S::tsukatani@seplus2016.onmicrosoft.com::786e8032-1c6d-4993-9ad0-1f49b189d56a" providerId="AD" clId="Web-{CF8AD279-86AA-7339-BE23-99C64BD01417}"/>
    <pc:docChg chg="modSld">
      <pc:chgData name="塚谷　卓也" userId="S::tsukatani@seplus2016.onmicrosoft.com::786e8032-1c6d-4993-9ad0-1f49b189d56a" providerId="AD" clId="Web-{CF8AD279-86AA-7339-BE23-99C64BD01417}" dt="2021-06-23T02:26:12.359" v="126" actId="20577"/>
      <pc:docMkLst>
        <pc:docMk/>
      </pc:docMkLst>
      <pc:sldChg chg="addSp delSp modSp">
        <pc:chgData name="塚谷　卓也" userId="S::tsukatani@seplus2016.onmicrosoft.com::786e8032-1c6d-4993-9ad0-1f49b189d56a" providerId="AD" clId="Web-{CF8AD279-86AA-7339-BE23-99C64BD01417}" dt="2021-06-23T02:26:12.359" v="126" actId="20577"/>
        <pc:sldMkLst>
          <pc:docMk/>
          <pc:sldMk cId="555547042" sldId="264"/>
        </pc:sldMkLst>
        <pc:spChg chg="mod">
          <ac:chgData name="塚谷　卓也" userId="S::tsukatani@seplus2016.onmicrosoft.com::786e8032-1c6d-4993-9ad0-1f49b189d56a" providerId="AD" clId="Web-{CF8AD279-86AA-7339-BE23-99C64BD01417}" dt="2021-06-23T02:14:29.249" v="113" actId="20577"/>
          <ac:spMkLst>
            <pc:docMk/>
            <pc:sldMk cId="555547042" sldId="264"/>
            <ac:spMk id="3" creationId="{908D07C2-FBC7-47B0-91FF-EAA100B77266}"/>
          </ac:spMkLst>
        </pc:spChg>
        <pc:spChg chg="add mod">
          <ac:chgData name="塚谷　卓也" userId="S::tsukatani@seplus2016.onmicrosoft.com::786e8032-1c6d-4993-9ad0-1f49b189d56a" providerId="AD" clId="Web-{CF8AD279-86AA-7339-BE23-99C64BD01417}" dt="2021-06-23T02:18:27.140" v="124" actId="20577"/>
          <ac:spMkLst>
            <pc:docMk/>
            <pc:sldMk cId="555547042" sldId="264"/>
            <ac:spMk id="4" creationId="{B20E0D74-3278-44FE-9B10-B23353CF9209}"/>
          </ac:spMkLst>
        </pc:spChg>
        <pc:spChg chg="add mod">
          <ac:chgData name="塚谷　卓也" userId="S::tsukatani@seplus2016.onmicrosoft.com::786e8032-1c6d-4993-9ad0-1f49b189d56a" providerId="AD" clId="Web-{CF8AD279-86AA-7339-BE23-99C64BD01417}" dt="2021-06-23T02:14:45.844" v="118" actId="1076"/>
          <ac:spMkLst>
            <pc:docMk/>
            <pc:sldMk cId="555547042" sldId="264"/>
            <ac:spMk id="5" creationId="{EA2AAEF2-7E27-47E5-BC63-F14226DB433C}"/>
          </ac:spMkLst>
        </pc:spChg>
        <pc:spChg chg="add del mod">
          <ac:chgData name="塚谷　卓也" userId="S::tsukatani@seplus2016.onmicrosoft.com::786e8032-1c6d-4993-9ad0-1f49b189d56a" providerId="AD" clId="Web-{CF8AD279-86AA-7339-BE23-99C64BD01417}" dt="2021-06-23T02:26:12.359" v="126" actId="20577"/>
          <ac:spMkLst>
            <pc:docMk/>
            <pc:sldMk cId="555547042" sldId="264"/>
            <ac:spMk id="6" creationId="{CFFF8D73-1BA1-4863-9167-9447BE7FDBDF}"/>
          </ac:spMkLst>
        </pc:spChg>
        <pc:spChg chg="add del mod">
          <ac:chgData name="塚谷　卓也" userId="S::tsukatani@seplus2016.onmicrosoft.com::786e8032-1c6d-4993-9ad0-1f49b189d56a" providerId="AD" clId="Web-{CF8AD279-86AA-7339-BE23-99C64BD01417}" dt="2021-06-23T02:15:03.611" v="122"/>
          <ac:spMkLst>
            <pc:docMk/>
            <pc:sldMk cId="555547042" sldId="264"/>
            <ac:spMk id="7" creationId="{5BDC138B-2924-48BE-8212-4D5FB18E797D}"/>
          </ac:spMkLst>
        </pc:spChg>
      </pc:sldChg>
    </pc:docChg>
  </pc:docChgLst>
  <pc:docChgLst>
    <pc:chgData name="ゲスト ユーザー" userId="S::urn:spo:anon#d4c3e916057bcc0879016790292ffc9f2ea3f5ce1acd9e846a408f1a31107d75::" providerId="AD" clId="Web-{721ECB10-F4D3-CCB2-1DB4-FCDFA12DDF7F}"/>
    <pc:docChg chg="modSld">
      <pc:chgData name="ゲスト ユーザー" userId="S::urn:spo:anon#d4c3e916057bcc0879016790292ffc9f2ea3f5ce1acd9e846a408f1a31107d75::" providerId="AD" clId="Web-{721ECB10-F4D3-CCB2-1DB4-FCDFA12DDF7F}" dt="2021-06-28T01:16:34.188" v="12" actId="1076"/>
      <pc:docMkLst>
        <pc:docMk/>
      </pc:docMkLst>
      <pc:sldChg chg="addSp modSp">
        <pc:chgData name="ゲスト ユーザー" userId="S::urn:spo:anon#d4c3e916057bcc0879016790292ffc9f2ea3f5ce1acd9e846a408f1a31107d75::" providerId="AD" clId="Web-{721ECB10-F4D3-CCB2-1DB4-FCDFA12DDF7F}" dt="2021-06-28T01:16:34.188" v="12" actId="1076"/>
        <pc:sldMkLst>
          <pc:docMk/>
          <pc:sldMk cId="3352861816" sldId="267"/>
        </pc:sldMkLst>
        <pc:grpChg chg="mod">
          <ac:chgData name="ゲスト ユーザー" userId="S::urn:spo:anon#d4c3e916057bcc0879016790292ffc9f2ea3f5ce1acd9e846a408f1a31107d75::" providerId="AD" clId="Web-{721ECB10-F4D3-CCB2-1DB4-FCDFA12DDF7F}" dt="2021-06-28T01:15:26.045" v="4" actId="1076"/>
          <ac:grpSpMkLst>
            <pc:docMk/>
            <pc:sldMk cId="3352861816" sldId="267"/>
            <ac:grpSpMk id="11" creationId="{80EB334C-9DC9-4A6A-8886-E9C149BE0AEB}"/>
          </ac:grpSpMkLst>
        </pc:grpChg>
        <pc:picChg chg="add mod">
          <ac:chgData name="ゲスト ユーザー" userId="S::urn:spo:anon#d4c3e916057bcc0879016790292ffc9f2ea3f5ce1acd9e846a408f1a31107d75::" providerId="AD" clId="Web-{721ECB10-F4D3-CCB2-1DB4-FCDFA12DDF7F}" dt="2021-06-28T01:16:34.188" v="12" actId="1076"/>
          <ac:picMkLst>
            <pc:docMk/>
            <pc:sldMk cId="3352861816" sldId="267"/>
            <ac:picMk id="3" creationId="{9656007F-AF2A-4CBE-A761-54ECCAF55986}"/>
          </ac:picMkLst>
        </pc:picChg>
        <pc:picChg chg="mod">
          <ac:chgData name="ゲスト ユーザー" userId="S::urn:spo:anon#d4c3e916057bcc0879016790292ffc9f2ea3f5ce1acd9e846a408f1a31107d75::" providerId="AD" clId="Web-{721ECB10-F4D3-CCB2-1DB4-FCDFA12DDF7F}" dt="2021-06-28T01:16:18.984" v="8" actId="1076"/>
          <ac:picMkLst>
            <pc:docMk/>
            <pc:sldMk cId="3352861816" sldId="267"/>
            <ac:picMk id="1025" creationId="{F8952554-878F-40CD-9E90-49B1FD2FEB51}"/>
          </ac:picMkLst>
        </pc:picChg>
      </pc:sldChg>
    </pc:docChg>
  </pc:docChgLst>
  <pc:docChgLst>
    <pc:chgData name="川原　里美" userId="S::kawahara-s@seplus2016.onmicrosoft.com::51cca5e7-7dce-4bf1-a04e-65dee41fd1ab" providerId="AD" clId="Web-{445532AA-8F32-B3D5-B3DE-1E2503DF445D}"/>
    <pc:docChg chg="addSld delSld modSld">
      <pc:chgData name="川原　里美" userId="S::kawahara-s@seplus2016.onmicrosoft.com::51cca5e7-7dce-4bf1-a04e-65dee41fd1ab" providerId="AD" clId="Web-{445532AA-8F32-B3D5-B3DE-1E2503DF445D}" dt="2021-06-23T08:39:26.282" v="190"/>
      <pc:docMkLst>
        <pc:docMk/>
      </pc:docMkLst>
      <pc:sldChg chg="modSp">
        <pc:chgData name="川原　里美" userId="S::kawahara-s@seplus2016.onmicrosoft.com::51cca5e7-7dce-4bf1-a04e-65dee41fd1ab" providerId="AD" clId="Web-{445532AA-8F32-B3D5-B3DE-1E2503DF445D}" dt="2021-06-23T07:46:53.917" v="55" actId="20577"/>
        <pc:sldMkLst>
          <pc:docMk/>
          <pc:sldMk cId="903923993" sldId="257"/>
        </pc:sldMkLst>
        <pc:spChg chg="mod">
          <ac:chgData name="川原　里美" userId="S::kawahara-s@seplus2016.onmicrosoft.com::51cca5e7-7dce-4bf1-a04e-65dee41fd1ab" providerId="AD" clId="Web-{445532AA-8F32-B3D5-B3DE-1E2503DF445D}" dt="2021-06-23T07:46:53.917" v="55" actId="20577"/>
          <ac:spMkLst>
            <pc:docMk/>
            <pc:sldMk cId="903923993" sldId="257"/>
            <ac:spMk id="3" creationId="{A7A5427B-78BD-4ED4-88B1-C907BA924F1F}"/>
          </ac:spMkLst>
        </pc:spChg>
      </pc:sldChg>
      <pc:sldChg chg="addSp delSp modSp">
        <pc:chgData name="川原　里美" userId="S::kawahara-s@seplus2016.onmicrosoft.com::51cca5e7-7dce-4bf1-a04e-65dee41fd1ab" providerId="AD" clId="Web-{445532AA-8F32-B3D5-B3DE-1E2503DF445D}" dt="2021-06-23T07:58:47.137" v="109" actId="1076"/>
        <pc:sldMkLst>
          <pc:docMk/>
          <pc:sldMk cId="555547042" sldId="264"/>
        </pc:sldMkLst>
        <pc:spChg chg="add del mod">
          <ac:chgData name="川原　里美" userId="S::kawahara-s@seplus2016.onmicrosoft.com::51cca5e7-7dce-4bf1-a04e-65dee41fd1ab" providerId="AD" clId="Web-{445532AA-8F32-B3D5-B3DE-1E2503DF445D}" dt="2021-06-23T07:55:17.148" v="83"/>
          <ac:spMkLst>
            <pc:docMk/>
            <pc:sldMk cId="555547042" sldId="264"/>
            <ac:spMk id="7" creationId="{A0EE346C-DA57-4C88-B0AB-56F8305ACC67}"/>
          </ac:spMkLst>
        </pc:spChg>
        <pc:spChg chg="add mod">
          <ac:chgData name="川原　里美" userId="S::kawahara-s@seplus2016.onmicrosoft.com::51cca5e7-7dce-4bf1-a04e-65dee41fd1ab" providerId="AD" clId="Web-{445532AA-8F32-B3D5-B3DE-1E2503DF445D}" dt="2021-06-23T07:55:40.367" v="89"/>
          <ac:spMkLst>
            <pc:docMk/>
            <pc:sldMk cId="555547042" sldId="264"/>
            <ac:spMk id="9" creationId="{982527D1-2364-4B3B-91CB-073C54D8BB1C}"/>
          </ac:spMkLst>
        </pc:spChg>
        <pc:grpChg chg="add mod">
          <ac:chgData name="川原　里美" userId="S::kawahara-s@seplus2016.onmicrosoft.com::51cca5e7-7dce-4bf1-a04e-65dee41fd1ab" providerId="AD" clId="Web-{445532AA-8F32-B3D5-B3DE-1E2503DF445D}" dt="2021-06-23T07:58:47.137" v="109" actId="1076"/>
          <ac:grpSpMkLst>
            <pc:docMk/>
            <pc:sldMk cId="555547042" sldId="264"/>
            <ac:grpSpMk id="11" creationId="{D925A4AF-6F83-4B68-BD1A-D96597F0D45E}"/>
          </ac:grpSpMkLst>
        </pc:grpChg>
        <pc:picChg chg="del">
          <ac:chgData name="川原　里美" userId="S::kawahara-s@seplus2016.onmicrosoft.com::51cca5e7-7dce-4bf1-a04e-65dee41fd1ab" providerId="AD" clId="Web-{445532AA-8F32-B3D5-B3DE-1E2503DF445D}" dt="2021-06-23T07:51:59.330" v="58"/>
          <ac:picMkLst>
            <pc:docMk/>
            <pc:sldMk cId="555547042" sldId="264"/>
            <ac:picMk id="8" creationId="{C39C10B5-D02D-4AB4-B020-259F62516AAB}"/>
          </ac:picMkLst>
        </pc:picChg>
        <pc:picChg chg="add mod">
          <ac:chgData name="川原　里美" userId="S::kawahara-s@seplus2016.onmicrosoft.com::51cca5e7-7dce-4bf1-a04e-65dee41fd1ab" providerId="AD" clId="Web-{445532AA-8F32-B3D5-B3DE-1E2503DF445D}" dt="2021-06-23T07:58:24.152" v="107"/>
          <ac:picMkLst>
            <pc:docMk/>
            <pc:sldMk cId="555547042" sldId="264"/>
            <ac:picMk id="10" creationId="{84CFCAD7-0DEC-49E1-ADBC-F3208D4E3ABE}"/>
          </ac:picMkLst>
        </pc:picChg>
      </pc:sldChg>
      <pc:sldChg chg="addSp delSp modSp">
        <pc:chgData name="川原　里美" userId="S::kawahara-s@seplus2016.onmicrosoft.com::51cca5e7-7dce-4bf1-a04e-65dee41fd1ab" providerId="AD" clId="Web-{445532AA-8F32-B3D5-B3DE-1E2503DF445D}" dt="2021-06-23T08:38:07.358" v="176"/>
        <pc:sldMkLst>
          <pc:docMk/>
          <pc:sldMk cId="451395921" sldId="265"/>
        </pc:sldMkLst>
        <pc:spChg chg="add del mod">
          <ac:chgData name="川原　里美" userId="S::kawahara-s@seplus2016.onmicrosoft.com::51cca5e7-7dce-4bf1-a04e-65dee41fd1ab" providerId="AD" clId="Web-{445532AA-8F32-B3D5-B3DE-1E2503DF445D}" dt="2021-06-23T07:55:14.976" v="82"/>
          <ac:spMkLst>
            <pc:docMk/>
            <pc:sldMk cId="451395921" sldId="265"/>
            <ac:spMk id="4" creationId="{0CA25F8D-249B-482C-98EA-72CF2559D5A1}"/>
          </ac:spMkLst>
        </pc:spChg>
        <pc:spChg chg="add mod ord">
          <ac:chgData name="川原　里美" userId="S::kawahara-s@seplus2016.onmicrosoft.com::51cca5e7-7dce-4bf1-a04e-65dee41fd1ab" providerId="AD" clId="Web-{445532AA-8F32-B3D5-B3DE-1E2503DF445D}" dt="2021-06-23T08:37:37.935" v="171" actId="1076"/>
          <ac:spMkLst>
            <pc:docMk/>
            <pc:sldMk cId="451395921" sldId="265"/>
            <ac:spMk id="4" creationId="{AC70F785-BD29-4F27-B046-64B83417BDC1}"/>
          </ac:spMkLst>
        </pc:spChg>
        <pc:spChg chg="add mod">
          <ac:chgData name="川原　里美" userId="S::kawahara-s@seplus2016.onmicrosoft.com::51cca5e7-7dce-4bf1-a04e-65dee41fd1ab" providerId="AD" clId="Web-{445532AA-8F32-B3D5-B3DE-1E2503DF445D}" dt="2021-06-23T07:55:49.914" v="91" actId="1076"/>
          <ac:spMkLst>
            <pc:docMk/>
            <pc:sldMk cId="451395921" sldId="265"/>
            <ac:spMk id="8" creationId="{E32A82C8-2486-48DB-8B90-948871065846}"/>
          </ac:spMkLst>
        </pc:spChg>
        <pc:grpChg chg="add">
          <ac:chgData name="川原　里美" userId="S::kawahara-s@seplus2016.onmicrosoft.com::51cca5e7-7dce-4bf1-a04e-65dee41fd1ab" providerId="AD" clId="Web-{445532AA-8F32-B3D5-B3DE-1E2503DF445D}" dt="2021-06-23T08:38:07.358" v="176"/>
          <ac:grpSpMkLst>
            <pc:docMk/>
            <pc:sldMk cId="451395921" sldId="265"/>
            <ac:grpSpMk id="5" creationId="{376BE258-DF8A-4AB7-9E43-9A9FB42A04B8}"/>
          </ac:grpSpMkLst>
        </pc:grpChg>
        <pc:grpChg chg="add del mod">
          <ac:chgData name="川原　里美" userId="S::kawahara-s@seplus2016.onmicrosoft.com::51cca5e7-7dce-4bf1-a04e-65dee41fd1ab" providerId="AD" clId="Web-{445532AA-8F32-B3D5-B3DE-1E2503DF445D}" dt="2021-06-23T08:37:39.232" v="172"/>
          <ac:grpSpMkLst>
            <pc:docMk/>
            <pc:sldMk cId="451395921" sldId="265"/>
            <ac:grpSpMk id="10" creationId="{0F1B6FDD-D073-4459-A30A-6448EAE95392}"/>
          </ac:grpSpMkLst>
        </pc:grpChg>
        <pc:picChg chg="del">
          <ac:chgData name="川原　里美" userId="S::kawahara-s@seplus2016.onmicrosoft.com::51cca5e7-7dce-4bf1-a04e-65dee41fd1ab" providerId="AD" clId="Web-{445532AA-8F32-B3D5-B3DE-1E2503DF445D}" dt="2021-06-23T07:53:54.286" v="68"/>
          <ac:picMkLst>
            <pc:docMk/>
            <pc:sldMk cId="451395921" sldId="265"/>
            <ac:picMk id="6" creationId="{60FB407F-EFE9-44EB-8F5C-BD57D5DFCFD7}"/>
          </ac:picMkLst>
        </pc:picChg>
        <pc:picChg chg="add mod">
          <ac:chgData name="川原　里美" userId="S::kawahara-s@seplus2016.onmicrosoft.com::51cca5e7-7dce-4bf1-a04e-65dee41fd1ab" providerId="AD" clId="Web-{445532AA-8F32-B3D5-B3DE-1E2503DF445D}" dt="2021-06-23T08:37:58.826" v="175" actId="1076"/>
          <ac:picMkLst>
            <pc:docMk/>
            <pc:sldMk cId="451395921" sldId="265"/>
            <ac:picMk id="7" creationId="{D676A579-444F-47B2-8D06-EB5EC686FA99}"/>
          </ac:picMkLst>
        </pc:picChg>
        <pc:picChg chg="add mod">
          <ac:chgData name="川原　里美" userId="S::kawahara-s@seplus2016.onmicrosoft.com::51cca5e7-7dce-4bf1-a04e-65dee41fd1ab" providerId="AD" clId="Web-{445532AA-8F32-B3D5-B3DE-1E2503DF445D}" dt="2021-06-23T07:59:58.639" v="116"/>
          <ac:picMkLst>
            <pc:docMk/>
            <pc:sldMk cId="451395921" sldId="265"/>
            <ac:picMk id="9" creationId="{CCC7BEC7-CE31-4F7D-9586-65998A65E963}"/>
          </ac:picMkLst>
        </pc:picChg>
      </pc:sldChg>
      <pc:sldChg chg="addSp delSp modSp">
        <pc:chgData name="川原　里美" userId="S::kawahara-s@seplus2016.onmicrosoft.com::51cca5e7-7dce-4bf1-a04e-65dee41fd1ab" providerId="AD" clId="Web-{445532AA-8F32-B3D5-B3DE-1E2503DF445D}" dt="2021-06-23T08:03:51.488" v="128"/>
        <pc:sldMkLst>
          <pc:docMk/>
          <pc:sldMk cId="3352861816" sldId="267"/>
        </pc:sldMkLst>
        <pc:spChg chg="mod">
          <ac:chgData name="川原　里美" userId="S::kawahara-s@seplus2016.onmicrosoft.com::51cca5e7-7dce-4bf1-a04e-65dee41fd1ab" providerId="AD" clId="Web-{445532AA-8F32-B3D5-B3DE-1E2503DF445D}" dt="2021-06-23T07:54:35.490" v="80" actId="1076"/>
          <ac:spMkLst>
            <pc:docMk/>
            <pc:sldMk cId="3352861816" sldId="267"/>
            <ac:spMk id="3" creationId="{C1DF53C1-706C-4B1C-BF3C-DA9698CDF17B}"/>
          </ac:spMkLst>
        </pc:spChg>
        <pc:spChg chg="add del mod">
          <ac:chgData name="川原　里美" userId="S::kawahara-s@seplus2016.onmicrosoft.com::51cca5e7-7dce-4bf1-a04e-65dee41fd1ab" providerId="AD" clId="Web-{445532AA-8F32-B3D5-B3DE-1E2503DF445D}" dt="2021-06-23T07:55:13.257" v="81"/>
          <ac:spMkLst>
            <pc:docMk/>
            <pc:sldMk cId="3352861816" sldId="267"/>
            <ac:spMk id="5" creationId="{8A3FF965-B40A-4422-B1A7-64A053AE0C0D}"/>
          </ac:spMkLst>
        </pc:spChg>
        <pc:spChg chg="add mod">
          <ac:chgData name="川原　里美" userId="S::kawahara-s@seplus2016.onmicrosoft.com::51cca5e7-7dce-4bf1-a04e-65dee41fd1ab" providerId="AD" clId="Web-{445532AA-8F32-B3D5-B3DE-1E2503DF445D}" dt="2021-06-23T07:55:53.758" v="93" actId="1076"/>
          <ac:spMkLst>
            <pc:docMk/>
            <pc:sldMk cId="3352861816" sldId="267"/>
            <ac:spMk id="9" creationId="{C8C81692-3679-4FA9-8816-C6FCE8C0B4CC}"/>
          </ac:spMkLst>
        </pc:spChg>
        <pc:grpChg chg="add">
          <ac:chgData name="川原　里美" userId="S::kawahara-s@seplus2016.onmicrosoft.com::51cca5e7-7dce-4bf1-a04e-65dee41fd1ab" providerId="AD" clId="Web-{445532AA-8F32-B3D5-B3DE-1E2503DF445D}" dt="2021-06-23T08:03:51.488" v="128"/>
          <ac:grpSpMkLst>
            <pc:docMk/>
            <pc:sldMk cId="3352861816" sldId="267"/>
            <ac:grpSpMk id="11" creationId="{80EB334C-9DC9-4A6A-8886-E9C149BE0AEB}"/>
          </ac:grpSpMkLst>
        </pc:grpChg>
        <pc:picChg chg="del">
          <ac:chgData name="川原　里美" userId="S::kawahara-s@seplus2016.onmicrosoft.com::51cca5e7-7dce-4bf1-a04e-65dee41fd1ab" providerId="AD" clId="Web-{445532AA-8F32-B3D5-B3DE-1E2503DF445D}" dt="2021-06-23T07:54:08.146" v="73"/>
          <ac:picMkLst>
            <pc:docMk/>
            <pc:sldMk cId="3352861816" sldId="267"/>
            <ac:picMk id="6" creationId="{C8340665-B75E-48E9-BF55-89338A2602E1}"/>
          </ac:picMkLst>
        </pc:picChg>
        <pc:picChg chg="add mod">
          <ac:chgData name="川原　里美" userId="S::kawahara-s@seplus2016.onmicrosoft.com::51cca5e7-7dce-4bf1-a04e-65dee41fd1ab" providerId="AD" clId="Web-{445532AA-8F32-B3D5-B3DE-1E2503DF445D}" dt="2021-06-23T08:03:34.097" v="127" actId="1076"/>
          <ac:picMkLst>
            <pc:docMk/>
            <pc:sldMk cId="3352861816" sldId="267"/>
            <ac:picMk id="10" creationId="{94F03067-BBD0-465D-8F60-24FE9B482112}"/>
          </ac:picMkLst>
        </pc:picChg>
      </pc:sldChg>
      <pc:sldChg chg="addSp delSp modSp">
        <pc:chgData name="川原　里美" userId="S::kawahara-s@seplus2016.onmicrosoft.com::51cca5e7-7dce-4bf1-a04e-65dee41fd1ab" providerId="AD" clId="Web-{445532AA-8F32-B3D5-B3DE-1E2503DF445D}" dt="2021-06-23T08:11:36.202" v="154"/>
        <pc:sldMkLst>
          <pc:docMk/>
          <pc:sldMk cId="2352924919" sldId="269"/>
        </pc:sldMkLst>
        <pc:spChg chg="add mod">
          <ac:chgData name="川原　里美" userId="S::kawahara-s@seplus2016.onmicrosoft.com::51cca5e7-7dce-4bf1-a04e-65dee41fd1ab" providerId="AD" clId="Web-{445532AA-8F32-B3D5-B3DE-1E2503DF445D}" dt="2021-06-23T08:04:33.786" v="135"/>
          <ac:spMkLst>
            <pc:docMk/>
            <pc:sldMk cId="2352924919" sldId="269"/>
            <ac:spMk id="5" creationId="{3827D72D-2569-4D00-BC7B-6CE6A274FA70}"/>
          </ac:spMkLst>
        </pc:spChg>
        <pc:grpChg chg="add">
          <ac:chgData name="川原　里美" userId="S::kawahara-s@seplus2016.onmicrosoft.com::51cca5e7-7dce-4bf1-a04e-65dee41fd1ab" providerId="AD" clId="Web-{445532AA-8F32-B3D5-B3DE-1E2503DF445D}" dt="2021-06-23T08:11:36.202" v="154"/>
          <ac:grpSpMkLst>
            <pc:docMk/>
            <pc:sldMk cId="2352924919" sldId="269"/>
            <ac:grpSpMk id="7" creationId="{F1D022A1-8E6E-4293-9439-CF322A897A45}"/>
          </ac:grpSpMkLst>
        </pc:grpChg>
        <pc:picChg chg="del">
          <ac:chgData name="川原　里美" userId="S::kawahara-s@seplus2016.onmicrosoft.com::51cca5e7-7dce-4bf1-a04e-65dee41fd1ab" providerId="AD" clId="Web-{445532AA-8F32-B3D5-B3DE-1E2503DF445D}" dt="2021-06-23T07:50:39.766" v="57"/>
          <ac:picMkLst>
            <pc:docMk/>
            <pc:sldMk cId="2352924919" sldId="269"/>
            <ac:picMk id="4" creationId="{49F8C909-6A2A-41A7-A732-0004D812AC68}"/>
          </ac:picMkLst>
        </pc:picChg>
        <pc:picChg chg="add mod">
          <ac:chgData name="川原　里美" userId="S::kawahara-s@seplus2016.onmicrosoft.com::51cca5e7-7dce-4bf1-a04e-65dee41fd1ab" providerId="AD" clId="Web-{445532AA-8F32-B3D5-B3DE-1E2503DF445D}" dt="2021-06-23T08:11:30.671" v="153" actId="1076"/>
          <ac:picMkLst>
            <pc:docMk/>
            <pc:sldMk cId="2352924919" sldId="269"/>
            <ac:picMk id="6" creationId="{50071917-8218-4B20-9BEF-B0193F2679B9}"/>
          </ac:picMkLst>
        </pc:picChg>
      </pc:sldChg>
      <pc:sldChg chg="addSp delSp modSp">
        <pc:chgData name="川原　里美" userId="S::kawahara-s@seplus2016.onmicrosoft.com::51cca5e7-7dce-4bf1-a04e-65dee41fd1ab" providerId="AD" clId="Web-{445532AA-8F32-B3D5-B3DE-1E2503DF445D}" dt="2021-06-23T08:39:26.282" v="190"/>
        <pc:sldMkLst>
          <pc:docMk/>
          <pc:sldMk cId="2603283030" sldId="270"/>
        </pc:sldMkLst>
        <pc:spChg chg="add del">
          <ac:chgData name="川原　里美" userId="S::kawahara-s@seplus2016.onmicrosoft.com::51cca5e7-7dce-4bf1-a04e-65dee41fd1ab" providerId="AD" clId="Web-{445532AA-8F32-B3D5-B3DE-1E2503DF445D}" dt="2021-06-23T08:04:39.427" v="137"/>
          <ac:spMkLst>
            <pc:docMk/>
            <pc:sldMk cId="2603283030" sldId="270"/>
            <ac:spMk id="9" creationId="{8AF0FEB3-E7AA-496D-9087-92E0AEF00685}"/>
          </ac:spMkLst>
        </pc:spChg>
        <pc:spChg chg="add del">
          <ac:chgData name="川原　里美" userId="S::kawahara-s@seplus2016.onmicrosoft.com::51cca5e7-7dce-4bf1-a04e-65dee41fd1ab" providerId="AD" clId="Web-{445532AA-8F32-B3D5-B3DE-1E2503DF445D}" dt="2021-06-23T08:04:45.130" v="139"/>
          <ac:spMkLst>
            <pc:docMk/>
            <pc:sldMk cId="2603283030" sldId="270"/>
            <ac:spMk id="10" creationId="{8AF0FEB3-E7AA-496D-9087-92E0AEF00685}"/>
          </ac:spMkLst>
        </pc:spChg>
        <pc:spChg chg="add mod">
          <ac:chgData name="川原　里美" userId="S::kawahara-s@seplus2016.onmicrosoft.com::51cca5e7-7dce-4bf1-a04e-65dee41fd1ab" providerId="AD" clId="Web-{445532AA-8F32-B3D5-B3DE-1E2503DF445D}" dt="2021-06-23T08:04:52.865" v="141" actId="1076"/>
          <ac:spMkLst>
            <pc:docMk/>
            <pc:sldMk cId="2603283030" sldId="270"/>
            <ac:spMk id="12" creationId="{6A0D805A-3CD1-43BE-8FE5-E1A8D0D99F26}"/>
          </ac:spMkLst>
        </pc:spChg>
        <pc:grpChg chg="add">
          <ac:chgData name="川原　里美" userId="S::kawahara-s@seplus2016.onmicrosoft.com::51cca5e7-7dce-4bf1-a04e-65dee41fd1ab" providerId="AD" clId="Web-{445532AA-8F32-B3D5-B3DE-1E2503DF445D}" dt="2021-06-23T08:39:26.282" v="190"/>
          <ac:grpSpMkLst>
            <pc:docMk/>
            <pc:sldMk cId="2603283030" sldId="270"/>
            <ac:grpSpMk id="6" creationId="{2DD64FD8-6B21-4B64-A7A8-873CF640D1EF}"/>
          </ac:grpSpMkLst>
        </pc:grpChg>
        <pc:picChg chg="del">
          <ac:chgData name="川原　里美" userId="S::kawahara-s@seplus2016.onmicrosoft.com::51cca5e7-7dce-4bf1-a04e-65dee41fd1ab" providerId="AD" clId="Web-{445532AA-8F32-B3D5-B3DE-1E2503DF445D}" dt="2021-06-23T07:50:34.734" v="56"/>
          <ac:picMkLst>
            <pc:docMk/>
            <pc:sldMk cId="2603283030" sldId="270"/>
            <ac:picMk id="4" creationId="{52F76472-009A-4134-B502-D792EDE564E1}"/>
          </ac:picMkLst>
        </pc:picChg>
        <pc:picChg chg="add del mod">
          <ac:chgData name="川原　里美" userId="S::kawahara-s@seplus2016.onmicrosoft.com::51cca5e7-7dce-4bf1-a04e-65dee41fd1ab" providerId="AD" clId="Web-{445532AA-8F32-B3D5-B3DE-1E2503DF445D}" dt="2021-06-23T08:36:53.200" v="156"/>
          <ac:picMkLst>
            <pc:docMk/>
            <pc:sldMk cId="2603283030" sldId="270"/>
            <ac:picMk id="4" creationId="{D704D62A-DA14-470A-8DF8-F0440B71E075}"/>
          </ac:picMkLst>
        </pc:picChg>
        <pc:picChg chg="add mod">
          <ac:chgData name="川原　里美" userId="S::kawahara-s@seplus2016.onmicrosoft.com::51cca5e7-7dce-4bf1-a04e-65dee41fd1ab" providerId="AD" clId="Web-{445532AA-8F32-B3D5-B3DE-1E2503DF445D}" dt="2021-06-23T08:39:16.328" v="189" actId="1076"/>
          <ac:picMkLst>
            <pc:docMk/>
            <pc:sldMk cId="2603283030" sldId="270"/>
            <ac:picMk id="5" creationId="{C7F06BDF-C590-4438-93DF-92E8C1DB9CE7}"/>
          </ac:picMkLst>
        </pc:picChg>
      </pc:sldChg>
      <pc:sldChg chg="addSp delSp">
        <pc:chgData name="川原　里美" userId="S::kawahara-s@seplus2016.onmicrosoft.com::51cca5e7-7dce-4bf1-a04e-65dee41fd1ab" providerId="AD" clId="Web-{445532AA-8F32-B3D5-B3DE-1E2503DF445D}" dt="2021-06-23T07:29:31.094" v="42"/>
        <pc:sldMkLst>
          <pc:docMk/>
          <pc:sldMk cId="1381122154" sldId="275"/>
        </pc:sldMkLst>
        <pc:picChg chg="del">
          <ac:chgData name="川原　里美" userId="S::kawahara-s@seplus2016.onmicrosoft.com::51cca5e7-7dce-4bf1-a04e-65dee41fd1ab" providerId="AD" clId="Web-{445532AA-8F32-B3D5-B3DE-1E2503DF445D}" dt="2021-06-23T07:29:27.563" v="40"/>
          <ac:picMkLst>
            <pc:docMk/>
            <pc:sldMk cId="1381122154" sldId="275"/>
            <ac:picMk id="6" creationId="{E1034C9B-336A-472F-83DF-0C6D6FEF2EA8}"/>
          </ac:picMkLst>
        </pc:picChg>
        <pc:picChg chg="del">
          <ac:chgData name="川原　里美" userId="S::kawahara-s@seplus2016.onmicrosoft.com::51cca5e7-7dce-4bf1-a04e-65dee41fd1ab" providerId="AD" clId="Web-{445532AA-8F32-B3D5-B3DE-1E2503DF445D}" dt="2021-06-23T07:29:31.094" v="42"/>
          <ac:picMkLst>
            <pc:docMk/>
            <pc:sldMk cId="1381122154" sldId="275"/>
            <ac:picMk id="7" creationId="{6DC09D9B-F4A1-4F52-A4A1-9A61BCFAC4FF}"/>
          </ac:picMkLst>
        </pc:picChg>
        <pc:inkChg chg="add del">
          <ac:chgData name="川原　里美" userId="S::kawahara-s@seplus2016.onmicrosoft.com::51cca5e7-7dce-4bf1-a04e-65dee41fd1ab" providerId="AD" clId="Web-{445532AA-8F32-B3D5-B3DE-1E2503DF445D}" dt="2021-06-23T07:29:29.438" v="41"/>
          <ac:inkMkLst>
            <pc:docMk/>
            <pc:sldMk cId="1381122154" sldId="275"/>
            <ac:inkMk id="3" creationId="{B1BD5706-9660-449A-922C-24E4089F3C37}"/>
          </ac:inkMkLst>
        </pc:inkChg>
      </pc:sldChg>
      <pc:sldChg chg="addSp delSp modSp">
        <pc:chgData name="川原　里美" userId="S::kawahara-s@seplus2016.onmicrosoft.com::51cca5e7-7dce-4bf1-a04e-65dee41fd1ab" providerId="AD" clId="Web-{445532AA-8F32-B3D5-B3DE-1E2503DF445D}" dt="2021-06-23T07:25:11.276" v="38"/>
        <pc:sldMkLst>
          <pc:docMk/>
          <pc:sldMk cId="2528288336" sldId="277"/>
        </pc:sldMkLst>
        <pc:spChg chg="mod">
          <ac:chgData name="川原　里美" userId="S::kawahara-s@seplus2016.onmicrosoft.com::51cca5e7-7dce-4bf1-a04e-65dee41fd1ab" providerId="AD" clId="Web-{445532AA-8F32-B3D5-B3DE-1E2503DF445D}" dt="2021-06-23T07:23:48.164" v="15" actId="1076"/>
          <ac:spMkLst>
            <pc:docMk/>
            <pc:sldMk cId="2528288336" sldId="277"/>
            <ac:spMk id="2" creationId="{CBBCFCD5-3B0F-4D6A-9BC4-5133D30166E6}"/>
          </ac:spMkLst>
        </pc:spChg>
        <pc:spChg chg="del">
          <ac:chgData name="川原　里美" userId="S::kawahara-s@seplus2016.onmicrosoft.com::51cca5e7-7dce-4bf1-a04e-65dee41fd1ab" providerId="AD" clId="Web-{445532AA-8F32-B3D5-B3DE-1E2503DF445D}" dt="2021-06-23T07:23:10.101" v="8"/>
          <ac:spMkLst>
            <pc:docMk/>
            <pc:sldMk cId="2528288336" sldId="277"/>
            <ac:spMk id="3" creationId="{F9B72BA0-D358-49B3-8FD1-A84BD8D8C54F}"/>
          </ac:spMkLst>
        </pc:spChg>
        <pc:spChg chg="mod">
          <ac:chgData name="川原　里美" userId="S::kawahara-s@seplus2016.onmicrosoft.com::51cca5e7-7dce-4bf1-a04e-65dee41fd1ab" providerId="AD" clId="Web-{445532AA-8F32-B3D5-B3DE-1E2503DF445D}" dt="2021-06-23T07:23:51.992" v="16" actId="1076"/>
          <ac:spMkLst>
            <pc:docMk/>
            <pc:sldMk cId="2528288336" sldId="277"/>
            <ac:spMk id="4" creationId="{65874ECE-E733-43FB-B766-06D26903D915}"/>
          </ac:spMkLst>
        </pc:spChg>
        <pc:spChg chg="add del mod">
          <ac:chgData name="川原　里美" userId="S::kawahara-s@seplus2016.onmicrosoft.com::51cca5e7-7dce-4bf1-a04e-65dee41fd1ab" providerId="AD" clId="Web-{445532AA-8F32-B3D5-B3DE-1E2503DF445D}" dt="2021-06-23T07:23:17.913" v="10"/>
          <ac:spMkLst>
            <pc:docMk/>
            <pc:sldMk cId="2528288336" sldId="277"/>
            <ac:spMk id="7" creationId="{9878DD02-295C-4D18-A442-DF77B9D083A5}"/>
          </ac:spMkLst>
        </pc:spChg>
        <pc:picChg chg="mod">
          <ac:chgData name="川原　里美" userId="S::kawahara-s@seplus2016.onmicrosoft.com::51cca5e7-7dce-4bf1-a04e-65dee41fd1ab" providerId="AD" clId="Web-{445532AA-8F32-B3D5-B3DE-1E2503DF445D}" dt="2021-06-23T07:24:38.275" v="24" actId="1076"/>
          <ac:picMkLst>
            <pc:docMk/>
            <pc:sldMk cId="2528288336" sldId="277"/>
            <ac:picMk id="6" creationId="{EB48616A-A0C3-42C3-A5ED-739CC1D1FAAB}"/>
          </ac:picMkLst>
        </pc:picChg>
        <pc:picChg chg="add mod">
          <ac:chgData name="川原　里美" userId="S::kawahara-s@seplus2016.onmicrosoft.com::51cca5e7-7dce-4bf1-a04e-65dee41fd1ab" providerId="AD" clId="Web-{445532AA-8F32-B3D5-B3DE-1E2503DF445D}" dt="2021-06-23T07:24:29.243" v="21" actId="1076"/>
          <ac:picMkLst>
            <pc:docMk/>
            <pc:sldMk cId="2528288336" sldId="277"/>
            <ac:picMk id="8" creationId="{FC08923B-61CC-4710-AB15-B902FF78CA49}"/>
          </ac:picMkLst>
        </pc:picChg>
        <pc:inkChg chg="add del">
          <ac:chgData name="川原　里美" userId="S::kawahara-s@seplus2016.onmicrosoft.com::51cca5e7-7dce-4bf1-a04e-65dee41fd1ab" providerId="AD" clId="Web-{445532AA-8F32-B3D5-B3DE-1E2503DF445D}" dt="2021-06-23T07:25:04.135" v="36"/>
          <ac:inkMkLst>
            <pc:docMk/>
            <pc:sldMk cId="2528288336" sldId="277"/>
            <ac:inkMk id="9" creationId="{5EA477E5-37CA-4FE0-B3BB-2A9FC455F4B8}"/>
          </ac:inkMkLst>
        </pc:inkChg>
        <pc:inkChg chg="add del">
          <ac:chgData name="川原　里美" userId="S::kawahara-s@seplus2016.onmicrosoft.com::51cca5e7-7dce-4bf1-a04e-65dee41fd1ab" providerId="AD" clId="Web-{445532AA-8F32-B3D5-B3DE-1E2503DF445D}" dt="2021-06-23T07:25:02.760" v="35"/>
          <ac:inkMkLst>
            <pc:docMk/>
            <pc:sldMk cId="2528288336" sldId="277"/>
            <ac:inkMk id="10" creationId="{C7599322-E07D-4C35-A0D2-F4C4B1EF6CAF}"/>
          </ac:inkMkLst>
        </pc:inkChg>
        <pc:inkChg chg="add del">
          <ac:chgData name="川原　里美" userId="S::kawahara-s@seplus2016.onmicrosoft.com::51cca5e7-7dce-4bf1-a04e-65dee41fd1ab" providerId="AD" clId="Web-{445532AA-8F32-B3D5-B3DE-1E2503DF445D}" dt="2021-06-23T07:25:02.260" v="34"/>
          <ac:inkMkLst>
            <pc:docMk/>
            <pc:sldMk cId="2528288336" sldId="277"/>
            <ac:inkMk id="11" creationId="{58178745-D0D3-4760-9B2A-8AC854F92C37}"/>
          </ac:inkMkLst>
        </pc:inkChg>
        <pc:inkChg chg="add del">
          <ac:chgData name="川原　里美" userId="S::kawahara-s@seplus2016.onmicrosoft.com::51cca5e7-7dce-4bf1-a04e-65dee41fd1ab" providerId="AD" clId="Web-{445532AA-8F32-B3D5-B3DE-1E2503DF445D}" dt="2021-06-23T07:25:00.728" v="33"/>
          <ac:inkMkLst>
            <pc:docMk/>
            <pc:sldMk cId="2528288336" sldId="277"/>
            <ac:inkMk id="12" creationId="{4F822A25-B8E5-4557-94D4-2FE15D87A304}"/>
          </ac:inkMkLst>
        </pc:inkChg>
        <pc:inkChg chg="add del">
          <ac:chgData name="川原　里美" userId="S::kawahara-s@seplus2016.onmicrosoft.com::51cca5e7-7dce-4bf1-a04e-65dee41fd1ab" providerId="AD" clId="Web-{445532AA-8F32-B3D5-B3DE-1E2503DF445D}" dt="2021-06-23T07:24:59.838" v="32"/>
          <ac:inkMkLst>
            <pc:docMk/>
            <pc:sldMk cId="2528288336" sldId="277"/>
            <ac:inkMk id="13" creationId="{02075169-ED7A-44DC-B897-3EC53F156969}"/>
          </ac:inkMkLst>
        </pc:inkChg>
        <pc:inkChg chg="add del">
          <ac:chgData name="川原　里美" userId="S::kawahara-s@seplus2016.onmicrosoft.com::51cca5e7-7dce-4bf1-a04e-65dee41fd1ab" providerId="AD" clId="Web-{445532AA-8F32-B3D5-B3DE-1E2503DF445D}" dt="2021-06-23T07:24:59.385" v="31"/>
          <ac:inkMkLst>
            <pc:docMk/>
            <pc:sldMk cId="2528288336" sldId="277"/>
            <ac:inkMk id="14" creationId="{BE3A9A98-A20C-402B-AE2D-945EB5DFDBFE}"/>
          </ac:inkMkLst>
        </pc:inkChg>
        <pc:inkChg chg="add">
          <ac:chgData name="川原　里美" userId="S::kawahara-s@seplus2016.onmicrosoft.com::51cca5e7-7dce-4bf1-a04e-65dee41fd1ab" providerId="AD" clId="Web-{445532AA-8F32-B3D5-B3DE-1E2503DF445D}" dt="2021-06-23T07:25:08.666" v="37"/>
          <ac:inkMkLst>
            <pc:docMk/>
            <pc:sldMk cId="2528288336" sldId="277"/>
            <ac:inkMk id="15" creationId="{653258A9-199C-4ADC-A6F0-5F4D605F5EC0}"/>
          </ac:inkMkLst>
        </pc:inkChg>
        <pc:inkChg chg="add">
          <ac:chgData name="川原　里美" userId="S::kawahara-s@seplus2016.onmicrosoft.com::51cca5e7-7dce-4bf1-a04e-65dee41fd1ab" providerId="AD" clId="Web-{445532AA-8F32-B3D5-B3DE-1E2503DF445D}" dt="2021-06-23T07:25:11.276" v="38"/>
          <ac:inkMkLst>
            <pc:docMk/>
            <pc:sldMk cId="2528288336" sldId="277"/>
            <ac:inkMk id="16" creationId="{2421530E-D6D9-4E35-B0F0-EA42EE16DA41}"/>
          </ac:inkMkLst>
        </pc:inkChg>
      </pc:sldChg>
      <pc:sldChg chg="add del replId">
        <pc:chgData name="川原　里美" userId="S::kawahara-s@seplus2016.onmicrosoft.com::51cca5e7-7dce-4bf1-a04e-65dee41fd1ab" providerId="AD" clId="Web-{445532AA-8F32-B3D5-B3DE-1E2503DF445D}" dt="2021-06-23T07:53:56.724" v="70"/>
        <pc:sldMkLst>
          <pc:docMk/>
          <pc:sldMk cId="2899983013" sldId="278"/>
        </pc:sldMkLst>
      </pc:sldChg>
    </pc:docChg>
  </pc:docChgLst>
  <pc:docChgLst>
    <pc:chgData name="川原　里美" userId="S::kawahara-s@seplus2016.onmicrosoft.com::51cca5e7-7dce-4bf1-a04e-65dee41fd1ab" providerId="AD" clId="Web-{6A82C339-A191-3E3F-FBCB-48CBCD0922FE}"/>
    <pc:docChg chg="modSld">
      <pc:chgData name="川原　里美" userId="S::kawahara-s@seplus2016.onmicrosoft.com::51cca5e7-7dce-4bf1-a04e-65dee41fd1ab" providerId="AD" clId="Web-{6A82C339-A191-3E3F-FBCB-48CBCD0922FE}" dt="2021-06-25T02:55:45.566" v="45" actId="20577"/>
      <pc:docMkLst>
        <pc:docMk/>
      </pc:docMkLst>
      <pc:sldChg chg="modSp">
        <pc:chgData name="川原　里美" userId="S::kawahara-s@seplus2016.onmicrosoft.com::51cca5e7-7dce-4bf1-a04e-65dee41fd1ab" providerId="AD" clId="Web-{6A82C339-A191-3E3F-FBCB-48CBCD0922FE}" dt="2021-06-25T02:55:33.597" v="35" actId="20577"/>
        <pc:sldMkLst>
          <pc:docMk/>
          <pc:sldMk cId="555547042" sldId="264"/>
        </pc:sldMkLst>
        <pc:spChg chg="mod">
          <ac:chgData name="川原　里美" userId="S::kawahara-s@seplus2016.onmicrosoft.com::51cca5e7-7dce-4bf1-a04e-65dee41fd1ab" providerId="AD" clId="Web-{6A82C339-A191-3E3F-FBCB-48CBCD0922FE}" dt="2021-06-25T02:55:33.597" v="35" actId="20577"/>
          <ac:spMkLst>
            <pc:docMk/>
            <pc:sldMk cId="555547042" sldId="264"/>
            <ac:spMk id="2" creationId="{C76A3517-0638-4ED2-8EF8-AC678C96F3F7}"/>
          </ac:spMkLst>
        </pc:spChg>
      </pc:sldChg>
      <pc:sldChg chg="modSp">
        <pc:chgData name="川原　里美" userId="S::kawahara-s@seplus2016.onmicrosoft.com::51cca5e7-7dce-4bf1-a04e-65dee41fd1ab" providerId="AD" clId="Web-{6A82C339-A191-3E3F-FBCB-48CBCD0922FE}" dt="2021-06-25T02:55:32.472" v="34" actId="20577"/>
        <pc:sldMkLst>
          <pc:docMk/>
          <pc:sldMk cId="451395921" sldId="265"/>
        </pc:sldMkLst>
        <pc:spChg chg="mod">
          <ac:chgData name="川原　里美" userId="S::kawahara-s@seplus2016.onmicrosoft.com::51cca5e7-7dce-4bf1-a04e-65dee41fd1ab" providerId="AD" clId="Web-{6A82C339-A191-3E3F-FBCB-48CBCD0922FE}" dt="2021-06-25T02:55:32.472" v="34" actId="20577"/>
          <ac:spMkLst>
            <pc:docMk/>
            <pc:sldMk cId="451395921" sldId="265"/>
            <ac:spMk id="2" creationId="{4E3CFD9F-A91E-42F4-8AEB-31DA1CD236E5}"/>
          </ac:spMkLst>
        </pc:spChg>
      </pc:sldChg>
      <pc:sldChg chg="modSp">
        <pc:chgData name="川原　里美" userId="S::kawahara-s@seplus2016.onmicrosoft.com::51cca5e7-7dce-4bf1-a04e-65dee41fd1ab" providerId="AD" clId="Web-{6A82C339-A191-3E3F-FBCB-48CBCD0922FE}" dt="2021-06-25T02:55:30.487" v="32" actId="20577"/>
        <pc:sldMkLst>
          <pc:docMk/>
          <pc:sldMk cId="3352861816" sldId="267"/>
        </pc:sldMkLst>
        <pc:spChg chg="mod">
          <ac:chgData name="川原　里美" userId="S::kawahara-s@seplus2016.onmicrosoft.com::51cca5e7-7dce-4bf1-a04e-65dee41fd1ab" providerId="AD" clId="Web-{6A82C339-A191-3E3F-FBCB-48CBCD0922FE}" dt="2021-06-25T02:55:30.487" v="32" actId="20577"/>
          <ac:spMkLst>
            <pc:docMk/>
            <pc:sldMk cId="3352861816" sldId="267"/>
            <ac:spMk id="2" creationId="{53C7088B-8FFE-44C2-887C-675F94CBE716}"/>
          </ac:spMkLst>
        </pc:spChg>
      </pc:sldChg>
      <pc:sldChg chg="modSp">
        <pc:chgData name="川原　里美" userId="S::kawahara-s@seplus2016.onmicrosoft.com::51cca5e7-7dce-4bf1-a04e-65dee41fd1ab" providerId="AD" clId="Web-{6A82C339-A191-3E3F-FBCB-48CBCD0922FE}" dt="2021-06-25T02:55:27.753" v="30" actId="20577"/>
        <pc:sldMkLst>
          <pc:docMk/>
          <pc:sldMk cId="741621609" sldId="268"/>
        </pc:sldMkLst>
        <pc:spChg chg="mod">
          <ac:chgData name="川原　里美" userId="S::kawahara-s@seplus2016.onmicrosoft.com::51cca5e7-7dce-4bf1-a04e-65dee41fd1ab" providerId="AD" clId="Web-{6A82C339-A191-3E3F-FBCB-48CBCD0922FE}" dt="2021-06-25T02:55:27.753" v="30" actId="20577"/>
          <ac:spMkLst>
            <pc:docMk/>
            <pc:sldMk cId="741621609" sldId="268"/>
            <ac:spMk id="2" creationId="{69A7A497-692F-48A3-B466-9149B1EC3099}"/>
          </ac:spMkLst>
        </pc:spChg>
      </pc:sldChg>
      <pc:sldChg chg="modSp">
        <pc:chgData name="川原　里美" userId="S::kawahara-s@seplus2016.onmicrosoft.com::51cca5e7-7dce-4bf1-a04e-65dee41fd1ab" providerId="AD" clId="Web-{6A82C339-A191-3E3F-FBCB-48CBCD0922FE}" dt="2021-06-25T02:55:24.893" v="28" actId="20577"/>
        <pc:sldMkLst>
          <pc:docMk/>
          <pc:sldMk cId="2352924919" sldId="269"/>
        </pc:sldMkLst>
        <pc:spChg chg="mod">
          <ac:chgData name="川原　里美" userId="S::kawahara-s@seplus2016.onmicrosoft.com::51cca5e7-7dce-4bf1-a04e-65dee41fd1ab" providerId="AD" clId="Web-{6A82C339-A191-3E3F-FBCB-48CBCD0922FE}" dt="2021-06-25T02:55:24.893" v="28" actId="20577"/>
          <ac:spMkLst>
            <pc:docMk/>
            <pc:sldMk cId="2352924919" sldId="269"/>
            <ac:spMk id="2" creationId="{6D5D2B27-D688-40B0-81DB-F7D995E79FAA}"/>
          </ac:spMkLst>
        </pc:spChg>
      </pc:sldChg>
      <pc:sldChg chg="modSp">
        <pc:chgData name="川原　里美" userId="S::kawahara-s@seplus2016.onmicrosoft.com::51cca5e7-7dce-4bf1-a04e-65dee41fd1ab" providerId="AD" clId="Web-{6A82C339-A191-3E3F-FBCB-48CBCD0922FE}" dt="2021-06-25T02:55:45.566" v="45" actId="20577"/>
        <pc:sldMkLst>
          <pc:docMk/>
          <pc:sldMk cId="2603283030" sldId="270"/>
        </pc:sldMkLst>
        <pc:spChg chg="mod">
          <ac:chgData name="川原　里美" userId="S::kawahara-s@seplus2016.onmicrosoft.com::51cca5e7-7dce-4bf1-a04e-65dee41fd1ab" providerId="AD" clId="Web-{6A82C339-A191-3E3F-FBCB-48CBCD0922FE}" dt="2021-06-25T02:55:45.566" v="45" actId="20577"/>
          <ac:spMkLst>
            <pc:docMk/>
            <pc:sldMk cId="2603283030" sldId="270"/>
            <ac:spMk id="2" creationId="{262F013A-276B-4BA5-9CB8-43BD2D0CD6A3}"/>
          </ac:spMkLst>
        </pc:spChg>
      </pc:sldChg>
    </pc:docChg>
  </pc:docChgLst>
  <pc:docChgLst>
    <pc:chgData name="川原　里美" userId="S::kawahara-s@seplus2016.onmicrosoft.com::51cca5e7-7dce-4bf1-a04e-65dee41fd1ab" providerId="AD" clId="Web-{ABBB15EB-76AA-2CBA-E6DD-FFFB35AB2531}"/>
    <pc:docChg chg="addSld modSld">
      <pc:chgData name="川原　里美" userId="S::kawahara-s@seplus2016.onmicrosoft.com::51cca5e7-7dce-4bf1-a04e-65dee41fd1ab" providerId="AD" clId="Web-{ABBB15EB-76AA-2CBA-E6DD-FFFB35AB2531}" dt="2021-06-23T01:36:56.986" v="321" actId="20577"/>
      <pc:docMkLst>
        <pc:docMk/>
      </pc:docMkLst>
      <pc:sldChg chg="modSp">
        <pc:chgData name="川原　里美" userId="S::kawahara-s@seplus2016.onmicrosoft.com::51cca5e7-7dce-4bf1-a04e-65dee41fd1ab" providerId="AD" clId="Web-{ABBB15EB-76AA-2CBA-E6DD-FFFB35AB2531}" dt="2021-06-22T23:51:08.299" v="38" actId="20577"/>
        <pc:sldMkLst>
          <pc:docMk/>
          <pc:sldMk cId="2128380218" sldId="256"/>
        </pc:sldMkLst>
        <pc:spChg chg="mod">
          <ac:chgData name="川原　里美" userId="S::kawahara-s@seplus2016.onmicrosoft.com::51cca5e7-7dce-4bf1-a04e-65dee41fd1ab" providerId="AD" clId="Web-{ABBB15EB-76AA-2CBA-E6DD-FFFB35AB2531}" dt="2021-06-22T23:51:08.299" v="38" actId="20577"/>
          <ac:spMkLst>
            <pc:docMk/>
            <pc:sldMk cId="2128380218" sldId="256"/>
            <ac:spMk id="5" creationId="{539864B1-DEC4-4A06-A8E0-F59A43674EE9}"/>
          </ac:spMkLst>
        </pc:spChg>
      </pc:sldChg>
      <pc:sldChg chg="modSp">
        <pc:chgData name="川原　里美" userId="S::kawahara-s@seplus2016.onmicrosoft.com::51cca5e7-7dce-4bf1-a04e-65dee41fd1ab" providerId="AD" clId="Web-{ABBB15EB-76AA-2CBA-E6DD-FFFB35AB2531}" dt="2021-06-23T00:21:11.790" v="93" actId="20577"/>
        <pc:sldMkLst>
          <pc:docMk/>
          <pc:sldMk cId="3919745209" sldId="263"/>
        </pc:sldMkLst>
        <pc:spChg chg="mod">
          <ac:chgData name="川原　里美" userId="S::kawahara-s@seplus2016.onmicrosoft.com::51cca5e7-7dce-4bf1-a04e-65dee41fd1ab" providerId="AD" clId="Web-{ABBB15EB-76AA-2CBA-E6DD-FFFB35AB2531}" dt="2021-06-23T00:21:11.790" v="93" actId="20577"/>
          <ac:spMkLst>
            <pc:docMk/>
            <pc:sldMk cId="3919745209" sldId="263"/>
            <ac:spMk id="3" creationId="{8F480142-80C8-4ACA-A092-87DEE610C3B4}"/>
          </ac:spMkLst>
        </pc:spChg>
      </pc:sldChg>
      <pc:sldChg chg="modSp">
        <pc:chgData name="川原　里美" userId="S::kawahara-s@seplus2016.onmicrosoft.com::51cca5e7-7dce-4bf1-a04e-65dee41fd1ab" providerId="AD" clId="Web-{ABBB15EB-76AA-2CBA-E6DD-FFFB35AB2531}" dt="2021-06-23T01:26:39.865" v="134" actId="20577"/>
        <pc:sldMkLst>
          <pc:docMk/>
          <pc:sldMk cId="555547042" sldId="264"/>
        </pc:sldMkLst>
        <pc:spChg chg="mod">
          <ac:chgData name="川原　里美" userId="S::kawahara-s@seplus2016.onmicrosoft.com::51cca5e7-7dce-4bf1-a04e-65dee41fd1ab" providerId="AD" clId="Web-{ABBB15EB-76AA-2CBA-E6DD-FFFB35AB2531}" dt="2021-06-23T01:26:39.865" v="134" actId="20577"/>
          <ac:spMkLst>
            <pc:docMk/>
            <pc:sldMk cId="555547042" sldId="264"/>
            <ac:spMk id="3" creationId="{908D07C2-FBC7-47B0-91FF-EAA100B77266}"/>
          </ac:spMkLst>
        </pc:spChg>
      </pc:sldChg>
      <pc:sldChg chg="modSp">
        <pc:chgData name="川原　里美" userId="S::kawahara-s@seplus2016.onmicrosoft.com::51cca5e7-7dce-4bf1-a04e-65dee41fd1ab" providerId="AD" clId="Web-{ABBB15EB-76AA-2CBA-E6DD-FFFB35AB2531}" dt="2021-06-22T23:48:45.031" v="20" actId="20577"/>
        <pc:sldMkLst>
          <pc:docMk/>
          <pc:sldMk cId="451395921" sldId="265"/>
        </pc:sldMkLst>
        <pc:spChg chg="mod">
          <ac:chgData name="川原　里美" userId="S::kawahara-s@seplus2016.onmicrosoft.com::51cca5e7-7dce-4bf1-a04e-65dee41fd1ab" providerId="AD" clId="Web-{ABBB15EB-76AA-2CBA-E6DD-FFFB35AB2531}" dt="2021-06-22T23:48:45.031" v="20" actId="20577"/>
          <ac:spMkLst>
            <pc:docMk/>
            <pc:sldMk cId="451395921" sldId="265"/>
            <ac:spMk id="3" creationId="{D12B6DD1-D342-4B5C-B528-D0B27554E796}"/>
          </ac:spMkLst>
        </pc:spChg>
      </pc:sldChg>
      <pc:sldChg chg="modSp">
        <pc:chgData name="川原　里美" userId="S::kawahara-s@seplus2016.onmicrosoft.com::51cca5e7-7dce-4bf1-a04e-65dee41fd1ab" providerId="AD" clId="Web-{ABBB15EB-76AA-2CBA-E6DD-FFFB35AB2531}" dt="2021-06-22T23:48:46.828" v="22" actId="20577"/>
        <pc:sldMkLst>
          <pc:docMk/>
          <pc:sldMk cId="3352861816" sldId="267"/>
        </pc:sldMkLst>
        <pc:spChg chg="mod">
          <ac:chgData name="川原　里美" userId="S::kawahara-s@seplus2016.onmicrosoft.com::51cca5e7-7dce-4bf1-a04e-65dee41fd1ab" providerId="AD" clId="Web-{ABBB15EB-76AA-2CBA-E6DD-FFFB35AB2531}" dt="2021-06-22T23:48:46.828" v="22" actId="20577"/>
          <ac:spMkLst>
            <pc:docMk/>
            <pc:sldMk cId="3352861816" sldId="267"/>
            <ac:spMk id="3" creationId="{C1DF53C1-706C-4B1C-BF3C-DA9698CDF17B}"/>
          </ac:spMkLst>
        </pc:spChg>
      </pc:sldChg>
      <pc:sldChg chg="modSp">
        <pc:chgData name="川原　里美" userId="S::kawahara-s@seplus2016.onmicrosoft.com::51cca5e7-7dce-4bf1-a04e-65dee41fd1ab" providerId="AD" clId="Web-{ABBB15EB-76AA-2CBA-E6DD-FFFB35AB2531}" dt="2021-06-22T23:48:49.125" v="24" actId="20577"/>
        <pc:sldMkLst>
          <pc:docMk/>
          <pc:sldMk cId="741621609" sldId="268"/>
        </pc:sldMkLst>
        <pc:spChg chg="mod">
          <ac:chgData name="川原　里美" userId="S::kawahara-s@seplus2016.onmicrosoft.com::51cca5e7-7dce-4bf1-a04e-65dee41fd1ab" providerId="AD" clId="Web-{ABBB15EB-76AA-2CBA-E6DD-FFFB35AB2531}" dt="2021-06-22T23:48:49.125" v="24" actId="20577"/>
          <ac:spMkLst>
            <pc:docMk/>
            <pc:sldMk cId="741621609" sldId="268"/>
            <ac:spMk id="3" creationId="{E863A54C-5194-4315-B21E-C81A1544AC32}"/>
          </ac:spMkLst>
        </pc:spChg>
      </pc:sldChg>
      <pc:sldChg chg="modSp">
        <pc:chgData name="川原　里美" userId="S::kawahara-s@seplus2016.onmicrosoft.com::51cca5e7-7dce-4bf1-a04e-65dee41fd1ab" providerId="AD" clId="Web-{ABBB15EB-76AA-2CBA-E6DD-FFFB35AB2531}" dt="2021-06-22T23:48:50.766" v="26" actId="20577"/>
        <pc:sldMkLst>
          <pc:docMk/>
          <pc:sldMk cId="2352924919" sldId="269"/>
        </pc:sldMkLst>
        <pc:spChg chg="mod">
          <ac:chgData name="川原　里美" userId="S::kawahara-s@seplus2016.onmicrosoft.com::51cca5e7-7dce-4bf1-a04e-65dee41fd1ab" providerId="AD" clId="Web-{ABBB15EB-76AA-2CBA-E6DD-FFFB35AB2531}" dt="2021-06-22T23:48:50.766" v="26" actId="20577"/>
          <ac:spMkLst>
            <pc:docMk/>
            <pc:sldMk cId="2352924919" sldId="269"/>
            <ac:spMk id="3" creationId="{14A3D148-F5C7-4DB8-8E58-5D34DFB46B9C}"/>
          </ac:spMkLst>
        </pc:spChg>
      </pc:sldChg>
      <pc:sldChg chg="modSp">
        <pc:chgData name="川原　里美" userId="S::kawahara-s@seplus2016.onmicrosoft.com::51cca5e7-7dce-4bf1-a04e-65dee41fd1ab" providerId="AD" clId="Web-{ABBB15EB-76AA-2CBA-E6DD-FFFB35AB2531}" dt="2021-06-23T01:36:56.986" v="321" actId="20577"/>
        <pc:sldMkLst>
          <pc:docMk/>
          <pc:sldMk cId="2603283030" sldId="270"/>
        </pc:sldMkLst>
        <pc:spChg chg="mod">
          <ac:chgData name="川原　里美" userId="S::kawahara-s@seplus2016.onmicrosoft.com::51cca5e7-7dce-4bf1-a04e-65dee41fd1ab" providerId="AD" clId="Web-{ABBB15EB-76AA-2CBA-E6DD-FFFB35AB2531}" dt="2021-06-23T01:36:56.986" v="321" actId="20577"/>
          <ac:spMkLst>
            <pc:docMk/>
            <pc:sldMk cId="2603283030" sldId="270"/>
            <ac:spMk id="3" creationId="{A2A4DC7D-D097-47AA-BBA4-C40578D969FA}"/>
          </ac:spMkLst>
        </pc:spChg>
      </pc:sldChg>
      <pc:sldChg chg="modSp">
        <pc:chgData name="川原　里美" userId="S::kawahara-s@seplus2016.onmicrosoft.com::51cca5e7-7dce-4bf1-a04e-65dee41fd1ab" providerId="AD" clId="Web-{ABBB15EB-76AA-2CBA-E6DD-FFFB35AB2531}" dt="2021-06-23T01:31:41.152" v="145" actId="20577"/>
        <pc:sldMkLst>
          <pc:docMk/>
          <pc:sldMk cId="1079336284" sldId="271"/>
        </pc:sldMkLst>
        <pc:spChg chg="mod">
          <ac:chgData name="川原　里美" userId="S::kawahara-s@seplus2016.onmicrosoft.com::51cca5e7-7dce-4bf1-a04e-65dee41fd1ab" providerId="AD" clId="Web-{ABBB15EB-76AA-2CBA-E6DD-FFFB35AB2531}" dt="2021-06-23T01:31:41.152" v="145" actId="20577"/>
          <ac:spMkLst>
            <pc:docMk/>
            <pc:sldMk cId="1079336284" sldId="271"/>
            <ac:spMk id="3" creationId="{42AC05C2-FDC7-452F-8C60-BCA4EFFFCA2A}"/>
          </ac:spMkLst>
        </pc:spChg>
      </pc:sldChg>
      <pc:sldChg chg="modSp new">
        <pc:chgData name="川原　里美" userId="S::kawahara-s@seplus2016.onmicrosoft.com::51cca5e7-7dce-4bf1-a04e-65dee41fd1ab" providerId="AD" clId="Web-{ABBB15EB-76AA-2CBA-E6DD-FFFB35AB2531}" dt="2021-06-23T01:33:02.356" v="183" actId="20577"/>
        <pc:sldMkLst>
          <pc:docMk/>
          <pc:sldMk cId="4216263349" sldId="272"/>
        </pc:sldMkLst>
        <pc:spChg chg="mod">
          <ac:chgData name="川原　里美" userId="S::kawahara-s@seplus2016.onmicrosoft.com::51cca5e7-7dce-4bf1-a04e-65dee41fd1ab" providerId="AD" clId="Web-{ABBB15EB-76AA-2CBA-E6DD-FFFB35AB2531}" dt="2021-06-23T01:33:02.356" v="183" actId="20577"/>
          <ac:spMkLst>
            <pc:docMk/>
            <pc:sldMk cId="4216263349" sldId="272"/>
            <ac:spMk id="3" creationId="{97423E28-AA80-4C63-97E8-5C49E6083995}"/>
          </ac:spMkLst>
        </pc:spChg>
      </pc:sldChg>
    </pc:docChg>
  </pc:docChgLst>
  <pc:docChgLst>
    <pc:chgData name="川原　里美" userId="S::kawahara-s@seplus2016.onmicrosoft.com::51cca5e7-7dce-4bf1-a04e-65dee41fd1ab" providerId="AD" clId="Web-{D5DB037D-7844-6E03-5D67-D65E7302E50F}"/>
    <pc:docChg chg="addSld delSld modSld">
      <pc:chgData name="川原　里美" userId="S::kawahara-s@seplus2016.onmicrosoft.com::51cca5e7-7dce-4bf1-a04e-65dee41fd1ab" providerId="AD" clId="Web-{D5DB037D-7844-6E03-5D67-D65E7302E50F}" dt="2021-06-23T04:39:18.510" v="523" actId="20577"/>
      <pc:docMkLst>
        <pc:docMk/>
      </pc:docMkLst>
      <pc:sldChg chg="modSp">
        <pc:chgData name="川原　里美" userId="S::kawahara-s@seplus2016.onmicrosoft.com::51cca5e7-7dce-4bf1-a04e-65dee41fd1ab" providerId="AD" clId="Web-{D5DB037D-7844-6E03-5D67-D65E7302E50F}" dt="2021-06-23T02:02:58.776" v="280" actId="1076"/>
        <pc:sldMkLst>
          <pc:docMk/>
          <pc:sldMk cId="2128380218" sldId="256"/>
        </pc:sldMkLst>
        <pc:spChg chg="mod">
          <ac:chgData name="川原　里美" userId="S::kawahara-s@seplus2016.onmicrosoft.com::51cca5e7-7dce-4bf1-a04e-65dee41fd1ab" providerId="AD" clId="Web-{D5DB037D-7844-6E03-5D67-D65E7302E50F}" dt="2021-06-23T02:02:58.776" v="280" actId="1076"/>
          <ac:spMkLst>
            <pc:docMk/>
            <pc:sldMk cId="2128380218" sldId="256"/>
            <ac:spMk id="5" creationId="{539864B1-DEC4-4A06-A8E0-F59A43674EE9}"/>
          </ac:spMkLst>
        </pc:spChg>
      </pc:sldChg>
      <pc:sldChg chg="modSp">
        <pc:chgData name="川原　里美" userId="S::kawahara-s@seplus2016.onmicrosoft.com::51cca5e7-7dce-4bf1-a04e-65dee41fd1ab" providerId="AD" clId="Web-{D5DB037D-7844-6E03-5D67-D65E7302E50F}" dt="2021-06-23T02:05:43.171" v="303" actId="20577"/>
        <pc:sldMkLst>
          <pc:docMk/>
          <pc:sldMk cId="903923993" sldId="257"/>
        </pc:sldMkLst>
        <pc:spChg chg="mod">
          <ac:chgData name="川原　里美" userId="S::kawahara-s@seplus2016.onmicrosoft.com::51cca5e7-7dce-4bf1-a04e-65dee41fd1ab" providerId="AD" clId="Web-{D5DB037D-7844-6E03-5D67-D65E7302E50F}" dt="2021-06-23T02:03:20.511" v="281" actId="20577"/>
          <ac:spMkLst>
            <pc:docMk/>
            <pc:sldMk cId="903923993" sldId="257"/>
            <ac:spMk id="2" creationId="{25443829-C86A-42F4-951A-94D3126F26A0}"/>
          </ac:spMkLst>
        </pc:spChg>
        <pc:spChg chg="mod">
          <ac:chgData name="川原　里美" userId="S::kawahara-s@seplus2016.onmicrosoft.com::51cca5e7-7dce-4bf1-a04e-65dee41fd1ab" providerId="AD" clId="Web-{D5DB037D-7844-6E03-5D67-D65E7302E50F}" dt="2021-06-23T02:05:43.171" v="303" actId="20577"/>
          <ac:spMkLst>
            <pc:docMk/>
            <pc:sldMk cId="903923993" sldId="257"/>
            <ac:spMk id="3" creationId="{A7A5427B-78BD-4ED4-88B1-C907BA924F1F}"/>
          </ac:spMkLst>
        </pc:spChg>
      </pc:sldChg>
      <pc:sldChg chg="modSp">
        <pc:chgData name="川原　里美" userId="S::kawahara-s@seplus2016.onmicrosoft.com::51cca5e7-7dce-4bf1-a04e-65dee41fd1ab" providerId="AD" clId="Web-{D5DB037D-7844-6E03-5D67-D65E7302E50F}" dt="2021-06-23T02:03:42.559" v="285" actId="20577"/>
        <pc:sldMkLst>
          <pc:docMk/>
          <pc:sldMk cId="265827707" sldId="258"/>
        </pc:sldMkLst>
        <pc:spChg chg="mod">
          <ac:chgData name="川原　里美" userId="S::kawahara-s@seplus2016.onmicrosoft.com::51cca5e7-7dce-4bf1-a04e-65dee41fd1ab" providerId="AD" clId="Web-{D5DB037D-7844-6E03-5D67-D65E7302E50F}" dt="2021-06-23T02:03:42.559" v="285" actId="20577"/>
          <ac:spMkLst>
            <pc:docMk/>
            <pc:sldMk cId="265827707" sldId="258"/>
            <ac:spMk id="3" creationId="{5E2D20CE-5985-4759-8E8E-36FB0AB3AF1C}"/>
          </ac:spMkLst>
        </pc:spChg>
        <pc:spChg chg="mod">
          <ac:chgData name="川原　里美" userId="S::kawahara-s@seplus2016.onmicrosoft.com::51cca5e7-7dce-4bf1-a04e-65dee41fd1ab" providerId="AD" clId="Web-{D5DB037D-7844-6E03-5D67-D65E7302E50F}" dt="2021-06-23T02:03:39.137" v="284" actId="20577"/>
          <ac:spMkLst>
            <pc:docMk/>
            <pc:sldMk cId="265827707" sldId="258"/>
            <ac:spMk id="6" creationId="{C6008EA0-3DB4-4185-9301-FED820A48DDF}"/>
          </ac:spMkLst>
        </pc:spChg>
      </pc:sldChg>
      <pc:sldChg chg="modSp">
        <pc:chgData name="川原　里美" userId="S::kawahara-s@seplus2016.onmicrosoft.com::51cca5e7-7dce-4bf1-a04e-65dee41fd1ab" providerId="AD" clId="Web-{D5DB037D-7844-6E03-5D67-D65E7302E50F}" dt="2021-06-23T02:04:48.998" v="290" actId="20577"/>
        <pc:sldMkLst>
          <pc:docMk/>
          <pc:sldMk cId="77861025" sldId="260"/>
        </pc:sldMkLst>
        <pc:spChg chg="mod">
          <ac:chgData name="川原　里美" userId="S::kawahara-s@seplus2016.onmicrosoft.com::51cca5e7-7dce-4bf1-a04e-65dee41fd1ab" providerId="AD" clId="Web-{D5DB037D-7844-6E03-5D67-D65E7302E50F}" dt="2021-06-23T02:04:48.998" v="290" actId="20577"/>
          <ac:spMkLst>
            <pc:docMk/>
            <pc:sldMk cId="77861025" sldId="260"/>
            <ac:spMk id="5" creationId="{09DF3C1C-234F-4361-9C90-9F5B9E0453D9}"/>
          </ac:spMkLst>
        </pc:spChg>
        <pc:spChg chg="mod">
          <ac:chgData name="川原　里美" userId="S::kawahara-s@seplus2016.onmicrosoft.com::51cca5e7-7dce-4bf1-a04e-65dee41fd1ab" providerId="AD" clId="Web-{D5DB037D-7844-6E03-5D67-D65E7302E50F}" dt="2021-06-23T02:04:38.544" v="288" actId="20577"/>
          <ac:spMkLst>
            <pc:docMk/>
            <pc:sldMk cId="77861025" sldId="260"/>
            <ac:spMk id="6" creationId="{B3B09C85-AB76-4E2A-AEA0-7A58234C9DF1}"/>
          </ac:spMkLst>
        </pc:spChg>
        <pc:spChg chg="mod">
          <ac:chgData name="川原　里美" userId="S::kawahara-s@seplus2016.onmicrosoft.com::51cca5e7-7dce-4bf1-a04e-65dee41fd1ab" providerId="AD" clId="Web-{D5DB037D-7844-6E03-5D67-D65E7302E50F}" dt="2021-06-23T02:04:45.935" v="289" actId="20577"/>
          <ac:spMkLst>
            <pc:docMk/>
            <pc:sldMk cId="77861025" sldId="260"/>
            <ac:spMk id="9" creationId="{DDE9A8D2-21DB-4263-A5C0-DB51F715A0A7}"/>
          </ac:spMkLst>
        </pc:spChg>
      </pc:sldChg>
      <pc:sldChg chg="addSp delSp modSp del mod modClrScheme chgLayout modNotes">
        <pc:chgData name="川原　里美" userId="S::kawahara-s@seplus2016.onmicrosoft.com::51cca5e7-7dce-4bf1-a04e-65dee41fd1ab" providerId="AD" clId="Web-{D5DB037D-7844-6E03-5D67-D65E7302E50F}" dt="2021-06-23T02:44:00.021" v="459"/>
        <pc:sldMkLst>
          <pc:docMk/>
          <pc:sldMk cId="2362340938" sldId="261"/>
        </pc:sldMkLst>
        <pc:spChg chg="mod ord">
          <ac:chgData name="川原　里美" userId="S::kawahara-s@seplus2016.onmicrosoft.com::51cca5e7-7dce-4bf1-a04e-65dee41fd1ab" providerId="AD" clId="Web-{D5DB037D-7844-6E03-5D67-D65E7302E50F}" dt="2021-06-23T02:41:47.393" v="455" actId="14100"/>
          <ac:spMkLst>
            <pc:docMk/>
            <pc:sldMk cId="2362340938" sldId="261"/>
            <ac:spMk id="3" creationId="{D3DA0EAE-B7D3-4FD2-AD9C-0BBFF689A629}"/>
          </ac:spMkLst>
        </pc:spChg>
        <pc:spChg chg="add mod ord">
          <ac:chgData name="川原　里美" userId="S::kawahara-s@seplus2016.onmicrosoft.com::51cca5e7-7dce-4bf1-a04e-65dee41fd1ab" providerId="AD" clId="Web-{D5DB037D-7844-6E03-5D67-D65E7302E50F}" dt="2021-06-23T02:07:34.158" v="318" actId="1076"/>
          <ac:spMkLst>
            <pc:docMk/>
            <pc:sldMk cId="2362340938" sldId="261"/>
            <ac:spMk id="5" creationId="{2CC65758-B139-42E8-8E98-C8D36FD90A74}"/>
          </ac:spMkLst>
        </pc:spChg>
        <pc:spChg chg="add del mod ord">
          <ac:chgData name="川原　里美" userId="S::kawahara-s@seplus2016.onmicrosoft.com::51cca5e7-7dce-4bf1-a04e-65dee41fd1ab" providerId="AD" clId="Web-{D5DB037D-7844-6E03-5D67-D65E7302E50F}" dt="2021-06-23T02:07:00.001" v="312"/>
          <ac:spMkLst>
            <pc:docMk/>
            <pc:sldMk cId="2362340938" sldId="261"/>
            <ac:spMk id="6" creationId="{DAF72301-60EA-45AF-90C3-56AEE8AC275A}"/>
          </ac:spMkLst>
        </pc:spChg>
        <pc:spChg chg="add mod ord">
          <ac:chgData name="川原　里美" userId="S::kawahara-s@seplus2016.onmicrosoft.com::51cca5e7-7dce-4bf1-a04e-65dee41fd1ab" providerId="AD" clId="Web-{D5DB037D-7844-6E03-5D67-D65E7302E50F}" dt="2021-06-23T02:41:19.971" v="447"/>
          <ac:spMkLst>
            <pc:docMk/>
            <pc:sldMk cId="2362340938" sldId="261"/>
            <ac:spMk id="7" creationId="{8D625E3C-181D-460D-9E4A-C7952C2D2B0A}"/>
          </ac:spMkLst>
        </pc:spChg>
        <pc:spChg chg="add del mod">
          <ac:chgData name="川原　里美" userId="S::kawahara-s@seplus2016.onmicrosoft.com::51cca5e7-7dce-4bf1-a04e-65dee41fd1ab" providerId="AD" clId="Web-{D5DB037D-7844-6E03-5D67-D65E7302E50F}" dt="2021-06-23T02:36:06.416" v="439"/>
          <ac:spMkLst>
            <pc:docMk/>
            <pc:sldMk cId="2362340938" sldId="261"/>
            <ac:spMk id="8" creationId="{7DCE560A-14DD-4E12-BA22-EC3D2E8D669A}"/>
          </ac:spMkLst>
        </pc:spChg>
        <pc:spChg chg="add mod ord">
          <ac:chgData name="川原　里美" userId="S::kawahara-s@seplus2016.onmicrosoft.com::51cca5e7-7dce-4bf1-a04e-65dee41fd1ab" providerId="AD" clId="Web-{D5DB037D-7844-6E03-5D67-D65E7302E50F}" dt="2021-06-23T02:36:31.464" v="442"/>
          <ac:spMkLst>
            <pc:docMk/>
            <pc:sldMk cId="2362340938" sldId="261"/>
            <ac:spMk id="9" creationId="{A2CD62AB-4426-43C1-B79F-97D824239C8C}"/>
          </ac:spMkLst>
        </pc:spChg>
        <pc:spChg chg="add mod">
          <ac:chgData name="川原　里美" userId="S::kawahara-s@seplus2016.onmicrosoft.com::51cca5e7-7dce-4bf1-a04e-65dee41fd1ab" providerId="AD" clId="Web-{D5DB037D-7844-6E03-5D67-D65E7302E50F}" dt="2021-06-23T02:41:16.127" v="446" actId="1076"/>
          <ac:spMkLst>
            <pc:docMk/>
            <pc:sldMk cId="2362340938" sldId="261"/>
            <ac:spMk id="10" creationId="{5216EE1D-EB69-4E77-949B-A5ECAF50B400}"/>
          </ac:spMkLst>
        </pc:spChg>
        <pc:spChg chg="add mod">
          <ac:chgData name="川原　里美" userId="S::kawahara-s@seplus2016.onmicrosoft.com::51cca5e7-7dce-4bf1-a04e-65dee41fd1ab" providerId="AD" clId="Web-{D5DB037D-7844-6E03-5D67-D65E7302E50F}" dt="2021-06-23T02:42:00.487" v="458" actId="1076"/>
          <ac:spMkLst>
            <pc:docMk/>
            <pc:sldMk cId="2362340938" sldId="261"/>
            <ac:spMk id="11" creationId="{547140B3-D977-4C54-9D5F-8B8F59501068}"/>
          </ac:spMkLst>
        </pc:spChg>
        <pc:picChg chg="add del mod">
          <ac:chgData name="川原　里美" userId="S::kawahara-s@seplus2016.onmicrosoft.com::51cca5e7-7dce-4bf1-a04e-65dee41fd1ab" providerId="AD" clId="Web-{D5DB037D-7844-6E03-5D67-D65E7302E50F}" dt="2021-06-23T02:41:05.236" v="443"/>
          <ac:picMkLst>
            <pc:docMk/>
            <pc:sldMk cId="2362340938" sldId="261"/>
            <ac:picMk id="2" creationId="{7C2F9D9D-8658-4C2D-A12E-90D37256A6E8}"/>
          </ac:picMkLst>
        </pc:picChg>
      </pc:sldChg>
      <pc:sldChg chg="modSp">
        <pc:chgData name="川原　里美" userId="S::kawahara-s@seplus2016.onmicrosoft.com::51cca5e7-7dce-4bf1-a04e-65dee41fd1ab" providerId="AD" clId="Web-{D5DB037D-7844-6E03-5D67-D65E7302E50F}" dt="2021-06-23T02:04:56.716" v="291" actId="20577"/>
        <pc:sldMkLst>
          <pc:docMk/>
          <pc:sldMk cId="2750612887" sldId="262"/>
        </pc:sldMkLst>
        <pc:spChg chg="mod">
          <ac:chgData name="川原　里美" userId="S::kawahara-s@seplus2016.onmicrosoft.com::51cca5e7-7dce-4bf1-a04e-65dee41fd1ab" providerId="AD" clId="Web-{D5DB037D-7844-6E03-5D67-D65E7302E50F}" dt="2021-06-23T02:04:56.716" v="291" actId="20577"/>
          <ac:spMkLst>
            <pc:docMk/>
            <pc:sldMk cId="2750612887" sldId="262"/>
            <ac:spMk id="2" creationId="{9796CE29-AF8A-4619-873E-0A849205BE20}"/>
          </ac:spMkLst>
        </pc:spChg>
      </pc:sldChg>
      <pc:sldChg chg="modSp modNotes">
        <pc:chgData name="川原　里美" userId="S::kawahara-s@seplus2016.onmicrosoft.com::51cca5e7-7dce-4bf1-a04e-65dee41fd1ab" providerId="AD" clId="Web-{D5DB037D-7844-6E03-5D67-D65E7302E50F}" dt="2021-06-23T02:48:51.466" v="482" actId="20577"/>
        <pc:sldMkLst>
          <pc:docMk/>
          <pc:sldMk cId="3919745209" sldId="263"/>
        </pc:sldMkLst>
        <pc:spChg chg="mod">
          <ac:chgData name="川原　里美" userId="S::kawahara-s@seplus2016.onmicrosoft.com::51cca5e7-7dce-4bf1-a04e-65dee41fd1ab" providerId="AD" clId="Web-{D5DB037D-7844-6E03-5D67-D65E7302E50F}" dt="2021-06-23T02:01:08.149" v="258" actId="20577"/>
          <ac:spMkLst>
            <pc:docMk/>
            <pc:sldMk cId="3919745209" sldId="263"/>
            <ac:spMk id="2" creationId="{96EA59F6-C6D5-4A91-A032-E4CD8A9C7098}"/>
          </ac:spMkLst>
        </pc:spChg>
        <pc:spChg chg="mod">
          <ac:chgData name="川原　里美" userId="S::kawahara-s@seplus2016.onmicrosoft.com::51cca5e7-7dce-4bf1-a04e-65dee41fd1ab" providerId="AD" clId="Web-{D5DB037D-7844-6E03-5D67-D65E7302E50F}" dt="2021-06-23T02:48:51.466" v="482" actId="20577"/>
          <ac:spMkLst>
            <pc:docMk/>
            <pc:sldMk cId="3919745209" sldId="263"/>
            <ac:spMk id="3" creationId="{8F480142-80C8-4ACA-A092-87DEE610C3B4}"/>
          </ac:spMkLst>
        </pc:spChg>
      </pc:sldChg>
      <pc:sldChg chg="modSp">
        <pc:chgData name="川原　里美" userId="S::kawahara-s@seplus2016.onmicrosoft.com::51cca5e7-7dce-4bf1-a04e-65dee41fd1ab" providerId="AD" clId="Web-{D5DB037D-7844-6E03-5D67-D65E7302E50F}" dt="2021-06-23T02:01:55.009" v="273" actId="20577"/>
        <pc:sldMkLst>
          <pc:docMk/>
          <pc:sldMk cId="451395921" sldId="265"/>
        </pc:sldMkLst>
        <pc:spChg chg="mod">
          <ac:chgData name="川原　里美" userId="S::kawahara-s@seplus2016.onmicrosoft.com::51cca5e7-7dce-4bf1-a04e-65dee41fd1ab" providerId="AD" clId="Web-{D5DB037D-7844-6E03-5D67-D65E7302E50F}" dt="2021-06-23T02:01:55.009" v="273" actId="20577"/>
          <ac:spMkLst>
            <pc:docMk/>
            <pc:sldMk cId="451395921" sldId="265"/>
            <ac:spMk id="2" creationId="{4E3CFD9F-A91E-42F4-8AEB-31DA1CD236E5}"/>
          </ac:spMkLst>
        </pc:spChg>
      </pc:sldChg>
      <pc:sldChg chg="modSp">
        <pc:chgData name="川原　里美" userId="S::kawahara-s@seplus2016.onmicrosoft.com::51cca5e7-7dce-4bf1-a04e-65dee41fd1ab" providerId="AD" clId="Web-{D5DB037D-7844-6E03-5D67-D65E7302E50F}" dt="2021-06-23T02:03:53.965" v="287" actId="20577"/>
        <pc:sldMkLst>
          <pc:docMk/>
          <pc:sldMk cId="4147590567" sldId="266"/>
        </pc:sldMkLst>
        <pc:spChg chg="mod">
          <ac:chgData name="川原　里美" userId="S::kawahara-s@seplus2016.onmicrosoft.com::51cca5e7-7dce-4bf1-a04e-65dee41fd1ab" providerId="AD" clId="Web-{D5DB037D-7844-6E03-5D67-D65E7302E50F}" dt="2021-06-23T02:03:49.809" v="286" actId="20577"/>
          <ac:spMkLst>
            <pc:docMk/>
            <pc:sldMk cId="4147590567" sldId="266"/>
            <ac:spMk id="5" creationId="{B130BB01-AAF4-4DFC-801F-A982F1A343FF}"/>
          </ac:spMkLst>
        </pc:spChg>
        <pc:spChg chg="mod">
          <ac:chgData name="川原　里美" userId="S::kawahara-s@seplus2016.onmicrosoft.com::51cca5e7-7dce-4bf1-a04e-65dee41fd1ab" providerId="AD" clId="Web-{D5DB037D-7844-6E03-5D67-D65E7302E50F}" dt="2021-06-23T02:03:53.965" v="287" actId="20577"/>
          <ac:spMkLst>
            <pc:docMk/>
            <pc:sldMk cId="4147590567" sldId="266"/>
            <ac:spMk id="6" creationId="{B6E64A98-6136-4587-BD2C-92F51B829482}"/>
          </ac:spMkLst>
        </pc:spChg>
      </pc:sldChg>
      <pc:sldChg chg="modSp">
        <pc:chgData name="川原　里美" userId="S::kawahara-s@seplus2016.onmicrosoft.com::51cca5e7-7dce-4bf1-a04e-65dee41fd1ab" providerId="AD" clId="Web-{D5DB037D-7844-6E03-5D67-D65E7302E50F}" dt="2021-06-23T02:01:51.665" v="272" actId="20577"/>
        <pc:sldMkLst>
          <pc:docMk/>
          <pc:sldMk cId="3352861816" sldId="267"/>
        </pc:sldMkLst>
        <pc:spChg chg="mod">
          <ac:chgData name="川原　里美" userId="S::kawahara-s@seplus2016.onmicrosoft.com::51cca5e7-7dce-4bf1-a04e-65dee41fd1ab" providerId="AD" clId="Web-{D5DB037D-7844-6E03-5D67-D65E7302E50F}" dt="2021-06-23T02:01:51.665" v="272" actId="20577"/>
          <ac:spMkLst>
            <pc:docMk/>
            <pc:sldMk cId="3352861816" sldId="267"/>
            <ac:spMk id="2" creationId="{53C7088B-8FFE-44C2-887C-675F94CBE716}"/>
          </ac:spMkLst>
        </pc:spChg>
      </pc:sldChg>
      <pc:sldChg chg="modSp">
        <pc:chgData name="川原　里美" userId="S::kawahara-s@seplus2016.onmicrosoft.com::51cca5e7-7dce-4bf1-a04e-65dee41fd1ab" providerId="AD" clId="Web-{D5DB037D-7844-6E03-5D67-D65E7302E50F}" dt="2021-06-23T02:01:47.728" v="271" actId="20577"/>
        <pc:sldMkLst>
          <pc:docMk/>
          <pc:sldMk cId="741621609" sldId="268"/>
        </pc:sldMkLst>
        <pc:spChg chg="mod">
          <ac:chgData name="川原　里美" userId="S::kawahara-s@seplus2016.onmicrosoft.com::51cca5e7-7dce-4bf1-a04e-65dee41fd1ab" providerId="AD" clId="Web-{D5DB037D-7844-6E03-5D67-D65E7302E50F}" dt="2021-06-23T02:01:47.728" v="271" actId="20577"/>
          <ac:spMkLst>
            <pc:docMk/>
            <pc:sldMk cId="741621609" sldId="268"/>
            <ac:spMk id="2" creationId="{69A7A497-692F-48A3-B466-9149B1EC3099}"/>
          </ac:spMkLst>
        </pc:spChg>
      </pc:sldChg>
      <pc:sldChg chg="modSp">
        <pc:chgData name="川原　里美" userId="S::kawahara-s@seplus2016.onmicrosoft.com::51cca5e7-7dce-4bf1-a04e-65dee41fd1ab" providerId="AD" clId="Web-{D5DB037D-7844-6E03-5D67-D65E7302E50F}" dt="2021-06-23T02:01:45.056" v="270" actId="20577"/>
        <pc:sldMkLst>
          <pc:docMk/>
          <pc:sldMk cId="2352924919" sldId="269"/>
        </pc:sldMkLst>
        <pc:spChg chg="mod">
          <ac:chgData name="川原　里美" userId="S::kawahara-s@seplus2016.onmicrosoft.com::51cca5e7-7dce-4bf1-a04e-65dee41fd1ab" providerId="AD" clId="Web-{D5DB037D-7844-6E03-5D67-D65E7302E50F}" dt="2021-06-23T02:01:45.056" v="270" actId="20577"/>
          <ac:spMkLst>
            <pc:docMk/>
            <pc:sldMk cId="2352924919" sldId="269"/>
            <ac:spMk id="2" creationId="{6D5D2B27-D688-40B0-81DB-F7D995E79FAA}"/>
          </ac:spMkLst>
        </pc:spChg>
      </pc:sldChg>
      <pc:sldChg chg="modSp">
        <pc:chgData name="川原　里美" userId="S::kawahara-s@seplus2016.onmicrosoft.com::51cca5e7-7dce-4bf1-a04e-65dee41fd1ab" providerId="AD" clId="Web-{D5DB037D-7844-6E03-5D67-D65E7302E50F}" dt="2021-06-23T02:01:39.306" v="269" actId="20577"/>
        <pc:sldMkLst>
          <pc:docMk/>
          <pc:sldMk cId="2603283030" sldId="270"/>
        </pc:sldMkLst>
        <pc:spChg chg="mod">
          <ac:chgData name="川原　里美" userId="S::kawahara-s@seplus2016.onmicrosoft.com::51cca5e7-7dce-4bf1-a04e-65dee41fd1ab" providerId="AD" clId="Web-{D5DB037D-7844-6E03-5D67-D65E7302E50F}" dt="2021-06-23T02:01:39.306" v="269" actId="20577"/>
          <ac:spMkLst>
            <pc:docMk/>
            <pc:sldMk cId="2603283030" sldId="270"/>
            <ac:spMk id="2" creationId="{262F013A-276B-4BA5-9CB8-43BD2D0CD6A3}"/>
          </ac:spMkLst>
        </pc:spChg>
        <pc:spChg chg="mod">
          <ac:chgData name="川原　里美" userId="S::kawahara-s@seplus2016.onmicrosoft.com::51cca5e7-7dce-4bf1-a04e-65dee41fd1ab" providerId="AD" clId="Web-{D5DB037D-7844-6E03-5D67-D65E7302E50F}" dt="2021-06-23T01:49:53.133" v="224" actId="20577"/>
          <ac:spMkLst>
            <pc:docMk/>
            <pc:sldMk cId="2603283030" sldId="270"/>
            <ac:spMk id="3" creationId="{A2A4DC7D-D097-47AA-BBA4-C40578D969FA}"/>
          </ac:spMkLst>
        </pc:spChg>
      </pc:sldChg>
      <pc:sldChg chg="modSp">
        <pc:chgData name="川原　里美" userId="S::kawahara-s@seplus2016.onmicrosoft.com::51cca5e7-7dce-4bf1-a04e-65dee41fd1ab" providerId="AD" clId="Web-{D5DB037D-7844-6E03-5D67-D65E7302E50F}" dt="2021-06-23T01:43:09.858" v="106" actId="20577"/>
        <pc:sldMkLst>
          <pc:docMk/>
          <pc:sldMk cId="4216263349" sldId="272"/>
        </pc:sldMkLst>
        <pc:spChg chg="mod">
          <ac:chgData name="川原　里美" userId="S::kawahara-s@seplus2016.onmicrosoft.com::51cca5e7-7dce-4bf1-a04e-65dee41fd1ab" providerId="AD" clId="Web-{D5DB037D-7844-6E03-5D67-D65E7302E50F}" dt="2021-06-23T01:43:09.858" v="106" actId="20577"/>
          <ac:spMkLst>
            <pc:docMk/>
            <pc:sldMk cId="4216263349" sldId="272"/>
            <ac:spMk id="3" creationId="{97423E28-AA80-4C63-97E8-5C49E6083995}"/>
          </ac:spMkLst>
        </pc:spChg>
      </pc:sldChg>
      <pc:sldChg chg="modSp">
        <pc:chgData name="川原　里美" userId="S::kawahara-s@seplus2016.onmicrosoft.com::51cca5e7-7dce-4bf1-a04e-65dee41fd1ab" providerId="AD" clId="Web-{D5DB037D-7844-6E03-5D67-D65E7302E50F}" dt="2021-06-23T04:39:18.510" v="523" actId="20577"/>
        <pc:sldMkLst>
          <pc:docMk/>
          <pc:sldMk cId="2256552416" sldId="273"/>
        </pc:sldMkLst>
        <pc:spChg chg="mod">
          <ac:chgData name="川原　里美" userId="S::kawahara-s@seplus2016.onmicrosoft.com::51cca5e7-7dce-4bf1-a04e-65dee41fd1ab" providerId="AD" clId="Web-{D5DB037D-7844-6E03-5D67-D65E7302E50F}" dt="2021-06-23T02:50:00.921" v="496" actId="20577"/>
          <ac:spMkLst>
            <pc:docMk/>
            <pc:sldMk cId="2256552416" sldId="273"/>
            <ac:spMk id="2" creationId="{55B0E85D-B61F-4ACB-A016-B0120AD707CF}"/>
          </ac:spMkLst>
        </pc:spChg>
        <pc:spChg chg="mod">
          <ac:chgData name="川原　里美" userId="S::kawahara-s@seplus2016.onmicrosoft.com::51cca5e7-7dce-4bf1-a04e-65dee41fd1ab" providerId="AD" clId="Web-{D5DB037D-7844-6E03-5D67-D65E7302E50F}" dt="2021-06-23T04:39:18.510" v="523" actId="20577"/>
          <ac:spMkLst>
            <pc:docMk/>
            <pc:sldMk cId="2256552416" sldId="273"/>
            <ac:spMk id="3" creationId="{21106E75-3CDD-4B45-A377-19ACBC27D70D}"/>
          </ac:spMkLst>
        </pc:spChg>
      </pc:sldChg>
      <pc:sldChg chg="addSp delSp modSp new mod modClrScheme chgLayout">
        <pc:chgData name="川原　里美" userId="S::kawahara-s@seplus2016.onmicrosoft.com::51cca5e7-7dce-4bf1-a04e-65dee41fd1ab" providerId="AD" clId="Web-{D5DB037D-7844-6E03-5D67-D65E7302E50F}" dt="2021-06-23T02:47:57.965" v="475"/>
        <pc:sldMkLst>
          <pc:docMk/>
          <pc:sldMk cId="1304211117" sldId="274"/>
        </pc:sldMkLst>
        <pc:spChg chg="del mod">
          <ac:chgData name="川原　里美" userId="S::kawahara-s@seplus2016.onmicrosoft.com::51cca5e7-7dce-4bf1-a04e-65dee41fd1ab" providerId="AD" clId="Web-{D5DB037D-7844-6E03-5D67-D65E7302E50F}" dt="2021-06-23T02:44:11.334" v="462"/>
          <ac:spMkLst>
            <pc:docMk/>
            <pc:sldMk cId="1304211117" sldId="274"/>
            <ac:spMk id="2" creationId="{A0EE494F-18B5-46B8-A8B1-C94DB07037F5}"/>
          </ac:spMkLst>
        </pc:spChg>
        <pc:spChg chg="del">
          <ac:chgData name="川原　里美" userId="S::kawahara-s@seplus2016.onmicrosoft.com::51cca5e7-7dce-4bf1-a04e-65dee41fd1ab" providerId="AD" clId="Web-{D5DB037D-7844-6E03-5D67-D65E7302E50F}" dt="2021-06-23T02:44:11.959" v="463"/>
          <ac:spMkLst>
            <pc:docMk/>
            <pc:sldMk cId="1304211117" sldId="274"/>
            <ac:spMk id="3" creationId="{46586416-0726-403A-A949-EA97E1D64209}"/>
          </ac:spMkLst>
        </pc:spChg>
        <pc:spChg chg="add mod">
          <ac:chgData name="川原　里美" userId="S::kawahara-s@seplus2016.onmicrosoft.com::51cca5e7-7dce-4bf1-a04e-65dee41fd1ab" providerId="AD" clId="Web-{D5DB037D-7844-6E03-5D67-D65E7302E50F}" dt="2021-06-23T02:47:57.965" v="475"/>
          <ac:spMkLst>
            <pc:docMk/>
            <pc:sldMk cId="1304211117" sldId="274"/>
            <ac:spMk id="5" creationId="{2621D9D5-7CF4-4094-96A2-8D79EF66865E}"/>
          </ac:spMkLst>
        </pc:spChg>
        <pc:spChg chg="add mod">
          <ac:chgData name="川原　里美" userId="S::kawahara-s@seplus2016.onmicrosoft.com::51cca5e7-7dce-4bf1-a04e-65dee41fd1ab" providerId="AD" clId="Web-{D5DB037D-7844-6E03-5D67-D65E7302E50F}" dt="2021-06-23T02:47:57.965" v="475"/>
          <ac:spMkLst>
            <pc:docMk/>
            <pc:sldMk cId="1304211117" sldId="274"/>
            <ac:spMk id="6" creationId="{343EC965-5855-4FFF-AE7C-A99BE1F485CA}"/>
          </ac:spMkLst>
        </pc:spChg>
        <pc:spChg chg="add mod">
          <ac:chgData name="川原　里美" userId="S::kawahara-s@seplus2016.onmicrosoft.com::51cca5e7-7dce-4bf1-a04e-65dee41fd1ab" providerId="AD" clId="Web-{D5DB037D-7844-6E03-5D67-D65E7302E50F}" dt="2021-06-23T02:47:57.965" v="475"/>
          <ac:spMkLst>
            <pc:docMk/>
            <pc:sldMk cId="1304211117" sldId="274"/>
            <ac:spMk id="7" creationId="{641F653D-1852-4EAF-BFB8-01BA197FCAB2}"/>
          </ac:spMkLst>
        </pc:spChg>
        <pc:picChg chg="add del mod">
          <ac:chgData name="川原　里美" userId="S::kawahara-s@seplus2016.onmicrosoft.com::51cca5e7-7dce-4bf1-a04e-65dee41fd1ab" providerId="AD" clId="Web-{D5DB037D-7844-6E03-5D67-D65E7302E50F}" dt="2021-06-23T02:47:48.699" v="474"/>
          <ac:picMkLst>
            <pc:docMk/>
            <pc:sldMk cId="1304211117" sldId="274"/>
            <ac:picMk id="4" creationId="{FF4B70DA-953E-47D6-8407-B8F7932F3885}"/>
          </ac:picMkLst>
        </pc:picChg>
      </pc:sldChg>
    </pc:docChg>
  </pc:docChgLst>
  <pc:docChgLst>
    <pc:chgData name="ゲスト ユーザー" userId="S::urn:spo:anon#d4c3e916057bcc0879016790292ffc9f2ea3f5ce1acd9e846a408f1a31107d75::" providerId="AD" clId="Web-{9647A271-AB9D-DA96-89AF-1B00503813D1}"/>
    <pc:docChg chg="modSld">
      <pc:chgData name="ゲスト ユーザー" userId="S::urn:spo:anon#d4c3e916057bcc0879016790292ffc9f2ea3f5ce1acd9e846a408f1a31107d75::" providerId="AD" clId="Web-{9647A271-AB9D-DA96-89AF-1B00503813D1}" dt="2021-06-25T07:55:52.459" v="27" actId="14100"/>
      <pc:docMkLst>
        <pc:docMk/>
      </pc:docMkLst>
      <pc:sldChg chg="addSp delSp modSp">
        <pc:chgData name="ゲスト ユーザー" userId="S::urn:spo:anon#d4c3e916057bcc0879016790292ffc9f2ea3f5ce1acd9e846a408f1a31107d75::" providerId="AD" clId="Web-{9647A271-AB9D-DA96-89AF-1B00503813D1}" dt="2021-06-25T07:55:52.459" v="27" actId="14100"/>
        <pc:sldMkLst>
          <pc:docMk/>
          <pc:sldMk cId="3352861816" sldId="267"/>
        </pc:sldMkLst>
        <pc:spChg chg="add del mod">
          <ac:chgData name="ゲスト ユーザー" userId="S::urn:spo:anon#d4c3e916057bcc0879016790292ffc9f2ea3f5ce1acd9e846a408f1a31107d75::" providerId="AD" clId="Web-{9647A271-AB9D-DA96-89AF-1B00503813D1}" dt="2021-06-25T07:54:42.192" v="14"/>
          <ac:spMkLst>
            <pc:docMk/>
            <pc:sldMk cId="3352861816" sldId="267"/>
            <ac:spMk id="3" creationId="{C1DF53C1-706C-4B1C-BF3C-DA9698CDF17B}"/>
          </ac:spMkLst>
        </pc:spChg>
        <pc:spChg chg="add del mod">
          <ac:chgData name="ゲスト ユーザー" userId="S::urn:spo:anon#d4c3e916057bcc0879016790292ffc9f2ea3f5ce1acd9e846a408f1a31107d75::" providerId="AD" clId="Web-{9647A271-AB9D-DA96-89AF-1B00503813D1}" dt="2021-06-25T07:54:15.285" v="7"/>
          <ac:spMkLst>
            <pc:docMk/>
            <pc:sldMk cId="3352861816" sldId="267"/>
            <ac:spMk id="6" creationId="{10FBEC5B-C7DD-4D55-9C7A-478F39C059CF}"/>
          </ac:spMkLst>
        </pc:spChg>
        <pc:grpChg chg="mod">
          <ac:chgData name="ゲスト ユーザー" userId="S::urn:spo:anon#d4c3e916057bcc0879016790292ffc9f2ea3f5ce1acd9e846a408f1a31107d75::" providerId="AD" clId="Web-{9647A271-AB9D-DA96-89AF-1B00503813D1}" dt="2021-06-25T07:55:40.333" v="26" actId="1076"/>
          <ac:grpSpMkLst>
            <pc:docMk/>
            <pc:sldMk cId="3352861816" sldId="267"/>
            <ac:grpSpMk id="11" creationId="{80EB334C-9DC9-4A6A-8886-E9C149BE0AEB}"/>
          </ac:grpSpMkLst>
        </pc:grpChg>
        <pc:picChg chg="mod modCrop">
          <ac:chgData name="ゲスト ユーザー" userId="S::urn:spo:anon#d4c3e916057bcc0879016790292ffc9f2ea3f5ce1acd9e846a408f1a31107d75::" providerId="AD" clId="Web-{9647A271-AB9D-DA96-89AF-1B00503813D1}" dt="2021-06-25T07:55:52.459" v="27" actId="14100"/>
          <ac:picMkLst>
            <pc:docMk/>
            <pc:sldMk cId="3352861816" sldId="267"/>
            <ac:picMk id="1025" creationId="{F8952554-878F-40CD-9E90-49B1FD2FEB51}"/>
          </ac:picMkLst>
        </pc:picChg>
      </pc:sldChg>
    </pc:docChg>
  </pc:docChgLst>
  <pc:docChgLst>
    <pc:chgData name="川原　里美" userId="S::kawahara-s@seplus2016.onmicrosoft.com::51cca5e7-7dce-4bf1-a04e-65dee41fd1ab" providerId="AD" clId="Web-{A08A982B-A52B-F13D-689B-238439B50DBE}"/>
    <pc:docChg chg="modSld">
      <pc:chgData name="川原　里美" userId="S::kawahara-s@seplus2016.onmicrosoft.com::51cca5e7-7dce-4bf1-a04e-65dee41fd1ab" providerId="AD" clId="Web-{A08A982B-A52B-F13D-689B-238439B50DBE}" dt="2021-06-28T05:52:09.951" v="39" actId="20577"/>
      <pc:docMkLst>
        <pc:docMk/>
      </pc:docMkLst>
      <pc:sldChg chg="modSp">
        <pc:chgData name="川原　里美" userId="S::kawahara-s@seplus2016.onmicrosoft.com::51cca5e7-7dce-4bf1-a04e-65dee41fd1ab" providerId="AD" clId="Web-{A08A982B-A52B-F13D-689B-238439B50DBE}" dt="2021-06-28T01:51:00.294" v="37" actId="1076"/>
        <pc:sldMkLst>
          <pc:docMk/>
          <pc:sldMk cId="2352924919" sldId="269"/>
        </pc:sldMkLst>
        <pc:picChg chg="mod">
          <ac:chgData name="川原　里美" userId="S::kawahara-s@seplus2016.onmicrosoft.com::51cca5e7-7dce-4bf1-a04e-65dee41fd1ab" providerId="AD" clId="Web-{A08A982B-A52B-F13D-689B-238439B50DBE}" dt="2021-06-28T01:51:00.294" v="37" actId="1076"/>
          <ac:picMkLst>
            <pc:docMk/>
            <pc:sldMk cId="2352924919" sldId="269"/>
            <ac:picMk id="3" creationId="{E2CE18DE-892D-4629-8785-BD7B6E91A114}"/>
          </ac:picMkLst>
        </pc:picChg>
        <pc:picChg chg="mod">
          <ac:chgData name="川原　里美" userId="S::kawahara-s@seplus2016.onmicrosoft.com::51cca5e7-7dce-4bf1-a04e-65dee41fd1ab" providerId="AD" clId="Web-{A08A982B-A52B-F13D-689B-238439B50DBE}" dt="2021-06-28T01:50:55.997" v="34" actId="14100"/>
          <ac:picMkLst>
            <pc:docMk/>
            <pc:sldMk cId="2352924919" sldId="269"/>
            <ac:picMk id="8" creationId="{9C530884-F2B1-4401-A78E-275841353C69}"/>
          </ac:picMkLst>
        </pc:picChg>
      </pc:sldChg>
      <pc:sldChg chg="addSp delSp modSp">
        <pc:chgData name="川原　里美" userId="S::kawahara-s@seplus2016.onmicrosoft.com::51cca5e7-7dce-4bf1-a04e-65dee41fd1ab" providerId="AD" clId="Web-{A08A982B-A52B-F13D-689B-238439B50DBE}" dt="2021-06-28T00:36:29.247" v="31" actId="1076"/>
        <pc:sldMkLst>
          <pc:docMk/>
          <pc:sldMk cId="2603283030" sldId="270"/>
        </pc:sldMkLst>
        <pc:spChg chg="add del mod">
          <ac:chgData name="川原　里美" userId="S::kawahara-s@seplus2016.onmicrosoft.com::51cca5e7-7dce-4bf1-a04e-65dee41fd1ab" providerId="AD" clId="Web-{A08A982B-A52B-F13D-689B-238439B50DBE}" dt="2021-06-28T00:33:20.228" v="23"/>
          <ac:spMkLst>
            <pc:docMk/>
            <pc:sldMk cId="2603283030" sldId="270"/>
            <ac:spMk id="7" creationId="{398EFECB-2CFE-48DB-B7A4-9589DAEC681A}"/>
          </ac:spMkLst>
        </pc:spChg>
        <pc:spChg chg="mod">
          <ac:chgData name="川原　里美" userId="S::kawahara-s@seplus2016.onmicrosoft.com::51cca5e7-7dce-4bf1-a04e-65dee41fd1ab" providerId="AD" clId="Web-{A08A982B-A52B-F13D-689B-238439B50DBE}" dt="2021-06-28T00:31:00.069" v="4" actId="1076"/>
          <ac:spMkLst>
            <pc:docMk/>
            <pc:sldMk cId="2603283030" sldId="270"/>
            <ac:spMk id="11" creationId="{8749D4D3-9E11-414D-A63B-009F8472BD73}"/>
          </ac:spMkLst>
        </pc:spChg>
        <pc:picChg chg="add del mod">
          <ac:chgData name="川原　里美" userId="S::kawahara-s@seplus2016.onmicrosoft.com::51cca5e7-7dce-4bf1-a04e-65dee41fd1ab" providerId="AD" clId="Web-{A08A982B-A52B-F13D-689B-238439B50DBE}" dt="2021-06-28T00:33:15.103" v="21"/>
          <ac:picMkLst>
            <pc:docMk/>
            <pc:sldMk cId="2603283030" sldId="270"/>
            <ac:picMk id="3" creationId="{64A30257-DA0E-47A2-9E5A-352E6887250E}"/>
          </ac:picMkLst>
        </pc:picChg>
        <pc:picChg chg="add mod">
          <ac:chgData name="川原　里美" userId="S::kawahara-s@seplus2016.onmicrosoft.com::51cca5e7-7dce-4bf1-a04e-65dee41fd1ab" providerId="AD" clId="Web-{A08A982B-A52B-F13D-689B-238439B50DBE}" dt="2021-06-28T00:36:29.247" v="31" actId="1076"/>
          <ac:picMkLst>
            <pc:docMk/>
            <pc:sldMk cId="2603283030" sldId="270"/>
            <ac:picMk id="8" creationId="{BE60245A-50CE-4385-86F4-706BA1A57750}"/>
          </ac:picMkLst>
        </pc:picChg>
        <pc:picChg chg="mod">
          <ac:chgData name="川原　里美" userId="S::kawahara-s@seplus2016.onmicrosoft.com::51cca5e7-7dce-4bf1-a04e-65dee41fd1ab" providerId="AD" clId="Web-{A08A982B-A52B-F13D-689B-238439B50DBE}" dt="2021-06-28T00:30:57.979" v="3" actId="1076"/>
          <ac:picMkLst>
            <pc:docMk/>
            <pc:sldMk cId="2603283030" sldId="270"/>
            <ac:picMk id="10" creationId="{22A836F6-772F-4140-9EF3-823DA3716E51}"/>
          </ac:picMkLst>
        </pc:picChg>
        <pc:cxnChg chg="add mod">
          <ac:chgData name="川原　里美" userId="S::kawahara-s@seplus2016.onmicrosoft.com::51cca5e7-7dce-4bf1-a04e-65dee41fd1ab" providerId="AD" clId="Web-{A08A982B-A52B-F13D-689B-238439B50DBE}" dt="2021-06-28T00:32:05.836" v="14"/>
          <ac:cxnSpMkLst>
            <pc:docMk/>
            <pc:sldMk cId="2603283030" sldId="270"/>
            <ac:cxnSpMk id="4" creationId="{D55C9EAE-548D-4AFB-920A-BAB93798AFD0}"/>
          </ac:cxnSpMkLst>
        </pc:cxnChg>
      </pc:sldChg>
      <pc:sldChg chg="modSp">
        <pc:chgData name="川原　里美" userId="S::kawahara-s@seplus2016.onmicrosoft.com::51cca5e7-7dce-4bf1-a04e-65dee41fd1ab" providerId="AD" clId="Web-{A08A982B-A52B-F13D-689B-238439B50DBE}" dt="2021-06-28T05:52:09.951" v="39" actId="20577"/>
        <pc:sldMkLst>
          <pc:docMk/>
          <pc:sldMk cId="1079336284" sldId="271"/>
        </pc:sldMkLst>
        <pc:spChg chg="mod">
          <ac:chgData name="川原　里美" userId="S::kawahara-s@seplus2016.onmicrosoft.com::51cca5e7-7dce-4bf1-a04e-65dee41fd1ab" providerId="AD" clId="Web-{A08A982B-A52B-F13D-689B-238439B50DBE}" dt="2021-06-28T05:52:09.951" v="39" actId="20577"/>
          <ac:spMkLst>
            <pc:docMk/>
            <pc:sldMk cId="1079336284" sldId="271"/>
            <ac:spMk id="3" creationId="{42AC05C2-FDC7-452F-8C60-BCA4EFFFCA2A}"/>
          </ac:spMkLst>
        </pc:spChg>
      </pc:sldChg>
    </pc:docChg>
  </pc:docChgLst>
  <pc:docChgLst>
    <pc:chgData name="ゲスト ユーザー" userId="S::urn:spo:anon#d4c3e916057bcc0879016790292ffc9f2ea3f5ce1acd9e846a408f1a31107d75::" providerId="AD" clId="Web-{9EBC8907-AEF5-C4BB-92F9-41D9AFBEB46C}"/>
    <pc:docChg chg="modSld">
      <pc:chgData name="ゲスト ユーザー" userId="S::urn:spo:anon#d4c3e916057bcc0879016790292ffc9f2ea3f5ce1acd9e846a408f1a31107d75::" providerId="AD" clId="Web-{9EBC8907-AEF5-C4BB-92F9-41D9AFBEB46C}" dt="2021-06-25T04:26:27.288" v="17" actId="20577"/>
      <pc:docMkLst>
        <pc:docMk/>
      </pc:docMkLst>
      <pc:sldChg chg="modSp">
        <pc:chgData name="ゲスト ユーザー" userId="S::urn:spo:anon#d4c3e916057bcc0879016790292ffc9f2ea3f5ce1acd9e846a408f1a31107d75::" providerId="AD" clId="Web-{9EBC8907-AEF5-C4BB-92F9-41D9AFBEB46C}" dt="2021-06-25T04:26:27.288" v="17" actId="20577"/>
        <pc:sldMkLst>
          <pc:docMk/>
          <pc:sldMk cId="741621609" sldId="268"/>
        </pc:sldMkLst>
        <pc:spChg chg="mod">
          <ac:chgData name="ゲスト ユーザー" userId="S::urn:spo:anon#d4c3e916057bcc0879016790292ffc9f2ea3f5ce1acd9e846a408f1a31107d75::" providerId="AD" clId="Web-{9EBC8907-AEF5-C4BB-92F9-41D9AFBEB46C}" dt="2021-06-25T04:26:27.288" v="17" actId="20577"/>
          <ac:spMkLst>
            <pc:docMk/>
            <pc:sldMk cId="741621609" sldId="268"/>
            <ac:spMk id="3" creationId="{E863A54C-5194-4315-B21E-C81A1544AC32}"/>
          </ac:spMkLst>
        </pc:spChg>
      </pc:sldChg>
    </pc:docChg>
  </pc:docChgLst>
  <pc:docChgLst>
    <pc:chgData name="川原　里美" userId="S::kawahara-s@seplus2016.onmicrosoft.com::51cca5e7-7dce-4bf1-a04e-65dee41fd1ab" providerId="AD" clId="Web-{71E5EBA7-EC6A-B487-EC32-A814116DB90F}"/>
    <pc:docChg chg="addSld modSld sldOrd">
      <pc:chgData name="川原　里美" userId="S::kawahara-s@seplus2016.onmicrosoft.com::51cca5e7-7dce-4bf1-a04e-65dee41fd1ab" providerId="AD" clId="Web-{71E5EBA7-EC6A-B487-EC32-A814116DB90F}" dt="2021-06-22T05:17:32.218" v="3" actId="1076"/>
      <pc:docMkLst>
        <pc:docMk/>
      </pc:docMkLst>
      <pc:sldChg chg="ord">
        <pc:chgData name="川原　里美" userId="S::kawahara-s@seplus2016.onmicrosoft.com::51cca5e7-7dce-4bf1-a04e-65dee41fd1ab" providerId="AD" clId="Web-{71E5EBA7-EC6A-B487-EC32-A814116DB90F}" dt="2021-06-22T04:49:26.943" v="0"/>
        <pc:sldMkLst>
          <pc:docMk/>
          <pc:sldMk cId="2362340938" sldId="261"/>
        </pc:sldMkLst>
      </pc:sldChg>
      <pc:sldChg chg="new">
        <pc:chgData name="川原　里美" userId="S::kawahara-s@seplus2016.onmicrosoft.com::51cca5e7-7dce-4bf1-a04e-65dee41fd1ab" providerId="AD" clId="Web-{71E5EBA7-EC6A-B487-EC32-A814116DB90F}" dt="2021-06-22T04:49:31.443" v="1"/>
        <pc:sldMkLst>
          <pc:docMk/>
          <pc:sldMk cId="2750612887" sldId="262"/>
        </pc:sldMkLst>
      </pc:sldChg>
      <pc:sldChg chg="new">
        <pc:chgData name="川原　里美" userId="S::kawahara-s@seplus2016.onmicrosoft.com::51cca5e7-7dce-4bf1-a04e-65dee41fd1ab" providerId="AD" clId="Web-{71E5EBA7-EC6A-B487-EC32-A814116DB90F}" dt="2021-06-22T04:49:35.396" v="2"/>
        <pc:sldMkLst>
          <pc:docMk/>
          <pc:sldMk cId="3919745209" sldId="263"/>
        </pc:sldMkLst>
      </pc:sldChg>
      <pc:sldChg chg="modSp">
        <pc:chgData name="川原　里美" userId="S::kawahara-s@seplus2016.onmicrosoft.com::51cca5e7-7dce-4bf1-a04e-65dee41fd1ab" providerId="AD" clId="Web-{71E5EBA7-EC6A-B487-EC32-A814116DB90F}" dt="2021-06-22T05:17:32.218" v="3" actId="1076"/>
        <pc:sldMkLst>
          <pc:docMk/>
          <pc:sldMk cId="4147590567" sldId="266"/>
        </pc:sldMkLst>
        <pc:picChg chg="mod">
          <ac:chgData name="川原　里美" userId="S::kawahara-s@seplus2016.onmicrosoft.com::51cca5e7-7dce-4bf1-a04e-65dee41fd1ab" providerId="AD" clId="Web-{71E5EBA7-EC6A-B487-EC32-A814116DB90F}" dt="2021-06-22T05:17:32.218" v="3" actId="1076"/>
          <ac:picMkLst>
            <pc:docMk/>
            <pc:sldMk cId="4147590567" sldId="266"/>
            <ac:picMk id="7" creationId="{982C671A-8C7D-42D4-BC60-016CAA58B370}"/>
          </ac:picMkLst>
        </pc:picChg>
      </pc:sldChg>
    </pc:docChg>
  </pc:docChgLst>
  <pc:docChgLst>
    <pc:chgData name="川原　里美" userId="S::kawahara-s@seplus2016.onmicrosoft.com::51cca5e7-7dce-4bf1-a04e-65dee41fd1ab" providerId="AD" clId="Web-{2DD3AD7F-72D3-52DE-3D55-D3F926705736}"/>
    <pc:docChg chg="addSld modSld addMainMaster delMainMaster">
      <pc:chgData name="川原　里美" userId="S::kawahara-s@seplus2016.onmicrosoft.com::51cca5e7-7dce-4bf1-a04e-65dee41fd1ab" providerId="AD" clId="Web-{2DD3AD7F-72D3-52DE-3D55-D3F926705736}" dt="2021-06-22T06:07:29.446" v="94" actId="20577"/>
      <pc:docMkLst>
        <pc:docMk/>
      </pc:docMkLst>
      <pc:sldChg chg="mod modClrScheme chgLayout">
        <pc:chgData name="川原　里美" userId="S::kawahara-s@seplus2016.onmicrosoft.com::51cca5e7-7dce-4bf1-a04e-65dee41fd1ab" providerId="AD" clId="Web-{2DD3AD7F-72D3-52DE-3D55-D3F926705736}" dt="2021-06-22T05:55:26.165" v="30"/>
        <pc:sldMkLst>
          <pc:docMk/>
          <pc:sldMk cId="2128380218" sldId="256"/>
        </pc:sldMkLst>
      </pc:sldChg>
      <pc:sldChg chg="addSp modSp mod modClrScheme chgLayout">
        <pc:chgData name="川原　里美" userId="S::kawahara-s@seplus2016.onmicrosoft.com::51cca5e7-7dce-4bf1-a04e-65dee41fd1ab" providerId="AD" clId="Web-{2DD3AD7F-72D3-52DE-3D55-D3F926705736}" dt="2021-06-22T05:59:12.810" v="67" actId="1076"/>
        <pc:sldMkLst>
          <pc:docMk/>
          <pc:sldMk cId="903923993" sldId="257"/>
        </pc:sldMkLst>
        <pc:spChg chg="mod ord">
          <ac:chgData name="川原　里美" userId="S::kawahara-s@seplus2016.onmicrosoft.com::51cca5e7-7dce-4bf1-a04e-65dee41fd1ab" providerId="AD" clId="Web-{2DD3AD7F-72D3-52DE-3D55-D3F926705736}" dt="2021-06-22T05:57:31.855" v="32"/>
          <ac:spMkLst>
            <pc:docMk/>
            <pc:sldMk cId="903923993" sldId="257"/>
            <ac:spMk id="2" creationId="{25443829-C86A-42F4-951A-94D3126F26A0}"/>
          </ac:spMkLst>
        </pc:spChg>
        <pc:spChg chg="mod ord">
          <ac:chgData name="川原　里美" userId="S::kawahara-s@seplus2016.onmicrosoft.com::51cca5e7-7dce-4bf1-a04e-65dee41fd1ab" providerId="AD" clId="Web-{2DD3AD7F-72D3-52DE-3D55-D3F926705736}" dt="2021-06-22T05:59:01.201" v="64" actId="1076"/>
          <ac:spMkLst>
            <pc:docMk/>
            <pc:sldMk cId="903923993" sldId="257"/>
            <ac:spMk id="3" creationId="{A7A5427B-78BD-4ED4-88B1-C907BA924F1F}"/>
          </ac:spMkLst>
        </pc:spChg>
        <pc:picChg chg="add mod">
          <ac:chgData name="川原　里美" userId="S::kawahara-s@seplus2016.onmicrosoft.com::51cca5e7-7dce-4bf1-a04e-65dee41fd1ab" providerId="AD" clId="Web-{2DD3AD7F-72D3-52DE-3D55-D3F926705736}" dt="2021-06-22T05:59:12.810" v="67" actId="1076"/>
          <ac:picMkLst>
            <pc:docMk/>
            <pc:sldMk cId="903923993" sldId="257"/>
            <ac:picMk id="4" creationId="{36090F40-0A52-4DA7-8FEF-2EAC533571EA}"/>
          </ac:picMkLst>
        </pc:picChg>
        <pc:cxnChg chg="add">
          <ac:chgData name="川原　里美" userId="S::kawahara-s@seplus2016.onmicrosoft.com::51cca5e7-7dce-4bf1-a04e-65dee41fd1ab" providerId="AD" clId="Web-{2DD3AD7F-72D3-52DE-3D55-D3F926705736}" dt="2021-06-22T05:57:31.855" v="32"/>
          <ac:cxnSpMkLst>
            <pc:docMk/>
            <pc:sldMk cId="903923993" sldId="257"/>
            <ac:cxnSpMk id="9" creationId="{A7F400EE-A8A5-48AF-B4D6-291B52C6F0B0}"/>
          </ac:cxnSpMkLst>
        </pc:cxnChg>
      </pc:sldChg>
      <pc:sldChg chg="modSp mod modClrScheme chgLayout">
        <pc:chgData name="川原　里美" userId="S::kawahara-s@seplus2016.onmicrosoft.com::51cca5e7-7dce-4bf1-a04e-65dee41fd1ab" providerId="AD" clId="Web-{2DD3AD7F-72D3-52DE-3D55-D3F926705736}" dt="2021-06-22T05:55:26.165" v="30"/>
        <pc:sldMkLst>
          <pc:docMk/>
          <pc:sldMk cId="265827707" sldId="258"/>
        </pc:sldMkLst>
        <pc:spChg chg="mod ord">
          <ac:chgData name="川原　里美" userId="S::kawahara-s@seplus2016.onmicrosoft.com::51cca5e7-7dce-4bf1-a04e-65dee41fd1ab" providerId="AD" clId="Web-{2DD3AD7F-72D3-52DE-3D55-D3F926705736}" dt="2021-06-22T05:55:26.165" v="30"/>
          <ac:spMkLst>
            <pc:docMk/>
            <pc:sldMk cId="265827707" sldId="258"/>
            <ac:spMk id="3" creationId="{5E2D20CE-5985-4759-8E8E-36FB0AB3AF1C}"/>
          </ac:spMkLst>
        </pc:spChg>
      </pc:sldChg>
      <pc:sldChg chg="modSp mod modClrScheme chgLayout">
        <pc:chgData name="川原　里美" userId="S::kawahara-s@seplus2016.onmicrosoft.com::51cca5e7-7dce-4bf1-a04e-65dee41fd1ab" providerId="AD" clId="Web-{2DD3AD7F-72D3-52DE-3D55-D3F926705736}" dt="2021-06-22T05:55:26.165" v="30"/>
        <pc:sldMkLst>
          <pc:docMk/>
          <pc:sldMk cId="77861025" sldId="260"/>
        </pc:sldMkLst>
        <pc:spChg chg="mod ord">
          <ac:chgData name="川原　里美" userId="S::kawahara-s@seplus2016.onmicrosoft.com::51cca5e7-7dce-4bf1-a04e-65dee41fd1ab" providerId="AD" clId="Web-{2DD3AD7F-72D3-52DE-3D55-D3F926705736}" dt="2021-06-22T05:55:26.165" v="30"/>
          <ac:spMkLst>
            <pc:docMk/>
            <pc:sldMk cId="77861025" sldId="260"/>
            <ac:spMk id="5" creationId="{09DF3C1C-234F-4361-9C90-9F5B9E0453D9}"/>
          </ac:spMkLst>
        </pc:spChg>
        <pc:spChg chg="mod ord">
          <ac:chgData name="川原　里美" userId="S::kawahara-s@seplus2016.onmicrosoft.com::51cca5e7-7dce-4bf1-a04e-65dee41fd1ab" providerId="AD" clId="Web-{2DD3AD7F-72D3-52DE-3D55-D3F926705736}" dt="2021-06-22T05:55:26.165" v="30"/>
          <ac:spMkLst>
            <pc:docMk/>
            <pc:sldMk cId="77861025" sldId="260"/>
            <ac:spMk id="6" creationId="{B3B09C85-AB76-4E2A-AEA0-7A58234C9DF1}"/>
          </ac:spMkLst>
        </pc:spChg>
      </pc:sldChg>
      <pc:sldChg chg="addSp delSp modSp mod setBg modClrScheme delDesignElem chgLayout">
        <pc:chgData name="川原　里美" userId="S::kawahara-s@seplus2016.onmicrosoft.com::51cca5e7-7dce-4bf1-a04e-65dee41fd1ab" providerId="AD" clId="Web-{2DD3AD7F-72D3-52DE-3D55-D3F926705736}" dt="2021-06-22T05:58:50.669" v="63" actId="20577"/>
        <pc:sldMkLst>
          <pc:docMk/>
          <pc:sldMk cId="2362340938" sldId="261"/>
        </pc:sldMkLst>
        <pc:spChg chg="del mod">
          <ac:chgData name="川原　里美" userId="S::kawahara-s@seplus2016.onmicrosoft.com::51cca5e7-7dce-4bf1-a04e-65dee41fd1ab" providerId="AD" clId="Web-{2DD3AD7F-72D3-52DE-3D55-D3F926705736}" dt="2021-06-22T05:46:07.061" v="23"/>
          <ac:spMkLst>
            <pc:docMk/>
            <pc:sldMk cId="2362340938" sldId="261"/>
            <ac:spMk id="2" creationId="{332B5881-6DC9-42A0-881B-F89BF3F3821F}"/>
          </ac:spMkLst>
        </pc:spChg>
        <pc:spChg chg="mod ord">
          <ac:chgData name="川原　里美" userId="S::kawahara-s@seplus2016.onmicrosoft.com::51cca5e7-7dce-4bf1-a04e-65dee41fd1ab" providerId="AD" clId="Web-{2DD3AD7F-72D3-52DE-3D55-D3F926705736}" dt="2021-06-22T05:58:50.669" v="63" actId="20577"/>
          <ac:spMkLst>
            <pc:docMk/>
            <pc:sldMk cId="2362340938" sldId="261"/>
            <ac:spMk id="3" creationId="{D3DA0EAE-B7D3-4FD2-AD9C-0BBFF689A629}"/>
          </ac:spMkLst>
        </pc:spChg>
        <pc:spChg chg="add del">
          <ac:chgData name="川原　里美" userId="S::kawahara-s@seplus2016.onmicrosoft.com::51cca5e7-7dce-4bf1-a04e-65dee41fd1ab" providerId="AD" clId="Web-{2DD3AD7F-72D3-52DE-3D55-D3F926705736}" dt="2021-06-22T05:55:26.165" v="30"/>
          <ac:spMkLst>
            <pc:docMk/>
            <pc:sldMk cId="2362340938" sldId="261"/>
            <ac:spMk id="9" creationId="{2B566528-1B12-4246-9431-5C2D7D081168}"/>
          </ac:spMkLst>
        </pc:spChg>
        <pc:spChg chg="add del">
          <ac:chgData name="川原　里美" userId="S::kawahara-s@seplus2016.onmicrosoft.com::51cca5e7-7dce-4bf1-a04e-65dee41fd1ab" providerId="AD" clId="Web-{2DD3AD7F-72D3-52DE-3D55-D3F926705736}" dt="2021-06-22T05:55:26.165" v="30"/>
          <ac:spMkLst>
            <pc:docMk/>
            <pc:sldMk cId="2362340938" sldId="261"/>
            <ac:spMk id="11" creationId="{D3F51FEB-38FB-4F6C-9F7B-2F2AFAB65463}"/>
          </ac:spMkLst>
        </pc:spChg>
        <pc:spChg chg="add del">
          <ac:chgData name="川原　里美" userId="S::kawahara-s@seplus2016.onmicrosoft.com::51cca5e7-7dce-4bf1-a04e-65dee41fd1ab" providerId="AD" clId="Web-{2DD3AD7F-72D3-52DE-3D55-D3F926705736}" dt="2021-06-22T05:55:26.165" v="30"/>
          <ac:spMkLst>
            <pc:docMk/>
            <pc:sldMk cId="2362340938" sldId="261"/>
            <ac:spMk id="13" creationId="{1E547BA6-BAE0-43BB-A7CA-60F69CE252F0}"/>
          </ac:spMkLst>
        </pc:spChg>
        <pc:grpChg chg="add del">
          <ac:chgData name="川原　里美" userId="S::kawahara-s@seplus2016.onmicrosoft.com::51cca5e7-7dce-4bf1-a04e-65dee41fd1ab" providerId="AD" clId="Web-{2DD3AD7F-72D3-52DE-3D55-D3F926705736}" dt="2021-06-22T05:55:26.165" v="30"/>
          <ac:grpSpMkLst>
            <pc:docMk/>
            <pc:sldMk cId="2362340938" sldId="261"/>
            <ac:grpSpMk id="15" creationId="{15CBE6EC-46EF-45D9-8E16-DCDC5917CA31}"/>
          </ac:grpSpMkLst>
        </pc:grpChg>
        <pc:picChg chg="add mod">
          <ac:chgData name="川原　里美" userId="S::kawahara-s@seplus2016.onmicrosoft.com::51cca5e7-7dce-4bf1-a04e-65dee41fd1ab" providerId="AD" clId="Web-{2DD3AD7F-72D3-52DE-3D55-D3F926705736}" dt="2021-06-22T05:46:26.920" v="29"/>
          <ac:picMkLst>
            <pc:docMk/>
            <pc:sldMk cId="2362340938" sldId="261"/>
            <ac:picMk id="4" creationId="{C0F316C8-5738-4C3D-9940-B0B24175D303}"/>
          </ac:picMkLst>
        </pc:picChg>
      </pc:sldChg>
      <pc:sldChg chg="modSp mod modClrScheme chgLayout">
        <pc:chgData name="川原　里美" userId="S::kawahara-s@seplus2016.onmicrosoft.com::51cca5e7-7dce-4bf1-a04e-65dee41fd1ab" providerId="AD" clId="Web-{2DD3AD7F-72D3-52DE-3D55-D3F926705736}" dt="2021-06-22T05:55:26.165" v="30"/>
        <pc:sldMkLst>
          <pc:docMk/>
          <pc:sldMk cId="2750612887" sldId="262"/>
        </pc:sldMkLst>
        <pc:spChg chg="mod ord">
          <ac:chgData name="川原　里美" userId="S::kawahara-s@seplus2016.onmicrosoft.com::51cca5e7-7dce-4bf1-a04e-65dee41fd1ab" providerId="AD" clId="Web-{2DD3AD7F-72D3-52DE-3D55-D3F926705736}" dt="2021-06-22T05:55:26.165" v="30"/>
          <ac:spMkLst>
            <pc:docMk/>
            <pc:sldMk cId="2750612887" sldId="262"/>
            <ac:spMk id="2" creationId="{9796CE29-AF8A-4619-873E-0A849205BE20}"/>
          </ac:spMkLst>
        </pc:spChg>
      </pc:sldChg>
      <pc:sldChg chg="modSp mod modClrScheme chgLayout">
        <pc:chgData name="川原　里美" userId="S::kawahara-s@seplus2016.onmicrosoft.com::51cca5e7-7dce-4bf1-a04e-65dee41fd1ab" providerId="AD" clId="Web-{2DD3AD7F-72D3-52DE-3D55-D3F926705736}" dt="2021-06-22T05:55:26.165" v="30"/>
        <pc:sldMkLst>
          <pc:docMk/>
          <pc:sldMk cId="3919745209" sldId="263"/>
        </pc:sldMkLst>
        <pc:spChg chg="mod ord">
          <ac:chgData name="川原　里美" userId="S::kawahara-s@seplus2016.onmicrosoft.com::51cca5e7-7dce-4bf1-a04e-65dee41fd1ab" providerId="AD" clId="Web-{2DD3AD7F-72D3-52DE-3D55-D3F926705736}" dt="2021-06-22T05:55:26.165" v="30"/>
          <ac:spMkLst>
            <pc:docMk/>
            <pc:sldMk cId="3919745209" sldId="263"/>
            <ac:spMk id="2" creationId="{96EA59F6-C6D5-4A91-A032-E4CD8A9C7098}"/>
          </ac:spMkLst>
        </pc:spChg>
        <pc:spChg chg="mod ord">
          <ac:chgData name="川原　里美" userId="S::kawahara-s@seplus2016.onmicrosoft.com::51cca5e7-7dce-4bf1-a04e-65dee41fd1ab" providerId="AD" clId="Web-{2DD3AD7F-72D3-52DE-3D55-D3F926705736}" dt="2021-06-22T05:55:26.165" v="30"/>
          <ac:spMkLst>
            <pc:docMk/>
            <pc:sldMk cId="3919745209" sldId="263"/>
            <ac:spMk id="3" creationId="{8F480142-80C8-4ACA-A092-87DEE610C3B4}"/>
          </ac:spMkLst>
        </pc:spChg>
      </pc:sldChg>
      <pc:sldChg chg="modSp mod modClrScheme chgLayout">
        <pc:chgData name="川原　里美" userId="S::kawahara-s@seplus2016.onmicrosoft.com::51cca5e7-7dce-4bf1-a04e-65dee41fd1ab" providerId="AD" clId="Web-{2DD3AD7F-72D3-52DE-3D55-D3F926705736}" dt="2021-06-22T06:04:48.412" v="69" actId="20577"/>
        <pc:sldMkLst>
          <pc:docMk/>
          <pc:sldMk cId="555547042" sldId="264"/>
        </pc:sldMkLst>
        <pc:spChg chg="mod ord">
          <ac:chgData name="川原　里美" userId="S::kawahara-s@seplus2016.onmicrosoft.com::51cca5e7-7dce-4bf1-a04e-65dee41fd1ab" providerId="AD" clId="Web-{2DD3AD7F-72D3-52DE-3D55-D3F926705736}" dt="2021-06-22T06:04:48.412" v="69" actId="20577"/>
          <ac:spMkLst>
            <pc:docMk/>
            <pc:sldMk cId="555547042" sldId="264"/>
            <ac:spMk id="2" creationId="{C76A3517-0638-4ED2-8EF8-AC678C96F3F7}"/>
          </ac:spMkLst>
        </pc:spChg>
        <pc:spChg chg="mod ord">
          <ac:chgData name="川原　里美" userId="S::kawahara-s@seplus2016.onmicrosoft.com::51cca5e7-7dce-4bf1-a04e-65dee41fd1ab" providerId="AD" clId="Web-{2DD3AD7F-72D3-52DE-3D55-D3F926705736}" dt="2021-06-22T05:55:26.165" v="30"/>
          <ac:spMkLst>
            <pc:docMk/>
            <pc:sldMk cId="555547042" sldId="264"/>
            <ac:spMk id="3" creationId="{908D07C2-FBC7-47B0-91FF-EAA100B77266}"/>
          </ac:spMkLst>
        </pc:spChg>
      </pc:sldChg>
      <pc:sldChg chg="modSp mod modClrScheme chgLayout">
        <pc:chgData name="川原　里美" userId="S::kawahara-s@seplus2016.onmicrosoft.com::51cca5e7-7dce-4bf1-a04e-65dee41fd1ab" providerId="AD" clId="Web-{2DD3AD7F-72D3-52DE-3D55-D3F926705736}" dt="2021-06-22T06:06:00.460" v="84" actId="20577"/>
        <pc:sldMkLst>
          <pc:docMk/>
          <pc:sldMk cId="451395921" sldId="265"/>
        </pc:sldMkLst>
        <pc:spChg chg="mod ord">
          <ac:chgData name="川原　里美" userId="S::kawahara-s@seplus2016.onmicrosoft.com::51cca5e7-7dce-4bf1-a04e-65dee41fd1ab" providerId="AD" clId="Web-{2DD3AD7F-72D3-52DE-3D55-D3F926705736}" dt="2021-06-22T06:06:00.460" v="84" actId="20577"/>
          <ac:spMkLst>
            <pc:docMk/>
            <pc:sldMk cId="451395921" sldId="265"/>
            <ac:spMk id="2" creationId="{4E3CFD9F-A91E-42F4-8AEB-31DA1CD236E5}"/>
          </ac:spMkLst>
        </pc:spChg>
        <pc:spChg chg="mod ord">
          <ac:chgData name="川原　里美" userId="S::kawahara-s@seplus2016.onmicrosoft.com::51cca5e7-7dce-4bf1-a04e-65dee41fd1ab" providerId="AD" clId="Web-{2DD3AD7F-72D3-52DE-3D55-D3F926705736}" dt="2021-06-22T05:55:26.165" v="30"/>
          <ac:spMkLst>
            <pc:docMk/>
            <pc:sldMk cId="451395921" sldId="265"/>
            <ac:spMk id="3" creationId="{D12B6DD1-D342-4B5C-B528-D0B27554E796}"/>
          </ac:spMkLst>
        </pc:spChg>
      </pc:sldChg>
      <pc:sldChg chg="modSp mod modClrScheme chgLayout">
        <pc:chgData name="川原　里美" userId="S::kawahara-s@seplus2016.onmicrosoft.com::51cca5e7-7dce-4bf1-a04e-65dee41fd1ab" providerId="AD" clId="Web-{2DD3AD7F-72D3-52DE-3D55-D3F926705736}" dt="2021-06-22T05:55:26.165" v="30"/>
        <pc:sldMkLst>
          <pc:docMk/>
          <pc:sldMk cId="4147590567" sldId="266"/>
        </pc:sldMkLst>
        <pc:spChg chg="mod ord">
          <ac:chgData name="川原　里美" userId="S::kawahara-s@seplus2016.onmicrosoft.com::51cca5e7-7dce-4bf1-a04e-65dee41fd1ab" providerId="AD" clId="Web-{2DD3AD7F-72D3-52DE-3D55-D3F926705736}" dt="2021-06-22T05:55:26.165" v="30"/>
          <ac:spMkLst>
            <pc:docMk/>
            <pc:sldMk cId="4147590567" sldId="266"/>
            <ac:spMk id="5" creationId="{B130BB01-AAF4-4DFC-801F-A982F1A343FF}"/>
          </ac:spMkLst>
        </pc:spChg>
        <pc:spChg chg="mod ord">
          <ac:chgData name="川原　里美" userId="S::kawahara-s@seplus2016.onmicrosoft.com::51cca5e7-7dce-4bf1-a04e-65dee41fd1ab" providerId="AD" clId="Web-{2DD3AD7F-72D3-52DE-3D55-D3F926705736}" dt="2021-06-22T05:55:26.165" v="30"/>
          <ac:spMkLst>
            <pc:docMk/>
            <pc:sldMk cId="4147590567" sldId="266"/>
            <ac:spMk id="6" creationId="{B6E64A98-6136-4587-BD2C-92F51B829482}"/>
          </ac:spMkLst>
        </pc:spChg>
      </pc:sldChg>
      <pc:sldChg chg="modSp new">
        <pc:chgData name="川原　里美" userId="S::kawahara-s@seplus2016.onmicrosoft.com::51cca5e7-7dce-4bf1-a04e-65dee41fd1ab" providerId="AD" clId="Web-{2DD3AD7F-72D3-52DE-3D55-D3F926705736}" dt="2021-06-22T06:07:00.524" v="85" actId="20577"/>
        <pc:sldMkLst>
          <pc:docMk/>
          <pc:sldMk cId="3352861816" sldId="267"/>
        </pc:sldMkLst>
        <pc:spChg chg="mod">
          <ac:chgData name="川原　里美" userId="S::kawahara-s@seplus2016.onmicrosoft.com::51cca5e7-7dce-4bf1-a04e-65dee41fd1ab" providerId="AD" clId="Web-{2DD3AD7F-72D3-52DE-3D55-D3F926705736}" dt="2021-06-22T06:07:00.524" v="85" actId="20577"/>
          <ac:spMkLst>
            <pc:docMk/>
            <pc:sldMk cId="3352861816" sldId="267"/>
            <ac:spMk id="2" creationId="{53C7088B-8FFE-44C2-887C-675F94CBE716}"/>
          </ac:spMkLst>
        </pc:spChg>
      </pc:sldChg>
      <pc:sldChg chg="modSp new">
        <pc:chgData name="川原　里美" userId="S::kawahara-s@seplus2016.onmicrosoft.com::51cca5e7-7dce-4bf1-a04e-65dee41fd1ab" providerId="AD" clId="Web-{2DD3AD7F-72D3-52DE-3D55-D3F926705736}" dt="2021-06-22T06:07:12.790" v="86" actId="20577"/>
        <pc:sldMkLst>
          <pc:docMk/>
          <pc:sldMk cId="741621609" sldId="268"/>
        </pc:sldMkLst>
        <pc:spChg chg="mod">
          <ac:chgData name="川原　里美" userId="S::kawahara-s@seplus2016.onmicrosoft.com::51cca5e7-7dce-4bf1-a04e-65dee41fd1ab" providerId="AD" clId="Web-{2DD3AD7F-72D3-52DE-3D55-D3F926705736}" dt="2021-06-22T06:07:12.790" v="86" actId="20577"/>
          <ac:spMkLst>
            <pc:docMk/>
            <pc:sldMk cId="741621609" sldId="268"/>
            <ac:spMk id="2" creationId="{69A7A497-692F-48A3-B466-9149B1EC3099}"/>
          </ac:spMkLst>
        </pc:spChg>
      </pc:sldChg>
      <pc:sldChg chg="modSp new">
        <pc:chgData name="川原　里美" userId="S::kawahara-s@seplus2016.onmicrosoft.com::51cca5e7-7dce-4bf1-a04e-65dee41fd1ab" providerId="AD" clId="Web-{2DD3AD7F-72D3-52DE-3D55-D3F926705736}" dt="2021-06-22T06:07:21.650" v="91" actId="20577"/>
        <pc:sldMkLst>
          <pc:docMk/>
          <pc:sldMk cId="2352924919" sldId="269"/>
        </pc:sldMkLst>
        <pc:spChg chg="mod">
          <ac:chgData name="川原　里美" userId="S::kawahara-s@seplus2016.onmicrosoft.com::51cca5e7-7dce-4bf1-a04e-65dee41fd1ab" providerId="AD" clId="Web-{2DD3AD7F-72D3-52DE-3D55-D3F926705736}" dt="2021-06-22T06:07:21.650" v="91" actId="20577"/>
          <ac:spMkLst>
            <pc:docMk/>
            <pc:sldMk cId="2352924919" sldId="269"/>
            <ac:spMk id="2" creationId="{6D5D2B27-D688-40B0-81DB-F7D995E79FAA}"/>
          </ac:spMkLst>
        </pc:spChg>
      </pc:sldChg>
      <pc:sldChg chg="modSp new">
        <pc:chgData name="川原　里美" userId="S::kawahara-s@seplus2016.onmicrosoft.com::51cca5e7-7dce-4bf1-a04e-65dee41fd1ab" providerId="AD" clId="Web-{2DD3AD7F-72D3-52DE-3D55-D3F926705736}" dt="2021-06-22T06:07:29.446" v="94" actId="20577"/>
        <pc:sldMkLst>
          <pc:docMk/>
          <pc:sldMk cId="2603283030" sldId="270"/>
        </pc:sldMkLst>
        <pc:spChg chg="mod">
          <ac:chgData name="川原　里美" userId="S::kawahara-s@seplus2016.onmicrosoft.com::51cca5e7-7dce-4bf1-a04e-65dee41fd1ab" providerId="AD" clId="Web-{2DD3AD7F-72D3-52DE-3D55-D3F926705736}" dt="2021-06-22T06:07:29.446" v="94" actId="20577"/>
          <ac:spMkLst>
            <pc:docMk/>
            <pc:sldMk cId="2603283030" sldId="270"/>
            <ac:spMk id="2" creationId="{262F013A-276B-4BA5-9CB8-43BD2D0CD6A3}"/>
          </ac:spMkLst>
        </pc:spChg>
      </pc:sldChg>
      <pc:sldChg chg="delSp modSp new">
        <pc:chgData name="川原　里美" userId="S::kawahara-s@seplus2016.onmicrosoft.com::51cca5e7-7dce-4bf1-a04e-65dee41fd1ab" providerId="AD" clId="Web-{2DD3AD7F-72D3-52DE-3D55-D3F926705736}" dt="2021-06-22T06:05:37.850" v="83" actId="20577"/>
        <pc:sldMkLst>
          <pc:docMk/>
          <pc:sldMk cId="1079336284" sldId="271"/>
        </pc:sldMkLst>
        <pc:spChg chg="del">
          <ac:chgData name="川原　里美" userId="S::kawahara-s@seplus2016.onmicrosoft.com::51cca5e7-7dce-4bf1-a04e-65dee41fd1ab" providerId="AD" clId="Web-{2DD3AD7F-72D3-52DE-3D55-D3F926705736}" dt="2021-06-22T06:05:22.881" v="75"/>
          <ac:spMkLst>
            <pc:docMk/>
            <pc:sldMk cId="1079336284" sldId="271"/>
            <ac:spMk id="2" creationId="{AEB047AF-21A5-4DD6-8B4E-89CAC56D54F9}"/>
          </ac:spMkLst>
        </pc:spChg>
        <pc:spChg chg="mod">
          <ac:chgData name="川原　里美" userId="S::kawahara-s@seplus2016.onmicrosoft.com::51cca5e7-7dce-4bf1-a04e-65dee41fd1ab" providerId="AD" clId="Web-{2DD3AD7F-72D3-52DE-3D55-D3F926705736}" dt="2021-06-22T06:05:37.850" v="83" actId="20577"/>
          <ac:spMkLst>
            <pc:docMk/>
            <pc:sldMk cId="1079336284" sldId="271"/>
            <ac:spMk id="3" creationId="{42AC05C2-FDC7-452F-8C60-BCA4EFFFCA2A}"/>
          </ac:spMkLst>
        </pc:spChg>
      </pc:sldChg>
      <pc:sldMasterChg chg="del delSldLayout">
        <pc:chgData name="川原　里美" userId="S::kawahara-s@seplus2016.onmicrosoft.com::51cca5e7-7dce-4bf1-a04e-65dee41fd1ab" providerId="AD" clId="Web-{2DD3AD7F-72D3-52DE-3D55-D3F926705736}" dt="2021-06-22T05:55:26.165" v="30"/>
        <pc:sldMasterMkLst>
          <pc:docMk/>
          <pc:sldMasterMk cId="3992476087" sldId="2147483660"/>
        </pc:sldMasterMkLst>
        <pc:sldLayoutChg chg="del">
          <pc:chgData name="川原　里美" userId="S::kawahara-s@seplus2016.onmicrosoft.com::51cca5e7-7dce-4bf1-a04e-65dee41fd1ab" providerId="AD" clId="Web-{2DD3AD7F-72D3-52DE-3D55-D3F926705736}" dt="2021-06-22T05:55:26.165" v="30"/>
          <pc:sldLayoutMkLst>
            <pc:docMk/>
            <pc:sldMasterMk cId="3992476087" sldId="2147483660"/>
            <pc:sldLayoutMk cId="4139562406" sldId="2147483661"/>
          </pc:sldLayoutMkLst>
        </pc:sldLayoutChg>
        <pc:sldLayoutChg chg="del">
          <pc:chgData name="川原　里美" userId="S::kawahara-s@seplus2016.onmicrosoft.com::51cca5e7-7dce-4bf1-a04e-65dee41fd1ab" providerId="AD" clId="Web-{2DD3AD7F-72D3-52DE-3D55-D3F926705736}" dt="2021-06-22T05:55:26.165" v="30"/>
          <pc:sldLayoutMkLst>
            <pc:docMk/>
            <pc:sldMasterMk cId="3992476087" sldId="2147483660"/>
            <pc:sldLayoutMk cId="3070705271" sldId="2147483662"/>
          </pc:sldLayoutMkLst>
        </pc:sldLayoutChg>
        <pc:sldLayoutChg chg="del">
          <pc:chgData name="川原　里美" userId="S::kawahara-s@seplus2016.onmicrosoft.com::51cca5e7-7dce-4bf1-a04e-65dee41fd1ab" providerId="AD" clId="Web-{2DD3AD7F-72D3-52DE-3D55-D3F926705736}" dt="2021-06-22T05:55:26.165" v="30"/>
          <pc:sldLayoutMkLst>
            <pc:docMk/>
            <pc:sldMasterMk cId="3992476087" sldId="2147483660"/>
            <pc:sldLayoutMk cId="2527091092" sldId="2147483663"/>
          </pc:sldLayoutMkLst>
        </pc:sldLayoutChg>
        <pc:sldLayoutChg chg="del">
          <pc:chgData name="川原　里美" userId="S::kawahara-s@seplus2016.onmicrosoft.com::51cca5e7-7dce-4bf1-a04e-65dee41fd1ab" providerId="AD" clId="Web-{2DD3AD7F-72D3-52DE-3D55-D3F926705736}" dt="2021-06-22T05:55:26.165" v="30"/>
          <pc:sldLayoutMkLst>
            <pc:docMk/>
            <pc:sldMasterMk cId="3992476087" sldId="2147483660"/>
            <pc:sldLayoutMk cId="2361778941" sldId="2147483664"/>
          </pc:sldLayoutMkLst>
        </pc:sldLayoutChg>
        <pc:sldLayoutChg chg="del">
          <pc:chgData name="川原　里美" userId="S::kawahara-s@seplus2016.onmicrosoft.com::51cca5e7-7dce-4bf1-a04e-65dee41fd1ab" providerId="AD" clId="Web-{2DD3AD7F-72D3-52DE-3D55-D3F926705736}" dt="2021-06-22T05:55:26.165" v="30"/>
          <pc:sldLayoutMkLst>
            <pc:docMk/>
            <pc:sldMasterMk cId="3992476087" sldId="2147483660"/>
            <pc:sldLayoutMk cId="1868298874" sldId="2147483665"/>
          </pc:sldLayoutMkLst>
        </pc:sldLayoutChg>
        <pc:sldLayoutChg chg="del">
          <pc:chgData name="川原　里美" userId="S::kawahara-s@seplus2016.onmicrosoft.com::51cca5e7-7dce-4bf1-a04e-65dee41fd1ab" providerId="AD" clId="Web-{2DD3AD7F-72D3-52DE-3D55-D3F926705736}" dt="2021-06-22T05:55:26.165" v="30"/>
          <pc:sldLayoutMkLst>
            <pc:docMk/>
            <pc:sldMasterMk cId="3992476087" sldId="2147483660"/>
            <pc:sldLayoutMk cId="1905700392" sldId="2147483666"/>
          </pc:sldLayoutMkLst>
        </pc:sldLayoutChg>
        <pc:sldLayoutChg chg="del">
          <pc:chgData name="川原　里美" userId="S::kawahara-s@seplus2016.onmicrosoft.com::51cca5e7-7dce-4bf1-a04e-65dee41fd1ab" providerId="AD" clId="Web-{2DD3AD7F-72D3-52DE-3D55-D3F926705736}" dt="2021-06-22T05:55:26.165" v="30"/>
          <pc:sldLayoutMkLst>
            <pc:docMk/>
            <pc:sldMasterMk cId="3992476087" sldId="2147483660"/>
            <pc:sldLayoutMk cId="3436586154" sldId="2147483667"/>
          </pc:sldLayoutMkLst>
        </pc:sldLayoutChg>
        <pc:sldLayoutChg chg="del">
          <pc:chgData name="川原　里美" userId="S::kawahara-s@seplus2016.onmicrosoft.com::51cca5e7-7dce-4bf1-a04e-65dee41fd1ab" providerId="AD" clId="Web-{2DD3AD7F-72D3-52DE-3D55-D3F926705736}" dt="2021-06-22T05:55:26.165" v="30"/>
          <pc:sldLayoutMkLst>
            <pc:docMk/>
            <pc:sldMasterMk cId="3992476087" sldId="2147483660"/>
            <pc:sldLayoutMk cId="1842580690" sldId="2147483668"/>
          </pc:sldLayoutMkLst>
        </pc:sldLayoutChg>
        <pc:sldLayoutChg chg="del">
          <pc:chgData name="川原　里美" userId="S::kawahara-s@seplus2016.onmicrosoft.com::51cca5e7-7dce-4bf1-a04e-65dee41fd1ab" providerId="AD" clId="Web-{2DD3AD7F-72D3-52DE-3D55-D3F926705736}" dt="2021-06-22T05:55:26.165" v="30"/>
          <pc:sldLayoutMkLst>
            <pc:docMk/>
            <pc:sldMasterMk cId="3992476087" sldId="2147483660"/>
            <pc:sldLayoutMk cId="3607218518" sldId="2147483669"/>
          </pc:sldLayoutMkLst>
        </pc:sldLayoutChg>
        <pc:sldLayoutChg chg="del">
          <pc:chgData name="川原　里美" userId="S::kawahara-s@seplus2016.onmicrosoft.com::51cca5e7-7dce-4bf1-a04e-65dee41fd1ab" providerId="AD" clId="Web-{2DD3AD7F-72D3-52DE-3D55-D3F926705736}" dt="2021-06-22T05:55:26.165" v="30"/>
          <pc:sldLayoutMkLst>
            <pc:docMk/>
            <pc:sldMasterMk cId="3992476087" sldId="2147483660"/>
            <pc:sldLayoutMk cId="1558779813" sldId="2147483670"/>
          </pc:sldLayoutMkLst>
        </pc:sldLayoutChg>
        <pc:sldLayoutChg chg="del">
          <pc:chgData name="川原　里美" userId="S::kawahara-s@seplus2016.onmicrosoft.com::51cca5e7-7dce-4bf1-a04e-65dee41fd1ab" providerId="AD" clId="Web-{2DD3AD7F-72D3-52DE-3D55-D3F926705736}" dt="2021-06-22T05:55:26.165" v="30"/>
          <pc:sldLayoutMkLst>
            <pc:docMk/>
            <pc:sldMasterMk cId="3992476087" sldId="2147483660"/>
            <pc:sldLayoutMk cId="3673835002" sldId="2147483671"/>
          </pc:sldLayoutMkLst>
        </pc:sldLayoutChg>
      </pc:sldMasterChg>
      <pc:sldMasterChg chg="add addSldLayout modSldLayout">
        <pc:chgData name="川原　里美" userId="S::kawahara-s@seplus2016.onmicrosoft.com::51cca5e7-7dce-4bf1-a04e-65dee41fd1ab" providerId="AD" clId="Web-{2DD3AD7F-72D3-52DE-3D55-D3F926705736}" dt="2021-06-22T05:55:26.165" v="30"/>
        <pc:sldMasterMkLst>
          <pc:docMk/>
          <pc:sldMasterMk cId="2986344288" sldId="2147483684"/>
        </pc:sldMasterMkLst>
        <pc:sldLayoutChg chg="add mod replId">
          <pc:chgData name="川原　里美" userId="S::kawahara-s@seplus2016.onmicrosoft.com::51cca5e7-7dce-4bf1-a04e-65dee41fd1ab" providerId="AD" clId="Web-{2DD3AD7F-72D3-52DE-3D55-D3F926705736}" dt="2021-06-22T05:55:26.165" v="30"/>
          <pc:sldLayoutMkLst>
            <pc:docMk/>
            <pc:sldMasterMk cId="2986344288" sldId="2147483672"/>
            <pc:sldLayoutMk cId="4269337390" sldId="2147483673"/>
          </pc:sldLayoutMkLst>
        </pc:sldLayoutChg>
        <pc:sldLayoutChg chg="add mod replId">
          <pc:chgData name="川原　里美" userId="S::kawahara-s@seplus2016.onmicrosoft.com::51cca5e7-7dce-4bf1-a04e-65dee41fd1ab" providerId="AD" clId="Web-{2DD3AD7F-72D3-52DE-3D55-D3F926705736}" dt="2021-06-22T05:55:26.165" v="30"/>
          <pc:sldLayoutMkLst>
            <pc:docMk/>
            <pc:sldMasterMk cId="2986344288" sldId="2147483672"/>
            <pc:sldLayoutMk cId="1064805971" sldId="2147483674"/>
          </pc:sldLayoutMkLst>
        </pc:sldLayoutChg>
        <pc:sldLayoutChg chg="add mod replId">
          <pc:chgData name="川原　里美" userId="S::kawahara-s@seplus2016.onmicrosoft.com::51cca5e7-7dce-4bf1-a04e-65dee41fd1ab" providerId="AD" clId="Web-{2DD3AD7F-72D3-52DE-3D55-D3F926705736}" dt="2021-06-22T05:55:26.165" v="30"/>
          <pc:sldLayoutMkLst>
            <pc:docMk/>
            <pc:sldMasterMk cId="2986344288" sldId="2147483672"/>
            <pc:sldLayoutMk cId="924179834" sldId="2147483675"/>
          </pc:sldLayoutMkLst>
        </pc:sldLayoutChg>
        <pc:sldLayoutChg chg="add mod replId">
          <pc:chgData name="川原　里美" userId="S::kawahara-s@seplus2016.onmicrosoft.com::51cca5e7-7dce-4bf1-a04e-65dee41fd1ab" providerId="AD" clId="Web-{2DD3AD7F-72D3-52DE-3D55-D3F926705736}" dt="2021-06-22T05:55:26.165" v="30"/>
          <pc:sldLayoutMkLst>
            <pc:docMk/>
            <pc:sldMasterMk cId="2986344288" sldId="2147483672"/>
            <pc:sldLayoutMk cId="2467517443" sldId="2147483676"/>
          </pc:sldLayoutMkLst>
        </pc:sldLayoutChg>
        <pc:sldLayoutChg chg="add mod replId">
          <pc:chgData name="川原　里美" userId="S::kawahara-s@seplus2016.onmicrosoft.com::51cca5e7-7dce-4bf1-a04e-65dee41fd1ab" providerId="AD" clId="Web-{2DD3AD7F-72D3-52DE-3D55-D3F926705736}" dt="2021-06-22T05:55:26.165" v="30"/>
          <pc:sldLayoutMkLst>
            <pc:docMk/>
            <pc:sldMasterMk cId="2986344288" sldId="2147483672"/>
            <pc:sldLayoutMk cId="1430171938" sldId="2147483677"/>
          </pc:sldLayoutMkLst>
        </pc:sldLayoutChg>
        <pc:sldLayoutChg chg="add mod replId">
          <pc:chgData name="川原　里美" userId="S::kawahara-s@seplus2016.onmicrosoft.com::51cca5e7-7dce-4bf1-a04e-65dee41fd1ab" providerId="AD" clId="Web-{2DD3AD7F-72D3-52DE-3D55-D3F926705736}" dt="2021-06-22T05:55:26.165" v="30"/>
          <pc:sldLayoutMkLst>
            <pc:docMk/>
            <pc:sldMasterMk cId="2986344288" sldId="2147483672"/>
            <pc:sldLayoutMk cId="3550655147" sldId="2147483678"/>
          </pc:sldLayoutMkLst>
        </pc:sldLayoutChg>
        <pc:sldLayoutChg chg="add mod replId">
          <pc:chgData name="川原　里美" userId="S::kawahara-s@seplus2016.onmicrosoft.com::51cca5e7-7dce-4bf1-a04e-65dee41fd1ab" providerId="AD" clId="Web-{2DD3AD7F-72D3-52DE-3D55-D3F926705736}" dt="2021-06-22T05:55:26.165" v="30"/>
          <pc:sldLayoutMkLst>
            <pc:docMk/>
            <pc:sldMasterMk cId="2986344288" sldId="2147483672"/>
            <pc:sldLayoutMk cId="4149595687" sldId="2147483679"/>
          </pc:sldLayoutMkLst>
        </pc:sldLayoutChg>
        <pc:sldLayoutChg chg="add mod replId">
          <pc:chgData name="川原　里美" userId="S::kawahara-s@seplus2016.onmicrosoft.com::51cca5e7-7dce-4bf1-a04e-65dee41fd1ab" providerId="AD" clId="Web-{2DD3AD7F-72D3-52DE-3D55-D3F926705736}" dt="2021-06-22T05:55:26.165" v="30"/>
          <pc:sldLayoutMkLst>
            <pc:docMk/>
            <pc:sldMasterMk cId="2986344288" sldId="2147483672"/>
            <pc:sldLayoutMk cId="261266954" sldId="2147483680"/>
          </pc:sldLayoutMkLst>
        </pc:sldLayoutChg>
        <pc:sldLayoutChg chg="add mod replId">
          <pc:chgData name="川原　里美" userId="S::kawahara-s@seplus2016.onmicrosoft.com::51cca5e7-7dce-4bf1-a04e-65dee41fd1ab" providerId="AD" clId="Web-{2DD3AD7F-72D3-52DE-3D55-D3F926705736}" dt="2021-06-22T05:55:26.165" v="30"/>
          <pc:sldLayoutMkLst>
            <pc:docMk/>
            <pc:sldMasterMk cId="2986344288" sldId="2147483672"/>
            <pc:sldLayoutMk cId="3038726129" sldId="2147483681"/>
          </pc:sldLayoutMkLst>
        </pc:sldLayoutChg>
        <pc:sldLayoutChg chg="add mod replId">
          <pc:chgData name="川原　里美" userId="S::kawahara-s@seplus2016.onmicrosoft.com::51cca5e7-7dce-4bf1-a04e-65dee41fd1ab" providerId="AD" clId="Web-{2DD3AD7F-72D3-52DE-3D55-D3F926705736}" dt="2021-06-22T05:55:26.165" v="30"/>
          <pc:sldLayoutMkLst>
            <pc:docMk/>
            <pc:sldMasterMk cId="2986344288" sldId="2147483672"/>
            <pc:sldLayoutMk cId="2481367157" sldId="2147483682"/>
          </pc:sldLayoutMkLst>
        </pc:sldLayoutChg>
        <pc:sldLayoutChg chg="add mod replId">
          <pc:chgData name="川原　里美" userId="S::kawahara-s@seplus2016.onmicrosoft.com::51cca5e7-7dce-4bf1-a04e-65dee41fd1ab" providerId="AD" clId="Web-{2DD3AD7F-72D3-52DE-3D55-D3F926705736}" dt="2021-06-22T05:55:26.165" v="30"/>
          <pc:sldLayoutMkLst>
            <pc:docMk/>
            <pc:sldMasterMk cId="2986344288" sldId="2147483672"/>
            <pc:sldLayoutMk cId="1895996668" sldId="2147483683"/>
          </pc:sldLayoutMkLst>
        </pc:sldLayoutChg>
      </pc:sldMasterChg>
    </pc:docChg>
  </pc:docChgLst>
  <pc:docChgLst>
    <pc:chgData name="松井　優奈" userId="S::matsui-dojo2021@seplus2016.onmicrosoft.com::12b5dea6-4a3f-4326-82bd-3527c3d19d9d" providerId="AD" clId="Web-{DFC00F10-ABD4-EAE0-8F3F-BC89263981D4}"/>
    <pc:docChg chg="addSld delSld modSld">
      <pc:chgData name="松井　優奈" userId="S::matsui-dojo2021@seplus2016.onmicrosoft.com::12b5dea6-4a3f-4326-82bd-3527c3d19d9d" providerId="AD" clId="Web-{DFC00F10-ABD4-EAE0-8F3F-BC89263981D4}" dt="2021-06-23T06:48:50.350" v="799"/>
      <pc:docMkLst>
        <pc:docMk/>
      </pc:docMkLst>
      <pc:sldChg chg="modSp modNotes">
        <pc:chgData name="松井　優奈" userId="S::matsui-dojo2021@seplus2016.onmicrosoft.com::12b5dea6-4a3f-4326-82bd-3527c3d19d9d" providerId="AD" clId="Web-{DFC00F10-ABD4-EAE0-8F3F-BC89263981D4}" dt="2021-06-23T06:22:46.102" v="765"/>
        <pc:sldMkLst>
          <pc:docMk/>
          <pc:sldMk cId="3919745209" sldId="263"/>
        </pc:sldMkLst>
        <pc:spChg chg="mod">
          <ac:chgData name="松井　優奈" userId="S::matsui-dojo2021@seplus2016.onmicrosoft.com::12b5dea6-4a3f-4326-82bd-3527c3d19d9d" providerId="AD" clId="Web-{DFC00F10-ABD4-EAE0-8F3F-BC89263981D4}" dt="2021-06-23T06:22:34.492" v="758" actId="20577"/>
          <ac:spMkLst>
            <pc:docMk/>
            <pc:sldMk cId="3919745209" sldId="263"/>
            <ac:spMk id="2" creationId="{96EA59F6-C6D5-4A91-A032-E4CD8A9C7098}"/>
          </ac:spMkLst>
        </pc:spChg>
        <pc:spChg chg="mod">
          <ac:chgData name="松井　優奈" userId="S::matsui-dojo2021@seplus2016.onmicrosoft.com::12b5dea6-4a3f-4326-82bd-3527c3d19d9d" providerId="AD" clId="Web-{DFC00F10-ABD4-EAE0-8F3F-BC89263981D4}" dt="2021-06-23T06:19:54.854" v="692" actId="20577"/>
          <ac:spMkLst>
            <pc:docMk/>
            <pc:sldMk cId="3919745209" sldId="263"/>
            <ac:spMk id="3" creationId="{8F480142-80C8-4ACA-A092-87DEE610C3B4}"/>
          </ac:spMkLst>
        </pc:spChg>
      </pc:sldChg>
      <pc:sldChg chg="modSp">
        <pc:chgData name="松井　優奈" userId="S::matsui-dojo2021@seplus2016.onmicrosoft.com::12b5dea6-4a3f-4326-82bd-3527c3d19d9d" providerId="AD" clId="Web-{DFC00F10-ABD4-EAE0-8F3F-BC89263981D4}" dt="2021-06-23T05:34:22.854" v="182" actId="20577"/>
        <pc:sldMkLst>
          <pc:docMk/>
          <pc:sldMk cId="2352924919" sldId="269"/>
        </pc:sldMkLst>
        <pc:spChg chg="mod">
          <ac:chgData name="松井　優奈" userId="S::matsui-dojo2021@seplus2016.onmicrosoft.com::12b5dea6-4a3f-4326-82bd-3527c3d19d9d" providerId="AD" clId="Web-{DFC00F10-ABD4-EAE0-8F3F-BC89263981D4}" dt="2021-06-23T05:34:22.854" v="182" actId="20577"/>
          <ac:spMkLst>
            <pc:docMk/>
            <pc:sldMk cId="2352924919" sldId="269"/>
            <ac:spMk id="3" creationId="{14A3D148-F5C7-4DB8-8E58-5D34DFB46B9C}"/>
          </ac:spMkLst>
        </pc:spChg>
      </pc:sldChg>
      <pc:sldChg chg="modNotes">
        <pc:chgData name="松井　優奈" userId="S::matsui-dojo2021@seplus2016.onmicrosoft.com::12b5dea6-4a3f-4326-82bd-3527c3d19d9d" providerId="AD" clId="Web-{DFC00F10-ABD4-EAE0-8F3F-BC89263981D4}" dt="2021-06-23T06:48:50.350" v="799"/>
        <pc:sldMkLst>
          <pc:docMk/>
          <pc:sldMk cId="2256552416" sldId="273"/>
        </pc:sldMkLst>
      </pc:sldChg>
      <pc:sldChg chg="modSp new del">
        <pc:chgData name="松井　優奈" userId="S::matsui-dojo2021@seplus2016.onmicrosoft.com::12b5dea6-4a3f-4326-82bd-3527c3d19d9d" providerId="AD" clId="Web-{DFC00F10-ABD4-EAE0-8F3F-BC89263981D4}" dt="2021-06-23T05:55:46.763" v="629"/>
        <pc:sldMkLst>
          <pc:docMk/>
          <pc:sldMk cId="1457142418" sldId="275"/>
        </pc:sldMkLst>
        <pc:spChg chg="mod">
          <ac:chgData name="松井　優奈" userId="S::matsui-dojo2021@seplus2016.onmicrosoft.com::12b5dea6-4a3f-4326-82bd-3527c3d19d9d" providerId="AD" clId="Web-{DFC00F10-ABD4-EAE0-8F3F-BC89263981D4}" dt="2021-06-23T05:55:19.214" v="628" actId="20577"/>
          <ac:spMkLst>
            <pc:docMk/>
            <pc:sldMk cId="1457142418" sldId="275"/>
            <ac:spMk id="2" creationId="{EDAAABF6-F99C-410F-AED3-0F40B4344E53}"/>
          </ac:spMkLst>
        </pc:spChg>
      </pc:sldChg>
      <pc:sldChg chg="modSp new">
        <pc:chgData name="松井　優奈" userId="S::matsui-dojo2021@seplus2016.onmicrosoft.com::12b5dea6-4a3f-4326-82bd-3527c3d19d9d" providerId="AD" clId="Web-{DFC00F10-ABD4-EAE0-8F3F-BC89263981D4}" dt="2021-06-23T06:23:50.420" v="796" actId="20577"/>
        <pc:sldMkLst>
          <pc:docMk/>
          <pc:sldMk cId="3398562405" sldId="276"/>
        </pc:sldMkLst>
        <pc:spChg chg="mod">
          <ac:chgData name="松井　優奈" userId="S::matsui-dojo2021@seplus2016.onmicrosoft.com::12b5dea6-4a3f-4326-82bd-3527c3d19d9d" providerId="AD" clId="Web-{DFC00F10-ABD4-EAE0-8F3F-BC89263981D4}" dt="2021-06-23T06:23:12.729" v="779" actId="20577"/>
          <ac:spMkLst>
            <pc:docMk/>
            <pc:sldMk cId="3398562405" sldId="276"/>
            <ac:spMk id="2" creationId="{2EC48600-B3F5-4EE5-A181-6B66B201985F}"/>
          </ac:spMkLst>
        </pc:spChg>
        <pc:spChg chg="mod">
          <ac:chgData name="松井　優奈" userId="S::matsui-dojo2021@seplus2016.onmicrosoft.com::12b5dea6-4a3f-4326-82bd-3527c3d19d9d" providerId="AD" clId="Web-{DFC00F10-ABD4-EAE0-8F3F-BC89263981D4}" dt="2021-06-23T06:23:50.420" v="796" actId="20577"/>
          <ac:spMkLst>
            <pc:docMk/>
            <pc:sldMk cId="3398562405" sldId="276"/>
            <ac:spMk id="3" creationId="{D784574D-CBA2-4A79-94EC-EDA7B220D6DC}"/>
          </ac:spMkLst>
        </pc:spChg>
      </pc:sldChg>
    </pc:docChg>
  </pc:docChgLst>
  <pc:docChgLst>
    <pc:chgData name="川原　里美" userId="S::kawahara-s@seplus2016.onmicrosoft.com::51cca5e7-7dce-4bf1-a04e-65dee41fd1ab" providerId="AD" clId="Web-{355CD9DC-EC5F-1600-CDD5-DD97249C70A4}"/>
    <pc:docChg chg="modSld">
      <pc:chgData name="川原　里美" userId="S::kawahara-s@seplus2016.onmicrosoft.com::51cca5e7-7dce-4bf1-a04e-65dee41fd1ab" providerId="AD" clId="Web-{355CD9DC-EC5F-1600-CDD5-DD97249C70A4}" dt="2021-06-22T05:35:17.186" v="53"/>
      <pc:docMkLst>
        <pc:docMk/>
      </pc:docMkLst>
      <pc:sldChg chg="modSp modNotes">
        <pc:chgData name="川原　里美" userId="S::kawahara-s@seplus2016.onmicrosoft.com::51cca5e7-7dce-4bf1-a04e-65dee41fd1ab" providerId="AD" clId="Web-{355CD9DC-EC5F-1600-CDD5-DD97249C70A4}" dt="2021-06-22T05:35:17.186" v="53"/>
        <pc:sldMkLst>
          <pc:docMk/>
          <pc:sldMk cId="2362340938" sldId="261"/>
        </pc:sldMkLst>
        <pc:spChg chg="mod">
          <ac:chgData name="川原　里美" userId="S::kawahara-s@seplus2016.onmicrosoft.com::51cca5e7-7dce-4bf1-a04e-65dee41fd1ab" providerId="AD" clId="Web-{355CD9DC-EC5F-1600-CDD5-DD97249C70A4}" dt="2021-06-22T05:33:00.825" v="44" actId="20577"/>
          <ac:spMkLst>
            <pc:docMk/>
            <pc:sldMk cId="2362340938" sldId="261"/>
            <ac:spMk id="3" creationId="{D3DA0EAE-B7D3-4FD2-AD9C-0BBFF689A629}"/>
          </ac:spMkLst>
        </pc:spChg>
      </pc:sldChg>
    </pc:docChg>
  </pc:docChgLst>
  <pc:docChgLst>
    <pc:chgData name="川原　里美" userId="S::kawahara-s@seplus2016.onmicrosoft.com::51cca5e7-7dce-4bf1-a04e-65dee41fd1ab" providerId="AD" clId="Web-{FF8F8585-E13A-BB7E-5711-C7BB5B32FF93}"/>
    <pc:docChg chg="addSld modSld sldOrd">
      <pc:chgData name="川原　里美" userId="S::kawahara-s@seplus2016.onmicrosoft.com::51cca5e7-7dce-4bf1-a04e-65dee41fd1ab" providerId="AD" clId="Web-{FF8F8585-E13A-BB7E-5711-C7BB5B32FF93}" dt="2021-06-24T04:44:18.849" v="333" actId="1076"/>
      <pc:docMkLst>
        <pc:docMk/>
      </pc:docMkLst>
      <pc:sldChg chg="modSp">
        <pc:chgData name="川原　里美" userId="S::kawahara-s@seplus2016.onmicrosoft.com::51cca5e7-7dce-4bf1-a04e-65dee41fd1ab" providerId="AD" clId="Web-{FF8F8585-E13A-BB7E-5711-C7BB5B32FF93}" dt="2021-06-24T04:33:38.335" v="260" actId="1076"/>
        <pc:sldMkLst>
          <pc:docMk/>
          <pc:sldMk cId="1079336284" sldId="271"/>
        </pc:sldMkLst>
        <pc:spChg chg="mod">
          <ac:chgData name="川原　里美" userId="S::kawahara-s@seplus2016.onmicrosoft.com::51cca5e7-7dce-4bf1-a04e-65dee41fd1ab" providerId="AD" clId="Web-{FF8F8585-E13A-BB7E-5711-C7BB5B32FF93}" dt="2021-06-24T04:33:38.335" v="260" actId="1076"/>
          <ac:spMkLst>
            <pc:docMk/>
            <pc:sldMk cId="1079336284" sldId="271"/>
            <ac:spMk id="3" creationId="{42AC05C2-FDC7-452F-8C60-BCA4EFFFCA2A}"/>
          </ac:spMkLst>
        </pc:spChg>
        <pc:picChg chg="mod">
          <ac:chgData name="川原　里美" userId="S::kawahara-s@seplus2016.onmicrosoft.com::51cca5e7-7dce-4bf1-a04e-65dee41fd1ab" providerId="AD" clId="Web-{FF8F8585-E13A-BB7E-5711-C7BB5B32FF93}" dt="2021-06-24T03:00:22.372" v="0" actId="1076"/>
          <ac:picMkLst>
            <pc:docMk/>
            <pc:sldMk cId="1079336284" sldId="271"/>
            <ac:picMk id="2" creationId="{A12FB017-7836-4A3C-A09F-E9EB5699DB98}"/>
          </ac:picMkLst>
        </pc:picChg>
      </pc:sldChg>
      <pc:sldChg chg="delSp modSp">
        <pc:chgData name="川原　里美" userId="S::kawahara-s@seplus2016.onmicrosoft.com::51cca5e7-7dce-4bf1-a04e-65dee41fd1ab" providerId="AD" clId="Web-{FF8F8585-E13A-BB7E-5711-C7BB5B32FF93}" dt="2021-06-24T04:31:05.863" v="258" actId="20577"/>
        <pc:sldMkLst>
          <pc:docMk/>
          <pc:sldMk cId="676109546" sldId="278"/>
        </pc:sldMkLst>
        <pc:spChg chg="mod">
          <ac:chgData name="川原　里美" userId="S::kawahara-s@seplus2016.onmicrosoft.com::51cca5e7-7dce-4bf1-a04e-65dee41fd1ab" providerId="AD" clId="Web-{FF8F8585-E13A-BB7E-5711-C7BB5B32FF93}" dt="2021-06-24T04:31:05.863" v="258" actId="20577"/>
          <ac:spMkLst>
            <pc:docMk/>
            <pc:sldMk cId="676109546" sldId="278"/>
            <ac:spMk id="3" creationId="{42AC05C2-FDC7-452F-8C60-BCA4EFFFCA2A}"/>
          </ac:spMkLst>
        </pc:spChg>
        <pc:picChg chg="del mod">
          <ac:chgData name="川原　里美" userId="S::kawahara-s@seplus2016.onmicrosoft.com::51cca5e7-7dce-4bf1-a04e-65dee41fd1ab" providerId="AD" clId="Web-{FF8F8585-E13A-BB7E-5711-C7BB5B32FF93}" dt="2021-06-24T04:24:53.933" v="214"/>
          <ac:picMkLst>
            <pc:docMk/>
            <pc:sldMk cId="676109546" sldId="278"/>
            <ac:picMk id="2" creationId="{A12FB017-7836-4A3C-A09F-E9EB5699DB98}"/>
          </ac:picMkLst>
        </pc:picChg>
      </pc:sldChg>
      <pc:sldChg chg="addSp delSp modSp add ord replId">
        <pc:chgData name="川原　里美" userId="S::kawahara-s@seplus2016.onmicrosoft.com::51cca5e7-7dce-4bf1-a04e-65dee41fd1ab" providerId="AD" clId="Web-{FF8F8585-E13A-BB7E-5711-C7BB5B32FF93}" dt="2021-06-24T04:28:29.672" v="238"/>
        <pc:sldMkLst>
          <pc:docMk/>
          <pc:sldMk cId="546536513" sldId="280"/>
        </pc:sldMkLst>
        <pc:spChg chg="del mod">
          <ac:chgData name="川原　里美" userId="S::kawahara-s@seplus2016.onmicrosoft.com::51cca5e7-7dce-4bf1-a04e-65dee41fd1ab" providerId="AD" clId="Web-{FF8F8585-E13A-BB7E-5711-C7BB5B32FF93}" dt="2021-06-24T04:28:29.672" v="238"/>
          <ac:spMkLst>
            <pc:docMk/>
            <pc:sldMk cId="546536513" sldId="280"/>
            <ac:spMk id="3" creationId="{42AC05C2-FDC7-452F-8C60-BCA4EFFFCA2A}"/>
          </ac:spMkLst>
        </pc:spChg>
        <pc:spChg chg="add mod">
          <ac:chgData name="川原　里美" userId="S::kawahara-s@seplus2016.onmicrosoft.com::51cca5e7-7dce-4bf1-a04e-65dee41fd1ab" providerId="AD" clId="Web-{FF8F8585-E13A-BB7E-5711-C7BB5B32FF93}" dt="2021-06-24T04:28:29.672" v="238"/>
          <ac:spMkLst>
            <pc:docMk/>
            <pc:sldMk cId="546536513" sldId="280"/>
            <ac:spMk id="8" creationId="{3B4DE60A-D3AE-4A12-B13D-B3D30DEF703F}"/>
          </ac:spMkLst>
        </pc:spChg>
        <pc:picChg chg="mod">
          <ac:chgData name="川原　里美" userId="S::kawahara-s@seplus2016.onmicrosoft.com::51cca5e7-7dce-4bf1-a04e-65dee41fd1ab" providerId="AD" clId="Web-{FF8F8585-E13A-BB7E-5711-C7BB5B32FF93}" dt="2021-06-24T04:24:09.370" v="212" actId="1076"/>
          <ac:picMkLst>
            <pc:docMk/>
            <pc:sldMk cId="546536513" sldId="280"/>
            <ac:picMk id="2" creationId="{A12FB017-7836-4A3C-A09F-E9EB5699DB98}"/>
          </ac:picMkLst>
        </pc:picChg>
        <pc:picChg chg="add mod">
          <ac:chgData name="川原　里美" userId="S::kawahara-s@seplus2016.onmicrosoft.com::51cca5e7-7dce-4bf1-a04e-65dee41fd1ab" providerId="AD" clId="Web-{FF8F8585-E13A-BB7E-5711-C7BB5B32FF93}" dt="2021-06-24T04:26:01.169" v="233" actId="1076"/>
          <ac:picMkLst>
            <pc:docMk/>
            <pc:sldMk cId="546536513" sldId="280"/>
            <ac:picMk id="4" creationId="{BBE4929F-0367-4B2E-BC55-4AA823A1240A}"/>
          </ac:picMkLst>
        </pc:picChg>
        <pc:picChg chg="add del mod">
          <ac:chgData name="川原　里美" userId="S::kawahara-s@seplus2016.onmicrosoft.com::51cca5e7-7dce-4bf1-a04e-65dee41fd1ab" providerId="AD" clId="Web-{FF8F8585-E13A-BB7E-5711-C7BB5B32FF93}" dt="2021-06-24T04:26:03.528" v="235"/>
          <ac:picMkLst>
            <pc:docMk/>
            <pc:sldMk cId="546536513" sldId="280"/>
            <ac:picMk id="5" creationId="{2B20D7CA-61CD-4533-97EB-873E8E01DF58}"/>
          </ac:picMkLst>
        </pc:picChg>
      </pc:sldChg>
      <pc:sldChg chg="addSp delSp modSp add ord replId">
        <pc:chgData name="川原　里美" userId="S::kawahara-s@seplus2016.onmicrosoft.com::51cca5e7-7dce-4bf1-a04e-65dee41fd1ab" providerId="AD" clId="Web-{FF8F8585-E13A-BB7E-5711-C7BB5B32FF93}" dt="2021-06-24T04:44:18.849" v="333" actId="1076"/>
        <pc:sldMkLst>
          <pc:docMk/>
          <pc:sldMk cId="1947653736" sldId="281"/>
        </pc:sldMkLst>
        <pc:spChg chg="del">
          <ac:chgData name="川原　里美" userId="S::kawahara-s@seplus2016.onmicrosoft.com::51cca5e7-7dce-4bf1-a04e-65dee41fd1ab" providerId="AD" clId="Web-{FF8F8585-E13A-BB7E-5711-C7BB5B32FF93}" dt="2021-06-24T04:37:47.560" v="265"/>
          <ac:spMkLst>
            <pc:docMk/>
            <pc:sldMk cId="1947653736" sldId="281"/>
            <ac:spMk id="3" creationId="{42AC05C2-FDC7-452F-8C60-BCA4EFFFCA2A}"/>
          </ac:spMkLst>
        </pc:spChg>
        <pc:spChg chg="add del mod">
          <ac:chgData name="川原　里美" userId="S::kawahara-s@seplus2016.onmicrosoft.com::51cca5e7-7dce-4bf1-a04e-65dee41fd1ab" providerId="AD" clId="Web-{FF8F8585-E13A-BB7E-5711-C7BB5B32FF93}" dt="2021-06-24T04:37:50.997" v="266"/>
          <ac:spMkLst>
            <pc:docMk/>
            <pc:sldMk cId="1947653736" sldId="281"/>
            <ac:spMk id="6" creationId="{8787FBB4-E858-4A1C-8485-D8B5E4FF57B4}"/>
          </ac:spMkLst>
        </pc:spChg>
        <pc:spChg chg="add del mod">
          <ac:chgData name="川原　里美" userId="S::kawahara-s@seplus2016.onmicrosoft.com::51cca5e7-7dce-4bf1-a04e-65dee41fd1ab" providerId="AD" clId="Web-{FF8F8585-E13A-BB7E-5711-C7BB5B32FF93}" dt="2021-06-24T04:42:08.456" v="303"/>
          <ac:spMkLst>
            <pc:docMk/>
            <pc:sldMk cId="1947653736" sldId="281"/>
            <ac:spMk id="7" creationId="{AC26AE20-90C4-4401-BFD0-DDA06156FEBC}"/>
          </ac:spMkLst>
        </pc:spChg>
        <pc:spChg chg="add mod">
          <ac:chgData name="川原　里美" userId="S::kawahara-s@seplus2016.onmicrosoft.com::51cca5e7-7dce-4bf1-a04e-65dee41fd1ab" providerId="AD" clId="Web-{FF8F8585-E13A-BB7E-5711-C7BB5B32FF93}" dt="2021-06-24T04:44:18.849" v="333" actId="1076"/>
          <ac:spMkLst>
            <pc:docMk/>
            <pc:sldMk cId="1947653736" sldId="281"/>
            <ac:spMk id="9" creationId="{C9882A92-C847-4C47-A98D-AD60BC526B96}"/>
          </ac:spMkLst>
        </pc:spChg>
        <pc:picChg chg="mod">
          <ac:chgData name="川原　里美" userId="S::kawahara-s@seplus2016.onmicrosoft.com::51cca5e7-7dce-4bf1-a04e-65dee41fd1ab" providerId="AD" clId="Web-{FF8F8585-E13A-BB7E-5711-C7BB5B32FF93}" dt="2021-06-24T04:38:24.795" v="274" actId="1076"/>
          <ac:picMkLst>
            <pc:docMk/>
            <pc:sldMk cId="1947653736" sldId="281"/>
            <ac:picMk id="2" creationId="{A12FB017-7836-4A3C-A09F-E9EB5699DB98}"/>
          </ac:picMkLst>
        </pc:picChg>
        <pc:picChg chg="add mod modCrop">
          <ac:chgData name="川原　里美" userId="S::kawahara-s@seplus2016.onmicrosoft.com::51cca5e7-7dce-4bf1-a04e-65dee41fd1ab" providerId="AD" clId="Web-{FF8F8585-E13A-BB7E-5711-C7BB5B32FF93}" dt="2021-06-24T04:44:02.474" v="330" actId="1076"/>
          <ac:picMkLst>
            <pc:docMk/>
            <pc:sldMk cId="1947653736" sldId="281"/>
            <ac:picMk id="4" creationId="{3A4A6E16-928E-4175-9B89-C0C6A93D1DC3}"/>
          </ac:picMkLst>
        </pc:picChg>
        <pc:picChg chg="add mod">
          <ac:chgData name="川原　里美" userId="S::kawahara-s@seplus2016.onmicrosoft.com::51cca5e7-7dce-4bf1-a04e-65dee41fd1ab" providerId="AD" clId="Web-{FF8F8585-E13A-BB7E-5711-C7BB5B32FF93}" dt="2021-06-24T04:44:16.412" v="332" actId="1076"/>
          <ac:picMkLst>
            <pc:docMk/>
            <pc:sldMk cId="1947653736" sldId="281"/>
            <ac:picMk id="10" creationId="{2DE3A8CF-8C14-4356-A09E-B6DDC34A824B}"/>
          </ac:picMkLst>
        </pc:picChg>
        <pc:inkChg chg="add del">
          <ac:chgData name="川原　里美" userId="S::kawahara-s@seplus2016.onmicrosoft.com::51cca5e7-7dce-4bf1-a04e-65dee41fd1ab" providerId="AD" clId="Web-{FF8F8585-E13A-BB7E-5711-C7BB5B32FF93}" dt="2021-06-24T04:41:26.205" v="296"/>
          <ac:inkMkLst>
            <pc:docMk/>
            <pc:sldMk cId="1947653736" sldId="281"/>
            <ac:inkMk id="8" creationId="{15F78B2A-D177-475F-BA8E-1D46213E587B}"/>
          </ac:inkMkLst>
        </pc:inkChg>
      </pc:sldChg>
    </pc:docChg>
  </pc:docChgLst>
  <pc:docChgLst>
    <pc:chgData name="松井　優奈" userId="S::matsui-dojo2021@seplus2016.onmicrosoft.com::12b5dea6-4a3f-4326-82bd-3527c3d19d9d" providerId="AD" clId="Web-{15D91A99-2E6B-D561-0D1C-F4F384064DFF}"/>
    <pc:docChg chg="modSld">
      <pc:chgData name="松井　優奈" userId="S::matsui-dojo2021@seplus2016.onmicrosoft.com::12b5dea6-4a3f-4326-82bd-3527c3d19d9d" providerId="AD" clId="Web-{15D91A99-2E6B-D561-0D1C-F4F384064DFF}" dt="2021-06-25T07:53:01.248" v="5" actId="14100"/>
      <pc:docMkLst>
        <pc:docMk/>
      </pc:docMkLst>
      <pc:sldChg chg="addSp delSp modSp">
        <pc:chgData name="松井　優奈" userId="S::matsui-dojo2021@seplus2016.onmicrosoft.com::12b5dea6-4a3f-4326-82bd-3527c3d19d9d" providerId="AD" clId="Web-{15D91A99-2E6B-D561-0D1C-F4F384064DFF}" dt="2021-06-25T07:53:01.248" v="5" actId="14100"/>
        <pc:sldMkLst>
          <pc:docMk/>
          <pc:sldMk cId="2352924919" sldId="269"/>
        </pc:sldMkLst>
        <pc:spChg chg="del mod">
          <ac:chgData name="松井　優奈" userId="S::matsui-dojo2021@seplus2016.onmicrosoft.com::12b5dea6-4a3f-4326-82bd-3527c3d19d9d" providerId="AD" clId="Web-{15D91A99-2E6B-D561-0D1C-F4F384064DFF}" dt="2021-06-25T07:52:53.748" v="3"/>
          <ac:spMkLst>
            <pc:docMk/>
            <pc:sldMk cId="2352924919" sldId="269"/>
            <ac:spMk id="3" creationId="{14A3D148-F5C7-4DB8-8E58-5D34DFB46B9C}"/>
          </ac:spMkLst>
        </pc:spChg>
        <pc:spChg chg="add mod">
          <ac:chgData name="松井　優奈" userId="S::matsui-dojo2021@seplus2016.onmicrosoft.com::12b5dea6-4a3f-4326-82bd-3527c3d19d9d" providerId="AD" clId="Web-{15D91A99-2E6B-D561-0D1C-F4F384064DFF}" dt="2021-06-25T07:52:53.748" v="3"/>
          <ac:spMkLst>
            <pc:docMk/>
            <pc:sldMk cId="2352924919" sldId="269"/>
            <ac:spMk id="9" creationId="{3D234FFA-BF07-43F8-8F58-BEBC6C9DCF66}"/>
          </ac:spMkLst>
        </pc:spChg>
        <pc:picChg chg="mod">
          <ac:chgData name="松井　優奈" userId="S::matsui-dojo2021@seplus2016.onmicrosoft.com::12b5dea6-4a3f-4326-82bd-3527c3d19d9d" providerId="AD" clId="Web-{15D91A99-2E6B-D561-0D1C-F4F384064DFF}" dt="2021-06-25T07:53:01.248" v="5" actId="14100"/>
          <ac:picMkLst>
            <pc:docMk/>
            <pc:sldMk cId="2352924919" sldId="269"/>
            <ac:picMk id="8" creationId="{9C530884-F2B1-4401-A78E-275841353C69}"/>
          </ac:picMkLst>
        </pc:picChg>
      </pc:sldChg>
    </pc:docChg>
  </pc:docChgLst>
  <pc:docChgLst>
    <pc:chgData name="加藤　嶺雄" userId="S::kato-re@seplus2016.onmicrosoft.com::e7403994-bfce-41b5-bcd2-b9521f04ba46" providerId="AD" clId="Web-{63AA7875-B254-1208-9866-BB4F29D5FBC2}"/>
    <pc:docChg chg="modSld">
      <pc:chgData name="加藤　嶺雄" userId="S::kato-re@seplus2016.onmicrosoft.com::e7403994-bfce-41b5-bcd2-b9521f04ba46" providerId="AD" clId="Web-{63AA7875-B254-1208-9866-BB4F29D5FBC2}" dt="2021-06-24T06:56:20.606" v="113"/>
      <pc:docMkLst>
        <pc:docMk/>
      </pc:docMkLst>
      <pc:sldChg chg="addSp delSp modSp">
        <pc:chgData name="加藤　嶺雄" userId="S::kato-re@seplus2016.onmicrosoft.com::e7403994-bfce-41b5-bcd2-b9521f04ba46" providerId="AD" clId="Web-{63AA7875-B254-1208-9866-BB4F29D5FBC2}" dt="2021-06-24T06:56:20.606" v="113"/>
        <pc:sldMkLst>
          <pc:docMk/>
          <pc:sldMk cId="3919745209" sldId="263"/>
        </pc:sldMkLst>
        <pc:spChg chg="mod">
          <ac:chgData name="加藤　嶺雄" userId="S::kato-re@seplus2016.onmicrosoft.com::e7403994-bfce-41b5-bcd2-b9521f04ba46" providerId="AD" clId="Web-{63AA7875-B254-1208-9866-BB4F29D5FBC2}" dt="2021-06-24T06:55:11.855" v="72" actId="20577"/>
          <ac:spMkLst>
            <pc:docMk/>
            <pc:sldMk cId="3919745209" sldId="263"/>
            <ac:spMk id="3" creationId="{8F480142-80C8-4ACA-A092-87DEE610C3B4}"/>
          </ac:spMkLst>
        </pc:spChg>
        <pc:spChg chg="add del">
          <ac:chgData name="加藤　嶺雄" userId="S::kato-re@seplus2016.onmicrosoft.com::e7403994-bfce-41b5-bcd2-b9521f04ba46" providerId="AD" clId="Web-{63AA7875-B254-1208-9866-BB4F29D5FBC2}" dt="2021-06-24T06:43:58.969" v="1"/>
          <ac:spMkLst>
            <pc:docMk/>
            <pc:sldMk cId="3919745209" sldId="263"/>
            <ac:spMk id="4" creationId="{8C997525-464B-42C0-B88E-3EA5AEF64E85}"/>
          </ac:spMkLst>
        </pc:spChg>
        <pc:spChg chg="add mod">
          <ac:chgData name="加藤　嶺雄" userId="S::kato-re@seplus2016.onmicrosoft.com::e7403994-bfce-41b5-bcd2-b9521f04ba46" providerId="AD" clId="Web-{63AA7875-B254-1208-9866-BB4F29D5FBC2}" dt="2021-06-24T06:56:20.606" v="113"/>
          <ac:spMkLst>
            <pc:docMk/>
            <pc:sldMk cId="3919745209" sldId="263"/>
            <ac:spMk id="10" creationId="{AAA2E5B8-1E5C-46AE-83B0-A0237E2621AA}"/>
          </ac:spMkLst>
        </pc:spChg>
      </pc:sldChg>
      <pc:sldChg chg="addSp delSp modSp">
        <pc:chgData name="加藤　嶺雄" userId="S::kato-re@seplus2016.onmicrosoft.com::e7403994-bfce-41b5-bcd2-b9521f04ba46" providerId="AD" clId="Web-{63AA7875-B254-1208-9866-BB4F29D5FBC2}" dt="2021-06-24T06:54:58.886" v="71"/>
        <pc:sldMkLst>
          <pc:docMk/>
          <pc:sldMk cId="2256552416" sldId="273"/>
        </pc:sldMkLst>
        <pc:spChg chg="add mod">
          <ac:chgData name="加藤　嶺雄" userId="S::kato-re@seplus2016.onmicrosoft.com::e7403994-bfce-41b5-bcd2-b9521f04ba46" providerId="AD" clId="Web-{63AA7875-B254-1208-9866-BB4F29D5FBC2}" dt="2021-06-24T06:54:43.933" v="68" actId="1076"/>
          <ac:spMkLst>
            <pc:docMk/>
            <pc:sldMk cId="2256552416" sldId="273"/>
            <ac:spMk id="4" creationId="{66739746-06F9-408A-81D3-95C0EB3C0FF1}"/>
          </ac:spMkLst>
        </pc:spChg>
        <pc:spChg chg="add del">
          <ac:chgData name="加藤　嶺雄" userId="S::kato-re@seplus2016.onmicrosoft.com::e7403994-bfce-41b5-bcd2-b9521f04ba46" providerId="AD" clId="Web-{63AA7875-B254-1208-9866-BB4F29D5FBC2}" dt="2021-06-24T06:50:49.398" v="40"/>
          <ac:spMkLst>
            <pc:docMk/>
            <pc:sldMk cId="2256552416" sldId="273"/>
            <ac:spMk id="8" creationId="{62217C0D-4288-46EC-BEC4-1A7C68EE2221}"/>
          </ac:spMkLst>
        </pc:spChg>
        <pc:spChg chg="add del mod">
          <ac:chgData name="加藤　嶺雄" userId="S::kato-re@seplus2016.onmicrosoft.com::e7403994-bfce-41b5-bcd2-b9521f04ba46" providerId="AD" clId="Web-{63AA7875-B254-1208-9866-BB4F29D5FBC2}" dt="2021-06-24T06:54:58.886" v="71"/>
          <ac:spMkLst>
            <pc:docMk/>
            <pc:sldMk cId="2256552416" sldId="273"/>
            <ac:spMk id="9" creationId="{D4D1E636-29F3-4B97-BBBA-984F51830FDD}"/>
          </ac:spMkLst>
        </pc:spChg>
      </pc:sldChg>
      <pc:sldChg chg="delSp modSp">
        <pc:chgData name="加藤　嶺雄" userId="S::kato-re@seplus2016.onmicrosoft.com::e7403994-bfce-41b5-bcd2-b9521f04ba46" providerId="AD" clId="Web-{63AA7875-B254-1208-9866-BB4F29D5FBC2}" dt="2021-06-24T06:46:57.972" v="34" actId="1076"/>
        <pc:sldMkLst>
          <pc:docMk/>
          <pc:sldMk cId="1304211117" sldId="274"/>
        </pc:sldMkLst>
        <pc:spChg chg="mod">
          <ac:chgData name="加藤　嶺雄" userId="S::kato-re@seplus2016.onmicrosoft.com::e7403994-bfce-41b5-bcd2-b9521f04ba46" providerId="AD" clId="Web-{63AA7875-B254-1208-9866-BB4F29D5FBC2}" dt="2021-06-24T06:46:36.925" v="31" actId="20577"/>
          <ac:spMkLst>
            <pc:docMk/>
            <pc:sldMk cId="1304211117" sldId="274"/>
            <ac:spMk id="4" creationId="{6E8810B5-F9A4-44C4-8E50-17D90387D407}"/>
          </ac:spMkLst>
        </pc:spChg>
        <pc:spChg chg="mod">
          <ac:chgData name="加藤　嶺雄" userId="S::kato-re@seplus2016.onmicrosoft.com::e7403994-bfce-41b5-bcd2-b9521f04ba46" providerId="AD" clId="Web-{63AA7875-B254-1208-9866-BB4F29D5FBC2}" dt="2021-06-24T06:46:41.175" v="33" actId="20577"/>
          <ac:spMkLst>
            <pc:docMk/>
            <pc:sldMk cId="1304211117" sldId="274"/>
            <ac:spMk id="6" creationId="{343EC965-5855-4FFF-AE7C-A99BE1F485CA}"/>
          </ac:spMkLst>
        </pc:spChg>
        <pc:spChg chg="mod">
          <ac:chgData name="加藤　嶺雄" userId="S::kato-re@seplus2016.onmicrosoft.com::e7403994-bfce-41b5-bcd2-b9521f04ba46" providerId="AD" clId="Web-{63AA7875-B254-1208-9866-BB4F29D5FBC2}" dt="2021-06-24T06:46:57.972" v="34" actId="1076"/>
          <ac:spMkLst>
            <pc:docMk/>
            <pc:sldMk cId="1304211117" sldId="274"/>
            <ac:spMk id="10" creationId="{F54F8B0E-ED1A-48D2-9FA1-88C717A3D38D}"/>
          </ac:spMkLst>
        </pc:spChg>
        <pc:spChg chg="del mod ord">
          <ac:chgData name="加藤　嶺雄" userId="S::kato-re@seplus2016.onmicrosoft.com::e7403994-bfce-41b5-bcd2-b9521f04ba46" providerId="AD" clId="Web-{63AA7875-B254-1208-9866-BB4F29D5FBC2}" dt="2021-06-24T06:44:40.018" v="10"/>
          <ac:spMkLst>
            <pc:docMk/>
            <pc:sldMk cId="1304211117" sldId="274"/>
            <ac:spMk id="13" creationId="{651AF35E-E82D-4B85-B917-58D3B8EFEFE8}"/>
          </ac:spMkLst>
        </pc:spChg>
        <pc:picChg chg="mod">
          <ac:chgData name="加藤　嶺雄" userId="S::kato-re@seplus2016.onmicrosoft.com::e7403994-bfce-41b5-bcd2-b9521f04ba46" providerId="AD" clId="Web-{63AA7875-B254-1208-9866-BB4F29D5FBC2}" dt="2021-06-24T06:46:32.597" v="29" actId="1076"/>
          <ac:picMkLst>
            <pc:docMk/>
            <pc:sldMk cId="1304211117" sldId="274"/>
            <ac:picMk id="2" creationId="{A2C84B49-1330-48F1-BAD7-B52B53AC2482}"/>
          </ac:picMkLst>
        </pc:picChg>
        <pc:picChg chg="mod">
          <ac:chgData name="加藤　嶺雄" userId="S::kato-re@seplus2016.onmicrosoft.com::e7403994-bfce-41b5-bcd2-b9521f04ba46" providerId="AD" clId="Web-{63AA7875-B254-1208-9866-BB4F29D5FBC2}" dt="2021-06-24T06:46:28.331" v="27" actId="1076"/>
          <ac:picMkLst>
            <pc:docMk/>
            <pc:sldMk cId="1304211117" sldId="274"/>
            <ac:picMk id="7" creationId="{D10084AF-44A2-4E2B-A315-42C5E8179F9D}"/>
          </ac:picMkLst>
        </pc:picChg>
      </pc:sldChg>
    </pc:docChg>
  </pc:docChgLst>
  <pc:docChgLst>
    <pc:chgData name="加藤　嶺雄" userId="S::kato-re@seplus2016.onmicrosoft.com::e7403994-bfce-41b5-bcd2-b9521f04ba46" providerId="AD" clId="Web-{A4696314-1417-FD88-F26E-C4B289E41079}"/>
    <pc:docChg chg="addSld modSld sldOrd">
      <pc:chgData name="加藤　嶺雄" userId="S::kato-re@seplus2016.onmicrosoft.com::e7403994-bfce-41b5-bcd2-b9521f04ba46" providerId="AD" clId="Web-{A4696314-1417-FD88-F26E-C4B289E41079}" dt="2021-06-24T13:14:00.206" v="99" actId="1076"/>
      <pc:docMkLst>
        <pc:docMk/>
      </pc:docMkLst>
      <pc:sldChg chg="delSp modSp">
        <pc:chgData name="加藤　嶺雄" userId="S::kato-re@seplus2016.onmicrosoft.com::e7403994-bfce-41b5-bcd2-b9521f04ba46" providerId="AD" clId="Web-{A4696314-1417-FD88-F26E-C4B289E41079}" dt="2021-06-24T13:09:29.109" v="90"/>
        <pc:sldMkLst>
          <pc:docMk/>
          <pc:sldMk cId="2128380218" sldId="256"/>
        </pc:sldMkLst>
        <pc:picChg chg="mod">
          <ac:chgData name="加藤　嶺雄" userId="S::kato-re@seplus2016.onmicrosoft.com::e7403994-bfce-41b5-bcd2-b9521f04ba46" providerId="AD" clId="Web-{A4696314-1417-FD88-F26E-C4B289E41079}" dt="2021-06-24T13:09:21.296" v="89" actId="1076"/>
          <ac:picMkLst>
            <pc:docMk/>
            <pc:sldMk cId="2128380218" sldId="256"/>
            <ac:picMk id="3" creationId="{E314119A-18B2-43EB-99D5-A50DF960FB00}"/>
          </ac:picMkLst>
        </pc:picChg>
        <pc:picChg chg="del">
          <ac:chgData name="加藤　嶺雄" userId="S::kato-re@seplus2016.onmicrosoft.com::e7403994-bfce-41b5-bcd2-b9521f04ba46" providerId="AD" clId="Web-{A4696314-1417-FD88-F26E-C4B289E41079}" dt="2021-06-24T13:09:29.109" v="90"/>
          <ac:picMkLst>
            <pc:docMk/>
            <pc:sldMk cId="2128380218" sldId="256"/>
            <ac:picMk id="4" creationId="{7C8A240C-951E-476F-8BB5-6FB72548D5E7}"/>
          </ac:picMkLst>
        </pc:picChg>
      </pc:sldChg>
      <pc:sldChg chg="modSp ord">
        <pc:chgData name="加藤　嶺雄" userId="S::kato-re@seplus2016.onmicrosoft.com::e7403994-bfce-41b5-bcd2-b9521f04ba46" providerId="AD" clId="Web-{A4696314-1417-FD88-F26E-C4B289E41079}" dt="2021-06-24T13:09:54.172" v="92"/>
        <pc:sldMkLst>
          <pc:docMk/>
          <pc:sldMk cId="1304211117" sldId="274"/>
        </pc:sldMkLst>
        <pc:graphicFrameChg chg="mod modGraphic">
          <ac:chgData name="加藤　嶺雄" userId="S::kato-re@seplus2016.onmicrosoft.com::e7403994-bfce-41b5-bcd2-b9521f04ba46" providerId="AD" clId="Web-{A4696314-1417-FD88-F26E-C4B289E41079}" dt="2021-06-24T07:39:03.748" v="3"/>
          <ac:graphicFrameMkLst>
            <pc:docMk/>
            <pc:sldMk cId="1304211117" sldId="274"/>
            <ac:graphicFrameMk id="3" creationId="{C86A1618-B73E-4BE6-9650-9AC748902F0C}"/>
          </ac:graphicFrameMkLst>
        </pc:graphicFrameChg>
      </pc:sldChg>
      <pc:sldChg chg="modSp">
        <pc:chgData name="加藤　嶺雄" userId="S::kato-re@seplus2016.onmicrosoft.com::e7403994-bfce-41b5-bcd2-b9521f04ba46" providerId="AD" clId="Web-{A4696314-1417-FD88-F26E-C4B289E41079}" dt="2021-06-24T13:14:00.206" v="99" actId="1076"/>
        <pc:sldMkLst>
          <pc:docMk/>
          <pc:sldMk cId="3398562405" sldId="276"/>
        </pc:sldMkLst>
        <pc:spChg chg="mod">
          <ac:chgData name="加藤　嶺雄" userId="S::kato-re@seplus2016.onmicrosoft.com::e7403994-bfce-41b5-bcd2-b9521f04ba46" providerId="AD" clId="Web-{A4696314-1417-FD88-F26E-C4B289E41079}" dt="2021-06-24T13:14:00.206" v="99" actId="1076"/>
          <ac:spMkLst>
            <pc:docMk/>
            <pc:sldMk cId="3398562405" sldId="276"/>
            <ac:spMk id="4" creationId="{D623DC74-3772-4381-85E7-821EAD8FE314}"/>
          </ac:spMkLst>
        </pc:spChg>
        <pc:spChg chg="mod">
          <ac:chgData name="加藤　嶺雄" userId="S::kato-re@seplus2016.onmicrosoft.com::e7403994-bfce-41b5-bcd2-b9521f04ba46" providerId="AD" clId="Web-{A4696314-1417-FD88-F26E-C4B289E41079}" dt="2021-06-24T08:23:51.598" v="4" actId="1076"/>
          <ac:spMkLst>
            <pc:docMk/>
            <pc:sldMk cId="3398562405" sldId="276"/>
            <ac:spMk id="8" creationId="{A7595FE6-10F1-47C5-ADCB-1442134D9A31}"/>
          </ac:spMkLst>
        </pc:spChg>
        <pc:spChg chg="mod">
          <ac:chgData name="加藤　嶺雄" userId="S::kato-re@seplus2016.onmicrosoft.com::e7403994-bfce-41b5-bcd2-b9521f04ba46" providerId="AD" clId="Web-{A4696314-1417-FD88-F26E-C4B289E41079}" dt="2021-06-24T08:23:57.676" v="6" actId="1076"/>
          <ac:spMkLst>
            <pc:docMk/>
            <pc:sldMk cId="3398562405" sldId="276"/>
            <ac:spMk id="9" creationId="{C4F085D8-E36F-4FB2-B67D-C28FE442775D}"/>
          </ac:spMkLst>
        </pc:spChg>
        <pc:spChg chg="mod">
          <ac:chgData name="加藤　嶺雄" userId="S::kato-re@seplus2016.onmicrosoft.com::e7403994-bfce-41b5-bcd2-b9521f04ba46" providerId="AD" clId="Web-{A4696314-1417-FD88-F26E-C4B289E41079}" dt="2021-06-24T08:23:51.598" v="5" actId="1076"/>
          <ac:spMkLst>
            <pc:docMk/>
            <pc:sldMk cId="3398562405" sldId="276"/>
            <ac:spMk id="10" creationId="{50D1F17E-762C-4F00-AE52-541AE0C8D314}"/>
          </ac:spMkLst>
        </pc:spChg>
        <pc:spChg chg="mod">
          <ac:chgData name="加藤　嶺雄" userId="S::kato-re@seplus2016.onmicrosoft.com::e7403994-bfce-41b5-bcd2-b9521f04ba46" providerId="AD" clId="Web-{A4696314-1417-FD88-F26E-C4B289E41079}" dt="2021-06-24T08:23:57.676" v="7" actId="1076"/>
          <ac:spMkLst>
            <pc:docMk/>
            <pc:sldMk cId="3398562405" sldId="276"/>
            <ac:spMk id="12" creationId="{3CE2BD6F-7D33-42BF-8512-8D585AFC9AF7}"/>
          </ac:spMkLst>
        </pc:spChg>
      </pc:sldChg>
      <pc:sldChg chg="addSp modSp">
        <pc:chgData name="加藤　嶺雄" userId="S::kato-re@seplus2016.onmicrosoft.com::e7403994-bfce-41b5-bcd2-b9521f04ba46" providerId="AD" clId="Web-{A4696314-1417-FD88-F26E-C4B289E41079}" dt="2021-06-24T09:00:26.049" v="87" actId="1076"/>
        <pc:sldMkLst>
          <pc:docMk/>
          <pc:sldMk cId="546536513" sldId="280"/>
        </pc:sldMkLst>
        <pc:spChg chg="add mod">
          <ac:chgData name="加藤　嶺雄" userId="S::kato-re@seplus2016.onmicrosoft.com::e7403994-bfce-41b5-bcd2-b9521f04ba46" providerId="AD" clId="Web-{A4696314-1417-FD88-F26E-C4B289E41079}" dt="2021-06-24T09:00:14.877" v="85" actId="1076"/>
          <ac:spMkLst>
            <pc:docMk/>
            <pc:sldMk cId="546536513" sldId="280"/>
            <ac:spMk id="8" creationId="{5D24BA3E-906D-4A8B-B3A6-741AC15BC07D}"/>
          </ac:spMkLst>
        </pc:spChg>
        <pc:spChg chg="add mod">
          <ac:chgData name="加藤　嶺雄" userId="S::kato-re@seplus2016.onmicrosoft.com::e7403994-bfce-41b5-bcd2-b9521f04ba46" providerId="AD" clId="Web-{A4696314-1417-FD88-F26E-C4B289E41079}" dt="2021-06-24T09:00:06.252" v="84" actId="1076"/>
          <ac:spMkLst>
            <pc:docMk/>
            <pc:sldMk cId="546536513" sldId="280"/>
            <ac:spMk id="9" creationId="{4E88CDB9-1DF0-4594-9C56-315E87E6B8FA}"/>
          </ac:spMkLst>
        </pc:spChg>
        <pc:spChg chg="add mod">
          <ac:chgData name="加藤　嶺雄" userId="S::kato-re@seplus2016.onmicrosoft.com::e7403994-bfce-41b5-bcd2-b9521f04ba46" providerId="AD" clId="Web-{A4696314-1417-FD88-F26E-C4B289E41079}" dt="2021-06-24T08:58:08.346" v="39" actId="20577"/>
          <ac:spMkLst>
            <pc:docMk/>
            <pc:sldMk cId="546536513" sldId="280"/>
            <ac:spMk id="10" creationId="{CCD01D3B-D4B8-4001-A2A2-850AC3C13357}"/>
          </ac:spMkLst>
        </pc:spChg>
        <pc:spChg chg="add mod">
          <ac:chgData name="加藤　嶺雄" userId="S::kato-re@seplus2016.onmicrosoft.com::e7403994-bfce-41b5-bcd2-b9521f04ba46" providerId="AD" clId="Web-{A4696314-1417-FD88-F26E-C4B289E41079}" dt="2021-06-24T08:57:52.315" v="25" actId="20577"/>
          <ac:spMkLst>
            <pc:docMk/>
            <pc:sldMk cId="546536513" sldId="280"/>
            <ac:spMk id="11" creationId="{26DACCFE-7C25-45E4-A69F-50910213D2CE}"/>
          </ac:spMkLst>
        </pc:spChg>
        <pc:spChg chg="mod">
          <ac:chgData name="加藤　嶺雄" userId="S::kato-re@seplus2016.onmicrosoft.com::e7403994-bfce-41b5-bcd2-b9521f04ba46" providerId="AD" clId="Web-{A4696314-1417-FD88-F26E-C4B289E41079}" dt="2021-06-24T09:00:26.049" v="87" actId="1076"/>
          <ac:spMkLst>
            <pc:docMk/>
            <pc:sldMk cId="546536513" sldId="280"/>
            <ac:spMk id="13" creationId="{FFFC553D-4204-4F24-BD1A-1BAB98490FD7}"/>
          </ac:spMkLst>
        </pc:spChg>
      </pc:sldChg>
      <pc:sldChg chg="addSp modSp new mod setBg">
        <pc:chgData name="加藤　嶺雄" userId="S::kato-re@seplus2016.onmicrosoft.com::e7403994-bfce-41b5-bcd2-b9521f04ba46" providerId="AD" clId="Web-{A4696314-1417-FD88-F26E-C4B289E41079}" dt="2021-06-24T13:10:34.891" v="98" actId="1076"/>
        <pc:sldMkLst>
          <pc:docMk/>
          <pc:sldMk cId="1391614283" sldId="283"/>
        </pc:sldMkLst>
        <pc:spChg chg="mod">
          <ac:chgData name="加藤　嶺雄" userId="S::kato-re@seplus2016.onmicrosoft.com::e7403994-bfce-41b5-bcd2-b9521f04ba46" providerId="AD" clId="Web-{A4696314-1417-FD88-F26E-C4B289E41079}" dt="2021-06-24T13:10:14.641" v="95" actId="1076"/>
          <ac:spMkLst>
            <pc:docMk/>
            <pc:sldMk cId="1391614283" sldId="283"/>
            <ac:spMk id="3" creationId="{2A3C0FAF-AA31-4503-BD4A-CDC3086D8C20}"/>
          </ac:spMkLst>
        </pc:spChg>
        <pc:picChg chg="add mod">
          <ac:chgData name="加藤　嶺雄" userId="S::kato-re@seplus2016.onmicrosoft.com::e7403994-bfce-41b5-bcd2-b9521f04ba46" providerId="AD" clId="Web-{A4696314-1417-FD88-F26E-C4B289E41079}" dt="2021-06-24T13:10:34.891" v="98" actId="1076"/>
          <ac:picMkLst>
            <pc:docMk/>
            <pc:sldMk cId="1391614283" sldId="283"/>
            <ac:picMk id="4" creationId="{F5435739-C77E-46D2-9DCA-29500E57929A}"/>
          </ac:picMkLst>
        </pc:picChg>
      </pc:sldChg>
    </pc:docChg>
  </pc:docChgLst>
  <pc:docChgLst>
    <pc:chgData name="ゲスト ユーザー" userId="S::urn:spo:anon#d4c3e916057bcc0879016790292ffc9f2ea3f5ce1acd9e846a408f1a31107d75::" providerId="AD" clId="Web-{7EA88B6D-19AF-C834-4AF9-663F9754AF03}"/>
    <pc:docChg chg="modSld">
      <pc:chgData name="ゲスト ユーザー" userId="S::urn:spo:anon#d4c3e916057bcc0879016790292ffc9f2ea3f5ce1acd9e846a408f1a31107d75::" providerId="AD" clId="Web-{7EA88B6D-19AF-C834-4AF9-663F9754AF03}" dt="2021-06-24T07:10:10.488" v="73" actId="14100"/>
      <pc:docMkLst>
        <pc:docMk/>
      </pc:docMkLst>
      <pc:sldChg chg="addSp delSp modSp">
        <pc:chgData name="ゲスト ユーザー" userId="S::urn:spo:anon#d4c3e916057bcc0879016790292ffc9f2ea3f5ce1acd9e846a408f1a31107d75::" providerId="AD" clId="Web-{7EA88B6D-19AF-C834-4AF9-663F9754AF03}" dt="2021-06-24T07:10:10.488" v="73" actId="14100"/>
        <pc:sldMkLst>
          <pc:docMk/>
          <pc:sldMk cId="1304211117" sldId="274"/>
        </pc:sldMkLst>
        <pc:spChg chg="mod">
          <ac:chgData name="ゲスト ユーザー" userId="S::urn:spo:anon#d4c3e916057bcc0879016790292ffc9f2ea3f5ce1acd9e846a408f1a31107d75::" providerId="AD" clId="Web-{7EA88B6D-19AF-C834-4AF9-663F9754AF03}" dt="2021-06-24T06:47:49.448" v="4" actId="20577"/>
          <ac:spMkLst>
            <pc:docMk/>
            <pc:sldMk cId="1304211117" sldId="274"/>
            <ac:spMk id="4" creationId="{6E8810B5-F9A4-44C4-8E50-17D90387D407}"/>
          </ac:spMkLst>
        </pc:spChg>
        <pc:spChg chg="del mod">
          <ac:chgData name="ゲスト ユーザー" userId="S::urn:spo:anon#d4c3e916057bcc0879016790292ffc9f2ea3f5ce1acd9e846a408f1a31107d75::" providerId="AD" clId="Web-{7EA88B6D-19AF-C834-4AF9-663F9754AF03}" dt="2021-06-24T06:46:09.274" v="2"/>
          <ac:spMkLst>
            <pc:docMk/>
            <pc:sldMk cId="1304211117" sldId="274"/>
            <ac:spMk id="5" creationId="{2621D9D5-7CF4-4094-96A2-8D79EF66865E}"/>
          </ac:spMkLst>
        </pc:spChg>
        <pc:spChg chg="del mod">
          <ac:chgData name="ゲスト ユーザー" userId="S::urn:spo:anon#d4c3e916057bcc0879016790292ffc9f2ea3f5ce1acd9e846a408f1a31107d75::" providerId="AD" clId="Web-{7EA88B6D-19AF-C834-4AF9-663F9754AF03}" dt="2021-06-24T06:49:31.762" v="17"/>
          <ac:spMkLst>
            <pc:docMk/>
            <pc:sldMk cId="1304211117" sldId="274"/>
            <ac:spMk id="6" creationId="{343EC965-5855-4FFF-AE7C-A99BE1F485CA}"/>
          </ac:spMkLst>
        </pc:spChg>
        <pc:spChg chg="del">
          <ac:chgData name="ゲスト ユーザー" userId="S::urn:spo:anon#d4c3e916057bcc0879016790292ffc9f2ea3f5ce1acd9e846a408f1a31107d75::" providerId="AD" clId="Web-{7EA88B6D-19AF-C834-4AF9-663F9754AF03}" dt="2021-06-24T06:50:17.966" v="21"/>
          <ac:spMkLst>
            <pc:docMk/>
            <pc:sldMk cId="1304211117" sldId="274"/>
            <ac:spMk id="10" creationId="{F54F8B0E-ED1A-48D2-9FA1-88C717A3D38D}"/>
          </ac:spMkLst>
        </pc:spChg>
        <pc:spChg chg="add del mod">
          <ac:chgData name="ゲスト ユーザー" userId="S::urn:spo:anon#d4c3e916057bcc0879016790292ffc9f2ea3f5ce1acd9e846a408f1a31107d75::" providerId="AD" clId="Web-{7EA88B6D-19AF-C834-4AF9-663F9754AF03}" dt="2021-06-24T06:46:17.024" v="3"/>
          <ac:spMkLst>
            <pc:docMk/>
            <pc:sldMk cId="1304211117" sldId="274"/>
            <ac:spMk id="11" creationId="{B3B74FBC-FA66-4E0F-A3E0-C53259F4F135}"/>
          </ac:spMkLst>
        </pc:spChg>
        <pc:spChg chg="add mod">
          <ac:chgData name="ゲスト ユーザー" userId="S::urn:spo:anon#d4c3e916057bcc0879016790292ffc9f2ea3f5ce1acd9e846a408f1a31107d75::" providerId="AD" clId="Web-{7EA88B6D-19AF-C834-4AF9-663F9754AF03}" dt="2021-06-24T06:52:00.593" v="38" actId="1076"/>
          <ac:spMkLst>
            <pc:docMk/>
            <pc:sldMk cId="1304211117" sldId="274"/>
            <ac:spMk id="12" creationId="{4BF11CB4-40AC-4BE0-ABF8-8167C93CA507}"/>
          </ac:spMkLst>
        </pc:spChg>
        <pc:spChg chg="add mod">
          <ac:chgData name="ゲスト ユーザー" userId="S::urn:spo:anon#d4c3e916057bcc0879016790292ffc9f2ea3f5ce1acd9e846a408f1a31107d75::" providerId="AD" clId="Web-{7EA88B6D-19AF-C834-4AF9-663F9754AF03}" dt="2021-06-24T06:52:00.609" v="39" actId="1076"/>
          <ac:spMkLst>
            <pc:docMk/>
            <pc:sldMk cId="1304211117" sldId="274"/>
            <ac:spMk id="18" creationId="{C4F8211F-4F12-4186-AA1E-01B6ACAFACFF}"/>
          </ac:spMkLst>
        </pc:spChg>
        <pc:spChg chg="add mod">
          <ac:chgData name="ゲスト ユーザー" userId="S::urn:spo:anon#d4c3e916057bcc0879016790292ffc9f2ea3f5ce1acd9e846a408f1a31107d75::" providerId="AD" clId="Web-{7EA88B6D-19AF-C834-4AF9-663F9754AF03}" dt="2021-06-24T06:50:44.795" v="26" actId="1076"/>
          <ac:spMkLst>
            <pc:docMk/>
            <pc:sldMk cId="1304211117" sldId="274"/>
            <ac:spMk id="20" creationId="{E99BC2FC-5E25-4C3D-9802-10EBDCBD6BB4}"/>
          </ac:spMkLst>
        </pc:spChg>
        <pc:spChg chg="add mod">
          <ac:chgData name="ゲスト ユーザー" userId="S::urn:spo:anon#d4c3e916057bcc0879016790292ffc9f2ea3f5ce1acd9e846a408f1a31107d75::" providerId="AD" clId="Web-{7EA88B6D-19AF-C834-4AF9-663F9754AF03}" dt="2021-06-24T06:50:44.795" v="27" actId="1076"/>
          <ac:spMkLst>
            <pc:docMk/>
            <pc:sldMk cId="1304211117" sldId="274"/>
            <ac:spMk id="22" creationId="{C19FD8AA-1849-40BC-A2D1-F0BE582F4A0A}"/>
          </ac:spMkLst>
        </pc:spChg>
        <pc:spChg chg="add del mod">
          <ac:chgData name="ゲスト ユーザー" userId="S::urn:spo:anon#d4c3e916057bcc0879016790292ffc9f2ea3f5ce1acd9e846a408f1a31107d75::" providerId="AD" clId="Web-{7EA88B6D-19AF-C834-4AF9-663F9754AF03}" dt="2021-06-24T06:54:28.392" v="41"/>
          <ac:spMkLst>
            <pc:docMk/>
            <pc:sldMk cId="1304211117" sldId="274"/>
            <ac:spMk id="24" creationId="{6DF21DA1-3EC0-40D7-A874-E4EA19EC5569}"/>
          </ac:spMkLst>
        </pc:spChg>
        <pc:spChg chg="add mod">
          <ac:chgData name="ゲスト ユーザー" userId="S::urn:spo:anon#d4c3e916057bcc0879016790292ffc9f2ea3f5ce1acd9e846a408f1a31107d75::" providerId="AD" clId="Web-{7EA88B6D-19AF-C834-4AF9-663F9754AF03}" dt="2021-06-24T07:10:10.488" v="73" actId="14100"/>
          <ac:spMkLst>
            <pc:docMk/>
            <pc:sldMk cId="1304211117" sldId="274"/>
            <ac:spMk id="26" creationId="{36C5DC51-D84E-4BB0-B9A6-3659408DCD33}"/>
          </ac:spMkLst>
        </pc:spChg>
        <pc:spChg chg="add mod ord">
          <ac:chgData name="ゲスト ユーザー" userId="S::urn:spo:anon#d4c3e916057bcc0879016790292ffc9f2ea3f5ce1acd9e846a408f1a31107d75::" providerId="AD" clId="Web-{7EA88B6D-19AF-C834-4AF9-663F9754AF03}" dt="2021-06-24T07:00:21.664" v="70" actId="14100"/>
          <ac:spMkLst>
            <pc:docMk/>
            <pc:sldMk cId="1304211117" sldId="274"/>
            <ac:spMk id="27" creationId="{9C275567-7E59-4B31-9536-F6215AE61774}"/>
          </ac:spMkLst>
        </pc:spChg>
        <pc:picChg chg="mod">
          <ac:chgData name="ゲスト ユーザー" userId="S::urn:spo:anon#d4c3e916057bcc0879016790292ffc9f2ea3f5ce1acd9e846a408f1a31107d75::" providerId="AD" clId="Web-{7EA88B6D-19AF-C834-4AF9-663F9754AF03}" dt="2021-06-24T07:00:12.164" v="69" actId="1076"/>
          <ac:picMkLst>
            <pc:docMk/>
            <pc:sldMk cId="1304211117" sldId="274"/>
            <ac:picMk id="2" creationId="{A2C84B49-1330-48F1-BAD7-B52B53AC2482}"/>
          </ac:picMkLst>
        </pc:picChg>
        <pc:picChg chg="del mod">
          <ac:chgData name="ゲスト ユーザー" userId="S::urn:spo:anon#d4c3e916057bcc0879016790292ffc9f2ea3f5ce1acd9e846a408f1a31107d75::" providerId="AD" clId="Web-{7EA88B6D-19AF-C834-4AF9-663F9754AF03}" dt="2021-06-24T06:59:46.179" v="63"/>
          <ac:picMkLst>
            <pc:docMk/>
            <pc:sldMk cId="1304211117" sldId="274"/>
            <ac:picMk id="7" creationId="{D10084AF-44A2-4E2B-A315-42C5E8179F9D}"/>
          </ac:picMkLst>
        </pc:picChg>
      </pc:sldChg>
    </pc:docChg>
  </pc:docChgLst>
  <pc:docChgLst>
    <pc:chgData name="松井　優奈" userId="S::matsui-dojo2021@seplus2016.onmicrosoft.com::12b5dea6-4a3f-4326-82bd-3527c3d19d9d" providerId="AD" clId="Web-{9CF61F45-2796-777E-E129-731837977D82}"/>
    <pc:docChg chg="modSld">
      <pc:chgData name="松井　優奈" userId="S::matsui-dojo2021@seplus2016.onmicrosoft.com::12b5dea6-4a3f-4326-82bd-3527c3d19d9d" providerId="AD" clId="Web-{9CF61F45-2796-777E-E129-731837977D82}" dt="2021-06-23T01:50:48.887" v="23" actId="20577"/>
      <pc:docMkLst>
        <pc:docMk/>
      </pc:docMkLst>
      <pc:sldChg chg="modSp">
        <pc:chgData name="松井　優奈" userId="S::matsui-dojo2021@seplus2016.onmicrosoft.com::12b5dea6-4a3f-4326-82bd-3527c3d19d9d" providerId="AD" clId="Web-{9CF61F45-2796-777E-E129-731837977D82}" dt="2021-06-23T01:50:48.887" v="23" actId="20577"/>
        <pc:sldMkLst>
          <pc:docMk/>
          <pc:sldMk cId="2352924919" sldId="269"/>
        </pc:sldMkLst>
        <pc:spChg chg="mod">
          <ac:chgData name="松井　優奈" userId="S::matsui-dojo2021@seplus2016.onmicrosoft.com::12b5dea6-4a3f-4326-82bd-3527c3d19d9d" providerId="AD" clId="Web-{9CF61F45-2796-777E-E129-731837977D82}" dt="2021-06-23T01:50:48.887" v="23" actId="20577"/>
          <ac:spMkLst>
            <pc:docMk/>
            <pc:sldMk cId="2352924919" sldId="269"/>
            <ac:spMk id="3" creationId="{14A3D148-F5C7-4DB8-8E58-5D34DFB46B9C}"/>
          </ac:spMkLst>
        </pc:spChg>
      </pc:sldChg>
    </pc:docChg>
  </pc:docChgLst>
  <pc:docChgLst>
    <pc:chgData name="松井　優奈" userId="S::matsui-dojo2021@seplus2016.onmicrosoft.com::12b5dea6-4a3f-4326-82bd-3527c3d19d9d" providerId="AD" clId="Web-{A32D373E-CFB5-0588-C3EC-6720EEB1F2EE}"/>
    <pc:docChg chg="modSld">
      <pc:chgData name="松井　優奈" userId="S::matsui-dojo2021@seplus2016.onmicrosoft.com::12b5dea6-4a3f-4326-82bd-3527c3d19d9d" providerId="AD" clId="Web-{A32D373E-CFB5-0588-C3EC-6720EEB1F2EE}" dt="2021-06-25T00:15:04.740" v="4" actId="20577"/>
      <pc:docMkLst>
        <pc:docMk/>
      </pc:docMkLst>
      <pc:sldChg chg="modSp">
        <pc:chgData name="松井　優奈" userId="S::matsui-dojo2021@seplus2016.onmicrosoft.com::12b5dea6-4a3f-4326-82bd-3527c3d19d9d" providerId="AD" clId="Web-{A32D373E-CFB5-0588-C3EC-6720EEB1F2EE}" dt="2021-06-25T00:15:04.740" v="4" actId="20577"/>
        <pc:sldMkLst>
          <pc:docMk/>
          <pc:sldMk cId="2352924919" sldId="269"/>
        </pc:sldMkLst>
        <pc:spChg chg="mod">
          <ac:chgData name="松井　優奈" userId="S::matsui-dojo2021@seplus2016.onmicrosoft.com::12b5dea6-4a3f-4326-82bd-3527c3d19d9d" providerId="AD" clId="Web-{A32D373E-CFB5-0588-C3EC-6720EEB1F2EE}" dt="2021-06-25T00:15:04.740" v="4" actId="20577"/>
          <ac:spMkLst>
            <pc:docMk/>
            <pc:sldMk cId="2352924919" sldId="269"/>
            <ac:spMk id="3" creationId="{14A3D148-F5C7-4DB8-8E58-5D34DFB46B9C}"/>
          </ac:spMkLst>
        </pc:spChg>
      </pc:sldChg>
    </pc:docChg>
  </pc:docChgLst>
  <pc:docChgLst>
    <pc:chgData name="加藤　嶺雄" userId="S::kato-re@seplus2016.onmicrosoft.com::e7403994-bfce-41b5-bcd2-b9521f04ba46" providerId="AD" clId="Web-{3CCC7352-FEEC-1A9F-3F19-30ABE749B649}"/>
    <pc:docChg chg="addSld modSld">
      <pc:chgData name="加藤　嶺雄" userId="S::kato-re@seplus2016.onmicrosoft.com::e7403994-bfce-41b5-bcd2-b9521f04ba46" providerId="AD" clId="Web-{3CCC7352-FEEC-1A9F-3F19-30ABE749B649}" dt="2021-06-25T00:26:29.698" v="34" actId="20577"/>
      <pc:docMkLst>
        <pc:docMk/>
      </pc:docMkLst>
      <pc:sldChg chg="modSp">
        <pc:chgData name="加藤　嶺雄" userId="S::kato-re@seplus2016.onmicrosoft.com::e7403994-bfce-41b5-bcd2-b9521f04ba46" providerId="AD" clId="Web-{3CCC7352-FEEC-1A9F-3F19-30ABE749B649}" dt="2021-06-24T23:51:39.463" v="6" actId="20577"/>
        <pc:sldMkLst>
          <pc:docMk/>
          <pc:sldMk cId="2128380218" sldId="256"/>
        </pc:sldMkLst>
        <pc:spChg chg="mod">
          <ac:chgData name="加藤　嶺雄" userId="S::kato-re@seplus2016.onmicrosoft.com::e7403994-bfce-41b5-bcd2-b9521f04ba46" providerId="AD" clId="Web-{3CCC7352-FEEC-1A9F-3F19-30ABE749B649}" dt="2021-06-24T23:51:39.463" v="6" actId="20577"/>
          <ac:spMkLst>
            <pc:docMk/>
            <pc:sldMk cId="2128380218" sldId="256"/>
            <ac:spMk id="5" creationId="{539864B1-DEC4-4A06-A8E0-F59A43674EE9}"/>
          </ac:spMkLst>
        </pc:spChg>
        <pc:picChg chg="mod modCrop">
          <ac:chgData name="加藤　嶺雄" userId="S::kato-re@seplus2016.onmicrosoft.com::e7403994-bfce-41b5-bcd2-b9521f04ba46" providerId="AD" clId="Web-{3CCC7352-FEEC-1A9F-3F19-30ABE749B649}" dt="2021-06-24T23:51:09.290" v="3"/>
          <ac:picMkLst>
            <pc:docMk/>
            <pc:sldMk cId="2128380218" sldId="256"/>
            <ac:picMk id="3" creationId="{E314119A-18B2-43EB-99D5-A50DF960FB00}"/>
          </ac:picMkLst>
        </pc:picChg>
      </pc:sldChg>
      <pc:sldChg chg="modSp">
        <pc:chgData name="加藤　嶺雄" userId="S::kato-re@seplus2016.onmicrosoft.com::e7403994-bfce-41b5-bcd2-b9521f04ba46" providerId="AD" clId="Web-{3CCC7352-FEEC-1A9F-3F19-30ABE749B649}" dt="2021-06-24T23:54:38.186" v="17" actId="14100"/>
        <pc:sldMkLst>
          <pc:docMk/>
          <pc:sldMk cId="2352924919" sldId="269"/>
        </pc:sldMkLst>
        <pc:spChg chg="mod">
          <ac:chgData name="加藤　嶺雄" userId="S::kato-re@seplus2016.onmicrosoft.com::e7403994-bfce-41b5-bcd2-b9521f04ba46" providerId="AD" clId="Web-{3CCC7352-FEEC-1A9F-3F19-30ABE749B649}" dt="2021-06-24T23:54:38.186" v="17" actId="14100"/>
          <ac:spMkLst>
            <pc:docMk/>
            <pc:sldMk cId="2352924919" sldId="269"/>
            <ac:spMk id="3" creationId="{14A3D148-F5C7-4DB8-8E58-5D34DFB46B9C}"/>
          </ac:spMkLst>
        </pc:spChg>
      </pc:sldChg>
      <pc:sldChg chg="modSp">
        <pc:chgData name="加藤　嶺雄" userId="S::kato-re@seplus2016.onmicrosoft.com::e7403994-bfce-41b5-bcd2-b9521f04ba46" providerId="AD" clId="Web-{3CCC7352-FEEC-1A9F-3F19-30ABE749B649}" dt="2021-06-24T23:52:49.480" v="8"/>
        <pc:sldMkLst>
          <pc:docMk/>
          <pc:sldMk cId="2256552416" sldId="273"/>
        </pc:sldMkLst>
        <pc:picChg chg="mod">
          <ac:chgData name="加藤　嶺雄" userId="S::kato-re@seplus2016.onmicrosoft.com::e7403994-bfce-41b5-bcd2-b9521f04ba46" providerId="AD" clId="Web-{3CCC7352-FEEC-1A9F-3F19-30ABE749B649}" dt="2021-06-24T23:52:49.480" v="8"/>
          <ac:picMkLst>
            <pc:docMk/>
            <pc:sldMk cId="2256552416" sldId="273"/>
            <ac:picMk id="6" creationId="{B50B8E2F-E5C3-4B94-BCF2-DA5710EBDCAD}"/>
          </ac:picMkLst>
        </pc:picChg>
      </pc:sldChg>
      <pc:sldChg chg="modSp">
        <pc:chgData name="加藤　嶺雄" userId="S::kato-re@seplus2016.onmicrosoft.com::e7403994-bfce-41b5-bcd2-b9521f04ba46" providerId="AD" clId="Web-{3CCC7352-FEEC-1A9F-3F19-30ABE749B649}" dt="2021-06-24T23:53:26.590" v="12" actId="20577"/>
        <pc:sldMkLst>
          <pc:docMk/>
          <pc:sldMk cId="3398562405" sldId="276"/>
        </pc:sldMkLst>
        <pc:spChg chg="mod">
          <ac:chgData name="加藤　嶺雄" userId="S::kato-re@seplus2016.onmicrosoft.com::e7403994-bfce-41b5-bcd2-b9521f04ba46" providerId="AD" clId="Web-{3CCC7352-FEEC-1A9F-3F19-30ABE749B649}" dt="2021-06-24T23:53:26.590" v="12" actId="20577"/>
          <ac:spMkLst>
            <pc:docMk/>
            <pc:sldMk cId="3398562405" sldId="276"/>
            <ac:spMk id="10" creationId="{50D1F17E-762C-4F00-AE52-541AE0C8D314}"/>
          </ac:spMkLst>
        </pc:spChg>
      </pc:sldChg>
      <pc:sldChg chg="addSp delSp modSp">
        <pc:chgData name="加藤　嶺雄" userId="S::kato-re@seplus2016.onmicrosoft.com::e7403994-bfce-41b5-bcd2-b9521f04ba46" providerId="AD" clId="Web-{3CCC7352-FEEC-1A9F-3F19-30ABE749B649}" dt="2021-06-24T23:55:31.343" v="20" actId="20577"/>
        <pc:sldMkLst>
          <pc:docMk/>
          <pc:sldMk cId="546536513" sldId="280"/>
        </pc:sldMkLst>
        <pc:spChg chg="mod">
          <ac:chgData name="加藤　嶺雄" userId="S::kato-re@seplus2016.onmicrosoft.com::e7403994-bfce-41b5-bcd2-b9521f04ba46" providerId="AD" clId="Web-{3CCC7352-FEEC-1A9F-3F19-30ABE749B649}" dt="2021-06-24T23:55:31.343" v="20" actId="20577"/>
          <ac:spMkLst>
            <pc:docMk/>
            <pc:sldMk cId="546536513" sldId="280"/>
            <ac:spMk id="7" creationId="{4E1F574D-7311-42A7-873A-EB61D803FB50}"/>
          </ac:spMkLst>
        </pc:spChg>
        <pc:spChg chg="add del">
          <ac:chgData name="加藤　嶺雄" userId="S::kato-re@seplus2016.onmicrosoft.com::e7403994-bfce-41b5-bcd2-b9521f04ba46" providerId="AD" clId="Web-{3CCC7352-FEEC-1A9F-3F19-30ABE749B649}" dt="2021-06-24T23:55:25.171" v="19"/>
          <ac:spMkLst>
            <pc:docMk/>
            <pc:sldMk cId="546536513" sldId="280"/>
            <ac:spMk id="12" creationId="{8147C70B-F90F-45A8-848D-12E6CB0A8A3D}"/>
          </ac:spMkLst>
        </pc:spChg>
      </pc:sldChg>
      <pc:sldChg chg="addSp delSp modSp add mod replId setBg">
        <pc:chgData name="加藤　嶺雄" userId="S::kato-re@seplus2016.onmicrosoft.com::e7403994-bfce-41b5-bcd2-b9521f04ba46" providerId="AD" clId="Web-{3CCC7352-FEEC-1A9F-3F19-30ABE749B649}" dt="2021-06-25T00:26:29.698" v="34" actId="20577"/>
        <pc:sldMkLst>
          <pc:docMk/>
          <pc:sldMk cId="2309561916" sldId="283"/>
        </pc:sldMkLst>
        <pc:spChg chg="add mod">
          <ac:chgData name="加藤　嶺雄" userId="S::kato-re@seplus2016.onmicrosoft.com::e7403994-bfce-41b5-bcd2-b9521f04ba46" providerId="AD" clId="Web-{3CCC7352-FEEC-1A9F-3F19-30ABE749B649}" dt="2021-06-25T00:26:29.698" v="34" actId="20577"/>
          <ac:spMkLst>
            <pc:docMk/>
            <pc:sldMk cId="2309561916" sldId="283"/>
            <ac:spMk id="5" creationId="{903F9800-A5E2-461A-BAA2-6BDBD87FADB1}"/>
          </ac:spMkLst>
        </pc:spChg>
        <pc:picChg chg="del">
          <ac:chgData name="加藤　嶺雄" userId="S::kato-re@seplus2016.onmicrosoft.com::e7403994-bfce-41b5-bcd2-b9521f04ba46" providerId="AD" clId="Web-{3CCC7352-FEEC-1A9F-3F19-30ABE749B649}" dt="2021-06-25T00:24:57.196" v="22"/>
          <ac:picMkLst>
            <pc:docMk/>
            <pc:sldMk cId="2309561916" sldId="283"/>
            <ac:picMk id="2" creationId="{A8EE8954-801B-4017-B0DA-FF7A2D29D7D7}"/>
          </ac:picMkLst>
        </pc:picChg>
        <pc:picChg chg="add mod">
          <ac:chgData name="加藤　嶺雄" userId="S::kato-re@seplus2016.onmicrosoft.com::e7403994-bfce-41b5-bcd2-b9521f04ba46" providerId="AD" clId="Web-{3CCC7352-FEEC-1A9F-3F19-30ABE749B649}" dt="2021-06-25T00:25:12.774" v="24"/>
          <ac:picMkLst>
            <pc:docMk/>
            <pc:sldMk cId="2309561916" sldId="283"/>
            <ac:picMk id="3" creationId="{5FEC3AFD-E828-425E-93E0-635C36CF3140}"/>
          </ac:picMkLst>
        </pc:picChg>
      </pc:sldChg>
    </pc:docChg>
  </pc:docChgLst>
  <pc:docChgLst>
    <pc:chgData name="ゲスト ユーザー" userId="S::urn:spo:anon#d4c3e916057bcc0879016790292ffc9f2ea3f5ce1acd9e846a408f1a31107d75::" providerId="AD" clId="Web-{B09AC025-3989-B3B7-2913-A24D97E91689}"/>
    <pc:docChg chg="modSld">
      <pc:chgData name="ゲスト ユーザー" userId="S::urn:spo:anon#d4c3e916057bcc0879016790292ffc9f2ea3f5ce1acd9e846a408f1a31107d75::" providerId="AD" clId="Web-{B09AC025-3989-B3B7-2913-A24D97E91689}" dt="2021-06-23T01:51:10.547" v="74" actId="20577"/>
      <pc:docMkLst>
        <pc:docMk/>
      </pc:docMkLst>
      <pc:sldChg chg="modSp">
        <pc:chgData name="ゲスト ユーザー" userId="S::urn:spo:anon#d4c3e916057bcc0879016790292ffc9f2ea3f5ce1acd9e846a408f1a31107d75::" providerId="AD" clId="Web-{B09AC025-3989-B3B7-2913-A24D97E91689}" dt="2021-06-23T01:51:10.547" v="74" actId="20577"/>
        <pc:sldMkLst>
          <pc:docMk/>
          <pc:sldMk cId="3352861816" sldId="267"/>
        </pc:sldMkLst>
        <pc:spChg chg="mod">
          <ac:chgData name="ゲスト ユーザー" userId="S::urn:spo:anon#d4c3e916057bcc0879016790292ffc9f2ea3f5ce1acd9e846a408f1a31107d75::" providerId="AD" clId="Web-{B09AC025-3989-B3B7-2913-A24D97E91689}" dt="2021-06-23T01:51:10.547" v="74" actId="20577"/>
          <ac:spMkLst>
            <pc:docMk/>
            <pc:sldMk cId="3352861816" sldId="267"/>
            <ac:spMk id="3" creationId="{C1DF53C1-706C-4B1C-BF3C-DA9698CDF17B}"/>
          </ac:spMkLst>
        </pc:spChg>
      </pc:sldChg>
    </pc:docChg>
  </pc:docChgLst>
  <pc:docChgLst>
    <pc:chgData name="川原　里美" userId="S::kawahara-s@seplus2016.onmicrosoft.com::51cca5e7-7dce-4bf1-a04e-65dee41fd1ab" providerId="AD" clId="Web-{37266B3E-C135-10E5-1595-E0515838B2F1}"/>
    <pc:docChg chg="modSld">
      <pc:chgData name="川原　里美" userId="S::kawahara-s@seplus2016.onmicrosoft.com::51cca5e7-7dce-4bf1-a04e-65dee41fd1ab" providerId="AD" clId="Web-{37266B3E-C135-10E5-1595-E0515838B2F1}" dt="2021-06-23T07:08:19.206" v="351" actId="20577"/>
      <pc:docMkLst>
        <pc:docMk/>
      </pc:docMkLst>
      <pc:sldChg chg="modSp">
        <pc:chgData name="川原　里美" userId="S::kawahara-s@seplus2016.onmicrosoft.com::51cca5e7-7dce-4bf1-a04e-65dee41fd1ab" providerId="AD" clId="Web-{37266B3E-C135-10E5-1595-E0515838B2F1}" dt="2021-06-23T06:41:18.815" v="33" actId="1076"/>
        <pc:sldMkLst>
          <pc:docMk/>
          <pc:sldMk cId="555547042" sldId="264"/>
        </pc:sldMkLst>
        <pc:picChg chg="mod">
          <ac:chgData name="川原　里美" userId="S::kawahara-s@seplus2016.onmicrosoft.com::51cca5e7-7dce-4bf1-a04e-65dee41fd1ab" providerId="AD" clId="Web-{37266B3E-C135-10E5-1595-E0515838B2F1}" dt="2021-06-23T06:41:18.815" v="33" actId="1076"/>
          <ac:picMkLst>
            <pc:docMk/>
            <pc:sldMk cId="555547042" sldId="264"/>
            <ac:picMk id="8" creationId="{C39C10B5-D02D-4AB4-B020-259F62516AAB}"/>
          </ac:picMkLst>
        </pc:picChg>
      </pc:sldChg>
      <pc:sldChg chg="modSp">
        <pc:chgData name="川原　里美" userId="S::kawahara-s@seplus2016.onmicrosoft.com::51cca5e7-7dce-4bf1-a04e-65dee41fd1ab" providerId="AD" clId="Web-{37266B3E-C135-10E5-1595-E0515838B2F1}" dt="2021-06-23T06:47:36.900" v="99" actId="20577"/>
        <pc:sldMkLst>
          <pc:docMk/>
          <pc:sldMk cId="451395921" sldId="265"/>
        </pc:sldMkLst>
        <pc:spChg chg="mod">
          <ac:chgData name="川原　里美" userId="S::kawahara-s@seplus2016.onmicrosoft.com::51cca5e7-7dce-4bf1-a04e-65dee41fd1ab" providerId="AD" clId="Web-{37266B3E-C135-10E5-1595-E0515838B2F1}" dt="2021-06-23T06:47:36.900" v="99" actId="20577"/>
          <ac:spMkLst>
            <pc:docMk/>
            <pc:sldMk cId="451395921" sldId="265"/>
            <ac:spMk id="3" creationId="{D12B6DD1-D342-4B5C-B528-D0B27554E796}"/>
          </ac:spMkLst>
        </pc:spChg>
        <pc:picChg chg="mod">
          <ac:chgData name="川原　里美" userId="S::kawahara-s@seplus2016.onmicrosoft.com::51cca5e7-7dce-4bf1-a04e-65dee41fd1ab" providerId="AD" clId="Web-{37266B3E-C135-10E5-1595-E0515838B2F1}" dt="2021-06-23T06:41:09.814" v="29" actId="1076"/>
          <ac:picMkLst>
            <pc:docMk/>
            <pc:sldMk cId="451395921" sldId="265"/>
            <ac:picMk id="6" creationId="{60FB407F-EFE9-44EB-8F5C-BD57D5DFCFD7}"/>
          </ac:picMkLst>
        </pc:picChg>
      </pc:sldChg>
      <pc:sldChg chg="addSp delSp modSp">
        <pc:chgData name="川原　里美" userId="S::kawahara-s@seplus2016.onmicrosoft.com::51cca5e7-7dce-4bf1-a04e-65dee41fd1ab" providerId="AD" clId="Web-{37266B3E-C135-10E5-1595-E0515838B2F1}" dt="2021-06-23T06:45:26.741" v="68" actId="1076"/>
        <pc:sldMkLst>
          <pc:docMk/>
          <pc:sldMk cId="3352861816" sldId="267"/>
        </pc:sldMkLst>
        <pc:spChg chg="mod">
          <ac:chgData name="川原　里美" userId="S::kawahara-s@seplus2016.onmicrosoft.com::51cca5e7-7dce-4bf1-a04e-65dee41fd1ab" providerId="AD" clId="Web-{37266B3E-C135-10E5-1595-E0515838B2F1}" dt="2021-06-23T06:45:12.210" v="67" actId="14100"/>
          <ac:spMkLst>
            <pc:docMk/>
            <pc:sldMk cId="3352861816" sldId="267"/>
            <ac:spMk id="3" creationId="{C1DF53C1-706C-4B1C-BF3C-DA9698CDF17B}"/>
          </ac:spMkLst>
        </pc:spChg>
        <pc:picChg chg="del mod">
          <ac:chgData name="川原　里美" userId="S::kawahara-s@seplus2016.onmicrosoft.com::51cca5e7-7dce-4bf1-a04e-65dee41fd1ab" providerId="AD" clId="Web-{37266B3E-C135-10E5-1595-E0515838B2F1}" dt="2021-06-23T06:43:15.583" v="35"/>
          <ac:picMkLst>
            <pc:docMk/>
            <pc:sldMk cId="3352861816" sldId="267"/>
            <ac:picMk id="5" creationId="{1B0A990E-F814-4811-A10F-4569EC52400B}"/>
          </ac:picMkLst>
        </pc:picChg>
        <pc:picChg chg="add mod">
          <ac:chgData name="川原　里美" userId="S::kawahara-s@seplus2016.onmicrosoft.com::51cca5e7-7dce-4bf1-a04e-65dee41fd1ab" providerId="AD" clId="Web-{37266B3E-C135-10E5-1595-E0515838B2F1}" dt="2021-06-23T06:45:26.741" v="68" actId="1076"/>
          <ac:picMkLst>
            <pc:docMk/>
            <pc:sldMk cId="3352861816" sldId="267"/>
            <ac:picMk id="6" creationId="{C8340665-B75E-48E9-BF55-89338A2602E1}"/>
          </ac:picMkLst>
        </pc:picChg>
      </pc:sldChg>
      <pc:sldChg chg="addSp modSp">
        <pc:chgData name="川原　里美" userId="S::kawahara-s@seplus2016.onmicrosoft.com::51cca5e7-7dce-4bf1-a04e-65dee41fd1ab" providerId="AD" clId="Web-{37266B3E-C135-10E5-1595-E0515838B2F1}" dt="2021-06-23T06:47:23.962" v="97" actId="14100"/>
        <pc:sldMkLst>
          <pc:docMk/>
          <pc:sldMk cId="741621609" sldId="268"/>
        </pc:sldMkLst>
        <pc:spChg chg="mod">
          <ac:chgData name="川原　里美" userId="S::kawahara-s@seplus2016.onmicrosoft.com::51cca5e7-7dce-4bf1-a04e-65dee41fd1ab" providerId="AD" clId="Web-{37266B3E-C135-10E5-1595-E0515838B2F1}" dt="2021-06-23T06:47:18.619" v="96" actId="20577"/>
          <ac:spMkLst>
            <pc:docMk/>
            <pc:sldMk cId="741621609" sldId="268"/>
            <ac:spMk id="3" creationId="{E863A54C-5194-4315-B21E-C81A1544AC32}"/>
          </ac:spMkLst>
        </pc:spChg>
        <pc:picChg chg="add mod">
          <ac:chgData name="川原　里美" userId="S::kawahara-s@seplus2016.onmicrosoft.com::51cca5e7-7dce-4bf1-a04e-65dee41fd1ab" providerId="AD" clId="Web-{37266B3E-C135-10E5-1595-E0515838B2F1}" dt="2021-06-23T06:47:23.962" v="97" actId="14100"/>
          <ac:picMkLst>
            <pc:docMk/>
            <pc:sldMk cId="741621609" sldId="268"/>
            <ac:picMk id="4" creationId="{6028099E-D131-4491-968E-63130DF2076D}"/>
          </ac:picMkLst>
        </pc:picChg>
      </pc:sldChg>
      <pc:sldChg chg="addSp modSp">
        <pc:chgData name="川原　里美" userId="S::kawahara-s@seplus2016.onmicrosoft.com::51cca5e7-7dce-4bf1-a04e-65dee41fd1ab" providerId="AD" clId="Web-{37266B3E-C135-10E5-1595-E0515838B2F1}" dt="2021-06-23T06:34:57.370" v="21" actId="1076"/>
        <pc:sldMkLst>
          <pc:docMk/>
          <pc:sldMk cId="2352924919" sldId="269"/>
        </pc:sldMkLst>
        <pc:picChg chg="add mod">
          <ac:chgData name="川原　里美" userId="S::kawahara-s@seplus2016.onmicrosoft.com::51cca5e7-7dce-4bf1-a04e-65dee41fd1ab" providerId="AD" clId="Web-{37266B3E-C135-10E5-1595-E0515838B2F1}" dt="2021-06-23T06:34:57.370" v="21" actId="1076"/>
          <ac:picMkLst>
            <pc:docMk/>
            <pc:sldMk cId="2352924919" sldId="269"/>
            <ac:picMk id="4" creationId="{49F8C909-6A2A-41A7-A732-0004D812AC68}"/>
          </ac:picMkLst>
        </pc:picChg>
      </pc:sldChg>
      <pc:sldChg chg="addSp modSp">
        <pc:chgData name="川原　里美" userId="S::kawahara-s@seplus2016.onmicrosoft.com::51cca5e7-7dce-4bf1-a04e-65dee41fd1ab" providerId="AD" clId="Web-{37266B3E-C135-10E5-1595-E0515838B2F1}" dt="2021-06-23T06:46:18.695" v="82" actId="20577"/>
        <pc:sldMkLst>
          <pc:docMk/>
          <pc:sldMk cId="2603283030" sldId="270"/>
        </pc:sldMkLst>
        <pc:spChg chg="mod">
          <ac:chgData name="川原　里美" userId="S::kawahara-s@seplus2016.onmicrosoft.com::51cca5e7-7dce-4bf1-a04e-65dee41fd1ab" providerId="AD" clId="Web-{37266B3E-C135-10E5-1595-E0515838B2F1}" dt="2021-06-23T06:46:18.695" v="82" actId="20577"/>
          <ac:spMkLst>
            <pc:docMk/>
            <pc:sldMk cId="2603283030" sldId="270"/>
            <ac:spMk id="3" creationId="{A2A4DC7D-D097-47AA-BBA4-C40578D969FA}"/>
          </ac:spMkLst>
        </pc:spChg>
        <pc:picChg chg="add mod">
          <ac:chgData name="川原　里美" userId="S::kawahara-s@seplus2016.onmicrosoft.com::51cca5e7-7dce-4bf1-a04e-65dee41fd1ab" providerId="AD" clId="Web-{37266B3E-C135-10E5-1595-E0515838B2F1}" dt="2021-06-23T06:40:48.064" v="24" actId="14100"/>
          <ac:picMkLst>
            <pc:docMk/>
            <pc:sldMk cId="2603283030" sldId="270"/>
            <ac:picMk id="4" creationId="{52F76472-009A-4134-B502-D792EDE564E1}"/>
          </ac:picMkLst>
        </pc:picChg>
      </pc:sldChg>
      <pc:sldChg chg="addSp delSp modSp">
        <pc:chgData name="川原　里美" userId="S::kawahara-s@seplus2016.onmicrosoft.com::51cca5e7-7dce-4bf1-a04e-65dee41fd1ab" providerId="AD" clId="Web-{37266B3E-C135-10E5-1595-E0515838B2F1}" dt="2021-06-23T07:08:19.206" v="351" actId="20577"/>
        <pc:sldMkLst>
          <pc:docMk/>
          <pc:sldMk cId="4216263349" sldId="272"/>
        </pc:sldMkLst>
        <pc:spChg chg="del">
          <ac:chgData name="川原　里美" userId="S::kawahara-s@seplus2016.onmicrosoft.com::51cca5e7-7dce-4bf1-a04e-65dee41fd1ab" providerId="AD" clId="Web-{37266B3E-C135-10E5-1595-E0515838B2F1}" dt="2021-06-23T06:50:59.373" v="118"/>
          <ac:spMkLst>
            <pc:docMk/>
            <pc:sldMk cId="4216263349" sldId="272"/>
            <ac:spMk id="2" creationId="{5A4CC802-D0C6-4D68-B304-474357FFD27E}"/>
          </ac:spMkLst>
        </pc:spChg>
        <pc:spChg chg="mod">
          <ac:chgData name="川原　里美" userId="S::kawahara-s@seplus2016.onmicrosoft.com::51cca5e7-7dce-4bf1-a04e-65dee41fd1ab" providerId="AD" clId="Web-{37266B3E-C135-10E5-1595-E0515838B2F1}" dt="2021-06-23T06:56:27.254" v="185" actId="20577"/>
          <ac:spMkLst>
            <pc:docMk/>
            <pc:sldMk cId="4216263349" sldId="272"/>
            <ac:spMk id="3" creationId="{97423E28-AA80-4C63-97E8-5C49E6083995}"/>
          </ac:spMkLst>
        </pc:spChg>
        <pc:spChg chg="add del mod">
          <ac:chgData name="川原　里美" userId="S::kawahara-s@seplus2016.onmicrosoft.com::51cca5e7-7dce-4bf1-a04e-65dee41fd1ab" providerId="AD" clId="Web-{37266B3E-C135-10E5-1595-E0515838B2F1}" dt="2021-06-23T06:56:30.707" v="190"/>
          <ac:spMkLst>
            <pc:docMk/>
            <pc:sldMk cId="4216263349" sldId="272"/>
            <ac:spMk id="6" creationId="{8936CB60-BFFC-4A03-BED3-C8488BD29009}"/>
          </ac:spMkLst>
        </pc:spChg>
        <pc:spChg chg="add mod">
          <ac:chgData name="川原　里美" userId="S::kawahara-s@seplus2016.onmicrosoft.com::51cca5e7-7dce-4bf1-a04e-65dee41fd1ab" providerId="AD" clId="Web-{37266B3E-C135-10E5-1595-E0515838B2F1}" dt="2021-06-23T07:08:19.206" v="351" actId="20577"/>
          <ac:spMkLst>
            <pc:docMk/>
            <pc:sldMk cId="4216263349" sldId="272"/>
            <ac:spMk id="7" creationId="{96D2CA44-8BD2-43BB-B9F8-56889CAE5E22}"/>
          </ac:spMkLst>
        </pc:spChg>
        <pc:graphicFrameChg chg="add del mod">
          <ac:chgData name="川原　里美" userId="S::kawahara-s@seplus2016.onmicrosoft.com::51cca5e7-7dce-4bf1-a04e-65dee41fd1ab" providerId="AD" clId="Web-{37266B3E-C135-10E5-1595-E0515838B2F1}" dt="2021-06-23T06:56:30.707" v="191"/>
          <ac:graphicFrameMkLst>
            <pc:docMk/>
            <pc:sldMk cId="4216263349" sldId="272"/>
            <ac:graphicFrameMk id="5" creationId="{6E969C5E-08F4-49CF-A4ED-8B477EE61298}"/>
          </ac:graphicFrameMkLst>
        </pc:graphicFrameChg>
      </pc:sldChg>
      <pc:sldChg chg="modSp">
        <pc:chgData name="川原　里美" userId="S::kawahara-s@seplus2016.onmicrosoft.com::51cca5e7-7dce-4bf1-a04e-65dee41fd1ab" providerId="AD" clId="Web-{37266B3E-C135-10E5-1595-E0515838B2F1}" dt="2021-06-23T06:48:35.604" v="106" actId="20577"/>
        <pc:sldMkLst>
          <pc:docMk/>
          <pc:sldMk cId="2256552416" sldId="273"/>
        </pc:sldMkLst>
        <pc:spChg chg="mod">
          <ac:chgData name="川原　里美" userId="S::kawahara-s@seplus2016.onmicrosoft.com::51cca5e7-7dce-4bf1-a04e-65dee41fd1ab" providerId="AD" clId="Web-{37266B3E-C135-10E5-1595-E0515838B2F1}" dt="2021-06-23T06:48:17.510" v="100" actId="20577"/>
          <ac:spMkLst>
            <pc:docMk/>
            <pc:sldMk cId="2256552416" sldId="273"/>
            <ac:spMk id="2" creationId="{55B0E85D-B61F-4ACB-A016-B0120AD707CF}"/>
          </ac:spMkLst>
        </pc:spChg>
        <pc:spChg chg="mod">
          <ac:chgData name="川原　里美" userId="S::kawahara-s@seplus2016.onmicrosoft.com::51cca5e7-7dce-4bf1-a04e-65dee41fd1ab" providerId="AD" clId="Web-{37266B3E-C135-10E5-1595-E0515838B2F1}" dt="2021-06-23T06:48:35.604" v="106" actId="20577"/>
          <ac:spMkLst>
            <pc:docMk/>
            <pc:sldMk cId="2256552416" sldId="273"/>
            <ac:spMk id="3" creationId="{21106E75-3CDD-4B45-A377-19ACBC27D70D}"/>
          </ac:spMkLst>
        </pc:spChg>
      </pc:sldChg>
      <pc:sldChg chg="modSp">
        <pc:chgData name="川原　里美" userId="S::kawahara-s@seplus2016.onmicrosoft.com::51cca5e7-7dce-4bf1-a04e-65dee41fd1ab" providerId="AD" clId="Web-{37266B3E-C135-10E5-1595-E0515838B2F1}" dt="2021-06-23T06:50:03.403" v="117" actId="20577"/>
        <pc:sldMkLst>
          <pc:docMk/>
          <pc:sldMk cId="3398562405" sldId="276"/>
        </pc:sldMkLst>
        <pc:spChg chg="mod">
          <ac:chgData name="川原　里美" userId="S::kawahara-s@seplus2016.onmicrosoft.com::51cca5e7-7dce-4bf1-a04e-65dee41fd1ab" providerId="AD" clId="Web-{37266B3E-C135-10E5-1595-E0515838B2F1}" dt="2021-06-23T06:49:51.184" v="107" actId="20577"/>
          <ac:spMkLst>
            <pc:docMk/>
            <pc:sldMk cId="3398562405" sldId="276"/>
            <ac:spMk id="2" creationId="{2EC48600-B3F5-4EE5-A181-6B66B201985F}"/>
          </ac:spMkLst>
        </pc:spChg>
        <pc:spChg chg="mod">
          <ac:chgData name="川原　里美" userId="S::kawahara-s@seplus2016.onmicrosoft.com::51cca5e7-7dce-4bf1-a04e-65dee41fd1ab" providerId="AD" clId="Web-{37266B3E-C135-10E5-1595-E0515838B2F1}" dt="2021-06-23T06:50:03.403" v="117" actId="20577"/>
          <ac:spMkLst>
            <pc:docMk/>
            <pc:sldMk cId="3398562405" sldId="276"/>
            <ac:spMk id="3" creationId="{D784574D-CBA2-4A79-94EC-EDA7B220D6DC}"/>
          </ac:spMkLst>
        </pc:spChg>
      </pc:sldChg>
    </pc:docChg>
  </pc:docChgLst>
  <pc:docChgLst>
    <pc:chgData name="松井　優奈" userId="S::matsui-dojo2021@seplus2016.onmicrosoft.com::12b5dea6-4a3f-4326-82bd-3527c3d19d9d" providerId="AD" clId="Web-{5A511735-945F-2B88-3E30-31334A2CF0FE}"/>
    <pc:docChg chg="modSld">
      <pc:chgData name="松井　優奈" userId="S::matsui-dojo2021@seplus2016.onmicrosoft.com::12b5dea6-4a3f-4326-82bd-3527c3d19d9d" providerId="AD" clId="Web-{5A511735-945F-2B88-3E30-31334A2CF0FE}" dt="2021-06-26T03:42:12.636" v="15" actId="14100"/>
      <pc:docMkLst>
        <pc:docMk/>
      </pc:docMkLst>
      <pc:sldChg chg="addSp modSp">
        <pc:chgData name="松井　優奈" userId="S::matsui-dojo2021@seplus2016.onmicrosoft.com::12b5dea6-4a3f-4326-82bd-3527c3d19d9d" providerId="AD" clId="Web-{5A511735-945F-2B88-3E30-31334A2CF0FE}" dt="2021-06-26T03:42:12.636" v="15" actId="14100"/>
        <pc:sldMkLst>
          <pc:docMk/>
          <pc:sldMk cId="1947653736" sldId="281"/>
        </pc:sldMkLst>
        <pc:picChg chg="add mod">
          <ac:chgData name="松井　優奈" userId="S::matsui-dojo2021@seplus2016.onmicrosoft.com::12b5dea6-4a3f-4326-82bd-3527c3d19d9d" providerId="AD" clId="Web-{5A511735-945F-2B88-3E30-31334A2CF0FE}" dt="2021-06-26T03:41:59.495" v="13" actId="1076"/>
          <ac:picMkLst>
            <pc:docMk/>
            <pc:sldMk cId="1947653736" sldId="281"/>
            <ac:picMk id="3" creationId="{5EC435C2-9D89-4E11-8486-6BDE4AC0BE2B}"/>
          </ac:picMkLst>
        </pc:picChg>
        <pc:picChg chg="mod">
          <ac:chgData name="松井　優奈" userId="S::matsui-dojo2021@seplus2016.onmicrosoft.com::12b5dea6-4a3f-4326-82bd-3527c3d19d9d" providerId="AD" clId="Web-{5A511735-945F-2B88-3E30-31334A2CF0FE}" dt="2021-06-26T03:42:12.636" v="15" actId="14100"/>
          <ac:picMkLst>
            <pc:docMk/>
            <pc:sldMk cId="1947653736" sldId="281"/>
            <ac:picMk id="4" creationId="{3A4A6E16-928E-4175-9B89-C0C6A93D1DC3}"/>
          </ac:picMkLst>
        </pc:picChg>
        <pc:picChg chg="mod">
          <ac:chgData name="松井　優奈" userId="S::matsui-dojo2021@seplus2016.onmicrosoft.com::12b5dea6-4a3f-4326-82bd-3527c3d19d9d" providerId="AD" clId="Web-{5A511735-945F-2B88-3E30-31334A2CF0FE}" dt="2021-06-26T03:41:56.323" v="12" actId="1076"/>
          <ac:picMkLst>
            <pc:docMk/>
            <pc:sldMk cId="1947653736" sldId="281"/>
            <ac:picMk id="10" creationId="{2DE3A8CF-8C14-4356-A09E-B6DDC34A824B}"/>
          </ac:picMkLst>
        </pc:picChg>
      </pc:sldChg>
    </pc:docChg>
  </pc:docChgLst>
  <pc:docChgLst>
    <pc:chgData name="加藤　嶺雄" userId="S::kato-re@seplus2016.onmicrosoft.com::e7403994-bfce-41b5-bcd2-b9521f04ba46" providerId="AD" clId="Web-{1671CB34-7AC1-049E-63F3-396EA5F46143}"/>
    <pc:docChg chg="modSld sldOrd">
      <pc:chgData name="加藤　嶺雄" userId="S::kato-re@seplus2016.onmicrosoft.com::e7403994-bfce-41b5-bcd2-b9521f04ba46" providerId="AD" clId="Web-{1671CB34-7AC1-049E-63F3-396EA5F46143}" dt="2021-06-24T06:38:35.281" v="57" actId="1076"/>
      <pc:docMkLst>
        <pc:docMk/>
      </pc:docMkLst>
      <pc:sldChg chg="modSp">
        <pc:chgData name="加藤　嶺雄" userId="S::kato-re@seplus2016.onmicrosoft.com::e7403994-bfce-41b5-bcd2-b9521f04ba46" providerId="AD" clId="Web-{1671CB34-7AC1-049E-63F3-396EA5F46143}" dt="2021-06-24T05:57:03.311" v="26" actId="1076"/>
        <pc:sldMkLst>
          <pc:docMk/>
          <pc:sldMk cId="3919745209" sldId="263"/>
        </pc:sldMkLst>
        <pc:spChg chg="mod">
          <ac:chgData name="加藤　嶺雄" userId="S::kato-re@seplus2016.onmicrosoft.com::e7403994-bfce-41b5-bcd2-b9521f04ba46" providerId="AD" clId="Web-{1671CB34-7AC1-049E-63F3-396EA5F46143}" dt="2021-06-24T05:57:03.311" v="26" actId="1076"/>
          <ac:spMkLst>
            <pc:docMk/>
            <pc:sldMk cId="3919745209" sldId="263"/>
            <ac:spMk id="3" creationId="{8F480142-80C8-4ACA-A092-87DEE610C3B4}"/>
          </ac:spMkLst>
        </pc:spChg>
      </pc:sldChg>
      <pc:sldChg chg="modSp ord">
        <pc:chgData name="加藤　嶺雄" userId="S::kato-re@seplus2016.onmicrosoft.com::e7403994-bfce-41b5-bcd2-b9521f04ba46" providerId="AD" clId="Web-{1671CB34-7AC1-049E-63F3-396EA5F46143}" dt="2021-06-24T05:53:20.603" v="23" actId="1076"/>
        <pc:sldMkLst>
          <pc:docMk/>
          <pc:sldMk cId="2256552416" sldId="273"/>
        </pc:sldMkLst>
        <pc:spChg chg="mod">
          <ac:chgData name="加藤　嶺雄" userId="S::kato-re@seplus2016.onmicrosoft.com::e7403994-bfce-41b5-bcd2-b9521f04ba46" providerId="AD" clId="Web-{1671CB34-7AC1-049E-63F3-396EA5F46143}" dt="2021-06-24T05:53:20.603" v="23" actId="1076"/>
          <ac:spMkLst>
            <pc:docMk/>
            <pc:sldMk cId="2256552416" sldId="273"/>
            <ac:spMk id="3" creationId="{21106E75-3CDD-4B45-A377-19ACBC27D70D}"/>
          </ac:spMkLst>
        </pc:spChg>
        <pc:grpChg chg="mod">
          <ac:chgData name="加藤　嶺雄" userId="S::kato-re@seplus2016.onmicrosoft.com::e7403994-bfce-41b5-bcd2-b9521f04ba46" providerId="AD" clId="Web-{1671CB34-7AC1-049E-63F3-396EA5F46143}" dt="2021-06-24T05:53:12.884" v="21" actId="1076"/>
          <ac:grpSpMkLst>
            <pc:docMk/>
            <pc:sldMk cId="2256552416" sldId="273"/>
            <ac:grpSpMk id="7" creationId="{E79B5CA9-8AD3-4936-88E6-B49A433878F4}"/>
          </ac:grpSpMkLst>
        </pc:grpChg>
      </pc:sldChg>
      <pc:sldChg chg="modSp ord">
        <pc:chgData name="加藤　嶺雄" userId="S::kato-re@seplus2016.onmicrosoft.com::e7403994-bfce-41b5-bcd2-b9521f04ba46" providerId="AD" clId="Web-{1671CB34-7AC1-049E-63F3-396EA5F46143}" dt="2021-06-24T06:38:35.281" v="57" actId="1076"/>
        <pc:sldMkLst>
          <pc:docMk/>
          <pc:sldMk cId="1304211117" sldId="274"/>
        </pc:sldMkLst>
        <pc:spChg chg="mod">
          <ac:chgData name="加藤　嶺雄" userId="S::kato-re@seplus2016.onmicrosoft.com::e7403994-bfce-41b5-bcd2-b9521f04ba46" providerId="AD" clId="Web-{1671CB34-7AC1-049E-63F3-396EA5F46143}" dt="2021-06-24T06:38:20.546" v="55" actId="1076"/>
          <ac:spMkLst>
            <pc:docMk/>
            <pc:sldMk cId="1304211117" sldId="274"/>
            <ac:spMk id="4" creationId="{6E8810B5-F9A4-44C4-8E50-17D90387D407}"/>
          </ac:spMkLst>
        </pc:spChg>
        <pc:spChg chg="mod">
          <ac:chgData name="加藤　嶺雄" userId="S::kato-re@seplus2016.onmicrosoft.com::e7403994-bfce-41b5-bcd2-b9521f04ba46" providerId="AD" clId="Web-{1671CB34-7AC1-049E-63F3-396EA5F46143}" dt="2021-06-24T06:38:35.281" v="57" actId="1076"/>
          <ac:spMkLst>
            <pc:docMk/>
            <pc:sldMk cId="1304211117" sldId="274"/>
            <ac:spMk id="6" creationId="{343EC965-5855-4FFF-AE7C-A99BE1F485CA}"/>
          </ac:spMkLst>
        </pc:spChg>
        <pc:spChg chg="mod">
          <ac:chgData name="加藤　嶺雄" userId="S::kato-re@seplus2016.onmicrosoft.com::e7403994-bfce-41b5-bcd2-b9521f04ba46" providerId="AD" clId="Web-{1671CB34-7AC1-049E-63F3-396EA5F46143}" dt="2021-06-24T06:38:24.124" v="56" actId="1076"/>
          <ac:spMkLst>
            <pc:docMk/>
            <pc:sldMk cId="1304211117" sldId="274"/>
            <ac:spMk id="10" creationId="{F54F8B0E-ED1A-48D2-9FA1-88C717A3D38D}"/>
          </ac:spMkLst>
        </pc:spChg>
      </pc:sldChg>
      <pc:sldChg chg="modSp">
        <pc:chgData name="加藤　嶺雄" userId="S::kato-re@seplus2016.onmicrosoft.com::e7403994-bfce-41b5-bcd2-b9521f04ba46" providerId="AD" clId="Web-{1671CB34-7AC1-049E-63F3-396EA5F46143}" dt="2021-06-24T05:57:21.202" v="32" actId="20577"/>
        <pc:sldMkLst>
          <pc:docMk/>
          <pc:sldMk cId="3398562405" sldId="276"/>
        </pc:sldMkLst>
        <pc:spChg chg="mod">
          <ac:chgData name="加藤　嶺雄" userId="S::kato-re@seplus2016.onmicrosoft.com::e7403994-bfce-41b5-bcd2-b9521f04ba46" providerId="AD" clId="Web-{1671CB34-7AC1-049E-63F3-396EA5F46143}" dt="2021-06-24T05:57:21.202" v="32" actId="20577"/>
          <ac:spMkLst>
            <pc:docMk/>
            <pc:sldMk cId="3398562405" sldId="276"/>
            <ac:spMk id="4" creationId="{D623DC74-3772-4381-85E7-821EAD8FE314}"/>
          </ac:spMkLst>
        </pc:spChg>
      </pc:sldChg>
      <pc:sldChg chg="modSp">
        <pc:chgData name="加藤　嶺雄" userId="S::kato-re@seplus2016.onmicrosoft.com::e7403994-bfce-41b5-bcd2-b9521f04ba46" providerId="AD" clId="Web-{1671CB34-7AC1-049E-63F3-396EA5F46143}" dt="2021-06-24T05:02:04.683" v="12" actId="1076"/>
        <pc:sldMkLst>
          <pc:docMk/>
          <pc:sldMk cId="546536513" sldId="280"/>
        </pc:sldMkLst>
        <pc:spChg chg="mod">
          <ac:chgData name="加藤　嶺雄" userId="S::kato-re@seplus2016.onmicrosoft.com::e7403994-bfce-41b5-bcd2-b9521f04ba46" providerId="AD" clId="Web-{1671CB34-7AC1-049E-63F3-396EA5F46143}" dt="2021-06-24T05:02:04.683" v="12" actId="1076"/>
          <ac:spMkLst>
            <pc:docMk/>
            <pc:sldMk cId="546536513" sldId="280"/>
            <ac:spMk id="7" creationId="{4E1F574D-7311-42A7-873A-EB61D803FB50}"/>
          </ac:spMkLst>
        </pc:spChg>
      </pc:sldChg>
      <pc:sldChg chg="mod modShow">
        <pc:chgData name="加藤　嶺雄" userId="S::kato-re@seplus2016.onmicrosoft.com::e7403994-bfce-41b5-bcd2-b9521f04ba46" providerId="AD" clId="Web-{1671CB34-7AC1-049E-63F3-396EA5F46143}" dt="2021-06-24T05:01:08.900" v="0"/>
        <pc:sldMkLst>
          <pc:docMk/>
          <pc:sldMk cId="4058851751" sldId="282"/>
        </pc:sldMkLst>
      </pc:sldChg>
    </pc:docChg>
  </pc:docChgLst>
  <pc:docChgLst>
    <pc:chgData name="松井　優奈" userId="S::matsui-dojo2021@seplus2016.onmicrosoft.com::12b5dea6-4a3f-4326-82bd-3527c3d19d9d" providerId="AD" clId="Web-{D325C72B-B10E-7529-537B-C618C89E9CDE}"/>
    <pc:docChg chg="addSld modSld">
      <pc:chgData name="松井　優奈" userId="S::matsui-dojo2021@seplus2016.onmicrosoft.com::12b5dea6-4a3f-4326-82bd-3527c3d19d9d" providerId="AD" clId="Web-{D325C72B-B10E-7529-537B-C618C89E9CDE}" dt="2021-06-23T08:37:13.656" v="411"/>
      <pc:docMkLst>
        <pc:docMk/>
      </pc:docMkLst>
      <pc:sldChg chg="modNotes">
        <pc:chgData name="松井　優奈" userId="S::matsui-dojo2021@seplus2016.onmicrosoft.com::12b5dea6-4a3f-4326-82bd-3527c3d19d9d" providerId="AD" clId="Web-{D325C72B-B10E-7529-537B-C618C89E9CDE}" dt="2021-06-23T07:56:41.548" v="324"/>
        <pc:sldMkLst>
          <pc:docMk/>
          <pc:sldMk cId="2128380218" sldId="256"/>
        </pc:sldMkLst>
      </pc:sldChg>
      <pc:sldChg chg="modNotes">
        <pc:chgData name="松井　優奈" userId="S::matsui-dojo2021@seplus2016.onmicrosoft.com::12b5dea6-4a3f-4326-82bd-3527c3d19d9d" providerId="AD" clId="Web-{D325C72B-B10E-7529-537B-C618C89E9CDE}" dt="2021-06-23T08:37:13.656" v="411"/>
        <pc:sldMkLst>
          <pc:docMk/>
          <pc:sldMk cId="265827707" sldId="258"/>
        </pc:sldMkLst>
      </pc:sldChg>
      <pc:sldChg chg="modSp modNotes">
        <pc:chgData name="松井　優奈" userId="S::matsui-dojo2021@seplus2016.onmicrosoft.com::12b5dea6-4a3f-4326-82bd-3527c3d19d9d" providerId="AD" clId="Web-{D325C72B-B10E-7529-537B-C618C89E9CDE}" dt="2021-06-23T06:52:06.346" v="60" actId="20577"/>
        <pc:sldMkLst>
          <pc:docMk/>
          <pc:sldMk cId="2256552416" sldId="273"/>
        </pc:sldMkLst>
        <pc:spChg chg="mod">
          <ac:chgData name="松井　優奈" userId="S::matsui-dojo2021@seplus2016.onmicrosoft.com::12b5dea6-4a3f-4326-82bd-3527c3d19d9d" providerId="AD" clId="Web-{D325C72B-B10E-7529-537B-C618C89E9CDE}" dt="2021-06-23T06:52:06.346" v="60" actId="20577"/>
          <ac:spMkLst>
            <pc:docMk/>
            <pc:sldMk cId="2256552416" sldId="273"/>
            <ac:spMk id="2" creationId="{55B0E85D-B61F-4ACB-A016-B0120AD707CF}"/>
          </ac:spMkLst>
        </pc:spChg>
        <pc:spChg chg="mod">
          <ac:chgData name="松井　優奈" userId="S::matsui-dojo2021@seplus2016.onmicrosoft.com::12b5dea6-4a3f-4326-82bd-3527c3d19d9d" providerId="AD" clId="Web-{D325C72B-B10E-7529-537B-C618C89E9CDE}" dt="2021-06-23T06:51:44.970" v="35" actId="20577"/>
          <ac:spMkLst>
            <pc:docMk/>
            <pc:sldMk cId="2256552416" sldId="273"/>
            <ac:spMk id="3" creationId="{21106E75-3CDD-4B45-A377-19ACBC27D70D}"/>
          </ac:spMkLst>
        </pc:spChg>
      </pc:sldChg>
      <pc:sldChg chg="modSp modNotes">
        <pc:chgData name="松井　優奈" userId="S::matsui-dojo2021@seplus2016.onmicrosoft.com::12b5dea6-4a3f-4326-82bd-3527c3d19d9d" providerId="AD" clId="Web-{D325C72B-B10E-7529-537B-C618C89E9CDE}" dt="2021-06-23T06:57:02.569" v="151"/>
        <pc:sldMkLst>
          <pc:docMk/>
          <pc:sldMk cId="3398562405" sldId="276"/>
        </pc:sldMkLst>
        <pc:spChg chg="mod">
          <ac:chgData name="松井　優奈" userId="S::matsui-dojo2021@seplus2016.onmicrosoft.com::12b5dea6-4a3f-4326-82bd-3527c3d19d9d" providerId="AD" clId="Web-{D325C72B-B10E-7529-537B-C618C89E9CDE}" dt="2021-06-23T06:56:37.630" v="150" actId="20577"/>
          <ac:spMkLst>
            <pc:docMk/>
            <pc:sldMk cId="3398562405" sldId="276"/>
            <ac:spMk id="3" creationId="{D784574D-CBA2-4A79-94EC-EDA7B220D6DC}"/>
          </ac:spMkLst>
        </pc:spChg>
      </pc:sldChg>
      <pc:sldChg chg="modSp new modNotes">
        <pc:chgData name="松井　優奈" userId="S::matsui-dojo2021@seplus2016.onmicrosoft.com::12b5dea6-4a3f-4326-82bd-3527c3d19d9d" providerId="AD" clId="Web-{D325C72B-B10E-7529-537B-C618C89E9CDE}" dt="2021-06-23T07:12:31.444" v="286"/>
        <pc:sldMkLst>
          <pc:docMk/>
          <pc:sldMk cId="2528288336" sldId="277"/>
        </pc:sldMkLst>
        <pc:spChg chg="mod">
          <ac:chgData name="松井　優奈" userId="S::matsui-dojo2021@seplus2016.onmicrosoft.com::12b5dea6-4a3f-4326-82bd-3527c3d19d9d" providerId="AD" clId="Web-{D325C72B-B10E-7529-537B-C618C89E9CDE}" dt="2021-06-23T07:09:53.559" v="227" actId="20577"/>
          <ac:spMkLst>
            <pc:docMk/>
            <pc:sldMk cId="2528288336" sldId="277"/>
            <ac:spMk id="2" creationId="{CBBCFCD5-3B0F-4D6A-9BC4-5133D30166E6}"/>
          </ac:spMkLst>
        </pc:spChg>
        <pc:spChg chg="mod">
          <ac:chgData name="松井　優奈" userId="S::matsui-dojo2021@seplus2016.onmicrosoft.com::12b5dea6-4a3f-4326-82bd-3527c3d19d9d" providerId="AD" clId="Web-{D325C72B-B10E-7529-537B-C618C89E9CDE}" dt="2021-06-23T07:11:17.189" v="284" actId="20577"/>
          <ac:spMkLst>
            <pc:docMk/>
            <pc:sldMk cId="2528288336" sldId="277"/>
            <ac:spMk id="3" creationId="{F9B72BA0-D358-49B3-8FD1-A84BD8D8C54F}"/>
          </ac:spMkLst>
        </pc:spChg>
      </pc:sldChg>
    </pc:docChg>
  </pc:docChgLst>
  <pc:docChgLst>
    <pc:chgData name="川原　里美" userId="S::kawahara-s@seplus2016.onmicrosoft.com::51cca5e7-7dce-4bf1-a04e-65dee41fd1ab" providerId="AD" clId="Web-{156E3E86-7EB1-92F8-CFBE-FF051A881906}"/>
    <pc:docChg chg="modSld">
      <pc:chgData name="川原　里美" userId="S::kawahara-s@seplus2016.onmicrosoft.com::51cca5e7-7dce-4bf1-a04e-65dee41fd1ab" providerId="AD" clId="Web-{156E3E86-7EB1-92F8-CFBE-FF051A881906}" dt="2021-06-24T00:09:22.058" v="13" actId="20577"/>
      <pc:docMkLst>
        <pc:docMk/>
      </pc:docMkLst>
      <pc:sldChg chg="modSp">
        <pc:chgData name="川原　里美" userId="S::kawahara-s@seplus2016.onmicrosoft.com::51cca5e7-7dce-4bf1-a04e-65dee41fd1ab" providerId="AD" clId="Web-{156E3E86-7EB1-92F8-CFBE-FF051A881906}" dt="2021-06-24T00:09:22.058" v="13" actId="20577"/>
        <pc:sldMkLst>
          <pc:docMk/>
          <pc:sldMk cId="3398562405" sldId="276"/>
        </pc:sldMkLst>
        <pc:spChg chg="mod">
          <ac:chgData name="川原　里美" userId="S::kawahara-s@seplus2016.onmicrosoft.com::51cca5e7-7dce-4bf1-a04e-65dee41fd1ab" providerId="AD" clId="Web-{156E3E86-7EB1-92F8-CFBE-FF051A881906}" dt="2021-06-24T00:09:22.058" v="13" actId="20577"/>
          <ac:spMkLst>
            <pc:docMk/>
            <pc:sldMk cId="3398562405" sldId="276"/>
            <ac:spMk id="3" creationId="{D784574D-CBA2-4A79-94EC-EDA7B220D6DC}"/>
          </ac:spMkLst>
        </pc:spChg>
      </pc:sldChg>
    </pc:docChg>
  </pc:docChgLst>
  <pc:docChgLst>
    <pc:chgData name="川原　里美" userId="S::kawahara-s@seplus2016.onmicrosoft.com::51cca5e7-7dce-4bf1-a04e-65dee41fd1ab" providerId="AD" clId="Web-{63F47AF7-B1AF-F35F-9D98-95AE68032392}"/>
    <pc:docChg chg="addSld modSld">
      <pc:chgData name="川原　里美" userId="S::kawahara-s@seplus2016.onmicrosoft.com::51cca5e7-7dce-4bf1-a04e-65dee41fd1ab" providerId="AD" clId="Web-{63F47AF7-B1AF-F35F-9D98-95AE68032392}" dt="2021-06-22T02:51:21.478" v="410"/>
      <pc:docMkLst>
        <pc:docMk/>
      </pc:docMkLst>
      <pc:sldChg chg="addSp delSp modSp mod setBg">
        <pc:chgData name="川原　里美" userId="S::kawahara-s@seplus2016.onmicrosoft.com::51cca5e7-7dce-4bf1-a04e-65dee41fd1ab" providerId="AD" clId="Web-{63F47AF7-B1AF-F35F-9D98-95AE68032392}" dt="2021-06-22T02:24:58.185" v="31" actId="1076"/>
        <pc:sldMkLst>
          <pc:docMk/>
          <pc:sldMk cId="2128380218" sldId="256"/>
        </pc:sldMkLst>
        <pc:spChg chg="del">
          <ac:chgData name="川原　里美" userId="S::kawahara-s@seplus2016.onmicrosoft.com::51cca5e7-7dce-4bf1-a04e-65dee41fd1ab" providerId="AD" clId="Web-{63F47AF7-B1AF-F35F-9D98-95AE68032392}" dt="2021-06-22T02:21:10.351" v="1"/>
          <ac:spMkLst>
            <pc:docMk/>
            <pc:sldMk cId="2128380218" sldId="256"/>
            <ac:spMk id="2" creationId="{00000000-0000-0000-0000-000000000000}"/>
          </ac:spMkLst>
        </pc:spChg>
        <pc:spChg chg="del">
          <ac:chgData name="川原　里美" userId="S::kawahara-s@seplus2016.onmicrosoft.com::51cca5e7-7dce-4bf1-a04e-65dee41fd1ab" providerId="AD" clId="Web-{63F47AF7-B1AF-F35F-9D98-95AE68032392}" dt="2021-06-22T02:21:09.241" v="0"/>
          <ac:spMkLst>
            <pc:docMk/>
            <pc:sldMk cId="2128380218" sldId="256"/>
            <ac:spMk id="3" creationId="{00000000-0000-0000-0000-000000000000}"/>
          </ac:spMkLst>
        </pc:spChg>
        <pc:spChg chg="add mod">
          <ac:chgData name="川原　里美" userId="S::kawahara-s@seplus2016.onmicrosoft.com::51cca5e7-7dce-4bf1-a04e-65dee41fd1ab" providerId="AD" clId="Web-{63F47AF7-B1AF-F35F-9D98-95AE68032392}" dt="2021-06-22T02:24:58.185" v="31" actId="1076"/>
          <ac:spMkLst>
            <pc:docMk/>
            <pc:sldMk cId="2128380218" sldId="256"/>
            <ac:spMk id="5" creationId="{539864B1-DEC4-4A06-A8E0-F59A43674EE9}"/>
          </ac:spMkLst>
        </pc:spChg>
        <pc:spChg chg="add">
          <ac:chgData name="川原　里美" userId="S::kawahara-s@seplus2016.onmicrosoft.com::51cca5e7-7dce-4bf1-a04e-65dee41fd1ab" providerId="AD" clId="Web-{63F47AF7-B1AF-F35F-9D98-95AE68032392}" dt="2021-06-22T02:23:20.135" v="3"/>
          <ac:spMkLst>
            <pc:docMk/>
            <pc:sldMk cId="2128380218" sldId="256"/>
            <ac:spMk id="9" creationId="{F3060C83-F051-4F0E-ABAD-AA0DFC48B218}"/>
          </ac:spMkLst>
        </pc:spChg>
        <pc:spChg chg="add">
          <ac:chgData name="川原　里美" userId="S::kawahara-s@seplus2016.onmicrosoft.com::51cca5e7-7dce-4bf1-a04e-65dee41fd1ab" providerId="AD" clId="Web-{63F47AF7-B1AF-F35F-9D98-95AE68032392}" dt="2021-06-22T02:23:20.135" v="3"/>
          <ac:spMkLst>
            <pc:docMk/>
            <pc:sldMk cId="2128380218" sldId="256"/>
            <ac:spMk id="11" creationId="{83C98ABE-055B-441F-B07E-44F97F083C39}"/>
          </ac:spMkLst>
        </pc:spChg>
        <pc:spChg chg="add">
          <ac:chgData name="川原　里美" userId="S::kawahara-s@seplus2016.onmicrosoft.com::51cca5e7-7dce-4bf1-a04e-65dee41fd1ab" providerId="AD" clId="Web-{63F47AF7-B1AF-F35F-9D98-95AE68032392}" dt="2021-06-22T02:23:20.135" v="3"/>
          <ac:spMkLst>
            <pc:docMk/>
            <pc:sldMk cId="2128380218" sldId="256"/>
            <ac:spMk id="13" creationId="{29FDB030-9B49-4CED-8CCD-4D99382388AC}"/>
          </ac:spMkLst>
        </pc:spChg>
        <pc:spChg chg="add">
          <ac:chgData name="川原　里美" userId="S::kawahara-s@seplus2016.onmicrosoft.com::51cca5e7-7dce-4bf1-a04e-65dee41fd1ab" providerId="AD" clId="Web-{63F47AF7-B1AF-F35F-9D98-95AE68032392}" dt="2021-06-22T02:23:20.135" v="3"/>
          <ac:spMkLst>
            <pc:docMk/>
            <pc:sldMk cId="2128380218" sldId="256"/>
            <ac:spMk id="15" creationId="{3783CA14-24A1-485C-8B30-D6A5D87987AD}"/>
          </ac:spMkLst>
        </pc:spChg>
        <pc:spChg chg="add">
          <ac:chgData name="川原　里美" userId="S::kawahara-s@seplus2016.onmicrosoft.com::51cca5e7-7dce-4bf1-a04e-65dee41fd1ab" providerId="AD" clId="Web-{63F47AF7-B1AF-F35F-9D98-95AE68032392}" dt="2021-06-22T02:23:20.135" v="3"/>
          <ac:spMkLst>
            <pc:docMk/>
            <pc:sldMk cId="2128380218" sldId="256"/>
            <ac:spMk id="17" creationId="{9A97C86A-04D6-40F7-AE84-31AB43E6A846}"/>
          </ac:spMkLst>
        </pc:spChg>
        <pc:spChg chg="add">
          <ac:chgData name="川原　里美" userId="S::kawahara-s@seplus2016.onmicrosoft.com::51cca5e7-7dce-4bf1-a04e-65dee41fd1ab" providerId="AD" clId="Web-{63F47AF7-B1AF-F35F-9D98-95AE68032392}" dt="2021-06-22T02:23:20.135" v="3"/>
          <ac:spMkLst>
            <pc:docMk/>
            <pc:sldMk cId="2128380218" sldId="256"/>
            <ac:spMk id="19" creationId="{FF9F2414-84E8-453E-B1F3-389FDE8192D9}"/>
          </ac:spMkLst>
        </pc:spChg>
        <pc:spChg chg="add">
          <ac:chgData name="川原　里美" userId="S::kawahara-s@seplus2016.onmicrosoft.com::51cca5e7-7dce-4bf1-a04e-65dee41fd1ab" providerId="AD" clId="Web-{63F47AF7-B1AF-F35F-9D98-95AE68032392}" dt="2021-06-22T02:23:20.135" v="3"/>
          <ac:spMkLst>
            <pc:docMk/>
            <pc:sldMk cId="2128380218" sldId="256"/>
            <ac:spMk id="21" creationId="{3ECA69A1-7536-43AC-85EF-C7106179F5ED}"/>
          </ac:spMkLst>
        </pc:spChg>
        <pc:picChg chg="add mod">
          <ac:chgData name="川原　里美" userId="S::kawahara-s@seplus2016.onmicrosoft.com::51cca5e7-7dce-4bf1-a04e-65dee41fd1ab" providerId="AD" clId="Web-{63F47AF7-B1AF-F35F-9D98-95AE68032392}" dt="2021-06-22T02:23:20.135" v="3"/>
          <ac:picMkLst>
            <pc:docMk/>
            <pc:sldMk cId="2128380218" sldId="256"/>
            <ac:picMk id="4" creationId="{7C8A240C-951E-476F-8BB5-6FB72548D5E7}"/>
          </ac:picMkLst>
        </pc:picChg>
      </pc:sldChg>
      <pc:sldChg chg="addSp delSp modSp new mod setBg">
        <pc:chgData name="川原　里美" userId="S::kawahara-s@seplus2016.onmicrosoft.com::51cca5e7-7dce-4bf1-a04e-65dee41fd1ab" providerId="AD" clId="Web-{63F47AF7-B1AF-F35F-9D98-95AE68032392}" dt="2021-06-22T02:29:17.645" v="151"/>
        <pc:sldMkLst>
          <pc:docMk/>
          <pc:sldMk cId="903923993" sldId="257"/>
        </pc:sldMkLst>
        <pc:spChg chg="mod">
          <ac:chgData name="川原　里美" userId="S::kawahara-s@seplus2016.onmicrosoft.com::51cca5e7-7dce-4bf1-a04e-65dee41fd1ab" providerId="AD" clId="Web-{63F47AF7-B1AF-F35F-9D98-95AE68032392}" dt="2021-06-22T02:29:01.410" v="148"/>
          <ac:spMkLst>
            <pc:docMk/>
            <pc:sldMk cId="903923993" sldId="257"/>
            <ac:spMk id="2" creationId="{25443829-C86A-42F4-951A-94D3126F26A0}"/>
          </ac:spMkLst>
        </pc:spChg>
        <pc:spChg chg="mod">
          <ac:chgData name="川原　里美" userId="S::kawahara-s@seplus2016.onmicrosoft.com::51cca5e7-7dce-4bf1-a04e-65dee41fd1ab" providerId="AD" clId="Web-{63F47AF7-B1AF-F35F-9D98-95AE68032392}" dt="2021-06-22T02:29:11.926" v="149" actId="20577"/>
          <ac:spMkLst>
            <pc:docMk/>
            <pc:sldMk cId="903923993" sldId="257"/>
            <ac:spMk id="3" creationId="{A7A5427B-78BD-4ED4-88B1-C907BA924F1F}"/>
          </ac:spMkLst>
        </pc:spChg>
        <pc:spChg chg="add del">
          <ac:chgData name="川原　里美" userId="S::kawahara-s@seplus2016.onmicrosoft.com::51cca5e7-7dce-4bf1-a04e-65dee41fd1ab" providerId="AD" clId="Web-{63F47AF7-B1AF-F35F-9D98-95AE68032392}" dt="2021-06-22T02:29:17.645" v="151"/>
          <ac:spMkLst>
            <pc:docMk/>
            <pc:sldMk cId="903923993" sldId="257"/>
            <ac:spMk id="4" creationId="{7DCE7E6A-8A2F-48B7-89E4-2BF8B431252B}"/>
          </ac:spMkLst>
        </pc:spChg>
        <pc:spChg chg="add del">
          <ac:chgData name="川原　里美" userId="S::kawahara-s@seplus2016.onmicrosoft.com::51cca5e7-7dce-4bf1-a04e-65dee41fd1ab" providerId="AD" clId="Web-{63F47AF7-B1AF-F35F-9D98-95AE68032392}" dt="2021-06-22T02:29:01.410" v="148"/>
          <ac:spMkLst>
            <pc:docMk/>
            <pc:sldMk cId="903923993" sldId="257"/>
            <ac:spMk id="8" creationId="{46D6306C-ED4F-4AAE-B4A5-EEA6AFAD726E}"/>
          </ac:spMkLst>
        </pc:spChg>
        <pc:spChg chg="add del">
          <ac:chgData name="川原　里美" userId="S::kawahara-s@seplus2016.onmicrosoft.com::51cca5e7-7dce-4bf1-a04e-65dee41fd1ab" providerId="AD" clId="Web-{63F47AF7-B1AF-F35F-9D98-95AE68032392}" dt="2021-06-22T02:29:01.410" v="148"/>
          <ac:spMkLst>
            <pc:docMk/>
            <pc:sldMk cId="903923993" sldId="257"/>
            <ac:spMk id="10" creationId="{0EC5361D-F897-4856-B945-0455A365EB24}"/>
          </ac:spMkLst>
        </pc:spChg>
        <pc:spChg chg="add del">
          <ac:chgData name="川原　里美" userId="S::kawahara-s@seplus2016.onmicrosoft.com::51cca5e7-7dce-4bf1-a04e-65dee41fd1ab" providerId="AD" clId="Web-{63F47AF7-B1AF-F35F-9D98-95AE68032392}" dt="2021-06-22T02:29:01.410" v="148"/>
          <ac:spMkLst>
            <pc:docMk/>
            <pc:sldMk cId="903923993" sldId="257"/>
            <ac:spMk id="12" creationId="{4508C0C5-2268-42B5-B3C8-4D0899E05F8C}"/>
          </ac:spMkLst>
        </pc:spChg>
        <pc:spChg chg="add del">
          <ac:chgData name="川原　里美" userId="S::kawahara-s@seplus2016.onmicrosoft.com::51cca5e7-7dce-4bf1-a04e-65dee41fd1ab" providerId="AD" clId="Web-{63F47AF7-B1AF-F35F-9D98-95AE68032392}" dt="2021-06-22T02:29:01.410" v="148"/>
          <ac:spMkLst>
            <pc:docMk/>
            <pc:sldMk cId="903923993" sldId="257"/>
            <ac:spMk id="14" creationId="{141ACBDB-38F8-4B34-8183-BD95B4E55A62}"/>
          </ac:spMkLst>
        </pc:spChg>
        <pc:spChg chg="add del">
          <ac:chgData name="川原　里美" userId="S::kawahara-s@seplus2016.onmicrosoft.com::51cca5e7-7dce-4bf1-a04e-65dee41fd1ab" providerId="AD" clId="Web-{63F47AF7-B1AF-F35F-9D98-95AE68032392}" dt="2021-06-22T02:29:01.410" v="148"/>
          <ac:spMkLst>
            <pc:docMk/>
            <pc:sldMk cId="903923993" sldId="257"/>
            <ac:spMk id="16" creationId="{DE00DB52-3455-4E2F-867B-A6D0516E175B}"/>
          </ac:spMkLst>
        </pc:spChg>
        <pc:spChg chg="add del">
          <ac:chgData name="川原　里美" userId="S::kawahara-s@seplus2016.onmicrosoft.com::51cca5e7-7dce-4bf1-a04e-65dee41fd1ab" providerId="AD" clId="Web-{63F47AF7-B1AF-F35F-9D98-95AE68032392}" dt="2021-06-22T02:29:01.410" v="148"/>
          <ac:spMkLst>
            <pc:docMk/>
            <pc:sldMk cId="903923993" sldId="257"/>
            <ac:spMk id="18" creationId="{9E914C83-E0D8-4953-92D5-169D28CB43AE}"/>
          </ac:spMkLst>
        </pc:spChg>
        <pc:spChg chg="add del">
          <ac:chgData name="川原　里美" userId="S::kawahara-s@seplus2016.onmicrosoft.com::51cca5e7-7dce-4bf1-a04e-65dee41fd1ab" providerId="AD" clId="Web-{63F47AF7-B1AF-F35F-9D98-95AE68032392}" dt="2021-06-22T02:29:01.410" v="148"/>
          <ac:spMkLst>
            <pc:docMk/>
            <pc:sldMk cId="903923993" sldId="257"/>
            <ac:spMk id="20" creationId="{3512E083-F550-46AF-8490-767ECFD00CB7}"/>
          </ac:spMkLst>
        </pc:spChg>
        <pc:spChg chg="add">
          <ac:chgData name="川原　里美" userId="S::kawahara-s@seplus2016.onmicrosoft.com::51cca5e7-7dce-4bf1-a04e-65dee41fd1ab" providerId="AD" clId="Web-{63F47AF7-B1AF-F35F-9D98-95AE68032392}" dt="2021-06-22T02:29:01.410" v="148"/>
          <ac:spMkLst>
            <pc:docMk/>
            <pc:sldMk cId="903923993" sldId="257"/>
            <ac:spMk id="25" creationId="{9A297797-5C89-4791-8204-AB071FA1FBCA}"/>
          </ac:spMkLst>
        </pc:spChg>
        <pc:spChg chg="add">
          <ac:chgData name="川原　里美" userId="S::kawahara-s@seplus2016.onmicrosoft.com::51cca5e7-7dce-4bf1-a04e-65dee41fd1ab" providerId="AD" clId="Web-{63F47AF7-B1AF-F35F-9D98-95AE68032392}" dt="2021-06-22T02:29:01.410" v="148"/>
          <ac:spMkLst>
            <pc:docMk/>
            <pc:sldMk cId="903923993" sldId="257"/>
            <ac:spMk id="27" creationId="{569BBA9B-8F4E-4D2B-BEFA-41A475443377}"/>
          </ac:spMkLst>
        </pc:spChg>
        <pc:spChg chg="add">
          <ac:chgData name="川原　里美" userId="S::kawahara-s@seplus2016.onmicrosoft.com::51cca5e7-7dce-4bf1-a04e-65dee41fd1ab" providerId="AD" clId="Web-{63F47AF7-B1AF-F35F-9D98-95AE68032392}" dt="2021-06-22T02:29:01.410" v="148"/>
          <ac:spMkLst>
            <pc:docMk/>
            <pc:sldMk cId="903923993" sldId="257"/>
            <ac:spMk id="29" creationId="{851012D1-8033-40B1-9EC0-91390FFC7403}"/>
          </ac:spMkLst>
        </pc:spChg>
        <pc:spChg chg="add">
          <ac:chgData name="川原　里美" userId="S::kawahara-s@seplus2016.onmicrosoft.com::51cca5e7-7dce-4bf1-a04e-65dee41fd1ab" providerId="AD" clId="Web-{63F47AF7-B1AF-F35F-9D98-95AE68032392}" dt="2021-06-22T02:29:01.410" v="148"/>
          <ac:spMkLst>
            <pc:docMk/>
            <pc:sldMk cId="903923993" sldId="257"/>
            <ac:spMk id="31" creationId="{2E80C965-DB6D-4F81-9E9E-B027384D0BD6}"/>
          </ac:spMkLst>
        </pc:spChg>
        <pc:spChg chg="add">
          <ac:chgData name="川原　里美" userId="S::kawahara-s@seplus2016.onmicrosoft.com::51cca5e7-7dce-4bf1-a04e-65dee41fd1ab" providerId="AD" clId="Web-{63F47AF7-B1AF-F35F-9D98-95AE68032392}" dt="2021-06-22T02:29:01.410" v="148"/>
          <ac:spMkLst>
            <pc:docMk/>
            <pc:sldMk cId="903923993" sldId="257"/>
            <ac:spMk id="33" creationId="{D291F021-C45C-4D44-A2B8-A789E386CC42}"/>
          </ac:spMkLst>
        </pc:spChg>
      </pc:sldChg>
      <pc:sldChg chg="addSp delSp modSp new mod setBg modClrScheme delDesignElem chgLayout modNotes">
        <pc:chgData name="川原　里美" userId="S::kawahara-s@seplus2016.onmicrosoft.com::51cca5e7-7dce-4bf1-a04e-65dee41fd1ab" providerId="AD" clId="Web-{63F47AF7-B1AF-F35F-9D98-95AE68032392}" dt="2021-06-22T02:40:40.352" v="406" actId="1076"/>
        <pc:sldMkLst>
          <pc:docMk/>
          <pc:sldMk cId="265827707" sldId="258"/>
        </pc:sldMkLst>
        <pc:spChg chg="del mod">
          <ac:chgData name="川原　里美" userId="S::kawahara-s@seplus2016.onmicrosoft.com::51cca5e7-7dce-4bf1-a04e-65dee41fd1ab" providerId="AD" clId="Web-{63F47AF7-B1AF-F35F-9D98-95AE68032392}" dt="2021-06-22T02:32:39.370" v="161"/>
          <ac:spMkLst>
            <pc:docMk/>
            <pc:sldMk cId="265827707" sldId="258"/>
            <ac:spMk id="2" creationId="{FB943431-FFFC-4978-BBCF-0A0EC634488C}"/>
          </ac:spMkLst>
        </pc:spChg>
        <pc:spChg chg="mod ord">
          <ac:chgData name="川原　里美" userId="S::kawahara-s@seplus2016.onmicrosoft.com::51cca5e7-7dce-4bf1-a04e-65dee41fd1ab" providerId="AD" clId="Web-{63F47AF7-B1AF-F35F-9D98-95AE68032392}" dt="2021-06-22T02:39:48.553" v="394"/>
          <ac:spMkLst>
            <pc:docMk/>
            <pc:sldMk cId="265827707" sldId="258"/>
            <ac:spMk id="3" creationId="{5E2D20CE-5985-4759-8E8E-36FB0AB3AF1C}"/>
          </ac:spMkLst>
        </pc:spChg>
        <pc:spChg chg="add del mod ord">
          <ac:chgData name="川原　里美" userId="S::kawahara-s@seplus2016.onmicrosoft.com::51cca5e7-7dce-4bf1-a04e-65dee41fd1ab" providerId="AD" clId="Web-{63F47AF7-B1AF-F35F-9D98-95AE68032392}" dt="2021-06-22T02:39:48.553" v="394"/>
          <ac:spMkLst>
            <pc:docMk/>
            <pc:sldMk cId="265827707" sldId="258"/>
            <ac:spMk id="5" creationId="{7FAC6E1A-B956-45CC-9656-C95AE0273163}"/>
          </ac:spMkLst>
        </pc:spChg>
        <pc:spChg chg="add mod">
          <ac:chgData name="川原　里美" userId="S::kawahara-s@seplus2016.onmicrosoft.com::51cca5e7-7dce-4bf1-a04e-65dee41fd1ab" providerId="AD" clId="Web-{63F47AF7-B1AF-F35F-9D98-95AE68032392}" dt="2021-06-22T02:40:40.352" v="406" actId="1076"/>
          <ac:spMkLst>
            <pc:docMk/>
            <pc:sldMk cId="265827707" sldId="258"/>
            <ac:spMk id="6" creationId="{C6008EA0-3DB4-4185-9301-FED820A48DDF}"/>
          </ac:spMkLst>
        </pc:spChg>
        <pc:spChg chg="add del">
          <ac:chgData name="川原　里美" userId="S::kawahara-s@seplus2016.onmicrosoft.com::51cca5e7-7dce-4bf1-a04e-65dee41fd1ab" providerId="AD" clId="Web-{63F47AF7-B1AF-F35F-9D98-95AE68032392}" dt="2021-06-22T02:39:48.553" v="394"/>
          <ac:spMkLst>
            <pc:docMk/>
            <pc:sldMk cId="265827707" sldId="258"/>
            <ac:spMk id="8" creationId="{46D6306C-ED4F-4AAE-B4A5-EEA6AFAD726E}"/>
          </ac:spMkLst>
        </pc:spChg>
        <pc:spChg chg="add del">
          <ac:chgData name="川原　里美" userId="S::kawahara-s@seplus2016.onmicrosoft.com::51cca5e7-7dce-4bf1-a04e-65dee41fd1ab" providerId="AD" clId="Web-{63F47AF7-B1AF-F35F-9D98-95AE68032392}" dt="2021-06-22T02:39:48.553" v="394"/>
          <ac:spMkLst>
            <pc:docMk/>
            <pc:sldMk cId="265827707" sldId="258"/>
            <ac:spMk id="10" creationId="{0EC5361D-F897-4856-B945-0455A365EB24}"/>
          </ac:spMkLst>
        </pc:spChg>
        <pc:spChg chg="add del">
          <ac:chgData name="川原　里美" userId="S::kawahara-s@seplus2016.onmicrosoft.com::51cca5e7-7dce-4bf1-a04e-65dee41fd1ab" providerId="AD" clId="Web-{63F47AF7-B1AF-F35F-9D98-95AE68032392}" dt="2021-06-22T02:39:48.553" v="394"/>
          <ac:spMkLst>
            <pc:docMk/>
            <pc:sldMk cId="265827707" sldId="258"/>
            <ac:spMk id="12" creationId="{4508C0C5-2268-42B5-B3C8-4D0899E05F8C}"/>
          </ac:spMkLst>
        </pc:spChg>
        <pc:spChg chg="add del">
          <ac:chgData name="川原　里美" userId="S::kawahara-s@seplus2016.onmicrosoft.com::51cca5e7-7dce-4bf1-a04e-65dee41fd1ab" providerId="AD" clId="Web-{63F47AF7-B1AF-F35F-9D98-95AE68032392}" dt="2021-06-22T02:39:48.553" v="394"/>
          <ac:spMkLst>
            <pc:docMk/>
            <pc:sldMk cId="265827707" sldId="258"/>
            <ac:spMk id="14" creationId="{141ACBDB-38F8-4B34-8183-BD95B4E55A62}"/>
          </ac:spMkLst>
        </pc:spChg>
        <pc:spChg chg="add del">
          <ac:chgData name="川原　里美" userId="S::kawahara-s@seplus2016.onmicrosoft.com::51cca5e7-7dce-4bf1-a04e-65dee41fd1ab" providerId="AD" clId="Web-{63F47AF7-B1AF-F35F-9D98-95AE68032392}" dt="2021-06-22T02:39:48.553" v="394"/>
          <ac:spMkLst>
            <pc:docMk/>
            <pc:sldMk cId="265827707" sldId="258"/>
            <ac:spMk id="16" creationId="{DE00DB52-3455-4E2F-867B-A6D0516E175B}"/>
          </ac:spMkLst>
        </pc:spChg>
        <pc:spChg chg="add del">
          <ac:chgData name="川原　里美" userId="S::kawahara-s@seplus2016.onmicrosoft.com::51cca5e7-7dce-4bf1-a04e-65dee41fd1ab" providerId="AD" clId="Web-{63F47AF7-B1AF-F35F-9D98-95AE68032392}" dt="2021-06-22T02:39:48.553" v="394"/>
          <ac:spMkLst>
            <pc:docMk/>
            <pc:sldMk cId="265827707" sldId="258"/>
            <ac:spMk id="18" creationId="{9E914C83-E0D8-4953-92D5-169D28CB43AE}"/>
          </ac:spMkLst>
        </pc:spChg>
        <pc:spChg chg="add del">
          <ac:chgData name="川原　里美" userId="S::kawahara-s@seplus2016.onmicrosoft.com::51cca5e7-7dce-4bf1-a04e-65dee41fd1ab" providerId="AD" clId="Web-{63F47AF7-B1AF-F35F-9D98-95AE68032392}" dt="2021-06-22T02:39:48.553" v="394"/>
          <ac:spMkLst>
            <pc:docMk/>
            <pc:sldMk cId="265827707" sldId="258"/>
            <ac:spMk id="20" creationId="{3512E083-F550-46AF-8490-767ECFD00CB7}"/>
          </ac:spMkLst>
        </pc:spChg>
        <pc:picChg chg="add mod">
          <ac:chgData name="川原　里美" userId="S::kawahara-s@seplus2016.onmicrosoft.com::51cca5e7-7dce-4bf1-a04e-65dee41fd1ab" providerId="AD" clId="Web-{63F47AF7-B1AF-F35F-9D98-95AE68032392}" dt="2021-06-22T02:37:13.393" v="282" actId="1076"/>
          <ac:picMkLst>
            <pc:docMk/>
            <pc:sldMk cId="265827707" sldId="258"/>
            <ac:picMk id="4" creationId="{B52866A8-367F-4858-9D58-F16FFE012D4D}"/>
          </ac:picMkLst>
        </pc:picChg>
      </pc:sldChg>
      <pc:sldChg chg="addSp modSp new mod setBg">
        <pc:chgData name="川原　里美" userId="S::kawahara-s@seplus2016.onmicrosoft.com::51cca5e7-7dce-4bf1-a04e-65dee41fd1ab" providerId="AD" clId="Web-{63F47AF7-B1AF-F35F-9D98-95AE68032392}" dt="2021-06-22T02:49:41.241" v="408"/>
        <pc:sldMkLst>
          <pc:docMk/>
          <pc:sldMk cId="530774955" sldId="259"/>
        </pc:sldMkLst>
        <pc:spChg chg="mod">
          <ac:chgData name="川原　里美" userId="S::kawahara-s@seplus2016.onmicrosoft.com::51cca5e7-7dce-4bf1-a04e-65dee41fd1ab" providerId="AD" clId="Web-{63F47AF7-B1AF-F35F-9D98-95AE68032392}" dt="2021-06-22T02:49:41.241" v="408"/>
          <ac:spMkLst>
            <pc:docMk/>
            <pc:sldMk cId="530774955" sldId="259"/>
            <ac:spMk id="2" creationId="{3F9006AA-D1B0-4739-8613-4B20CDC05FD3}"/>
          </ac:spMkLst>
        </pc:spChg>
        <pc:spChg chg="mod">
          <ac:chgData name="川原　里美" userId="S::kawahara-s@seplus2016.onmicrosoft.com::51cca5e7-7dce-4bf1-a04e-65dee41fd1ab" providerId="AD" clId="Web-{63F47AF7-B1AF-F35F-9D98-95AE68032392}" dt="2021-06-22T02:49:41.241" v="408"/>
          <ac:spMkLst>
            <pc:docMk/>
            <pc:sldMk cId="530774955" sldId="259"/>
            <ac:spMk id="3" creationId="{2C7BA051-F332-48DA-B0B3-D187EA39452D}"/>
          </ac:spMkLst>
        </pc:spChg>
        <pc:spChg chg="add">
          <ac:chgData name="川原　里美" userId="S::kawahara-s@seplus2016.onmicrosoft.com::51cca5e7-7dce-4bf1-a04e-65dee41fd1ab" providerId="AD" clId="Web-{63F47AF7-B1AF-F35F-9D98-95AE68032392}" dt="2021-06-22T02:49:41.241" v="408"/>
          <ac:spMkLst>
            <pc:docMk/>
            <pc:sldMk cId="530774955" sldId="259"/>
            <ac:spMk id="8" creationId="{46D6306C-ED4F-4AAE-B4A5-EEA6AFAD726E}"/>
          </ac:spMkLst>
        </pc:spChg>
        <pc:spChg chg="add">
          <ac:chgData name="川原　里美" userId="S::kawahara-s@seplus2016.onmicrosoft.com::51cca5e7-7dce-4bf1-a04e-65dee41fd1ab" providerId="AD" clId="Web-{63F47AF7-B1AF-F35F-9D98-95AE68032392}" dt="2021-06-22T02:49:41.241" v="408"/>
          <ac:spMkLst>
            <pc:docMk/>
            <pc:sldMk cId="530774955" sldId="259"/>
            <ac:spMk id="10" creationId="{0EC5361D-F897-4856-B945-0455A365EB24}"/>
          </ac:spMkLst>
        </pc:spChg>
        <pc:spChg chg="add">
          <ac:chgData name="川原　里美" userId="S::kawahara-s@seplus2016.onmicrosoft.com::51cca5e7-7dce-4bf1-a04e-65dee41fd1ab" providerId="AD" clId="Web-{63F47AF7-B1AF-F35F-9D98-95AE68032392}" dt="2021-06-22T02:49:41.241" v="408"/>
          <ac:spMkLst>
            <pc:docMk/>
            <pc:sldMk cId="530774955" sldId="259"/>
            <ac:spMk id="12" creationId="{4508C0C5-2268-42B5-B3C8-4D0899E05F8C}"/>
          </ac:spMkLst>
        </pc:spChg>
        <pc:spChg chg="add">
          <ac:chgData name="川原　里美" userId="S::kawahara-s@seplus2016.onmicrosoft.com::51cca5e7-7dce-4bf1-a04e-65dee41fd1ab" providerId="AD" clId="Web-{63F47AF7-B1AF-F35F-9D98-95AE68032392}" dt="2021-06-22T02:49:41.241" v="408"/>
          <ac:spMkLst>
            <pc:docMk/>
            <pc:sldMk cId="530774955" sldId="259"/>
            <ac:spMk id="14" creationId="{141ACBDB-38F8-4B34-8183-BD95B4E55A62}"/>
          </ac:spMkLst>
        </pc:spChg>
        <pc:spChg chg="add">
          <ac:chgData name="川原　里美" userId="S::kawahara-s@seplus2016.onmicrosoft.com::51cca5e7-7dce-4bf1-a04e-65dee41fd1ab" providerId="AD" clId="Web-{63F47AF7-B1AF-F35F-9D98-95AE68032392}" dt="2021-06-22T02:49:41.241" v="408"/>
          <ac:spMkLst>
            <pc:docMk/>
            <pc:sldMk cId="530774955" sldId="259"/>
            <ac:spMk id="16" creationId="{DE00DB52-3455-4E2F-867B-A6D0516E175B}"/>
          </ac:spMkLst>
        </pc:spChg>
        <pc:spChg chg="add">
          <ac:chgData name="川原　里美" userId="S::kawahara-s@seplus2016.onmicrosoft.com::51cca5e7-7dce-4bf1-a04e-65dee41fd1ab" providerId="AD" clId="Web-{63F47AF7-B1AF-F35F-9D98-95AE68032392}" dt="2021-06-22T02:49:41.241" v="408"/>
          <ac:spMkLst>
            <pc:docMk/>
            <pc:sldMk cId="530774955" sldId="259"/>
            <ac:spMk id="18" creationId="{9E914C83-E0D8-4953-92D5-169D28CB43AE}"/>
          </ac:spMkLst>
        </pc:spChg>
        <pc:spChg chg="add">
          <ac:chgData name="川原　里美" userId="S::kawahara-s@seplus2016.onmicrosoft.com::51cca5e7-7dce-4bf1-a04e-65dee41fd1ab" providerId="AD" clId="Web-{63F47AF7-B1AF-F35F-9D98-95AE68032392}" dt="2021-06-22T02:49:41.241" v="408"/>
          <ac:spMkLst>
            <pc:docMk/>
            <pc:sldMk cId="530774955" sldId="259"/>
            <ac:spMk id="20" creationId="{3512E083-F550-46AF-8490-767ECFD00CB7}"/>
          </ac:spMkLst>
        </pc:spChg>
      </pc:sldChg>
      <pc:sldChg chg="new">
        <pc:chgData name="川原　里美" userId="S::kawahara-s@seplus2016.onmicrosoft.com::51cca5e7-7dce-4bf1-a04e-65dee41fd1ab" providerId="AD" clId="Web-{63F47AF7-B1AF-F35F-9D98-95AE68032392}" dt="2021-06-22T02:51:18.181" v="409"/>
        <pc:sldMkLst>
          <pc:docMk/>
          <pc:sldMk cId="77861025" sldId="260"/>
        </pc:sldMkLst>
      </pc:sldChg>
      <pc:sldChg chg="new">
        <pc:chgData name="川原　里美" userId="S::kawahara-s@seplus2016.onmicrosoft.com::51cca5e7-7dce-4bf1-a04e-65dee41fd1ab" providerId="AD" clId="Web-{63F47AF7-B1AF-F35F-9D98-95AE68032392}" dt="2021-06-22T02:51:21.478" v="410"/>
        <pc:sldMkLst>
          <pc:docMk/>
          <pc:sldMk cId="2362340938" sldId="261"/>
        </pc:sldMkLst>
      </pc:sldChg>
    </pc:docChg>
  </pc:docChgLst>
  <pc:docChgLst>
    <pc:chgData name="川原　里美" userId="S::kawahara-s@seplus2016.onmicrosoft.com::51cca5e7-7dce-4bf1-a04e-65dee41fd1ab" providerId="AD" clId="Web-{DA994026-56E1-6ACF-4AC4-FA4F95F8AABE}"/>
    <pc:docChg chg="modSld">
      <pc:chgData name="川原　里美" userId="S::kawahara-s@seplus2016.onmicrosoft.com::51cca5e7-7dce-4bf1-a04e-65dee41fd1ab" providerId="AD" clId="Web-{DA994026-56E1-6ACF-4AC4-FA4F95F8AABE}" dt="2021-06-25T05:32:15.743" v="1" actId="20577"/>
      <pc:docMkLst>
        <pc:docMk/>
      </pc:docMkLst>
      <pc:sldChg chg="modSp">
        <pc:chgData name="川原　里美" userId="S::kawahara-s@seplus2016.onmicrosoft.com::51cca5e7-7dce-4bf1-a04e-65dee41fd1ab" providerId="AD" clId="Web-{DA994026-56E1-6ACF-4AC4-FA4F95F8AABE}" dt="2021-06-25T05:32:15.743" v="1" actId="20577"/>
        <pc:sldMkLst>
          <pc:docMk/>
          <pc:sldMk cId="2603283030" sldId="270"/>
        </pc:sldMkLst>
        <pc:spChg chg="mod">
          <ac:chgData name="川原　里美" userId="S::kawahara-s@seplus2016.onmicrosoft.com::51cca5e7-7dce-4bf1-a04e-65dee41fd1ab" providerId="AD" clId="Web-{DA994026-56E1-6ACF-4AC4-FA4F95F8AABE}" dt="2021-06-25T05:32:15.743" v="1" actId="20577"/>
          <ac:spMkLst>
            <pc:docMk/>
            <pc:sldMk cId="2603283030" sldId="270"/>
            <ac:spMk id="3" creationId="{A2A4DC7D-D097-47AA-BBA4-C40578D969FA}"/>
          </ac:spMkLst>
        </pc:spChg>
      </pc:sldChg>
    </pc:docChg>
  </pc:docChgLst>
  <pc:docChgLst>
    <pc:chgData name="加藤　嶺雄" userId="S::kato-re@seplus2016.onmicrosoft.com::e7403994-bfce-41b5-bcd2-b9521f04ba46" providerId="AD" clId="Web-{A7BA0681-8992-042D-1379-9756FFD1FD3D}"/>
    <pc:docChg chg="modSld sldOrd">
      <pc:chgData name="加藤　嶺雄" userId="S::kato-re@seplus2016.onmicrosoft.com::e7403994-bfce-41b5-bcd2-b9521f04ba46" providerId="AD" clId="Web-{A7BA0681-8992-042D-1379-9756FFD1FD3D}" dt="2021-06-24T06:43:37.715" v="33" actId="1076"/>
      <pc:docMkLst>
        <pc:docMk/>
      </pc:docMkLst>
      <pc:sldChg chg="mod ord modShow">
        <pc:chgData name="加藤　嶺雄" userId="S::kato-re@seplus2016.onmicrosoft.com::e7403994-bfce-41b5-bcd2-b9521f04ba46" providerId="AD" clId="Web-{A7BA0681-8992-042D-1379-9756FFD1FD3D}" dt="2021-06-24T06:41:59.901" v="13"/>
        <pc:sldMkLst>
          <pc:docMk/>
          <pc:sldMk cId="265827707" sldId="258"/>
        </pc:sldMkLst>
      </pc:sldChg>
      <pc:sldChg chg="addSp delSp modSp mod modShow">
        <pc:chgData name="加藤　嶺雄" userId="S::kato-re@seplus2016.onmicrosoft.com::e7403994-bfce-41b5-bcd2-b9521f04ba46" providerId="AD" clId="Web-{A7BA0681-8992-042D-1379-9756FFD1FD3D}" dt="2021-06-24T06:43:37.715" v="33" actId="1076"/>
        <pc:sldMkLst>
          <pc:docMk/>
          <pc:sldMk cId="1304211117" sldId="274"/>
        </pc:sldMkLst>
        <pc:spChg chg="mod">
          <ac:chgData name="加藤　嶺雄" userId="S::kato-re@seplus2016.onmicrosoft.com::e7403994-bfce-41b5-bcd2-b9521f04ba46" providerId="AD" clId="Web-{A7BA0681-8992-042D-1379-9756FFD1FD3D}" dt="2021-06-24T06:42:42.777" v="27" actId="20577"/>
          <ac:spMkLst>
            <pc:docMk/>
            <pc:sldMk cId="1304211117" sldId="274"/>
            <ac:spMk id="4" creationId="{6E8810B5-F9A4-44C4-8E50-17D90387D407}"/>
          </ac:spMkLst>
        </pc:spChg>
        <pc:spChg chg="mod">
          <ac:chgData name="加藤　嶺雄" userId="S::kato-re@seplus2016.onmicrosoft.com::e7403994-bfce-41b5-bcd2-b9521f04ba46" providerId="AD" clId="Web-{A7BA0681-8992-042D-1379-9756FFD1FD3D}" dt="2021-06-24T06:41:16.760" v="6" actId="20577"/>
          <ac:spMkLst>
            <pc:docMk/>
            <pc:sldMk cId="1304211117" sldId="274"/>
            <ac:spMk id="5" creationId="{2621D9D5-7CF4-4094-96A2-8D79EF66865E}"/>
          </ac:spMkLst>
        </pc:spChg>
        <pc:spChg chg="mod">
          <ac:chgData name="加藤　嶺雄" userId="S::kato-re@seplus2016.onmicrosoft.com::e7403994-bfce-41b5-bcd2-b9521f04ba46" providerId="AD" clId="Web-{A7BA0681-8992-042D-1379-9756FFD1FD3D}" dt="2021-06-24T06:43:01.902" v="28" actId="20577"/>
          <ac:spMkLst>
            <pc:docMk/>
            <pc:sldMk cId="1304211117" sldId="274"/>
            <ac:spMk id="6" creationId="{343EC965-5855-4FFF-AE7C-A99BE1F485CA}"/>
          </ac:spMkLst>
        </pc:spChg>
        <pc:spChg chg="mod">
          <ac:chgData name="加藤　嶺雄" userId="S::kato-re@seplus2016.onmicrosoft.com::e7403994-bfce-41b5-bcd2-b9521f04ba46" providerId="AD" clId="Web-{A7BA0681-8992-042D-1379-9756FFD1FD3D}" dt="2021-06-24T06:42:15.964" v="15" actId="20577"/>
          <ac:spMkLst>
            <pc:docMk/>
            <pc:sldMk cId="1304211117" sldId="274"/>
            <ac:spMk id="10" creationId="{F54F8B0E-ED1A-48D2-9FA1-88C717A3D38D}"/>
          </ac:spMkLst>
        </pc:spChg>
        <pc:spChg chg="mod topLvl">
          <ac:chgData name="加藤　嶺雄" userId="S::kato-re@seplus2016.onmicrosoft.com::e7403994-bfce-41b5-bcd2-b9521f04ba46" providerId="AD" clId="Web-{A7BA0681-8992-042D-1379-9756FFD1FD3D}" dt="2021-06-24T06:43:37.715" v="33" actId="1076"/>
          <ac:spMkLst>
            <pc:docMk/>
            <pc:sldMk cId="1304211117" sldId="274"/>
            <ac:spMk id="13" creationId="{651AF35E-E82D-4B85-B917-58D3B8EFEFE8}"/>
          </ac:spMkLst>
        </pc:spChg>
        <pc:grpChg chg="add del mod">
          <ac:chgData name="加藤　嶺雄" userId="S::kato-re@seplus2016.onmicrosoft.com::e7403994-bfce-41b5-bcd2-b9521f04ba46" providerId="AD" clId="Web-{A7BA0681-8992-042D-1379-9756FFD1FD3D}" dt="2021-06-24T06:43:34.856" v="32"/>
          <ac:grpSpMkLst>
            <pc:docMk/>
            <pc:sldMk cId="1304211117" sldId="274"/>
            <ac:grpSpMk id="15" creationId="{60E05F67-C09D-491A-8B8B-FAE6DF875562}"/>
          </ac:grpSpMkLst>
        </pc:grpChg>
        <pc:picChg chg="mod">
          <ac:chgData name="加藤　嶺雄" userId="S::kato-re@seplus2016.onmicrosoft.com::e7403994-bfce-41b5-bcd2-b9521f04ba46" providerId="AD" clId="Web-{A7BA0681-8992-042D-1379-9756FFD1FD3D}" dt="2021-06-24T06:41:27.025" v="8" actId="14100"/>
          <ac:picMkLst>
            <pc:docMk/>
            <pc:sldMk cId="1304211117" sldId="274"/>
            <ac:picMk id="2" creationId="{A2C84B49-1330-48F1-BAD7-B52B53AC2482}"/>
          </ac:picMkLst>
        </pc:picChg>
        <pc:picChg chg="del">
          <ac:chgData name="加藤　嶺雄" userId="S::kato-re@seplus2016.onmicrosoft.com::e7403994-bfce-41b5-bcd2-b9521f04ba46" providerId="AD" clId="Web-{A7BA0681-8992-042D-1379-9756FFD1FD3D}" dt="2021-06-24T06:41:21.463" v="7"/>
          <ac:picMkLst>
            <pc:docMk/>
            <pc:sldMk cId="1304211117" sldId="274"/>
            <ac:picMk id="3" creationId="{586ADB6A-7D78-4AA4-A187-FE9E9833C524}"/>
          </ac:picMkLst>
        </pc:picChg>
        <pc:picChg chg="add mod">
          <ac:chgData name="加藤　嶺雄" userId="S::kato-re@seplus2016.onmicrosoft.com::e7403994-bfce-41b5-bcd2-b9521f04ba46" providerId="AD" clId="Web-{A7BA0681-8992-042D-1379-9756FFD1FD3D}" dt="2021-06-24T06:41:34.151" v="10" actId="1076"/>
          <ac:picMkLst>
            <pc:docMk/>
            <pc:sldMk cId="1304211117" sldId="274"/>
            <ac:picMk id="7" creationId="{D10084AF-44A2-4E2B-A315-42C5E8179F9D}"/>
          </ac:picMkLst>
        </pc:picChg>
        <pc:picChg chg="add del">
          <ac:chgData name="加藤　嶺雄" userId="S::kato-re@seplus2016.onmicrosoft.com::e7403994-bfce-41b5-bcd2-b9521f04ba46" providerId="AD" clId="Web-{A7BA0681-8992-042D-1379-9756FFD1FD3D}" dt="2021-06-24T06:42:27.292" v="20"/>
          <ac:picMkLst>
            <pc:docMk/>
            <pc:sldMk cId="1304211117" sldId="274"/>
            <ac:picMk id="9" creationId="{324DE504-C066-47D4-B916-EF50B15548DB}"/>
          </ac:picMkLst>
        </pc:picChg>
        <pc:picChg chg="del topLvl">
          <ac:chgData name="加藤　嶺雄" userId="S::kato-re@seplus2016.onmicrosoft.com::e7403994-bfce-41b5-bcd2-b9521f04ba46" providerId="AD" clId="Web-{A7BA0681-8992-042D-1379-9756FFD1FD3D}" dt="2021-06-24T06:43:34.856" v="32"/>
          <ac:picMkLst>
            <pc:docMk/>
            <pc:sldMk cId="1304211117" sldId="274"/>
            <ac:picMk id="14" creationId="{DAB2134C-56FB-48D1-BBFB-7D5B0968F915}"/>
          </ac:picMkLst>
        </pc:picChg>
      </pc:sldChg>
    </pc:docChg>
  </pc:docChgLst>
  <pc:docChgLst>
    <pc:chgData name="松井　優奈" userId="S::matsui-dojo2021@seplus2016.onmicrosoft.com::12b5dea6-4a3f-4326-82bd-3527c3d19d9d" providerId="AD" clId="Web-{BA545753-DD1A-E537-6CD7-F92AD3B2155F}"/>
    <pc:docChg chg="modSld">
      <pc:chgData name="松井　優奈" userId="S::matsui-dojo2021@seplus2016.onmicrosoft.com::12b5dea6-4a3f-4326-82bd-3527c3d19d9d" providerId="AD" clId="Web-{BA545753-DD1A-E537-6CD7-F92AD3B2155F}" dt="2021-06-28T00:38:05.838" v="6" actId="1076"/>
      <pc:docMkLst>
        <pc:docMk/>
      </pc:docMkLst>
      <pc:sldChg chg="addSp modSp">
        <pc:chgData name="松井　優奈" userId="S::matsui-dojo2021@seplus2016.onmicrosoft.com::12b5dea6-4a3f-4326-82bd-3527c3d19d9d" providerId="AD" clId="Web-{BA545753-DD1A-E537-6CD7-F92AD3B2155F}" dt="2021-06-28T00:38:05.838" v="6" actId="1076"/>
        <pc:sldMkLst>
          <pc:docMk/>
          <pc:sldMk cId="2352924919" sldId="269"/>
        </pc:sldMkLst>
        <pc:grpChg chg="mod">
          <ac:chgData name="松井　優奈" userId="S::matsui-dojo2021@seplus2016.onmicrosoft.com::12b5dea6-4a3f-4326-82bd-3527c3d19d9d" providerId="AD" clId="Web-{BA545753-DD1A-E537-6CD7-F92AD3B2155F}" dt="2021-06-28T00:37:29.697" v="0" actId="1076"/>
          <ac:grpSpMkLst>
            <pc:docMk/>
            <pc:sldMk cId="2352924919" sldId="269"/>
            <ac:grpSpMk id="7" creationId="{F1D022A1-8E6E-4293-9439-CF322A897A45}"/>
          </ac:grpSpMkLst>
        </pc:grpChg>
        <pc:picChg chg="add mod">
          <ac:chgData name="松井　優奈" userId="S::matsui-dojo2021@seplus2016.onmicrosoft.com::12b5dea6-4a3f-4326-82bd-3527c3d19d9d" providerId="AD" clId="Web-{BA545753-DD1A-E537-6CD7-F92AD3B2155F}" dt="2021-06-28T00:38:05.838" v="6" actId="1076"/>
          <ac:picMkLst>
            <pc:docMk/>
            <pc:sldMk cId="2352924919" sldId="269"/>
            <ac:picMk id="3" creationId="{E2CE18DE-892D-4629-8785-BD7B6E91A114}"/>
          </ac:picMkLst>
        </pc:picChg>
        <pc:picChg chg="mod">
          <ac:chgData name="松井　優奈" userId="S::matsui-dojo2021@seplus2016.onmicrosoft.com::12b5dea6-4a3f-4326-82bd-3527c3d19d9d" providerId="AD" clId="Web-{BA545753-DD1A-E537-6CD7-F92AD3B2155F}" dt="2021-06-28T00:37:32.119" v="1" actId="1076"/>
          <ac:picMkLst>
            <pc:docMk/>
            <pc:sldMk cId="2352924919" sldId="269"/>
            <ac:picMk id="8" creationId="{9C530884-F2B1-4401-A78E-275841353C69}"/>
          </ac:picMkLst>
        </pc:picChg>
      </pc:sldChg>
    </pc:docChg>
  </pc:docChgLst>
  <pc:docChgLst>
    <pc:chgData name="ゲスト ユーザー" userId="S::urn:spo:anon#d4c3e916057bcc0879016790292ffc9f2ea3f5ce1acd9e846a408f1a31107d75::" providerId="AD" clId="Web-{83EB79D7-816C-F982-DA52-04626BA66757}"/>
    <pc:docChg chg="modSld">
      <pc:chgData name="ゲスト ユーザー" userId="S::urn:spo:anon#d4c3e916057bcc0879016790292ffc9f2ea3f5ce1acd9e846a408f1a31107d75::" providerId="AD" clId="Web-{83EB79D7-816C-F982-DA52-04626BA66757}" dt="2021-06-24T02:26:49.632" v="158" actId="20577"/>
      <pc:docMkLst>
        <pc:docMk/>
      </pc:docMkLst>
      <pc:sldChg chg="modSp">
        <pc:chgData name="ゲスト ユーザー" userId="S::urn:spo:anon#d4c3e916057bcc0879016790292ffc9f2ea3f5ce1acd9e846a408f1a31107d75::" providerId="AD" clId="Web-{83EB79D7-816C-F982-DA52-04626BA66757}" dt="2021-06-24T02:26:49.632" v="158" actId="20577"/>
        <pc:sldMkLst>
          <pc:docMk/>
          <pc:sldMk cId="741621609" sldId="268"/>
        </pc:sldMkLst>
        <pc:spChg chg="mod">
          <ac:chgData name="ゲスト ユーザー" userId="S::urn:spo:anon#d4c3e916057bcc0879016790292ffc9f2ea3f5ce1acd9e846a408f1a31107d75::" providerId="AD" clId="Web-{83EB79D7-816C-F982-DA52-04626BA66757}" dt="2021-06-24T02:26:49.632" v="158" actId="20577"/>
          <ac:spMkLst>
            <pc:docMk/>
            <pc:sldMk cId="741621609" sldId="268"/>
            <ac:spMk id="3" creationId="{E863A54C-5194-4315-B21E-C81A1544AC32}"/>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3T07:25:09.823"/>
    </inkml:context>
    <inkml:brush xml:id="br0">
      <inkml:brushProperty name="width" value="0.3" units="cm"/>
      <inkml:brushProperty name="height" value="0.6" units="cm"/>
      <inkml:brushProperty name="color" value="#FF8517"/>
      <inkml:brushProperty name="tip" value="rectangle"/>
      <inkml:brushProperty name="rasterOp" value="maskPen"/>
    </inkml:brush>
  </inkml:definitions>
  <inkml:trace contextRef="#ctx0" brushRef="#br0">15690 1085 16383 0 0,'7'0'0'0'0,"19"0"0"0"0,12 0 0 0 0,-1 7 0 0 0,2 4 0 0 0,1 14 0 0 0,2 3 0 0 0,-7 4 0 0 0,7 5 0 0 0,4 4 0 0 0,1 2 0 0 0,-7 2 0 0 0,4 0 0 0 0,-4 1 0 0 0,-9 8 0 0 0,5 2 0 0 0,-4-1 0 0 0,-7-2 0 0 0,0-2 0 0 0,4-2 0 0 0,-4-3 0 0 0,-6 0 0 0 0,-6-8-16383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3T07:25:12.278"/>
    </inkml:context>
    <inkml:brush xml:id="br0">
      <inkml:brushProperty name="width" value="0.3" units="cm"/>
      <inkml:brushProperty name="height" value="0.6" units="cm"/>
      <inkml:brushProperty name="color" value="#FF8517"/>
      <inkml:brushProperty name="tip" value="rectangle"/>
      <inkml:brushProperty name="rasterOp" value="maskPen"/>
    </inkml:brush>
  </inkml:definitions>
  <inkml:trace contextRef="#ctx0" brushRef="#br0">16514 851 16383 0 0,'-7'-8'0'0'0,"4"6"0"0"0,3 10 0 0 0,10 12 0 0 0,10 17 0 0 0,2 11 0 0 0,5 12 0 0 0,-2 3 0 0 0,2-1 0 0 0,-4-3 0 0 0,-5-4 0 0 0,-6-5 0 0 0,3-9 0 0 0,-1 2 0 0 0,-4 10 0 0 0,5 4 0 0 0,0-1 0 0 0,-3-2 0 0 0,4-2 0 0 0,0-3 0 0 0,-3-2 0 0 0,-4-1 0 0 0,-4-8-16383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3T06:20:16.41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9155 2302 16383 0 0,'0'17'0'0'0,"0"13"0"0"0,0 11 0 0 0,0 6 0 0 0,0 4 0 0 0,0-7-16383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3T06:20:17.99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8943 2249 16383 0 0,'0'8'0'0'0,"0"12"0"0"0,0 18 0 0 0,0 12 0 0 0,0 5 0 0 0,0 3 0 0 0,0-10-16383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3T06:20:19.48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9366 2355 16383 0 0,'9'0'0'0'0,"2"17"0"0"0,-1 13 0 0 0,-1 11 0 0 0,-3 6 0 0 0,-2 4 0 0 0,-2 1 0 0 0,-1 1 0 0 0,-1-1 0 0 0,-1-9-16383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E61AFF-87DF-4C43-8A2F-09E3669BBA02}" type="datetimeFigureOut">
              <a:rPr kumimoji="1" lang="en-US" altLang="ja"/>
              <a:t>6/28/2021</a:t>
            </a:fld>
            <a:endParaRPr kumimoji="1"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en-US"/>
              <a:t>Click to edit Master text styles</a:t>
            </a:r>
          </a:p>
          <a:p>
            <a:pPr lvl="1"/>
            <a:r>
              <a:rPr kumimoji="1" lang="en-US"/>
              <a:t>Second level</a:t>
            </a:r>
          </a:p>
          <a:p>
            <a:pPr lvl="2"/>
            <a:r>
              <a:rPr kumimoji="1" lang="en-US"/>
              <a:t>Third level</a:t>
            </a:r>
          </a:p>
          <a:p>
            <a:pPr lvl="3"/>
            <a:r>
              <a:rPr kumimoji="1" lang="en-US"/>
              <a:t>Fourth level</a:t>
            </a:r>
          </a:p>
          <a:p>
            <a:pPr lvl="4"/>
            <a:r>
              <a:rPr kumimoji="1"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2B8817-1735-4AA6-B11B-6AF5472CEA3F}" type="slidenum">
              <a:rPr kumimoji="1" lang="en-US" altLang="ja"/>
              <a:t>‹#›</a:t>
            </a:fld>
            <a:endParaRPr kumimoji="1" lang="en-US"/>
          </a:p>
        </p:txBody>
      </p:sp>
    </p:spTree>
    <p:extLst>
      <p:ext uri="{BB962C8B-B14F-4D97-AF65-F5344CB8AC3E}">
        <p14:creationId xmlns:p14="http://schemas.microsoft.com/office/powerpoint/2010/main" val="3935404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ea typeface="游ゴシック"/>
                <a:cs typeface="Calibri"/>
              </a:rPr>
              <a:t>これからE2、UserLikeチームの発表を始めます。（UserLikeの説明）</a:t>
            </a:r>
          </a:p>
          <a:p>
            <a:pPr algn="just"/>
            <a:r>
              <a:rPr lang="ja-JP"/>
              <a:t>私たちのチームは、ユーザーにとって、使いやすい優しいシステムにしたいという思いから、UserLikeというチーム名にしました。</a:t>
            </a:r>
          </a:p>
          <a:p>
            <a:pPr algn="just"/>
            <a:endParaRPr lang="ja-JP"/>
          </a:p>
          <a:p>
            <a:pPr algn="just"/>
            <a:r>
              <a:rPr lang="ja-JP"/>
              <a:t>テーマはOnlineFunです。</a:t>
            </a:r>
          </a:p>
          <a:p>
            <a:pPr algn="just"/>
            <a:r>
              <a:rPr lang="ja-JP"/>
              <a:t>オンラインでも楽しく研修できるシステムを作りたいという思いから、OnlineFunというテーマでシステムを制作しました。</a:t>
            </a:r>
          </a:p>
          <a:p>
            <a:pPr algn="just"/>
            <a:endParaRPr lang="ja-JP"/>
          </a:p>
          <a:p>
            <a:pPr algn="just"/>
            <a:endParaRPr lang="ja-JP"/>
          </a:p>
        </p:txBody>
      </p:sp>
      <p:sp>
        <p:nvSpPr>
          <p:cNvPr id="4" name="Slide Number Placeholder 3"/>
          <p:cNvSpPr>
            <a:spLocks noGrp="1"/>
          </p:cNvSpPr>
          <p:nvPr>
            <p:ph type="sldNum" sz="quarter" idx="5"/>
          </p:nvPr>
        </p:nvSpPr>
        <p:spPr/>
        <p:txBody>
          <a:bodyPr/>
          <a:lstStyle/>
          <a:p>
            <a:fld id="{2A2B8817-1735-4AA6-B11B-6AF5472CEA3F}" type="slidenum">
              <a:rPr kumimoji="1" lang="en-US" altLang="ja"/>
              <a:t>1</a:t>
            </a:fld>
            <a:endParaRPr kumimoji="1" lang="en-US"/>
          </a:p>
        </p:txBody>
      </p:sp>
    </p:spTree>
    <p:extLst>
      <p:ext uri="{BB962C8B-B14F-4D97-AF65-F5344CB8AC3E}">
        <p14:creationId xmlns:p14="http://schemas.microsoft.com/office/powerpoint/2010/main" val="4139365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r>
              <a:rPr lang="ja-JP" altLang="en-US">
                <a:ea typeface="游ゴシック"/>
              </a:rPr>
              <a:t>ご清聴ありがとうございました。</a:t>
            </a:r>
            <a:endParaRPr lang="en-US" altLang="ja-JP"/>
          </a:p>
          <a:p>
            <a:pPr>
              <a:lnSpc>
                <a:spcPct val="90000"/>
              </a:lnSpc>
              <a:spcBef>
                <a:spcPts val="1000"/>
              </a:spcBef>
            </a:pPr>
            <a:endParaRPr lang="ja-JP" altLang="en-US">
              <a:ea typeface="游ゴシック"/>
              <a:cs typeface="Calibri"/>
            </a:endParaRPr>
          </a:p>
          <a:p>
            <a:pPr>
              <a:lnSpc>
                <a:spcPct val="90000"/>
              </a:lnSpc>
              <a:spcBef>
                <a:spcPts val="1000"/>
              </a:spcBef>
            </a:pPr>
            <a:endParaRPr lang="ja-JP" altLang="en-US"/>
          </a:p>
        </p:txBody>
      </p:sp>
      <p:sp>
        <p:nvSpPr>
          <p:cNvPr id="4" name="Slide Number Placeholder 3"/>
          <p:cNvSpPr>
            <a:spLocks noGrp="1"/>
          </p:cNvSpPr>
          <p:nvPr>
            <p:ph type="sldNum" sz="quarter" idx="5"/>
          </p:nvPr>
        </p:nvSpPr>
        <p:spPr/>
        <p:txBody>
          <a:bodyPr/>
          <a:lstStyle/>
          <a:p>
            <a:fld id="{2A2B8817-1735-4AA6-B11B-6AF5472CEA3F}" type="slidenum">
              <a:rPr kumimoji="1" lang="en-US" altLang="ja"/>
              <a:t>19</a:t>
            </a:fld>
            <a:endParaRPr kumimoji="1" lang="en-US"/>
          </a:p>
        </p:txBody>
      </p:sp>
    </p:spTree>
    <p:extLst>
      <p:ext uri="{BB962C8B-B14F-4D97-AF65-F5344CB8AC3E}">
        <p14:creationId xmlns:p14="http://schemas.microsoft.com/office/powerpoint/2010/main" val="22478138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ea typeface="游ゴシック"/>
              </a:rPr>
              <a:t>チーム名は「ユーザーにとって優しいシステムにしよう」という思いから「</a:t>
            </a:r>
            <a:r>
              <a:rPr lang="en-US" altLang="ja-JP" err="1">
                <a:ea typeface="游ゴシック"/>
              </a:rPr>
              <a:t>UserLike</a:t>
            </a:r>
            <a:r>
              <a:rPr lang="ja-JP" altLang="en-US">
                <a:ea typeface="游ゴシック"/>
              </a:rPr>
              <a:t>」としました。</a:t>
            </a:r>
            <a:endParaRPr lang="en-US">
              <a:ea typeface="游ゴシック"/>
            </a:endParaRPr>
          </a:p>
          <a:p>
            <a:endParaRPr lang="en-US">
              <a:cs typeface="Calibri"/>
            </a:endParaRPr>
          </a:p>
        </p:txBody>
      </p:sp>
      <p:sp>
        <p:nvSpPr>
          <p:cNvPr id="4" name="Slide Number Placeholder 3"/>
          <p:cNvSpPr>
            <a:spLocks noGrp="1"/>
          </p:cNvSpPr>
          <p:nvPr>
            <p:ph type="sldNum" sz="quarter" idx="5"/>
          </p:nvPr>
        </p:nvSpPr>
        <p:spPr/>
        <p:txBody>
          <a:bodyPr/>
          <a:lstStyle/>
          <a:p>
            <a:fld id="{2A2B8817-1735-4AA6-B11B-6AF5472CEA3F}" type="slidenum">
              <a:rPr kumimoji="1" lang="en-US" altLang="ja"/>
              <a:t>20</a:t>
            </a:fld>
            <a:endParaRPr kumimoji="1" lang="en-US"/>
          </a:p>
        </p:txBody>
      </p:sp>
    </p:spTree>
    <p:extLst>
      <p:ext uri="{BB962C8B-B14F-4D97-AF65-F5344CB8AC3E}">
        <p14:creationId xmlns:p14="http://schemas.microsoft.com/office/powerpoint/2010/main" val="20317226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t>ヤザワスイッチを作成に至った経緯についてお話していきます。</a:t>
            </a:r>
            <a:endParaRPr lang="en-US"/>
          </a:p>
        </p:txBody>
      </p:sp>
      <p:sp>
        <p:nvSpPr>
          <p:cNvPr id="4" name="Slide Number Placeholder 3"/>
          <p:cNvSpPr>
            <a:spLocks noGrp="1"/>
          </p:cNvSpPr>
          <p:nvPr>
            <p:ph type="sldNum" sz="quarter" idx="5"/>
          </p:nvPr>
        </p:nvSpPr>
        <p:spPr/>
        <p:txBody>
          <a:bodyPr/>
          <a:lstStyle/>
          <a:p>
            <a:fld id="{2A2B8817-1735-4AA6-B11B-6AF5472CEA3F}" type="slidenum">
              <a:rPr kumimoji="1" lang="en-US" altLang="ja"/>
              <a:t>21</a:t>
            </a:fld>
            <a:endParaRPr kumimoji="1" lang="en-US"/>
          </a:p>
        </p:txBody>
      </p:sp>
    </p:spTree>
    <p:extLst>
      <p:ext uri="{BB962C8B-B14F-4D97-AF65-F5344CB8AC3E}">
        <p14:creationId xmlns:p14="http://schemas.microsoft.com/office/powerpoint/2010/main" val="38311704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r>
              <a:rPr lang="ja-JP" altLang="en-US">
                <a:ea typeface="游ゴシック"/>
              </a:rPr>
              <a:t>ご清聴ありがとうございました。</a:t>
            </a:r>
            <a:endParaRPr lang="en-US" altLang="ja-JP"/>
          </a:p>
          <a:p>
            <a:pPr>
              <a:lnSpc>
                <a:spcPct val="90000"/>
              </a:lnSpc>
              <a:spcBef>
                <a:spcPts val="1000"/>
              </a:spcBef>
            </a:pPr>
            <a:endParaRPr lang="ja-JP" altLang="en-US">
              <a:ea typeface="游ゴシック"/>
              <a:cs typeface="Calibri"/>
            </a:endParaRPr>
          </a:p>
          <a:p>
            <a:pPr>
              <a:lnSpc>
                <a:spcPct val="90000"/>
              </a:lnSpc>
              <a:spcBef>
                <a:spcPts val="1000"/>
              </a:spcBef>
            </a:pPr>
            <a:endParaRPr lang="ja-JP" altLang="en-US"/>
          </a:p>
        </p:txBody>
      </p:sp>
      <p:sp>
        <p:nvSpPr>
          <p:cNvPr id="4" name="Slide Number Placeholder 3"/>
          <p:cNvSpPr>
            <a:spLocks noGrp="1"/>
          </p:cNvSpPr>
          <p:nvPr>
            <p:ph type="sldNum" sz="quarter" idx="5"/>
          </p:nvPr>
        </p:nvSpPr>
        <p:spPr/>
        <p:txBody>
          <a:bodyPr/>
          <a:lstStyle/>
          <a:p>
            <a:fld id="{2A2B8817-1735-4AA6-B11B-6AF5472CEA3F}" type="slidenum">
              <a:rPr kumimoji="1" lang="en-US" altLang="ja"/>
              <a:t>22</a:t>
            </a:fld>
            <a:endParaRPr kumimoji="1" lang="en-US"/>
          </a:p>
        </p:txBody>
      </p:sp>
    </p:spTree>
    <p:extLst>
      <p:ext uri="{BB962C8B-B14F-4D97-AF65-F5344CB8AC3E}">
        <p14:creationId xmlns:p14="http://schemas.microsoft.com/office/powerpoint/2010/main" val="42938173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ea typeface="游ゴシック"/>
                <a:cs typeface="Calibri"/>
              </a:rPr>
              <a:t>講師側からは「オンラインのため受講者の顔を認識しずらく、覚えるのに時間がかかってしまう」「オンラインのため受講者のリアクションを感じずらい」「矢沢講師と同じコードを書いていると本当に理解できているのかが分かりずらい」といった問題がありました。</a:t>
            </a:r>
            <a:endParaRPr lang="en-US">
              <a:cs typeface="Calibri"/>
            </a:endParaRPr>
          </a:p>
          <a:p>
            <a:r>
              <a:rPr lang="ja-JP" altLang="en-US">
                <a:ea typeface="游ゴシック"/>
                <a:cs typeface="Calibri"/>
              </a:rPr>
              <a:t>また、「受講者のプロフィールが見たい」「日報では知ることができない進捗度を測るものが欲しい」といった要望もありました。</a:t>
            </a:r>
          </a:p>
          <a:p>
            <a:endParaRPr lang="ja-JP" altLang="en-US">
              <a:ea typeface="游ゴシック"/>
            </a:endParaRPr>
          </a:p>
          <a:p>
            <a:r>
              <a:rPr lang="ja-JP" altLang="en-US">
                <a:ea typeface="游ゴシック"/>
                <a:cs typeface="Calibri"/>
              </a:rPr>
              <a:t>（ここからホーム画面のWebページに移る　目次の「2ヤザワスイッチとは」になる）</a:t>
            </a:r>
          </a:p>
          <a:p>
            <a:r>
              <a:rPr lang="ja-JP" altLang="en-US">
                <a:ea typeface="游ゴシック"/>
                <a:cs typeface="Calibri"/>
              </a:rPr>
              <a:t>（そのあとはデモンストレーション　目次の「3デモンストレーション」になる）</a:t>
            </a:r>
          </a:p>
          <a:p>
            <a:r>
              <a:rPr lang="en-US"/>
              <a:t> </a:t>
            </a:r>
            <a:endParaRPr lang="en-US">
              <a:cs typeface="Calibri"/>
            </a:endParaRPr>
          </a:p>
          <a:p>
            <a:r>
              <a:rPr lang="en-US"/>
              <a:t> </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2A2B8817-1735-4AA6-B11B-6AF5472CEA3F}" type="slidenum">
              <a:rPr kumimoji="1" lang="en-US" altLang="ja"/>
              <a:t>23</a:t>
            </a:fld>
            <a:endParaRPr kumimoji="1" lang="en-US"/>
          </a:p>
        </p:txBody>
      </p:sp>
    </p:spTree>
    <p:extLst>
      <p:ext uri="{BB962C8B-B14F-4D97-AF65-F5344CB8AC3E}">
        <p14:creationId xmlns:p14="http://schemas.microsoft.com/office/powerpoint/2010/main" val="13148373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ea typeface="游ゴシック"/>
              </a:rPr>
              <a:t>一方で受講者からは「オンラインだとリアクションしずらい」といった声や、事務局側からは「受講者が居眠りをしているかどうかの判断が難しい」といった問題がありました。</a:t>
            </a:r>
          </a:p>
        </p:txBody>
      </p:sp>
      <p:sp>
        <p:nvSpPr>
          <p:cNvPr id="4" name="スライド番号プレースホルダー 3"/>
          <p:cNvSpPr>
            <a:spLocks noGrp="1"/>
          </p:cNvSpPr>
          <p:nvPr>
            <p:ph type="sldNum" sz="quarter" idx="5"/>
          </p:nvPr>
        </p:nvSpPr>
        <p:spPr/>
        <p:txBody>
          <a:bodyPr/>
          <a:lstStyle/>
          <a:p>
            <a:fld id="{2A2B8817-1735-4AA6-B11B-6AF5472CEA3F}" type="slidenum">
              <a:rPr kumimoji="1" lang="en-US" altLang="ja" smtClean="0"/>
              <a:t>24</a:t>
            </a:fld>
            <a:endParaRPr kumimoji="1" lang="en-US"/>
          </a:p>
        </p:txBody>
      </p:sp>
    </p:spTree>
    <p:extLst>
      <p:ext uri="{BB962C8B-B14F-4D97-AF65-F5344CB8AC3E}">
        <p14:creationId xmlns:p14="http://schemas.microsoft.com/office/powerpoint/2010/main" val="8048010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t>私たちはリアルタイムに受講者の理解度を図ることができたら、講師側がより生徒を把握しやすくなると考え、ヤザワスイッチを作成することになりました。  </a:t>
            </a:r>
            <a:endParaRPr lang="en-US" altLang="ja-JP"/>
          </a:p>
          <a:p>
            <a:r>
              <a:rPr lang="ja-JP">
                <a:ea typeface="游ゴシック"/>
              </a:rPr>
              <a:t>節目ごとに理解度を確認できるようにすることで、講義を理解できているかどうかだけでなく、</a:t>
            </a:r>
            <a:r>
              <a:rPr lang="ja-JP" altLang="en-US">
                <a:ea typeface="游ゴシック"/>
              </a:rPr>
              <a:t>居眠りをせず</a:t>
            </a:r>
            <a:r>
              <a:rPr lang="ja-JP">
                <a:ea typeface="游ゴシック"/>
              </a:rPr>
              <a:t>講義をしっかり聞いていたことも確認ができるようになります。</a:t>
            </a:r>
            <a:r>
              <a:rPr lang="ja-JP" altLang="en-US">
                <a:ea typeface="游ゴシック"/>
              </a:rPr>
              <a:t> </a:t>
            </a:r>
            <a:endParaRPr lang="ja-JP">
              <a:ea typeface="游ゴシック"/>
              <a:cs typeface="Calibri"/>
            </a:endParaRPr>
          </a:p>
          <a:p>
            <a:r>
              <a:rPr lang="ja-JP"/>
              <a:t>また、顔を覚えずらいという問題を解決すべく、受講者のプロフィールを登録できるよう作成いたしました。  </a:t>
            </a:r>
          </a:p>
        </p:txBody>
      </p:sp>
      <p:sp>
        <p:nvSpPr>
          <p:cNvPr id="4" name="スライド番号プレースホルダー 3"/>
          <p:cNvSpPr>
            <a:spLocks noGrp="1"/>
          </p:cNvSpPr>
          <p:nvPr>
            <p:ph type="sldNum" sz="quarter" idx="5"/>
          </p:nvPr>
        </p:nvSpPr>
        <p:spPr/>
        <p:txBody>
          <a:bodyPr/>
          <a:lstStyle/>
          <a:p>
            <a:fld id="{2A2B8817-1735-4AA6-B11B-6AF5472CEA3F}" type="slidenum">
              <a:rPr kumimoji="1" lang="en-US" altLang="ja" smtClean="0"/>
              <a:t>25</a:t>
            </a:fld>
            <a:endParaRPr kumimoji="1" lang="en-US"/>
          </a:p>
        </p:txBody>
      </p:sp>
    </p:spTree>
    <p:extLst>
      <p:ext uri="{BB962C8B-B14F-4D97-AF65-F5344CB8AC3E}">
        <p14:creationId xmlns:p14="http://schemas.microsoft.com/office/powerpoint/2010/main" val="41704411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ea typeface="游ゴシック"/>
                <a:cs typeface="Calibri"/>
              </a:rPr>
              <a:t>それでは「ヤザワスイッチ」のデモンストレーションを始めます。</a:t>
            </a:r>
            <a:endParaRPr lang="en-US">
              <a:cs typeface="Calibri"/>
            </a:endParaRPr>
          </a:p>
        </p:txBody>
      </p:sp>
      <p:sp>
        <p:nvSpPr>
          <p:cNvPr id="4" name="Slide Number Placeholder 3"/>
          <p:cNvSpPr>
            <a:spLocks noGrp="1"/>
          </p:cNvSpPr>
          <p:nvPr>
            <p:ph type="sldNum" sz="quarter" idx="5"/>
          </p:nvPr>
        </p:nvSpPr>
        <p:spPr/>
        <p:txBody>
          <a:bodyPr/>
          <a:lstStyle/>
          <a:p>
            <a:fld id="{2A2B8817-1735-4AA6-B11B-6AF5472CEA3F}" type="slidenum">
              <a:rPr kumimoji="1" lang="en-US" altLang="ja"/>
              <a:t>26</a:t>
            </a:fld>
            <a:endParaRPr kumimoji="1" lang="en-US"/>
          </a:p>
        </p:txBody>
      </p:sp>
    </p:spTree>
    <p:extLst>
      <p:ext uri="{BB962C8B-B14F-4D97-AF65-F5344CB8AC3E}">
        <p14:creationId xmlns:p14="http://schemas.microsoft.com/office/powerpoint/2010/main" val="2372122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ea typeface="游ゴシック"/>
                <a:cs typeface="Calibri"/>
              </a:rPr>
              <a:t>本日はこの順番で発表をしていきます。</a:t>
            </a:r>
            <a:endParaRPr lang="en-US">
              <a:cs typeface="Calibri"/>
            </a:endParaRPr>
          </a:p>
        </p:txBody>
      </p:sp>
      <p:sp>
        <p:nvSpPr>
          <p:cNvPr id="4" name="Slide Number Placeholder 3"/>
          <p:cNvSpPr>
            <a:spLocks noGrp="1"/>
          </p:cNvSpPr>
          <p:nvPr>
            <p:ph type="sldNum" sz="quarter" idx="5"/>
          </p:nvPr>
        </p:nvSpPr>
        <p:spPr/>
        <p:txBody>
          <a:bodyPr/>
          <a:lstStyle/>
          <a:p>
            <a:fld id="{2A2B8817-1735-4AA6-B11B-6AF5472CEA3F}" type="slidenum">
              <a:rPr kumimoji="1" lang="en-US" altLang="ja"/>
              <a:t>2</a:t>
            </a:fld>
            <a:endParaRPr kumimoji="1" lang="en-US"/>
          </a:p>
        </p:txBody>
      </p:sp>
    </p:spTree>
    <p:extLst>
      <p:ext uri="{BB962C8B-B14F-4D97-AF65-F5344CB8AC3E}">
        <p14:creationId xmlns:p14="http://schemas.microsoft.com/office/powerpoint/2010/main" val="1509368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ea typeface="游ゴシック"/>
              </a:rPr>
              <a:t>今回私たちはスイッチ１つで「質問があります。」「理解できませんでした。」「もう一度お願いします。」などの反応を講師に送ることができるシステムを作成しました</a:t>
            </a:r>
            <a:r>
              <a:rPr lang="en-US"/>
              <a:t>。  </a:t>
            </a:r>
          </a:p>
          <a:p>
            <a:r>
              <a:rPr lang="en-US" altLang="ja-JP" err="1">
                <a:ea typeface="游ゴシック"/>
                <a:cs typeface="Calibri"/>
              </a:rPr>
              <a:t>ヤザワスイッチという名前は「矢沢講師」と「リアクションボタン」から着想を得て</a:t>
            </a:r>
            <a:r>
              <a:rPr lang="en-US" altLang="ja-JP">
                <a:ea typeface="游ゴシック"/>
                <a:cs typeface="Calibri"/>
              </a:rPr>
              <a:t>、「</a:t>
            </a:r>
            <a:r>
              <a:rPr lang="en-US" altLang="ja-JP" err="1">
                <a:ea typeface="游ゴシック"/>
                <a:cs typeface="Calibri"/>
              </a:rPr>
              <a:t>ヤザワスイッチ」となりました</a:t>
            </a:r>
            <a:r>
              <a:rPr lang="en-US" altLang="ja-JP">
                <a:ea typeface="游ゴシック"/>
                <a:cs typeface="Calibri"/>
              </a:rPr>
              <a:t>。</a:t>
            </a:r>
          </a:p>
          <a:p>
            <a:r>
              <a:rPr lang="ja-JP" altLang="en-US">
                <a:ea typeface="游ゴシック"/>
              </a:rPr>
              <a:t>楽しくポップな雰囲気にしたいという思いと、矢澤講師の明るさや優しさをイメージして</a:t>
            </a:r>
            <a:r>
              <a:rPr lang="en-US" altLang="ja-JP"/>
              <a:t> </a:t>
            </a:r>
            <a:endParaRPr lang="en-US">
              <a:cs typeface="Calibri"/>
            </a:endParaRPr>
          </a:p>
          <a:p>
            <a:r>
              <a:rPr lang="ja-JP" altLang="en-US">
                <a:ea typeface="游ゴシック"/>
              </a:rPr>
              <a:t>テーマカラーはオレンジと水色に設定</a:t>
            </a:r>
            <a:r>
              <a:rPr lang="en-US"/>
              <a:t>。  </a:t>
            </a:r>
            <a:endParaRPr lang="en-US">
              <a:cs typeface="Calibri"/>
            </a:endParaRPr>
          </a:p>
          <a:p>
            <a:r>
              <a:rPr lang="ja-JP" altLang="en-US">
                <a:ea typeface="游ゴシック"/>
              </a:rPr>
              <a:t>ヤザワスイッチは受講者の「分かった」「分からない」の</a:t>
            </a:r>
            <a:r>
              <a:rPr lang="en-US"/>
              <a:t>2</a:t>
            </a:r>
            <a:r>
              <a:rPr lang="ja-JP" altLang="en-US">
                <a:ea typeface="游ゴシック"/>
              </a:rPr>
              <a:t>つをリアルタイムでグラフ化します</a:t>
            </a:r>
            <a:r>
              <a:rPr lang="en-US"/>
              <a:t>。  </a:t>
            </a:r>
            <a:endParaRPr lang="en-US">
              <a:cs typeface="Calibri"/>
            </a:endParaRPr>
          </a:p>
          <a:p>
            <a:r>
              <a:rPr lang="ja-JP" altLang="en-US">
                <a:ea typeface="游ゴシック"/>
              </a:rPr>
              <a:t>また、受講者はプロフィールを登録することもでき、講師は受講者のプログラム経験の有無を簡単に把握できます</a:t>
            </a:r>
            <a:r>
              <a:rPr lang="en-US"/>
              <a:t>。  </a:t>
            </a:r>
            <a:endParaRPr lang="en-US">
              <a:cs typeface="Calibri"/>
            </a:endParaRPr>
          </a:p>
          <a:p>
            <a:r>
              <a:rPr lang="ja-JP" altLang="en-US">
                <a:ea typeface="游ゴシック"/>
              </a:rPr>
              <a:t>受講者は趣味や特技、好きな音楽等をも登録でき、講師と受講者の円滑なコミュニケーションをサポートします</a:t>
            </a:r>
            <a:r>
              <a:rPr lang="en-US"/>
              <a:t>。  </a:t>
            </a:r>
            <a:endParaRPr lang="en-US">
              <a:cs typeface="Calibri"/>
            </a:endParaRPr>
          </a:p>
        </p:txBody>
      </p:sp>
      <p:sp>
        <p:nvSpPr>
          <p:cNvPr id="4" name="Slide Number Placeholder 3"/>
          <p:cNvSpPr>
            <a:spLocks noGrp="1"/>
          </p:cNvSpPr>
          <p:nvPr>
            <p:ph type="sldNum" sz="quarter" idx="5"/>
          </p:nvPr>
        </p:nvSpPr>
        <p:spPr/>
        <p:txBody>
          <a:bodyPr/>
          <a:lstStyle/>
          <a:p>
            <a:fld id="{2A2B8817-1735-4AA6-B11B-6AF5472CEA3F}" type="slidenum">
              <a:rPr kumimoji="1" lang="en-US" altLang="ja"/>
              <a:t>3</a:t>
            </a:fld>
            <a:endParaRPr kumimoji="1" lang="en-US"/>
          </a:p>
        </p:txBody>
      </p:sp>
    </p:spTree>
    <p:extLst>
      <p:ext uri="{BB962C8B-B14F-4D97-AF65-F5344CB8AC3E}">
        <p14:creationId xmlns:p14="http://schemas.microsoft.com/office/powerpoint/2010/main" val="1510085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ja-JP">
              <a:ea typeface="游ゴシック"/>
              <a:cs typeface="Calibri"/>
            </a:endParaRPr>
          </a:p>
        </p:txBody>
      </p:sp>
      <p:sp>
        <p:nvSpPr>
          <p:cNvPr id="4" name="Slide Number Placeholder 3"/>
          <p:cNvSpPr>
            <a:spLocks noGrp="1"/>
          </p:cNvSpPr>
          <p:nvPr>
            <p:ph type="sldNum" sz="quarter" idx="5"/>
          </p:nvPr>
        </p:nvSpPr>
        <p:spPr/>
        <p:txBody>
          <a:bodyPr/>
          <a:lstStyle/>
          <a:p>
            <a:fld id="{2A2B8817-1735-4AA6-B11B-6AF5472CEA3F}" type="slidenum">
              <a:rPr kumimoji="1" lang="en-US" altLang="ja"/>
              <a:t>6</a:t>
            </a:fld>
            <a:endParaRPr kumimoji="1" lang="en-US"/>
          </a:p>
        </p:txBody>
      </p:sp>
    </p:spTree>
    <p:extLst>
      <p:ext uri="{BB962C8B-B14F-4D97-AF65-F5344CB8AC3E}">
        <p14:creationId xmlns:p14="http://schemas.microsoft.com/office/powerpoint/2010/main" val="304208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ja-JP">
              <a:ea typeface="游ゴシック"/>
              <a:cs typeface="Calibri"/>
            </a:endParaRPr>
          </a:p>
        </p:txBody>
      </p:sp>
      <p:sp>
        <p:nvSpPr>
          <p:cNvPr id="4" name="Slide Number Placeholder 3"/>
          <p:cNvSpPr>
            <a:spLocks noGrp="1"/>
          </p:cNvSpPr>
          <p:nvPr>
            <p:ph type="sldNum" sz="quarter" idx="5"/>
          </p:nvPr>
        </p:nvSpPr>
        <p:spPr/>
        <p:txBody>
          <a:bodyPr/>
          <a:lstStyle/>
          <a:p>
            <a:fld id="{2A2B8817-1735-4AA6-B11B-6AF5472CEA3F}" type="slidenum">
              <a:rPr kumimoji="1" lang="en-US" altLang="ja"/>
              <a:t>7</a:t>
            </a:fld>
            <a:endParaRPr kumimoji="1" lang="en-US"/>
          </a:p>
        </p:txBody>
      </p:sp>
    </p:spTree>
    <p:extLst>
      <p:ext uri="{BB962C8B-B14F-4D97-AF65-F5344CB8AC3E}">
        <p14:creationId xmlns:p14="http://schemas.microsoft.com/office/powerpoint/2010/main" val="906431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ja-JP" altLang="en-US">
              <a:ea typeface="游ゴシック"/>
              <a:cs typeface="Calibri"/>
            </a:endParaRPr>
          </a:p>
        </p:txBody>
      </p:sp>
      <p:sp>
        <p:nvSpPr>
          <p:cNvPr id="4" name="Slide Number Placeholder 3"/>
          <p:cNvSpPr>
            <a:spLocks noGrp="1"/>
          </p:cNvSpPr>
          <p:nvPr>
            <p:ph type="sldNum" sz="quarter" idx="5"/>
          </p:nvPr>
        </p:nvSpPr>
        <p:spPr/>
        <p:txBody>
          <a:bodyPr/>
          <a:lstStyle/>
          <a:p>
            <a:fld id="{2A2B8817-1735-4AA6-B11B-6AF5472CEA3F}" type="slidenum">
              <a:rPr kumimoji="1" lang="en-US" altLang="ja"/>
              <a:t>8</a:t>
            </a:fld>
            <a:endParaRPr kumimoji="1" lang="en-US"/>
          </a:p>
        </p:txBody>
      </p:sp>
    </p:spTree>
    <p:extLst>
      <p:ext uri="{BB962C8B-B14F-4D97-AF65-F5344CB8AC3E}">
        <p14:creationId xmlns:p14="http://schemas.microsoft.com/office/powerpoint/2010/main" val="31475947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r>
              <a:rPr lang="ja-JP" altLang="en-US">
                <a:ea typeface="游ゴシック"/>
              </a:rPr>
              <a:t>ご清聴ありがとうございました。</a:t>
            </a:r>
            <a:endParaRPr lang="en-US" altLang="ja-JP"/>
          </a:p>
          <a:p>
            <a:pPr>
              <a:lnSpc>
                <a:spcPct val="90000"/>
              </a:lnSpc>
              <a:spcBef>
                <a:spcPts val="1000"/>
              </a:spcBef>
            </a:pPr>
            <a:endParaRPr lang="ja-JP" altLang="en-US">
              <a:ea typeface="游ゴシック"/>
              <a:cs typeface="Calibri"/>
            </a:endParaRPr>
          </a:p>
          <a:p>
            <a:pPr>
              <a:lnSpc>
                <a:spcPct val="90000"/>
              </a:lnSpc>
              <a:spcBef>
                <a:spcPts val="1000"/>
              </a:spcBef>
            </a:pPr>
            <a:endParaRPr lang="ja-JP" altLang="en-US"/>
          </a:p>
        </p:txBody>
      </p:sp>
      <p:sp>
        <p:nvSpPr>
          <p:cNvPr id="4" name="Slide Number Placeholder 3"/>
          <p:cNvSpPr>
            <a:spLocks noGrp="1"/>
          </p:cNvSpPr>
          <p:nvPr>
            <p:ph type="sldNum" sz="quarter" idx="5"/>
          </p:nvPr>
        </p:nvSpPr>
        <p:spPr/>
        <p:txBody>
          <a:bodyPr/>
          <a:lstStyle/>
          <a:p>
            <a:fld id="{2A2B8817-1735-4AA6-B11B-6AF5472CEA3F}" type="slidenum">
              <a:rPr kumimoji="1" lang="en-US" altLang="ja"/>
              <a:t>15</a:t>
            </a:fld>
            <a:endParaRPr kumimoji="1" lang="en-US"/>
          </a:p>
        </p:txBody>
      </p:sp>
    </p:spTree>
    <p:extLst>
      <p:ext uri="{BB962C8B-B14F-4D97-AF65-F5344CB8AC3E}">
        <p14:creationId xmlns:p14="http://schemas.microsoft.com/office/powerpoint/2010/main" val="1807739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r>
              <a:rPr lang="ja-JP" altLang="en-US">
                <a:ea typeface="游ゴシック"/>
              </a:rPr>
              <a:t>ご清聴ありがとうございました。</a:t>
            </a:r>
            <a:endParaRPr lang="en-US" altLang="ja-JP"/>
          </a:p>
          <a:p>
            <a:pPr>
              <a:lnSpc>
                <a:spcPct val="90000"/>
              </a:lnSpc>
              <a:spcBef>
                <a:spcPts val="1000"/>
              </a:spcBef>
            </a:pPr>
            <a:endParaRPr lang="ja-JP" altLang="en-US">
              <a:ea typeface="游ゴシック"/>
              <a:cs typeface="Calibri"/>
            </a:endParaRPr>
          </a:p>
          <a:p>
            <a:pPr>
              <a:lnSpc>
                <a:spcPct val="90000"/>
              </a:lnSpc>
              <a:spcBef>
                <a:spcPts val="1000"/>
              </a:spcBef>
            </a:pPr>
            <a:endParaRPr lang="ja-JP" altLang="en-US"/>
          </a:p>
        </p:txBody>
      </p:sp>
      <p:sp>
        <p:nvSpPr>
          <p:cNvPr id="4" name="Slide Number Placeholder 3"/>
          <p:cNvSpPr>
            <a:spLocks noGrp="1"/>
          </p:cNvSpPr>
          <p:nvPr>
            <p:ph type="sldNum" sz="quarter" idx="5"/>
          </p:nvPr>
        </p:nvSpPr>
        <p:spPr/>
        <p:txBody>
          <a:bodyPr/>
          <a:lstStyle/>
          <a:p>
            <a:fld id="{2A2B8817-1735-4AA6-B11B-6AF5472CEA3F}" type="slidenum">
              <a:rPr kumimoji="1" lang="en-US" altLang="ja"/>
              <a:t>16</a:t>
            </a:fld>
            <a:endParaRPr kumimoji="1" lang="en-US"/>
          </a:p>
        </p:txBody>
      </p:sp>
    </p:spTree>
    <p:extLst>
      <p:ext uri="{BB962C8B-B14F-4D97-AF65-F5344CB8AC3E}">
        <p14:creationId xmlns:p14="http://schemas.microsoft.com/office/powerpoint/2010/main" val="33832533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endParaRPr lang="ja-JP" altLang="en-US"/>
          </a:p>
        </p:txBody>
      </p:sp>
      <p:sp>
        <p:nvSpPr>
          <p:cNvPr id="4" name="Slide Number Placeholder 3"/>
          <p:cNvSpPr>
            <a:spLocks noGrp="1"/>
          </p:cNvSpPr>
          <p:nvPr>
            <p:ph type="sldNum" sz="quarter" idx="5"/>
          </p:nvPr>
        </p:nvSpPr>
        <p:spPr/>
        <p:txBody>
          <a:bodyPr/>
          <a:lstStyle/>
          <a:p>
            <a:fld id="{2A2B8817-1735-4AA6-B11B-6AF5472CEA3F}" type="slidenum">
              <a:rPr kumimoji="1" lang="en-US" altLang="ja"/>
              <a:t>18</a:t>
            </a:fld>
            <a:endParaRPr kumimoji="1" lang="en-US"/>
          </a:p>
        </p:txBody>
      </p:sp>
    </p:spTree>
    <p:extLst>
      <p:ext uri="{BB962C8B-B14F-4D97-AF65-F5344CB8AC3E}">
        <p14:creationId xmlns:p14="http://schemas.microsoft.com/office/powerpoint/2010/main" val="3384018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6/28/2021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2693373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4813671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959966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0648059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241798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6/28/2021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4675174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6/28/2021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4301719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5506551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495956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612669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0387261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6/28/2021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298634428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sv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sv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svg"/></Relationships>
</file>

<file path=ppt/slides/_rels/slide13.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16.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20.svg"/><Relationship Id="rId3" Type="http://schemas.openxmlformats.org/officeDocument/2006/relationships/image" Target="../media/image38.png"/><Relationship Id="rId7" Type="http://schemas.openxmlformats.org/officeDocument/2006/relationships/image" Target="../media/image37.svg"/><Relationship Id="rId12"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6.png"/><Relationship Id="rId11" Type="http://schemas.openxmlformats.org/officeDocument/2006/relationships/image" Target="../media/image23.svg"/><Relationship Id="rId5" Type="http://schemas.openxmlformats.org/officeDocument/2006/relationships/image" Target="../media/image30.svg"/><Relationship Id="rId15" Type="http://schemas.openxmlformats.org/officeDocument/2006/relationships/image" Target="../media/image15.svg"/><Relationship Id="rId10" Type="http://schemas.openxmlformats.org/officeDocument/2006/relationships/image" Target="../media/image22.png"/><Relationship Id="rId4" Type="http://schemas.openxmlformats.org/officeDocument/2006/relationships/image" Target="../media/image29.png"/><Relationship Id="rId9" Type="http://schemas.openxmlformats.org/officeDocument/2006/relationships/image" Target="../media/image27.svg"/><Relationship Id="rId1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42.png"/><Relationship Id="rId4" Type="http://schemas.openxmlformats.org/officeDocument/2006/relationships/customXml" Target="../ink/ink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47.png"/></Relationships>
</file>

<file path=ppt/slides/_rels/slide25.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8.png"/><Relationship Id="rId7" Type="http://schemas.openxmlformats.org/officeDocument/2006/relationships/image" Target="../media/image50.pn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customXml" Target="../ink/ink4.xml"/><Relationship Id="rId5" Type="http://schemas.openxmlformats.org/officeDocument/2006/relationships/image" Target="../media/image49.png"/><Relationship Id="rId4" Type="http://schemas.openxmlformats.org/officeDocument/2006/relationships/customXml" Target="../ink/ink3.xml"/><Relationship Id="rId9" Type="http://schemas.openxmlformats.org/officeDocument/2006/relationships/image" Target="../media/image51.png"/></Relationships>
</file>

<file path=ppt/slides/_rels/slide2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39864B1-DEC4-4A06-A8E0-F59A43674EE9}"/>
              </a:ext>
            </a:extLst>
          </p:cNvPr>
          <p:cNvSpPr txBox="1"/>
          <p:nvPr/>
        </p:nvSpPr>
        <p:spPr>
          <a:xfrm>
            <a:off x="2186796" y="4369137"/>
            <a:ext cx="7818407" cy="11541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sz="3600" b="1">
                <a:solidFill>
                  <a:srgbClr val="FFA200"/>
                </a:solidFill>
                <a:latin typeface="メイリオ"/>
                <a:ea typeface="メイリオ"/>
                <a:cs typeface="Calibri"/>
              </a:rPr>
              <a:t>User</a:t>
            </a:r>
            <a:r>
              <a:rPr lang="ja-JP" altLang="en-US" sz="3600" b="1">
                <a:solidFill>
                  <a:srgbClr val="B3D4FC"/>
                </a:solidFill>
                <a:latin typeface="メイリオ"/>
                <a:ea typeface="メイリオ"/>
                <a:cs typeface="Calibri"/>
              </a:rPr>
              <a:t>Like</a:t>
            </a:r>
          </a:p>
          <a:p>
            <a:pPr algn="ctr">
              <a:lnSpc>
                <a:spcPct val="150000"/>
              </a:lnSpc>
            </a:pPr>
            <a:r>
              <a:rPr lang="ja-JP" altLang="en-US" sz="2400">
                <a:solidFill>
                  <a:schemeClr val="tx1">
                    <a:lumMod val="65000"/>
                    <a:lumOff val="35000"/>
                  </a:schemeClr>
                </a:solidFill>
                <a:latin typeface="メイリオ" panose="020B0604030504040204" pitchFamily="50" charset="-128"/>
                <a:ea typeface="メイリオ" panose="020B0604030504040204" pitchFamily="50" charset="-128"/>
                <a:cs typeface="Calibri"/>
              </a:rPr>
              <a:t>塚谷　加藤　土肥　渡部　松井　川原</a:t>
            </a:r>
          </a:p>
        </p:txBody>
      </p:sp>
      <p:pic>
        <p:nvPicPr>
          <p:cNvPr id="3" name="図 2">
            <a:extLst>
              <a:ext uri="{FF2B5EF4-FFF2-40B4-BE49-F238E27FC236}">
                <a16:creationId xmlns:a16="http://schemas.microsoft.com/office/drawing/2014/main" id="{E314119A-18B2-43EB-99D5-A50DF960FB00}"/>
              </a:ext>
            </a:extLst>
          </p:cNvPr>
          <p:cNvPicPr>
            <a:picLocks noChangeAspect="1"/>
          </p:cNvPicPr>
          <p:nvPr/>
        </p:nvPicPr>
        <p:blipFill rotWithShape="1">
          <a:blip r:embed="rId3"/>
          <a:srcRect t="-393" r="155" b="45439"/>
          <a:stretch/>
        </p:blipFill>
        <p:spPr>
          <a:xfrm>
            <a:off x="1474348" y="1714500"/>
            <a:ext cx="9228931" cy="1718188"/>
          </a:xfrm>
          <a:prstGeom prst="rect">
            <a:avLst/>
          </a:prstGeom>
        </p:spPr>
      </p:pic>
    </p:spTree>
    <p:extLst>
      <p:ext uri="{BB962C8B-B14F-4D97-AF65-F5344CB8AC3E}">
        <p14:creationId xmlns:p14="http://schemas.microsoft.com/office/powerpoint/2010/main" val="21283802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Picture 1">
            <a:extLst>
              <a:ext uri="{FF2B5EF4-FFF2-40B4-BE49-F238E27FC236}">
                <a16:creationId xmlns:a16="http://schemas.microsoft.com/office/drawing/2014/main" id="{870C322B-6248-4540-841D-9865F16CB1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042" t="2962" r="16606" b="4037"/>
          <a:stretch/>
        </p:blipFill>
        <p:spPr bwMode="auto">
          <a:xfrm>
            <a:off x="0" y="2647709"/>
            <a:ext cx="5272545" cy="3714113"/>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a:extLst>
              <a:ext uri="{FF2B5EF4-FFF2-40B4-BE49-F238E27FC236}">
                <a16:creationId xmlns:a16="http://schemas.microsoft.com/office/drawing/2014/main" id="{4E3CFD9F-A91E-42F4-8AEB-31DA1CD236E5}"/>
              </a:ext>
            </a:extLst>
          </p:cNvPr>
          <p:cNvSpPr>
            <a:spLocks noGrp="1"/>
          </p:cNvSpPr>
          <p:nvPr>
            <p:ph type="title"/>
          </p:nvPr>
        </p:nvSpPr>
        <p:spPr/>
        <p:txBody>
          <a:bodyPr/>
          <a:lstStyle/>
          <a:p>
            <a:r>
              <a:rPr lang="ja-JP" b="1">
                <a:solidFill>
                  <a:schemeClr val="tx1">
                    <a:lumMod val="50000"/>
                    <a:lumOff val="50000"/>
                  </a:schemeClr>
                </a:solidFill>
                <a:latin typeface="メイリオ"/>
                <a:ea typeface="メイリオ"/>
                <a:cs typeface="Calibri Light"/>
              </a:rPr>
              <a:t>研修成果</a:t>
            </a:r>
            <a:br>
              <a:rPr lang="ja-JP" altLang="en-US" b="1">
                <a:solidFill>
                  <a:schemeClr val="tx1">
                    <a:lumMod val="50000"/>
                    <a:lumOff val="50000"/>
                  </a:schemeClr>
                </a:solidFill>
                <a:latin typeface="メイリオ"/>
                <a:ea typeface="メイリオ"/>
                <a:cs typeface="Calibri Light"/>
              </a:rPr>
            </a:br>
            <a:r>
              <a:rPr lang="ja-JP" b="1">
                <a:solidFill>
                  <a:schemeClr val="tx1">
                    <a:lumMod val="50000"/>
                    <a:lumOff val="50000"/>
                  </a:schemeClr>
                </a:solidFill>
                <a:latin typeface="メイリオ"/>
                <a:ea typeface="メイリオ"/>
                <a:cs typeface="Calibri Light"/>
              </a:rPr>
              <a:t>　</a:t>
            </a:r>
            <a:r>
              <a:rPr lang="ja-JP" altLang="en-US" b="1">
                <a:solidFill>
                  <a:schemeClr val="tx1">
                    <a:lumMod val="50000"/>
                    <a:lumOff val="50000"/>
                  </a:schemeClr>
                </a:solidFill>
                <a:latin typeface="メイリオ"/>
                <a:ea typeface="メイリオ"/>
                <a:cs typeface="Calibri Light"/>
              </a:rPr>
              <a:t>構成管理</a:t>
            </a:r>
            <a:r>
              <a:rPr lang="ja-JP" b="1">
                <a:solidFill>
                  <a:schemeClr val="tx1">
                    <a:lumMod val="50000"/>
                    <a:lumOff val="50000"/>
                  </a:schemeClr>
                </a:solidFill>
                <a:latin typeface="メイリオ"/>
                <a:ea typeface="メイリオ"/>
                <a:cs typeface="Calibri Light"/>
              </a:rPr>
              <a:t>担当</a:t>
            </a:r>
            <a:r>
              <a:rPr lang="ja-JP" altLang="en-US" b="1">
                <a:solidFill>
                  <a:schemeClr val="tx1">
                    <a:lumMod val="50000"/>
                    <a:lumOff val="50000"/>
                  </a:schemeClr>
                </a:solidFill>
                <a:latin typeface="メイリオ"/>
                <a:ea typeface="メイリオ"/>
                <a:cs typeface="Calibri Light"/>
              </a:rPr>
              <a:t>　加藤</a:t>
            </a:r>
          </a:p>
        </p:txBody>
      </p:sp>
      <p:pic>
        <p:nvPicPr>
          <p:cNvPr id="3" name="Picture 5">
            <a:extLst>
              <a:ext uri="{FF2B5EF4-FFF2-40B4-BE49-F238E27FC236}">
                <a16:creationId xmlns:a16="http://schemas.microsoft.com/office/drawing/2014/main" id="{76267024-0BB2-44E3-A72F-89D7972F0D5D}"/>
              </a:ext>
            </a:extLst>
          </p:cNvPr>
          <p:cNvPicPr>
            <a:picLocks noChangeAspect="1"/>
          </p:cNvPicPr>
          <p:nvPr/>
        </p:nvPicPr>
        <p:blipFill rotWithShape="1">
          <a:blip r:embed="rId3"/>
          <a:srcRect r="255" b="820"/>
          <a:stretch/>
        </p:blipFill>
        <p:spPr>
          <a:xfrm>
            <a:off x="5082564" y="2599976"/>
            <a:ext cx="6271236" cy="3892899"/>
          </a:xfrm>
          <a:prstGeom prst="rect">
            <a:avLst/>
          </a:prstGeom>
        </p:spPr>
      </p:pic>
      <p:grpSp>
        <p:nvGrpSpPr>
          <p:cNvPr id="5" name="Group 4">
            <a:extLst>
              <a:ext uri="{FF2B5EF4-FFF2-40B4-BE49-F238E27FC236}">
                <a16:creationId xmlns:a16="http://schemas.microsoft.com/office/drawing/2014/main" id="{376BE258-DF8A-4AB7-9E43-9A9FB42A04B8}"/>
              </a:ext>
            </a:extLst>
          </p:cNvPr>
          <p:cNvGrpSpPr/>
          <p:nvPr/>
        </p:nvGrpSpPr>
        <p:grpSpPr>
          <a:xfrm>
            <a:off x="9193800" y="610688"/>
            <a:ext cx="2160000" cy="2160000"/>
            <a:chOff x="347932" y="2411083"/>
            <a:chExt cx="2746074" cy="2746074"/>
          </a:xfrm>
        </p:grpSpPr>
        <p:sp>
          <p:nvSpPr>
            <p:cNvPr id="4" name="Oval 3">
              <a:extLst>
                <a:ext uri="{FF2B5EF4-FFF2-40B4-BE49-F238E27FC236}">
                  <a16:creationId xmlns:a16="http://schemas.microsoft.com/office/drawing/2014/main" id="{AC70F785-BD29-4F27-B046-64B83417BDC1}"/>
                </a:ext>
              </a:extLst>
            </p:cNvPr>
            <p:cNvSpPr/>
            <p:nvPr/>
          </p:nvSpPr>
          <p:spPr>
            <a:xfrm>
              <a:off x="347932" y="2411083"/>
              <a:ext cx="2746074" cy="2746074"/>
            </a:xfrm>
            <a:prstGeom prst="ellipse">
              <a:avLst/>
            </a:prstGeom>
            <a:solidFill>
              <a:srgbClr val="B3D4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4" descr="プログラマー男性 単色塗りつぶし">
              <a:extLst>
                <a:ext uri="{FF2B5EF4-FFF2-40B4-BE49-F238E27FC236}">
                  <a16:creationId xmlns:a16="http://schemas.microsoft.com/office/drawing/2014/main" id="{D676A579-444F-47B2-8D06-EB5EC686FA9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34838" y="2468594"/>
              <a:ext cx="2366513" cy="2352135"/>
            </a:xfrm>
            <a:prstGeom prst="rect">
              <a:avLst/>
            </a:prstGeom>
          </p:spPr>
        </p:pic>
      </p:grpSp>
    </p:spTree>
    <p:extLst>
      <p:ext uri="{BB962C8B-B14F-4D97-AF65-F5344CB8AC3E}">
        <p14:creationId xmlns:p14="http://schemas.microsoft.com/office/powerpoint/2010/main" val="4513959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 name="Picture 1">
            <a:extLst>
              <a:ext uri="{FF2B5EF4-FFF2-40B4-BE49-F238E27FC236}">
                <a16:creationId xmlns:a16="http://schemas.microsoft.com/office/drawing/2014/main" id="{F8952554-878F-40CD-9E90-49B1FD2FEB5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605" t="2787" r="11765" b="2439"/>
          <a:stretch/>
        </p:blipFill>
        <p:spPr bwMode="auto">
          <a:xfrm>
            <a:off x="0" y="2656722"/>
            <a:ext cx="5083432" cy="383615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3C7088B-8FFE-44C2-887C-675F94CBE716}"/>
              </a:ext>
            </a:extLst>
          </p:cNvPr>
          <p:cNvSpPr>
            <a:spLocks noGrp="1"/>
          </p:cNvSpPr>
          <p:nvPr>
            <p:ph type="title"/>
          </p:nvPr>
        </p:nvSpPr>
        <p:spPr/>
        <p:txBody>
          <a:bodyPr/>
          <a:lstStyle/>
          <a:p>
            <a:r>
              <a:rPr lang="ja-JP" b="1">
                <a:solidFill>
                  <a:schemeClr val="tx1">
                    <a:lumMod val="50000"/>
                    <a:lumOff val="50000"/>
                  </a:schemeClr>
                </a:solidFill>
                <a:latin typeface="メイリオ"/>
                <a:ea typeface="メイリオ"/>
                <a:cs typeface="Calibri Light"/>
              </a:rPr>
              <a:t>研修成果</a:t>
            </a:r>
            <a:br>
              <a:rPr lang="ja-JP" altLang="en-US" b="1">
                <a:solidFill>
                  <a:schemeClr val="tx1">
                    <a:lumMod val="50000"/>
                    <a:lumOff val="50000"/>
                  </a:schemeClr>
                </a:solidFill>
                <a:latin typeface="メイリオ"/>
                <a:ea typeface="メイリオ"/>
                <a:cs typeface="Calibri Light"/>
              </a:rPr>
            </a:br>
            <a:r>
              <a:rPr lang="ja-JP" b="1">
                <a:solidFill>
                  <a:schemeClr val="tx1">
                    <a:lumMod val="50000"/>
                    <a:lumOff val="50000"/>
                  </a:schemeClr>
                </a:solidFill>
                <a:latin typeface="メイリオ"/>
                <a:ea typeface="メイリオ"/>
                <a:cs typeface="Calibri Light"/>
              </a:rPr>
              <a:t>　</a:t>
            </a:r>
            <a:r>
              <a:rPr lang="ja-JP" altLang="en-US" b="1">
                <a:solidFill>
                  <a:schemeClr val="tx1">
                    <a:lumMod val="50000"/>
                    <a:lumOff val="50000"/>
                  </a:schemeClr>
                </a:solidFill>
                <a:latin typeface="メイリオ"/>
                <a:ea typeface="メイリオ"/>
                <a:cs typeface="Calibri Light"/>
              </a:rPr>
              <a:t>データベース</a:t>
            </a:r>
            <a:r>
              <a:rPr lang="ja-JP" b="1">
                <a:solidFill>
                  <a:schemeClr val="tx1">
                    <a:lumMod val="50000"/>
                    <a:lumOff val="50000"/>
                  </a:schemeClr>
                </a:solidFill>
                <a:latin typeface="メイリオ"/>
                <a:ea typeface="メイリオ"/>
                <a:cs typeface="Calibri Light"/>
              </a:rPr>
              <a:t>担当</a:t>
            </a:r>
            <a:r>
              <a:rPr lang="ja-JP" altLang="en-US" b="1">
                <a:solidFill>
                  <a:schemeClr val="tx1">
                    <a:lumMod val="50000"/>
                    <a:lumOff val="50000"/>
                  </a:schemeClr>
                </a:solidFill>
                <a:latin typeface="メイリオ"/>
                <a:ea typeface="メイリオ"/>
                <a:cs typeface="Calibri Light"/>
              </a:rPr>
              <a:t>　土肥</a:t>
            </a:r>
            <a:endParaRPr lang="en-US" b="1">
              <a:solidFill>
                <a:schemeClr val="tx1">
                  <a:lumMod val="50000"/>
                  <a:lumOff val="50000"/>
                </a:schemeClr>
              </a:solidFill>
              <a:latin typeface="メイリオ"/>
              <a:ea typeface="メイリオ"/>
              <a:cs typeface="Calibri Light"/>
            </a:endParaRPr>
          </a:p>
        </p:txBody>
      </p:sp>
      <p:sp>
        <p:nvSpPr>
          <p:cNvPr id="4" name="TextBox 3">
            <a:extLst>
              <a:ext uri="{FF2B5EF4-FFF2-40B4-BE49-F238E27FC236}">
                <a16:creationId xmlns:a16="http://schemas.microsoft.com/office/drawing/2014/main" id="{108F9969-F4E9-4CF0-83EC-6F228E1D03E5}"/>
              </a:ext>
            </a:extLst>
          </p:cNvPr>
          <p:cNvSpPr txBox="1"/>
          <p:nvPr/>
        </p:nvSpPr>
        <p:spPr>
          <a:xfrm>
            <a:off x="8721306" y="75624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grpSp>
        <p:nvGrpSpPr>
          <p:cNvPr id="11" name="Group 10">
            <a:extLst>
              <a:ext uri="{FF2B5EF4-FFF2-40B4-BE49-F238E27FC236}">
                <a16:creationId xmlns:a16="http://schemas.microsoft.com/office/drawing/2014/main" id="{80EB334C-9DC9-4A6A-8886-E9C149BE0AEB}"/>
              </a:ext>
            </a:extLst>
          </p:cNvPr>
          <p:cNvGrpSpPr/>
          <p:nvPr/>
        </p:nvGrpSpPr>
        <p:grpSpPr>
          <a:xfrm>
            <a:off x="9249153" y="610688"/>
            <a:ext cx="2160000" cy="2160000"/>
            <a:chOff x="8888083" y="2511724"/>
            <a:chExt cx="2746074" cy="2746074"/>
          </a:xfrm>
        </p:grpSpPr>
        <p:sp>
          <p:nvSpPr>
            <p:cNvPr id="9" name="Oval 8">
              <a:extLst>
                <a:ext uri="{FF2B5EF4-FFF2-40B4-BE49-F238E27FC236}">
                  <a16:creationId xmlns:a16="http://schemas.microsoft.com/office/drawing/2014/main" id="{C8C81692-3679-4FA9-8816-C6FCE8C0B4CC}"/>
                </a:ext>
              </a:extLst>
            </p:cNvPr>
            <p:cNvSpPr/>
            <p:nvPr/>
          </p:nvSpPr>
          <p:spPr>
            <a:xfrm>
              <a:off x="8888083" y="2511724"/>
              <a:ext cx="2746074" cy="2746074"/>
            </a:xfrm>
            <a:prstGeom prst="ellipse">
              <a:avLst/>
            </a:prstGeom>
            <a:solidFill>
              <a:srgbClr val="B3D4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10" descr="歯車付きの頭 単色塗りつぶし">
              <a:extLst>
                <a:ext uri="{FF2B5EF4-FFF2-40B4-BE49-F238E27FC236}">
                  <a16:creationId xmlns:a16="http://schemas.microsoft.com/office/drawing/2014/main" id="{94F03067-BBD0-465D-8F60-24FE9B48211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31857" y="2655498"/>
              <a:ext cx="2452775" cy="2452775"/>
            </a:xfrm>
            <a:prstGeom prst="rect">
              <a:avLst/>
            </a:prstGeom>
          </p:spPr>
        </p:pic>
      </p:grpSp>
      <p:pic>
        <p:nvPicPr>
          <p:cNvPr id="3" name="Picture 4">
            <a:extLst>
              <a:ext uri="{FF2B5EF4-FFF2-40B4-BE49-F238E27FC236}">
                <a16:creationId xmlns:a16="http://schemas.microsoft.com/office/drawing/2014/main" id="{9656007F-AF2A-4CBE-A761-54ECCAF55986}"/>
              </a:ext>
            </a:extLst>
          </p:cNvPr>
          <p:cNvPicPr>
            <a:picLocks noChangeAspect="1"/>
          </p:cNvPicPr>
          <p:nvPr/>
        </p:nvPicPr>
        <p:blipFill rotWithShape="1">
          <a:blip r:embed="rId5"/>
          <a:srcRect b="3886"/>
          <a:stretch/>
        </p:blipFill>
        <p:spPr>
          <a:xfrm>
            <a:off x="4865185" y="3374968"/>
            <a:ext cx="6864141" cy="3483032"/>
          </a:xfrm>
          <a:prstGeom prst="rect">
            <a:avLst/>
          </a:prstGeom>
        </p:spPr>
      </p:pic>
      <p:cxnSp>
        <p:nvCxnSpPr>
          <p:cNvPr id="12" name="Straight Arrow Connector 3">
            <a:extLst>
              <a:ext uri="{FF2B5EF4-FFF2-40B4-BE49-F238E27FC236}">
                <a16:creationId xmlns:a16="http://schemas.microsoft.com/office/drawing/2014/main" id="{8D4B6D88-06F6-4495-B69B-71C534CDA6F6}"/>
              </a:ext>
            </a:extLst>
          </p:cNvPr>
          <p:cNvCxnSpPr>
            <a:cxnSpLocks/>
          </p:cNvCxnSpPr>
          <p:nvPr/>
        </p:nvCxnSpPr>
        <p:spPr>
          <a:xfrm flipH="1">
            <a:off x="6231988" y="4574798"/>
            <a:ext cx="110216" cy="41923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C6AB3BD0-6486-4104-9A63-CFAF4BB69B04}"/>
              </a:ext>
            </a:extLst>
          </p:cNvPr>
          <p:cNvSpPr txBox="1"/>
          <p:nvPr/>
        </p:nvSpPr>
        <p:spPr>
          <a:xfrm>
            <a:off x="5219114" y="4994031"/>
            <a:ext cx="1603717" cy="369332"/>
          </a:xfrm>
          <a:prstGeom prst="rect">
            <a:avLst/>
          </a:prstGeom>
          <a:noFill/>
        </p:spPr>
        <p:txBody>
          <a:bodyPr wrap="square" rtlCol="0">
            <a:spAutoFit/>
          </a:bodyPr>
          <a:lstStyle/>
          <a:p>
            <a:r>
              <a:rPr kumimoji="1" lang="ja-JP" altLang="en-US"/>
              <a:t>写真添付機能</a:t>
            </a:r>
          </a:p>
        </p:txBody>
      </p:sp>
    </p:spTree>
    <p:extLst>
      <p:ext uri="{BB962C8B-B14F-4D97-AF65-F5344CB8AC3E}">
        <p14:creationId xmlns:p14="http://schemas.microsoft.com/office/powerpoint/2010/main" val="33528618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1">
            <a:extLst>
              <a:ext uri="{FF2B5EF4-FFF2-40B4-BE49-F238E27FC236}">
                <a16:creationId xmlns:a16="http://schemas.microsoft.com/office/drawing/2014/main" id="{F06BB439-7C93-46D0-9513-36DA905B69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206" t="1767" r="16537" b="2827"/>
          <a:stretch/>
        </p:blipFill>
        <p:spPr bwMode="auto">
          <a:xfrm>
            <a:off x="339307" y="2640981"/>
            <a:ext cx="4585316" cy="385189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9A7A497-692F-48A3-B466-9149B1EC3099}"/>
              </a:ext>
            </a:extLst>
          </p:cNvPr>
          <p:cNvSpPr>
            <a:spLocks noGrp="1"/>
          </p:cNvSpPr>
          <p:nvPr>
            <p:ph type="title"/>
          </p:nvPr>
        </p:nvSpPr>
        <p:spPr/>
        <p:txBody>
          <a:bodyPr/>
          <a:lstStyle/>
          <a:p>
            <a:r>
              <a:rPr lang="ja-JP" b="1">
                <a:solidFill>
                  <a:schemeClr val="tx1">
                    <a:lumMod val="50000"/>
                    <a:lumOff val="50000"/>
                  </a:schemeClr>
                </a:solidFill>
                <a:latin typeface="メイリオ"/>
                <a:ea typeface="メイリオ"/>
                <a:cs typeface="Calibri Light"/>
              </a:rPr>
              <a:t>研修成果</a:t>
            </a:r>
            <a:br>
              <a:rPr lang="ja-JP" altLang="en-US" b="1">
                <a:solidFill>
                  <a:schemeClr val="tx1">
                    <a:lumMod val="50000"/>
                    <a:lumOff val="50000"/>
                  </a:schemeClr>
                </a:solidFill>
                <a:latin typeface="メイリオ"/>
                <a:ea typeface="メイリオ"/>
                <a:cs typeface="Calibri Light"/>
              </a:rPr>
            </a:br>
            <a:r>
              <a:rPr lang="ja-JP" b="1">
                <a:solidFill>
                  <a:schemeClr val="tx1">
                    <a:lumMod val="50000"/>
                    <a:lumOff val="50000"/>
                  </a:schemeClr>
                </a:solidFill>
                <a:latin typeface="メイリオ"/>
                <a:ea typeface="メイリオ"/>
                <a:cs typeface="Calibri Light"/>
              </a:rPr>
              <a:t>　</a:t>
            </a:r>
            <a:r>
              <a:rPr lang="ja-JP" altLang="en-US" b="1">
                <a:solidFill>
                  <a:schemeClr val="tx1">
                    <a:lumMod val="50000"/>
                    <a:lumOff val="50000"/>
                  </a:schemeClr>
                </a:solidFill>
                <a:latin typeface="メイリオ"/>
                <a:ea typeface="メイリオ"/>
                <a:cs typeface="Calibri Light"/>
              </a:rPr>
              <a:t>品質管理</a:t>
            </a:r>
            <a:r>
              <a:rPr lang="ja-JP" b="1">
                <a:solidFill>
                  <a:schemeClr val="tx1">
                    <a:lumMod val="50000"/>
                    <a:lumOff val="50000"/>
                  </a:schemeClr>
                </a:solidFill>
                <a:latin typeface="メイリオ"/>
                <a:ea typeface="メイリオ"/>
                <a:cs typeface="Calibri Light"/>
              </a:rPr>
              <a:t>担当</a:t>
            </a:r>
            <a:r>
              <a:rPr lang="ja-JP" altLang="en-US" b="1">
                <a:solidFill>
                  <a:schemeClr val="tx1">
                    <a:lumMod val="50000"/>
                    <a:lumOff val="50000"/>
                  </a:schemeClr>
                </a:solidFill>
                <a:latin typeface="メイリオ"/>
                <a:ea typeface="メイリオ"/>
                <a:cs typeface="Calibri Light"/>
              </a:rPr>
              <a:t>　渡部</a:t>
            </a:r>
            <a:endParaRPr lang="en-US" b="1">
              <a:solidFill>
                <a:schemeClr val="tx1">
                  <a:lumMod val="50000"/>
                  <a:lumOff val="50000"/>
                </a:schemeClr>
              </a:solidFill>
              <a:latin typeface="メイリオ"/>
              <a:ea typeface="メイリオ"/>
              <a:cs typeface="Calibri Light"/>
            </a:endParaRPr>
          </a:p>
        </p:txBody>
      </p:sp>
      <p:grpSp>
        <p:nvGrpSpPr>
          <p:cNvPr id="5" name="Group 4">
            <a:extLst>
              <a:ext uri="{FF2B5EF4-FFF2-40B4-BE49-F238E27FC236}">
                <a16:creationId xmlns:a16="http://schemas.microsoft.com/office/drawing/2014/main" id="{6E62307E-0CDB-4FAD-A3F7-31D1693F4BB1}"/>
              </a:ext>
            </a:extLst>
          </p:cNvPr>
          <p:cNvGrpSpPr/>
          <p:nvPr/>
        </p:nvGrpSpPr>
        <p:grpSpPr>
          <a:xfrm>
            <a:off x="9193800" y="610688"/>
            <a:ext cx="2160000" cy="2160000"/>
            <a:chOff x="836762" y="2396705"/>
            <a:chExt cx="2746075" cy="2746075"/>
          </a:xfrm>
        </p:grpSpPr>
        <p:sp>
          <p:nvSpPr>
            <p:cNvPr id="6" name="Oval 5">
              <a:extLst>
                <a:ext uri="{FF2B5EF4-FFF2-40B4-BE49-F238E27FC236}">
                  <a16:creationId xmlns:a16="http://schemas.microsoft.com/office/drawing/2014/main" id="{772049B3-FEE1-4C8F-8C31-17857D13F9AC}"/>
                </a:ext>
              </a:extLst>
            </p:cNvPr>
            <p:cNvSpPr/>
            <p:nvPr/>
          </p:nvSpPr>
          <p:spPr>
            <a:xfrm>
              <a:off x="836762" y="2396705"/>
              <a:ext cx="2746075" cy="2746075"/>
            </a:xfrm>
            <a:prstGeom prst="ellipse">
              <a:avLst/>
            </a:prstGeom>
            <a:solidFill>
              <a:srgbClr val="FFA2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7" name="Graphic 6" descr="女性アーティスト 単色塗りつぶし">
              <a:extLst>
                <a:ext uri="{FF2B5EF4-FFF2-40B4-BE49-F238E27FC236}">
                  <a16:creationId xmlns:a16="http://schemas.microsoft.com/office/drawing/2014/main" id="{68131675-3266-4E0E-8A79-405FE4D8904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52423" y="2497348"/>
              <a:ext cx="2294626" cy="2452777"/>
            </a:xfrm>
            <a:prstGeom prst="rect">
              <a:avLst/>
            </a:prstGeom>
          </p:spPr>
        </p:pic>
      </p:grpSp>
      <p:pic>
        <p:nvPicPr>
          <p:cNvPr id="3" name="Picture 3">
            <a:extLst>
              <a:ext uri="{FF2B5EF4-FFF2-40B4-BE49-F238E27FC236}">
                <a16:creationId xmlns:a16="http://schemas.microsoft.com/office/drawing/2014/main" id="{B7407B1D-516E-42ED-8F8A-AAE1CCB2AB9F}"/>
              </a:ext>
            </a:extLst>
          </p:cNvPr>
          <p:cNvPicPr>
            <a:picLocks noChangeAspect="1"/>
          </p:cNvPicPr>
          <p:nvPr/>
        </p:nvPicPr>
        <p:blipFill>
          <a:blip r:embed="rId5"/>
          <a:stretch>
            <a:fillRect/>
          </a:stretch>
        </p:blipFill>
        <p:spPr>
          <a:xfrm>
            <a:off x="4750114" y="2873531"/>
            <a:ext cx="6603686" cy="3984469"/>
          </a:xfrm>
          <a:prstGeom prst="rect">
            <a:avLst/>
          </a:prstGeom>
        </p:spPr>
      </p:pic>
    </p:spTree>
    <p:extLst>
      <p:ext uri="{BB962C8B-B14F-4D97-AF65-F5344CB8AC3E}">
        <p14:creationId xmlns:p14="http://schemas.microsoft.com/office/powerpoint/2010/main" val="7416216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D2B27-D688-40B0-81DB-F7D995E79FAA}"/>
              </a:ext>
            </a:extLst>
          </p:cNvPr>
          <p:cNvSpPr>
            <a:spLocks noGrp="1"/>
          </p:cNvSpPr>
          <p:nvPr>
            <p:ph type="title"/>
          </p:nvPr>
        </p:nvSpPr>
        <p:spPr/>
        <p:txBody>
          <a:bodyPr/>
          <a:lstStyle/>
          <a:p>
            <a:r>
              <a:rPr lang="ja-JP" b="1">
                <a:solidFill>
                  <a:schemeClr val="tx1">
                    <a:lumMod val="50000"/>
                    <a:lumOff val="50000"/>
                  </a:schemeClr>
                </a:solidFill>
                <a:latin typeface="メイリオ"/>
                <a:ea typeface="メイリオ"/>
                <a:cs typeface="Calibri Light"/>
              </a:rPr>
              <a:t>研修成果</a:t>
            </a:r>
            <a:br>
              <a:rPr lang="ja-JP" altLang="en-US" b="1">
                <a:solidFill>
                  <a:schemeClr val="tx1">
                    <a:lumMod val="50000"/>
                    <a:lumOff val="50000"/>
                  </a:schemeClr>
                </a:solidFill>
                <a:latin typeface="メイリオ"/>
                <a:ea typeface="メイリオ"/>
                <a:cs typeface="Calibri Light"/>
              </a:rPr>
            </a:br>
            <a:r>
              <a:rPr lang="ja-JP" b="1">
                <a:solidFill>
                  <a:schemeClr val="tx1">
                    <a:lumMod val="50000"/>
                    <a:lumOff val="50000"/>
                  </a:schemeClr>
                </a:solidFill>
                <a:latin typeface="メイリオ"/>
                <a:ea typeface="メイリオ"/>
                <a:cs typeface="Calibri Light"/>
              </a:rPr>
              <a:t>　</a:t>
            </a:r>
            <a:r>
              <a:rPr lang="ja-JP" altLang="en-US" b="1">
                <a:solidFill>
                  <a:schemeClr val="tx1">
                    <a:lumMod val="50000"/>
                    <a:lumOff val="50000"/>
                  </a:schemeClr>
                </a:solidFill>
                <a:latin typeface="メイリオ"/>
                <a:ea typeface="メイリオ"/>
                <a:cs typeface="Calibri Light"/>
              </a:rPr>
              <a:t>コミュニケーション</a:t>
            </a:r>
            <a:r>
              <a:rPr lang="ja-JP" b="1">
                <a:solidFill>
                  <a:schemeClr val="tx1">
                    <a:lumMod val="50000"/>
                    <a:lumOff val="50000"/>
                  </a:schemeClr>
                </a:solidFill>
                <a:latin typeface="メイリオ"/>
                <a:ea typeface="メイリオ"/>
                <a:cs typeface="Calibri Light"/>
              </a:rPr>
              <a:t>担当</a:t>
            </a:r>
            <a:r>
              <a:rPr lang="ja-JP" altLang="en-US" b="1">
                <a:solidFill>
                  <a:schemeClr val="tx1">
                    <a:lumMod val="50000"/>
                    <a:lumOff val="50000"/>
                  </a:schemeClr>
                </a:solidFill>
                <a:latin typeface="メイリオ"/>
                <a:ea typeface="メイリオ"/>
                <a:cs typeface="Calibri Light"/>
              </a:rPr>
              <a:t>　松井</a:t>
            </a:r>
            <a:endParaRPr lang="en-US" b="1">
              <a:solidFill>
                <a:schemeClr val="tx1">
                  <a:lumMod val="50000"/>
                  <a:lumOff val="50000"/>
                </a:schemeClr>
              </a:solidFill>
              <a:latin typeface="メイリオ"/>
              <a:ea typeface="メイリオ"/>
              <a:cs typeface="Calibri Light"/>
            </a:endParaRPr>
          </a:p>
        </p:txBody>
      </p:sp>
      <p:grpSp>
        <p:nvGrpSpPr>
          <p:cNvPr id="7" name="Group 6">
            <a:extLst>
              <a:ext uri="{FF2B5EF4-FFF2-40B4-BE49-F238E27FC236}">
                <a16:creationId xmlns:a16="http://schemas.microsoft.com/office/drawing/2014/main" id="{F1D022A1-8E6E-4293-9439-CF322A897A45}"/>
              </a:ext>
            </a:extLst>
          </p:cNvPr>
          <p:cNvGrpSpPr/>
          <p:nvPr/>
        </p:nvGrpSpPr>
        <p:grpSpPr>
          <a:xfrm>
            <a:off x="9193800" y="1265483"/>
            <a:ext cx="2160000" cy="2160000"/>
            <a:chOff x="8269857" y="2382328"/>
            <a:chExt cx="2746074" cy="2746074"/>
          </a:xfrm>
        </p:grpSpPr>
        <p:sp>
          <p:nvSpPr>
            <p:cNvPr id="5" name="Oval 4">
              <a:extLst>
                <a:ext uri="{FF2B5EF4-FFF2-40B4-BE49-F238E27FC236}">
                  <a16:creationId xmlns:a16="http://schemas.microsoft.com/office/drawing/2014/main" id="{3827D72D-2569-4D00-BC7B-6CE6A274FA70}"/>
                </a:ext>
              </a:extLst>
            </p:cNvPr>
            <p:cNvSpPr/>
            <p:nvPr/>
          </p:nvSpPr>
          <p:spPr>
            <a:xfrm>
              <a:off x="8269857" y="2382328"/>
              <a:ext cx="2746074" cy="2746074"/>
            </a:xfrm>
            <a:prstGeom prst="ellipse">
              <a:avLst/>
            </a:prstGeom>
            <a:solidFill>
              <a:srgbClr val="FFA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6" descr="コール センター 単色塗りつぶし">
              <a:extLst>
                <a:ext uri="{FF2B5EF4-FFF2-40B4-BE49-F238E27FC236}">
                  <a16:creationId xmlns:a16="http://schemas.microsoft.com/office/drawing/2014/main" id="{50071917-8218-4B20-9BEF-B0193F2679B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413630" y="2511725"/>
              <a:ext cx="2452775" cy="2380889"/>
            </a:xfrm>
            <a:prstGeom prst="rect">
              <a:avLst/>
            </a:prstGeom>
          </p:spPr>
        </p:pic>
      </p:grpSp>
      <p:pic>
        <p:nvPicPr>
          <p:cNvPr id="8" name="Picture 1">
            <a:extLst>
              <a:ext uri="{FF2B5EF4-FFF2-40B4-BE49-F238E27FC236}">
                <a16:creationId xmlns:a16="http://schemas.microsoft.com/office/drawing/2014/main" id="{9C530884-F2B1-4401-A78E-275841353C6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695" t="2413" r="17992" b="3181"/>
          <a:stretch/>
        </p:blipFill>
        <p:spPr bwMode="auto">
          <a:xfrm>
            <a:off x="379667" y="2570364"/>
            <a:ext cx="4219638" cy="392251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
            <a:extLst>
              <a:ext uri="{FF2B5EF4-FFF2-40B4-BE49-F238E27FC236}">
                <a16:creationId xmlns:a16="http://schemas.microsoft.com/office/drawing/2014/main" id="{E2CE18DE-892D-4629-8785-BD7B6E91A114}"/>
              </a:ext>
            </a:extLst>
          </p:cNvPr>
          <p:cNvPicPr>
            <a:picLocks noChangeAspect="1"/>
          </p:cNvPicPr>
          <p:nvPr/>
        </p:nvPicPr>
        <p:blipFill>
          <a:blip r:embed="rId5"/>
          <a:stretch>
            <a:fillRect/>
          </a:stretch>
        </p:blipFill>
        <p:spPr>
          <a:xfrm>
            <a:off x="4900334" y="2729299"/>
            <a:ext cx="3792746" cy="4142769"/>
          </a:xfrm>
          <a:prstGeom prst="rect">
            <a:avLst/>
          </a:prstGeom>
        </p:spPr>
      </p:pic>
    </p:spTree>
    <p:extLst>
      <p:ext uri="{BB962C8B-B14F-4D97-AF65-F5344CB8AC3E}">
        <p14:creationId xmlns:p14="http://schemas.microsoft.com/office/powerpoint/2010/main" val="23529249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909635D3-7209-4593-89EB-1CF43511922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49" t="2701" r="14274" b="2731"/>
          <a:stretch/>
        </p:blipFill>
        <p:spPr bwMode="auto">
          <a:xfrm>
            <a:off x="0" y="2619944"/>
            <a:ext cx="4776338" cy="387293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62F013A-276B-4BA5-9CB8-43BD2D0CD6A3}"/>
              </a:ext>
            </a:extLst>
          </p:cNvPr>
          <p:cNvSpPr>
            <a:spLocks noGrp="1"/>
          </p:cNvSpPr>
          <p:nvPr>
            <p:ph type="title"/>
          </p:nvPr>
        </p:nvSpPr>
        <p:spPr/>
        <p:txBody>
          <a:bodyPr/>
          <a:lstStyle/>
          <a:p>
            <a:r>
              <a:rPr lang="ja-JP" b="1">
                <a:solidFill>
                  <a:schemeClr val="tx1">
                    <a:lumMod val="50000"/>
                    <a:lumOff val="50000"/>
                  </a:schemeClr>
                </a:solidFill>
                <a:latin typeface="メイリオ"/>
                <a:ea typeface="メイリオ"/>
                <a:cs typeface="Calibri Light"/>
              </a:rPr>
              <a:t>研修成果</a:t>
            </a:r>
            <a:br>
              <a:rPr lang="ja-JP" altLang="en-US" b="1">
                <a:solidFill>
                  <a:schemeClr val="tx1">
                    <a:lumMod val="50000"/>
                    <a:lumOff val="50000"/>
                  </a:schemeClr>
                </a:solidFill>
                <a:latin typeface="メイリオ"/>
                <a:ea typeface="メイリオ"/>
                <a:cs typeface="Calibri Light"/>
              </a:rPr>
            </a:br>
            <a:r>
              <a:rPr lang="ja-JP" b="1">
                <a:solidFill>
                  <a:schemeClr val="tx1">
                    <a:lumMod val="50000"/>
                    <a:lumOff val="50000"/>
                  </a:schemeClr>
                </a:solidFill>
                <a:latin typeface="メイリオ"/>
                <a:ea typeface="メイリオ"/>
                <a:cs typeface="Calibri Light"/>
              </a:rPr>
              <a:t>　</a:t>
            </a:r>
            <a:r>
              <a:rPr lang="ja-JP" altLang="en-US" b="1">
                <a:solidFill>
                  <a:schemeClr val="tx1">
                    <a:lumMod val="50000"/>
                    <a:lumOff val="50000"/>
                  </a:schemeClr>
                </a:solidFill>
                <a:latin typeface="メイリオ"/>
                <a:ea typeface="メイリオ"/>
                <a:cs typeface="Calibri Light"/>
              </a:rPr>
              <a:t>発表担当　川原</a:t>
            </a:r>
            <a:endParaRPr lang="en-US" b="1">
              <a:solidFill>
                <a:schemeClr val="tx1">
                  <a:lumMod val="50000"/>
                  <a:lumOff val="50000"/>
                </a:schemeClr>
              </a:solidFill>
              <a:latin typeface="メイリオ"/>
              <a:ea typeface="メイリオ"/>
              <a:cs typeface="Calibri Light"/>
            </a:endParaRPr>
          </a:p>
        </p:txBody>
      </p:sp>
      <p:pic>
        <p:nvPicPr>
          <p:cNvPr id="10" name="図 9">
            <a:extLst>
              <a:ext uri="{FF2B5EF4-FFF2-40B4-BE49-F238E27FC236}">
                <a16:creationId xmlns:a16="http://schemas.microsoft.com/office/drawing/2014/main" id="{22A836F6-772F-4140-9EF3-823DA3716E51}"/>
              </a:ext>
            </a:extLst>
          </p:cNvPr>
          <p:cNvPicPr>
            <a:picLocks noChangeAspect="1"/>
          </p:cNvPicPr>
          <p:nvPr/>
        </p:nvPicPr>
        <p:blipFill>
          <a:blip r:embed="rId3"/>
          <a:stretch>
            <a:fillRect/>
          </a:stretch>
        </p:blipFill>
        <p:spPr>
          <a:xfrm>
            <a:off x="4909625" y="2321801"/>
            <a:ext cx="6000594" cy="4374443"/>
          </a:xfrm>
          <a:prstGeom prst="rect">
            <a:avLst/>
          </a:prstGeom>
        </p:spPr>
      </p:pic>
      <p:sp>
        <p:nvSpPr>
          <p:cNvPr id="11" name="楕円 10">
            <a:extLst>
              <a:ext uri="{FF2B5EF4-FFF2-40B4-BE49-F238E27FC236}">
                <a16:creationId xmlns:a16="http://schemas.microsoft.com/office/drawing/2014/main" id="{8749D4D3-9E11-414D-A63B-009F8472BD73}"/>
              </a:ext>
            </a:extLst>
          </p:cNvPr>
          <p:cNvSpPr/>
          <p:nvPr/>
        </p:nvSpPr>
        <p:spPr>
          <a:xfrm>
            <a:off x="8886125" y="3269779"/>
            <a:ext cx="1483637" cy="6955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 name="Straight Arrow Connector 3">
            <a:extLst>
              <a:ext uri="{FF2B5EF4-FFF2-40B4-BE49-F238E27FC236}">
                <a16:creationId xmlns:a16="http://schemas.microsoft.com/office/drawing/2014/main" id="{D55C9EAE-548D-4AFB-920A-BAB93798AFD0}"/>
              </a:ext>
            </a:extLst>
          </p:cNvPr>
          <p:cNvCxnSpPr/>
          <p:nvPr/>
        </p:nvCxnSpPr>
        <p:spPr>
          <a:xfrm>
            <a:off x="10182045" y="3935083"/>
            <a:ext cx="296174" cy="79938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8" name="Picture 8">
            <a:extLst>
              <a:ext uri="{FF2B5EF4-FFF2-40B4-BE49-F238E27FC236}">
                <a16:creationId xmlns:a16="http://schemas.microsoft.com/office/drawing/2014/main" id="{BE60245A-50CE-4385-86F4-706BA1A57750}"/>
              </a:ext>
            </a:extLst>
          </p:cNvPr>
          <p:cNvPicPr>
            <a:picLocks noChangeAspect="1"/>
          </p:cNvPicPr>
          <p:nvPr/>
        </p:nvPicPr>
        <p:blipFill>
          <a:blip r:embed="rId4"/>
          <a:stretch>
            <a:fillRect/>
          </a:stretch>
        </p:blipFill>
        <p:spPr>
          <a:xfrm>
            <a:off x="9209328" y="4748393"/>
            <a:ext cx="2888591" cy="1415630"/>
          </a:xfrm>
          <a:prstGeom prst="rect">
            <a:avLst/>
          </a:prstGeom>
        </p:spPr>
      </p:pic>
      <p:grpSp>
        <p:nvGrpSpPr>
          <p:cNvPr id="6" name="Group 5">
            <a:extLst>
              <a:ext uri="{FF2B5EF4-FFF2-40B4-BE49-F238E27FC236}">
                <a16:creationId xmlns:a16="http://schemas.microsoft.com/office/drawing/2014/main" id="{2DD64FD8-6B21-4B64-A7A8-873CF640D1EF}"/>
              </a:ext>
            </a:extLst>
          </p:cNvPr>
          <p:cNvGrpSpPr/>
          <p:nvPr/>
        </p:nvGrpSpPr>
        <p:grpSpPr>
          <a:xfrm>
            <a:off x="9193800" y="608009"/>
            <a:ext cx="2160000" cy="2160000"/>
            <a:chOff x="836763" y="2396705"/>
            <a:chExt cx="2746074" cy="2746074"/>
          </a:xfrm>
        </p:grpSpPr>
        <p:sp>
          <p:nvSpPr>
            <p:cNvPr id="12" name="Oval 11">
              <a:extLst>
                <a:ext uri="{FF2B5EF4-FFF2-40B4-BE49-F238E27FC236}">
                  <a16:creationId xmlns:a16="http://schemas.microsoft.com/office/drawing/2014/main" id="{6A0D805A-3CD1-43BE-8FE5-E1A8D0D99F26}"/>
                </a:ext>
              </a:extLst>
            </p:cNvPr>
            <p:cNvSpPr/>
            <p:nvPr/>
          </p:nvSpPr>
          <p:spPr>
            <a:xfrm>
              <a:off x="836763" y="2396705"/>
              <a:ext cx="2746074" cy="2746074"/>
            </a:xfrm>
            <a:prstGeom prst="ellipse">
              <a:avLst/>
            </a:prstGeom>
            <a:solidFill>
              <a:srgbClr val="FFA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5" descr="教授 女性 単色塗りつぶし">
              <a:extLst>
                <a:ext uri="{FF2B5EF4-FFF2-40B4-BE49-F238E27FC236}">
                  <a16:creationId xmlns:a16="http://schemas.microsoft.com/office/drawing/2014/main" id="{C7F06BDF-C590-4438-93DF-92E8C1DB9CE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52424" y="2540480"/>
              <a:ext cx="2309001" cy="2294624"/>
            </a:xfrm>
            <a:prstGeom prst="rect">
              <a:avLst/>
            </a:prstGeom>
          </p:spPr>
        </p:pic>
      </p:grpSp>
    </p:spTree>
    <p:extLst>
      <p:ext uri="{BB962C8B-B14F-4D97-AF65-F5344CB8AC3E}">
        <p14:creationId xmlns:p14="http://schemas.microsoft.com/office/powerpoint/2010/main" val="26032830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a:extLst>
              <a:ext uri="{FF2B5EF4-FFF2-40B4-BE49-F238E27FC236}">
                <a16:creationId xmlns:a16="http://schemas.microsoft.com/office/drawing/2014/main" id="{A12FB017-7836-4A3C-A09F-E9EB5699DB98}"/>
              </a:ext>
            </a:extLst>
          </p:cNvPr>
          <p:cNvPicPr>
            <a:picLocks noChangeAspect="1"/>
          </p:cNvPicPr>
          <p:nvPr/>
        </p:nvPicPr>
        <p:blipFill rotWithShape="1">
          <a:blip r:embed="rId3"/>
          <a:srcRect t="24484" r="132" b="29674"/>
          <a:stretch/>
        </p:blipFill>
        <p:spPr>
          <a:xfrm>
            <a:off x="456561" y="255746"/>
            <a:ext cx="10890704" cy="2237108"/>
          </a:xfrm>
          <a:prstGeom prst="rect">
            <a:avLst/>
          </a:prstGeom>
          <a:ln>
            <a:noFill/>
          </a:ln>
        </p:spPr>
      </p:pic>
      <p:sp>
        <p:nvSpPr>
          <p:cNvPr id="9" name="TextBox 8">
            <a:extLst>
              <a:ext uri="{FF2B5EF4-FFF2-40B4-BE49-F238E27FC236}">
                <a16:creationId xmlns:a16="http://schemas.microsoft.com/office/drawing/2014/main" id="{C9882A92-C847-4C47-A98D-AD60BC526B96}"/>
              </a:ext>
            </a:extLst>
          </p:cNvPr>
          <p:cNvSpPr txBox="1"/>
          <p:nvPr/>
        </p:nvSpPr>
        <p:spPr>
          <a:xfrm>
            <a:off x="6096000" y="2936485"/>
            <a:ext cx="510108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400">
                <a:latin typeface="Meiryo"/>
                <a:ea typeface="Meiryo"/>
                <a:cs typeface="Calibri"/>
              </a:rPr>
              <a:t>矢沢講師、ありがとうございます</a:t>
            </a:r>
            <a:endParaRPr lang="en-US" sz="2400">
              <a:latin typeface="Meiryo"/>
              <a:ea typeface="Meiryo"/>
              <a:cs typeface="Calibri"/>
            </a:endParaRPr>
          </a:p>
        </p:txBody>
      </p:sp>
      <p:pic>
        <p:nvPicPr>
          <p:cNvPr id="10" name="Picture 10">
            <a:extLst>
              <a:ext uri="{FF2B5EF4-FFF2-40B4-BE49-F238E27FC236}">
                <a16:creationId xmlns:a16="http://schemas.microsoft.com/office/drawing/2014/main" id="{2DE3A8CF-8C14-4356-A09E-B6DDC34A824B}"/>
              </a:ext>
            </a:extLst>
          </p:cNvPr>
          <p:cNvPicPr>
            <a:picLocks noChangeAspect="1"/>
          </p:cNvPicPr>
          <p:nvPr/>
        </p:nvPicPr>
        <p:blipFill>
          <a:blip r:embed="rId4"/>
          <a:stretch>
            <a:fillRect/>
          </a:stretch>
        </p:blipFill>
        <p:spPr>
          <a:xfrm>
            <a:off x="6965829" y="3277743"/>
            <a:ext cx="3361426" cy="3361426"/>
          </a:xfrm>
          <a:prstGeom prst="rect">
            <a:avLst/>
          </a:prstGeom>
        </p:spPr>
      </p:pic>
      <p:pic>
        <p:nvPicPr>
          <p:cNvPr id="3" name="Picture 4">
            <a:extLst>
              <a:ext uri="{FF2B5EF4-FFF2-40B4-BE49-F238E27FC236}">
                <a16:creationId xmlns:a16="http://schemas.microsoft.com/office/drawing/2014/main" id="{5EC435C2-9D89-4E11-8486-6BDE4AC0BE2B}"/>
              </a:ext>
            </a:extLst>
          </p:cNvPr>
          <p:cNvPicPr>
            <a:picLocks noChangeAspect="1"/>
          </p:cNvPicPr>
          <p:nvPr/>
        </p:nvPicPr>
        <p:blipFill rotWithShape="1">
          <a:blip r:embed="rId5"/>
          <a:srcRect l="19305" t="13726" r="22533"/>
          <a:stretch/>
        </p:blipFill>
        <p:spPr>
          <a:xfrm>
            <a:off x="2368060" y="2832351"/>
            <a:ext cx="3727939" cy="3065592"/>
          </a:xfrm>
          <a:prstGeom prst="rect">
            <a:avLst/>
          </a:prstGeom>
        </p:spPr>
      </p:pic>
    </p:spTree>
    <p:extLst>
      <p:ext uri="{BB962C8B-B14F-4D97-AF65-F5344CB8AC3E}">
        <p14:creationId xmlns:p14="http://schemas.microsoft.com/office/powerpoint/2010/main" val="19476537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a:extLst>
              <a:ext uri="{FF2B5EF4-FFF2-40B4-BE49-F238E27FC236}">
                <a16:creationId xmlns:a16="http://schemas.microsoft.com/office/drawing/2014/main" id="{A12FB017-7836-4A3C-A09F-E9EB5699DB98}"/>
              </a:ext>
            </a:extLst>
          </p:cNvPr>
          <p:cNvPicPr>
            <a:picLocks noChangeAspect="1"/>
          </p:cNvPicPr>
          <p:nvPr/>
        </p:nvPicPr>
        <p:blipFill rotWithShape="1">
          <a:blip r:embed="rId3"/>
          <a:srcRect l="15283" t="24189" r="11280" b="30088"/>
          <a:stretch/>
        </p:blipFill>
        <p:spPr>
          <a:xfrm>
            <a:off x="2095580" y="873973"/>
            <a:ext cx="8008356" cy="2231295"/>
          </a:xfrm>
          <a:prstGeom prst="rect">
            <a:avLst/>
          </a:prstGeom>
          <a:ln>
            <a:noFill/>
          </a:ln>
        </p:spPr>
      </p:pic>
      <p:grpSp>
        <p:nvGrpSpPr>
          <p:cNvPr id="7" name="Group 6">
            <a:extLst>
              <a:ext uri="{FF2B5EF4-FFF2-40B4-BE49-F238E27FC236}">
                <a16:creationId xmlns:a16="http://schemas.microsoft.com/office/drawing/2014/main" id="{7B64980A-BB2B-4C87-878C-B4D2F7A84CDF}"/>
              </a:ext>
            </a:extLst>
          </p:cNvPr>
          <p:cNvGrpSpPr/>
          <p:nvPr/>
        </p:nvGrpSpPr>
        <p:grpSpPr>
          <a:xfrm>
            <a:off x="2562046" y="3503762"/>
            <a:ext cx="1552755" cy="1552756"/>
            <a:chOff x="8269857" y="2382328"/>
            <a:chExt cx="2746074" cy="2746074"/>
          </a:xfrm>
        </p:grpSpPr>
        <p:sp>
          <p:nvSpPr>
            <p:cNvPr id="5" name="Oval 4">
              <a:extLst>
                <a:ext uri="{FF2B5EF4-FFF2-40B4-BE49-F238E27FC236}">
                  <a16:creationId xmlns:a16="http://schemas.microsoft.com/office/drawing/2014/main" id="{5266947D-7B4F-4650-A54D-1704673F0609}"/>
                </a:ext>
              </a:extLst>
            </p:cNvPr>
            <p:cNvSpPr/>
            <p:nvPr/>
          </p:nvSpPr>
          <p:spPr>
            <a:xfrm>
              <a:off x="8269857" y="2382328"/>
              <a:ext cx="2746074" cy="2746074"/>
            </a:xfrm>
            <a:prstGeom prst="ellipse">
              <a:avLst/>
            </a:prstGeom>
            <a:solidFill>
              <a:srgbClr val="FFA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6" descr="コール センター 単色塗りつぶし">
              <a:extLst>
                <a:ext uri="{FF2B5EF4-FFF2-40B4-BE49-F238E27FC236}">
                  <a16:creationId xmlns:a16="http://schemas.microsoft.com/office/drawing/2014/main" id="{E5061F1F-4932-47BF-8822-D9B36D12FB5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413630" y="2511725"/>
              <a:ext cx="2452775" cy="2380889"/>
            </a:xfrm>
            <a:prstGeom prst="rect">
              <a:avLst/>
            </a:prstGeom>
          </p:spPr>
        </p:pic>
      </p:grpSp>
      <p:grpSp>
        <p:nvGrpSpPr>
          <p:cNvPr id="11" name="Group 10">
            <a:extLst>
              <a:ext uri="{FF2B5EF4-FFF2-40B4-BE49-F238E27FC236}">
                <a16:creationId xmlns:a16="http://schemas.microsoft.com/office/drawing/2014/main" id="{AD09370E-3A6D-4955-B7A3-30F2034F5DD6}"/>
              </a:ext>
            </a:extLst>
          </p:cNvPr>
          <p:cNvGrpSpPr/>
          <p:nvPr/>
        </p:nvGrpSpPr>
        <p:grpSpPr>
          <a:xfrm>
            <a:off x="4416725" y="3503761"/>
            <a:ext cx="1552755" cy="1552756"/>
            <a:chOff x="836763" y="2396705"/>
            <a:chExt cx="2746074" cy="2746074"/>
          </a:xfrm>
        </p:grpSpPr>
        <p:sp>
          <p:nvSpPr>
            <p:cNvPr id="9" name="Oval 8">
              <a:extLst>
                <a:ext uri="{FF2B5EF4-FFF2-40B4-BE49-F238E27FC236}">
                  <a16:creationId xmlns:a16="http://schemas.microsoft.com/office/drawing/2014/main" id="{A8FBA540-81B4-4112-8160-01B05EA5C638}"/>
                </a:ext>
              </a:extLst>
            </p:cNvPr>
            <p:cNvSpPr/>
            <p:nvPr/>
          </p:nvSpPr>
          <p:spPr>
            <a:xfrm>
              <a:off x="836763" y="2396705"/>
              <a:ext cx="2746074" cy="2746074"/>
            </a:xfrm>
            <a:prstGeom prst="ellipse">
              <a:avLst/>
            </a:prstGeom>
            <a:solidFill>
              <a:srgbClr val="FFA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5" descr="教授 女性 単色塗りつぶし">
              <a:extLst>
                <a:ext uri="{FF2B5EF4-FFF2-40B4-BE49-F238E27FC236}">
                  <a16:creationId xmlns:a16="http://schemas.microsoft.com/office/drawing/2014/main" id="{7B04E701-8691-4A51-8535-6A7D0155324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52424" y="2540480"/>
              <a:ext cx="2309001" cy="2294624"/>
            </a:xfrm>
            <a:prstGeom prst="rect">
              <a:avLst/>
            </a:prstGeom>
          </p:spPr>
        </p:pic>
      </p:grpSp>
      <p:grpSp>
        <p:nvGrpSpPr>
          <p:cNvPr id="15" name="Group 14">
            <a:extLst>
              <a:ext uri="{FF2B5EF4-FFF2-40B4-BE49-F238E27FC236}">
                <a16:creationId xmlns:a16="http://schemas.microsoft.com/office/drawing/2014/main" id="{FD3838C5-EEA6-4DAF-8897-413B5D04E24D}"/>
              </a:ext>
            </a:extLst>
          </p:cNvPr>
          <p:cNvGrpSpPr/>
          <p:nvPr/>
        </p:nvGrpSpPr>
        <p:grpSpPr>
          <a:xfrm>
            <a:off x="707365" y="3546892"/>
            <a:ext cx="1552756" cy="1552757"/>
            <a:chOff x="836762" y="2396705"/>
            <a:chExt cx="2746075" cy="2746075"/>
          </a:xfrm>
        </p:grpSpPr>
        <p:sp>
          <p:nvSpPr>
            <p:cNvPr id="13" name="Oval 12">
              <a:extLst>
                <a:ext uri="{FF2B5EF4-FFF2-40B4-BE49-F238E27FC236}">
                  <a16:creationId xmlns:a16="http://schemas.microsoft.com/office/drawing/2014/main" id="{DDDFB58A-7A0C-4C11-8048-2E8D498FF1D7}"/>
                </a:ext>
              </a:extLst>
            </p:cNvPr>
            <p:cNvSpPr/>
            <p:nvPr/>
          </p:nvSpPr>
          <p:spPr>
            <a:xfrm>
              <a:off x="836762" y="2396705"/>
              <a:ext cx="2746075" cy="2746075"/>
            </a:xfrm>
            <a:prstGeom prst="ellipse">
              <a:avLst/>
            </a:prstGeom>
            <a:solidFill>
              <a:srgbClr val="FFA2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14" name="Graphic 13" descr="女性アーティスト 単色塗りつぶし">
              <a:extLst>
                <a:ext uri="{FF2B5EF4-FFF2-40B4-BE49-F238E27FC236}">
                  <a16:creationId xmlns:a16="http://schemas.microsoft.com/office/drawing/2014/main" id="{40098B9D-2E99-4749-8835-B35FD25BB39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52423" y="2497348"/>
              <a:ext cx="2294626" cy="2452777"/>
            </a:xfrm>
            <a:prstGeom prst="rect">
              <a:avLst/>
            </a:prstGeom>
          </p:spPr>
        </p:pic>
      </p:grpSp>
      <p:grpSp>
        <p:nvGrpSpPr>
          <p:cNvPr id="19" name="Group 18">
            <a:extLst>
              <a:ext uri="{FF2B5EF4-FFF2-40B4-BE49-F238E27FC236}">
                <a16:creationId xmlns:a16="http://schemas.microsoft.com/office/drawing/2014/main" id="{8FC3E17F-362A-4407-9352-0001C6F4C542}"/>
              </a:ext>
            </a:extLst>
          </p:cNvPr>
          <p:cNvGrpSpPr/>
          <p:nvPr/>
        </p:nvGrpSpPr>
        <p:grpSpPr>
          <a:xfrm>
            <a:off x="9980762" y="3503762"/>
            <a:ext cx="1552755" cy="1552756"/>
            <a:chOff x="8888083" y="2511724"/>
            <a:chExt cx="2746074" cy="2746074"/>
          </a:xfrm>
        </p:grpSpPr>
        <p:sp>
          <p:nvSpPr>
            <p:cNvPr id="17" name="Oval 16">
              <a:extLst>
                <a:ext uri="{FF2B5EF4-FFF2-40B4-BE49-F238E27FC236}">
                  <a16:creationId xmlns:a16="http://schemas.microsoft.com/office/drawing/2014/main" id="{B0E19AA0-9673-4B95-9B8B-91D25B347FA3}"/>
                </a:ext>
              </a:extLst>
            </p:cNvPr>
            <p:cNvSpPr/>
            <p:nvPr/>
          </p:nvSpPr>
          <p:spPr>
            <a:xfrm>
              <a:off x="8888083" y="2511724"/>
              <a:ext cx="2746074" cy="2746074"/>
            </a:xfrm>
            <a:prstGeom prst="ellipse">
              <a:avLst/>
            </a:prstGeom>
            <a:solidFill>
              <a:srgbClr val="B3D4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0" descr="歯車付きの頭 単色塗りつぶし">
              <a:extLst>
                <a:ext uri="{FF2B5EF4-FFF2-40B4-BE49-F238E27FC236}">
                  <a16:creationId xmlns:a16="http://schemas.microsoft.com/office/drawing/2014/main" id="{A978DC54-6A2D-45D4-9418-43483F9DF9A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031857" y="2655498"/>
              <a:ext cx="2452775" cy="2452775"/>
            </a:xfrm>
            <a:prstGeom prst="rect">
              <a:avLst/>
            </a:prstGeom>
          </p:spPr>
        </p:pic>
      </p:grpSp>
      <p:grpSp>
        <p:nvGrpSpPr>
          <p:cNvPr id="23" name="Group 22">
            <a:extLst>
              <a:ext uri="{FF2B5EF4-FFF2-40B4-BE49-F238E27FC236}">
                <a16:creationId xmlns:a16="http://schemas.microsoft.com/office/drawing/2014/main" id="{73560BFE-20A8-43CF-AF07-58AE511B51F2}"/>
              </a:ext>
            </a:extLst>
          </p:cNvPr>
          <p:cNvGrpSpPr/>
          <p:nvPr/>
        </p:nvGrpSpPr>
        <p:grpSpPr>
          <a:xfrm>
            <a:off x="8126083" y="3503763"/>
            <a:ext cx="1552755" cy="1552756"/>
            <a:chOff x="347932" y="2411083"/>
            <a:chExt cx="2746074" cy="2746074"/>
          </a:xfrm>
        </p:grpSpPr>
        <p:sp>
          <p:nvSpPr>
            <p:cNvPr id="21" name="Oval 20">
              <a:extLst>
                <a:ext uri="{FF2B5EF4-FFF2-40B4-BE49-F238E27FC236}">
                  <a16:creationId xmlns:a16="http://schemas.microsoft.com/office/drawing/2014/main" id="{80644BD3-5F49-4BBC-A31A-D4E77322CD2F}"/>
                </a:ext>
              </a:extLst>
            </p:cNvPr>
            <p:cNvSpPr/>
            <p:nvPr/>
          </p:nvSpPr>
          <p:spPr>
            <a:xfrm>
              <a:off x="347932" y="2411083"/>
              <a:ext cx="2746074" cy="2746074"/>
            </a:xfrm>
            <a:prstGeom prst="ellipse">
              <a:avLst/>
            </a:prstGeom>
            <a:solidFill>
              <a:srgbClr val="B3D4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raphic 4" descr="プログラマー男性 単色塗りつぶし">
              <a:extLst>
                <a:ext uri="{FF2B5EF4-FFF2-40B4-BE49-F238E27FC236}">
                  <a16:creationId xmlns:a16="http://schemas.microsoft.com/office/drawing/2014/main" id="{E5CDDDE1-51B4-4B06-BC8A-8A5A7EC912FC}"/>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34838" y="2468594"/>
              <a:ext cx="2366513" cy="2352135"/>
            </a:xfrm>
            <a:prstGeom prst="rect">
              <a:avLst/>
            </a:prstGeom>
          </p:spPr>
        </p:pic>
      </p:grpSp>
      <p:grpSp>
        <p:nvGrpSpPr>
          <p:cNvPr id="27" name="Group 26">
            <a:extLst>
              <a:ext uri="{FF2B5EF4-FFF2-40B4-BE49-F238E27FC236}">
                <a16:creationId xmlns:a16="http://schemas.microsoft.com/office/drawing/2014/main" id="{F442A4F5-1115-4AC3-B5D7-77DA2CFA97BA}"/>
              </a:ext>
            </a:extLst>
          </p:cNvPr>
          <p:cNvGrpSpPr/>
          <p:nvPr/>
        </p:nvGrpSpPr>
        <p:grpSpPr>
          <a:xfrm>
            <a:off x="6271403" y="3503761"/>
            <a:ext cx="1552755" cy="1552756"/>
            <a:chOff x="8212347" y="2094781"/>
            <a:chExt cx="2746074" cy="2746074"/>
          </a:xfrm>
        </p:grpSpPr>
        <p:sp>
          <p:nvSpPr>
            <p:cNvPr id="25" name="Oval 24">
              <a:extLst>
                <a:ext uri="{FF2B5EF4-FFF2-40B4-BE49-F238E27FC236}">
                  <a16:creationId xmlns:a16="http://schemas.microsoft.com/office/drawing/2014/main" id="{BE46224B-3940-4033-8616-0F14C0D808C2}"/>
                </a:ext>
              </a:extLst>
            </p:cNvPr>
            <p:cNvSpPr/>
            <p:nvPr/>
          </p:nvSpPr>
          <p:spPr>
            <a:xfrm>
              <a:off x="8212347" y="2094781"/>
              <a:ext cx="2746074" cy="2746074"/>
            </a:xfrm>
            <a:prstGeom prst="ellipse">
              <a:avLst/>
            </a:prstGeom>
            <a:solidFill>
              <a:srgbClr val="B3D4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10" descr="王冠付きのユーザー (男性) 単色塗りつぶし">
              <a:extLst>
                <a:ext uri="{FF2B5EF4-FFF2-40B4-BE49-F238E27FC236}">
                  <a16:creationId xmlns:a16="http://schemas.microsoft.com/office/drawing/2014/main" id="{1BE8F4A6-E1E0-430F-BD3D-4047834FF14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341744" y="2281687"/>
              <a:ext cx="2481530" cy="2495907"/>
            </a:xfrm>
            <a:prstGeom prst="rect">
              <a:avLst/>
            </a:prstGeom>
          </p:spPr>
        </p:pic>
      </p:grpSp>
      <p:sp>
        <p:nvSpPr>
          <p:cNvPr id="29" name="Content Placeholder 28">
            <a:extLst>
              <a:ext uri="{FF2B5EF4-FFF2-40B4-BE49-F238E27FC236}">
                <a16:creationId xmlns:a16="http://schemas.microsoft.com/office/drawing/2014/main" id="{8D3648CF-E057-4BA2-8C01-054EB8D60418}"/>
              </a:ext>
            </a:extLst>
          </p:cNvPr>
          <p:cNvSpPr>
            <a:spLocks noGrp="1"/>
          </p:cNvSpPr>
          <p:nvPr>
            <p:ph idx="1"/>
          </p:nvPr>
        </p:nvSpPr>
        <p:spPr>
          <a:xfrm>
            <a:off x="5970917" y="5276190"/>
            <a:ext cx="2104846" cy="1030169"/>
          </a:xfrm>
        </p:spPr>
        <p:txBody>
          <a:bodyPr vert="horz" lIns="91440" tIns="45720" rIns="91440" bIns="45720" rtlCol="0" anchor="t">
            <a:normAutofit/>
          </a:bodyPr>
          <a:lstStyle/>
          <a:p>
            <a:pPr algn="ctr">
              <a:buNone/>
            </a:pPr>
            <a:r>
              <a:rPr lang="ja-JP" altLang="en-US" sz="1800">
                <a:latin typeface="メイリオ"/>
                <a:ea typeface="メイリオ"/>
                <a:cs typeface="Calibri"/>
              </a:rPr>
              <a:t>リーダー</a:t>
            </a:r>
          </a:p>
          <a:p>
            <a:pPr algn="ctr">
              <a:buNone/>
            </a:pPr>
            <a:r>
              <a:rPr lang="ja-JP">
                <a:latin typeface="メイリオ"/>
                <a:ea typeface="メイリオ"/>
                <a:cs typeface="+mn-lt"/>
              </a:rPr>
              <a:t>塚谷</a:t>
            </a:r>
            <a:endParaRPr lang="ja-JP">
              <a:latin typeface="メイリオ"/>
              <a:ea typeface="メイリオ"/>
            </a:endParaRPr>
          </a:p>
        </p:txBody>
      </p:sp>
      <p:sp>
        <p:nvSpPr>
          <p:cNvPr id="31" name="Content Placeholder 28">
            <a:extLst>
              <a:ext uri="{FF2B5EF4-FFF2-40B4-BE49-F238E27FC236}">
                <a16:creationId xmlns:a16="http://schemas.microsoft.com/office/drawing/2014/main" id="{AD349731-82B8-4CEF-9830-6B77BBE99B9F}"/>
              </a:ext>
            </a:extLst>
          </p:cNvPr>
          <p:cNvSpPr txBox="1">
            <a:spLocks/>
          </p:cNvSpPr>
          <p:nvPr/>
        </p:nvSpPr>
        <p:spPr>
          <a:xfrm>
            <a:off x="7848600" y="5284816"/>
            <a:ext cx="2104846" cy="103016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r>
              <a:rPr lang="ja-JP" altLang="en-US" sz="1800">
                <a:latin typeface="メイリオ"/>
                <a:ea typeface="メイリオ"/>
                <a:cs typeface="Calibri"/>
              </a:rPr>
              <a:t>構成管理</a:t>
            </a:r>
          </a:p>
          <a:p>
            <a:pPr algn="ctr">
              <a:buFont typeface="Arial" panose="020B0604020202020204" pitchFamily="34" charset="0"/>
              <a:buNone/>
            </a:pPr>
            <a:r>
              <a:rPr lang="ja-JP" altLang="en-US">
                <a:latin typeface="メイリオ"/>
                <a:ea typeface="メイリオ"/>
                <a:cs typeface="Calibri"/>
              </a:rPr>
              <a:t>加</a:t>
            </a:r>
            <a:r>
              <a:rPr lang="ja-JP">
                <a:latin typeface="メイリオ"/>
                <a:ea typeface="メイリオ"/>
                <a:cs typeface="Calibri"/>
              </a:rPr>
              <a:t>藤</a:t>
            </a:r>
          </a:p>
        </p:txBody>
      </p:sp>
      <p:sp>
        <p:nvSpPr>
          <p:cNvPr id="33" name="Content Placeholder 28">
            <a:extLst>
              <a:ext uri="{FF2B5EF4-FFF2-40B4-BE49-F238E27FC236}">
                <a16:creationId xmlns:a16="http://schemas.microsoft.com/office/drawing/2014/main" id="{3C0BCF29-66C3-4B9B-AEBE-348EC1048FDD}"/>
              </a:ext>
            </a:extLst>
          </p:cNvPr>
          <p:cNvSpPr txBox="1">
            <a:spLocks/>
          </p:cNvSpPr>
          <p:nvPr/>
        </p:nvSpPr>
        <p:spPr>
          <a:xfrm>
            <a:off x="9703279" y="5270439"/>
            <a:ext cx="2104846" cy="103016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r>
              <a:rPr lang="ja-JP" altLang="en-US" sz="1800">
                <a:latin typeface="メイリオ"/>
                <a:ea typeface="メイリオ"/>
                <a:cs typeface="Calibri"/>
              </a:rPr>
              <a:t>データベース</a:t>
            </a:r>
          </a:p>
          <a:p>
            <a:pPr algn="ctr">
              <a:buFont typeface="Arial" panose="020B0604020202020204" pitchFamily="34" charset="0"/>
              <a:buNone/>
            </a:pPr>
            <a:r>
              <a:rPr lang="ja-JP" altLang="en-US">
                <a:latin typeface="メイリオ"/>
                <a:ea typeface="メイリオ"/>
                <a:cs typeface="Calibri"/>
              </a:rPr>
              <a:t>土肥</a:t>
            </a:r>
            <a:endParaRPr lang="ja-JP">
              <a:latin typeface="メイリオ"/>
              <a:ea typeface="メイリオ"/>
              <a:cs typeface="Calibri"/>
            </a:endParaRPr>
          </a:p>
        </p:txBody>
      </p:sp>
      <p:sp>
        <p:nvSpPr>
          <p:cNvPr id="35" name="Content Placeholder 28">
            <a:extLst>
              <a:ext uri="{FF2B5EF4-FFF2-40B4-BE49-F238E27FC236}">
                <a16:creationId xmlns:a16="http://schemas.microsoft.com/office/drawing/2014/main" id="{38276304-0046-4925-A16A-E7B7D4B10D53}"/>
              </a:ext>
            </a:extLst>
          </p:cNvPr>
          <p:cNvSpPr txBox="1">
            <a:spLocks/>
          </p:cNvSpPr>
          <p:nvPr/>
        </p:nvSpPr>
        <p:spPr>
          <a:xfrm>
            <a:off x="444261" y="5284816"/>
            <a:ext cx="2104846" cy="103016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r>
              <a:rPr lang="ja-JP" altLang="en-US" sz="1800">
                <a:latin typeface="メイリオ"/>
                <a:ea typeface="メイリオ"/>
                <a:cs typeface="Calibri"/>
              </a:rPr>
              <a:t>品質管理</a:t>
            </a:r>
          </a:p>
          <a:p>
            <a:pPr algn="ctr">
              <a:buFont typeface="Arial" panose="020B0604020202020204" pitchFamily="34" charset="0"/>
              <a:buNone/>
            </a:pPr>
            <a:r>
              <a:rPr lang="ja-JP" altLang="en-US">
                <a:latin typeface="メイリオ"/>
                <a:ea typeface="メイリオ"/>
                <a:cs typeface="Calibri"/>
              </a:rPr>
              <a:t>渡部</a:t>
            </a:r>
            <a:endParaRPr lang="ja-JP">
              <a:latin typeface="メイリオ"/>
              <a:ea typeface="メイリオ"/>
              <a:cs typeface="Calibri"/>
            </a:endParaRPr>
          </a:p>
        </p:txBody>
      </p:sp>
      <p:sp>
        <p:nvSpPr>
          <p:cNvPr id="36" name="Content Placeholder 28">
            <a:extLst>
              <a:ext uri="{FF2B5EF4-FFF2-40B4-BE49-F238E27FC236}">
                <a16:creationId xmlns:a16="http://schemas.microsoft.com/office/drawing/2014/main" id="{D80A10B9-4DFE-43CC-A576-8D54BE01F69C}"/>
              </a:ext>
            </a:extLst>
          </p:cNvPr>
          <p:cNvSpPr txBox="1">
            <a:spLocks/>
          </p:cNvSpPr>
          <p:nvPr/>
        </p:nvSpPr>
        <p:spPr>
          <a:xfrm>
            <a:off x="2054524" y="5284814"/>
            <a:ext cx="2564921" cy="886396"/>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None/>
            </a:pPr>
            <a:r>
              <a:rPr lang="ja-JP" altLang="en-US" sz="1800">
                <a:latin typeface="メイリオ"/>
                <a:ea typeface="メイリオ"/>
                <a:cs typeface="Calibri"/>
              </a:rPr>
              <a:t>コミュニケーション</a:t>
            </a:r>
            <a:endParaRPr lang="en-US" altLang="ja-JP" sz="1800">
              <a:latin typeface="メイリオ"/>
              <a:ea typeface="メイリオ"/>
              <a:cs typeface="Calibri"/>
            </a:endParaRPr>
          </a:p>
          <a:p>
            <a:pPr algn="ctr">
              <a:buFont typeface="Arial" panose="020B0604020202020204" pitchFamily="34" charset="0"/>
              <a:buNone/>
            </a:pPr>
            <a:r>
              <a:rPr lang="ja-JP" altLang="en-US">
                <a:latin typeface="メイリオ"/>
                <a:ea typeface="メイリオ"/>
                <a:cs typeface="Calibri"/>
              </a:rPr>
              <a:t>松井</a:t>
            </a:r>
            <a:endParaRPr lang="ja-JP">
              <a:latin typeface="メイリオ"/>
              <a:ea typeface="メイリオ"/>
              <a:cs typeface="Calibri"/>
            </a:endParaRPr>
          </a:p>
        </p:txBody>
      </p:sp>
      <p:sp>
        <p:nvSpPr>
          <p:cNvPr id="37" name="Content Placeholder 28">
            <a:extLst>
              <a:ext uri="{FF2B5EF4-FFF2-40B4-BE49-F238E27FC236}">
                <a16:creationId xmlns:a16="http://schemas.microsoft.com/office/drawing/2014/main" id="{2C983421-6CFA-494B-AEC1-06C9FA2B6F51}"/>
              </a:ext>
            </a:extLst>
          </p:cNvPr>
          <p:cNvSpPr txBox="1">
            <a:spLocks/>
          </p:cNvSpPr>
          <p:nvPr/>
        </p:nvSpPr>
        <p:spPr>
          <a:xfrm>
            <a:off x="4167996" y="5270438"/>
            <a:ext cx="2104846" cy="103016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r>
              <a:rPr lang="ja-JP" altLang="en-US" sz="1800">
                <a:latin typeface="メイリオ"/>
                <a:ea typeface="メイリオ"/>
                <a:cs typeface="Calibri"/>
              </a:rPr>
              <a:t>発表</a:t>
            </a:r>
          </a:p>
          <a:p>
            <a:pPr algn="ctr">
              <a:buFont typeface="Arial" panose="020B0604020202020204" pitchFamily="34" charset="0"/>
              <a:buNone/>
            </a:pPr>
            <a:r>
              <a:rPr lang="ja-JP" altLang="en-US">
                <a:latin typeface="メイリオ"/>
                <a:ea typeface="メイリオ"/>
                <a:cs typeface="Calibri"/>
              </a:rPr>
              <a:t>川</a:t>
            </a:r>
            <a:r>
              <a:rPr lang="ja-JP">
                <a:latin typeface="メイリオ"/>
                <a:ea typeface="メイリオ"/>
                <a:cs typeface="Calibri"/>
              </a:rPr>
              <a:t>原</a:t>
            </a:r>
          </a:p>
        </p:txBody>
      </p:sp>
    </p:spTree>
    <p:extLst>
      <p:ext uri="{BB962C8B-B14F-4D97-AF65-F5344CB8AC3E}">
        <p14:creationId xmlns:p14="http://schemas.microsoft.com/office/powerpoint/2010/main" val="11958805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2CD68-604B-4F4E-B202-F3DB5887279B}"/>
              </a:ext>
            </a:extLst>
          </p:cNvPr>
          <p:cNvSpPr>
            <a:spLocks noGrp="1"/>
          </p:cNvSpPr>
          <p:nvPr>
            <p:ph type="title"/>
          </p:nvPr>
        </p:nvSpPr>
        <p:spPr/>
        <p:txBody>
          <a:bodyPr/>
          <a:lstStyle/>
          <a:p>
            <a:r>
              <a:rPr lang="ja-JP" altLang="en-US">
                <a:ea typeface="游ゴシック Light"/>
                <a:cs typeface="Calibri Light"/>
              </a:rPr>
              <a:t>まとめ(ラフ</a:t>
            </a:r>
            <a:endParaRPr lang="en-US"/>
          </a:p>
        </p:txBody>
      </p:sp>
      <p:sp>
        <p:nvSpPr>
          <p:cNvPr id="3" name="Content Placeholder 2">
            <a:extLst>
              <a:ext uri="{FF2B5EF4-FFF2-40B4-BE49-F238E27FC236}">
                <a16:creationId xmlns:a16="http://schemas.microsoft.com/office/drawing/2014/main" id="{EA56FE1D-8049-4507-8862-44250BA21B14}"/>
              </a:ext>
            </a:extLst>
          </p:cNvPr>
          <p:cNvSpPr>
            <a:spLocks noGrp="1"/>
          </p:cNvSpPr>
          <p:nvPr>
            <p:ph idx="1"/>
          </p:nvPr>
        </p:nvSpPr>
        <p:spPr/>
        <p:txBody>
          <a:bodyPr vert="horz" lIns="91440" tIns="45720" rIns="91440" bIns="45720" rtlCol="0" anchor="t">
            <a:normAutofit/>
          </a:bodyPr>
          <a:lstStyle/>
          <a:p>
            <a:pPr marL="0" indent="0">
              <a:buNone/>
            </a:pPr>
            <a:r>
              <a:rPr lang="ja-JP" altLang="en-US">
                <a:ea typeface="游ゴシック"/>
                <a:cs typeface="Calibri"/>
              </a:rPr>
              <a:t>・達成できたこと　</a:t>
            </a:r>
          </a:p>
          <a:p>
            <a:pPr marL="0" indent="0">
              <a:buNone/>
            </a:pPr>
            <a:r>
              <a:rPr lang="ja-JP" altLang="en-US">
                <a:ea typeface="游ゴシック"/>
                <a:cs typeface="Calibri"/>
              </a:rPr>
              <a:t>・達成できなかったこと</a:t>
            </a:r>
          </a:p>
          <a:p>
            <a:pPr marL="0" indent="0">
              <a:buNone/>
            </a:pPr>
            <a:r>
              <a:rPr lang="ja-JP" altLang="en-US">
                <a:ea typeface="游ゴシック"/>
                <a:cs typeface="Calibri"/>
              </a:rPr>
              <a:t>全体として成功かどうか</a:t>
            </a:r>
          </a:p>
        </p:txBody>
      </p:sp>
      <p:sp>
        <p:nvSpPr>
          <p:cNvPr id="4" name="TextBox 3">
            <a:extLst>
              <a:ext uri="{FF2B5EF4-FFF2-40B4-BE49-F238E27FC236}">
                <a16:creationId xmlns:a16="http://schemas.microsoft.com/office/drawing/2014/main" id="{0F2BCDAD-5CE5-4B9B-9405-E04A46A899D1}"/>
              </a:ext>
            </a:extLst>
          </p:cNvPr>
          <p:cNvSpPr txBox="1"/>
          <p:nvPr/>
        </p:nvSpPr>
        <p:spPr>
          <a:xfrm>
            <a:off x="6320287" y="400553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p14="http://schemas.microsoft.com/office/powerpoint/2010/main" val="27732746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AC05C2-FDC7-452F-8C60-BCA4EFFFCA2A}"/>
              </a:ext>
            </a:extLst>
          </p:cNvPr>
          <p:cNvSpPr>
            <a:spLocks noGrp="1"/>
          </p:cNvSpPr>
          <p:nvPr>
            <p:ph idx="1"/>
          </p:nvPr>
        </p:nvSpPr>
        <p:spPr>
          <a:xfrm>
            <a:off x="2218426" y="4784568"/>
            <a:ext cx="7755148" cy="1015791"/>
          </a:xfrm>
        </p:spPr>
        <p:txBody>
          <a:bodyPr vert="horz" lIns="91440" tIns="45720" rIns="91440" bIns="45720" rtlCol="0" anchor="t">
            <a:normAutofit fontScale="77500" lnSpcReduction="20000"/>
          </a:bodyPr>
          <a:lstStyle/>
          <a:p>
            <a:pPr marL="0" indent="0" algn="ctr">
              <a:buNone/>
            </a:pPr>
            <a:r>
              <a:rPr lang="ja-JP" altLang="en-US" sz="5400" b="1">
                <a:solidFill>
                  <a:schemeClr val="tx1">
                    <a:lumMod val="50000"/>
                    <a:lumOff val="50000"/>
                  </a:schemeClr>
                </a:solidFill>
                <a:ea typeface="游ゴシック"/>
                <a:cs typeface="Calibri" panose="020F0502020204030204"/>
              </a:rPr>
              <a:t>ご清聴ありがとうございました</a:t>
            </a:r>
          </a:p>
        </p:txBody>
      </p:sp>
      <p:pic>
        <p:nvPicPr>
          <p:cNvPr id="2" name="Picture 4">
            <a:extLst>
              <a:ext uri="{FF2B5EF4-FFF2-40B4-BE49-F238E27FC236}">
                <a16:creationId xmlns:a16="http://schemas.microsoft.com/office/drawing/2014/main" id="{A12FB017-7836-4A3C-A09F-E9EB5699DB98}"/>
              </a:ext>
            </a:extLst>
          </p:cNvPr>
          <p:cNvPicPr>
            <a:picLocks noChangeAspect="1"/>
          </p:cNvPicPr>
          <p:nvPr/>
        </p:nvPicPr>
        <p:blipFill rotWithShape="1">
          <a:blip r:embed="rId3"/>
          <a:srcRect t="24484" r="132" b="29674"/>
          <a:stretch/>
        </p:blipFill>
        <p:spPr>
          <a:xfrm>
            <a:off x="643467" y="1190275"/>
            <a:ext cx="10890704" cy="2237108"/>
          </a:xfrm>
          <a:prstGeom prst="rect">
            <a:avLst/>
          </a:prstGeom>
          <a:ln>
            <a:noFill/>
          </a:ln>
        </p:spPr>
      </p:pic>
    </p:spTree>
    <p:extLst>
      <p:ext uri="{BB962C8B-B14F-4D97-AF65-F5344CB8AC3E}">
        <p14:creationId xmlns:p14="http://schemas.microsoft.com/office/powerpoint/2010/main" val="10793362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AC05C2-FDC7-452F-8C60-BCA4EFFFCA2A}"/>
              </a:ext>
            </a:extLst>
          </p:cNvPr>
          <p:cNvSpPr>
            <a:spLocks noGrp="1"/>
          </p:cNvSpPr>
          <p:nvPr>
            <p:ph idx="1"/>
          </p:nvPr>
        </p:nvSpPr>
        <p:spPr>
          <a:xfrm>
            <a:off x="622539" y="385097"/>
            <a:ext cx="13405449" cy="6752354"/>
          </a:xfrm>
        </p:spPr>
        <p:txBody>
          <a:bodyPr vert="horz" lIns="91440" tIns="45720" rIns="91440" bIns="45720" rtlCol="0" anchor="t">
            <a:normAutofit/>
          </a:bodyPr>
          <a:lstStyle/>
          <a:p>
            <a:pPr marL="0" indent="0">
              <a:buNone/>
            </a:pPr>
            <a:r>
              <a:rPr lang="ja-JP" altLang="en-US" sz="3200">
                <a:ea typeface="游ゴシック"/>
                <a:cs typeface="Calibri" panose="020F0502020204030204"/>
              </a:rPr>
              <a:t>【ラストのスライド案】</a:t>
            </a:r>
          </a:p>
          <a:p>
            <a:pPr marL="0" indent="0">
              <a:buNone/>
            </a:pPr>
            <a:r>
              <a:rPr lang="ja-JP" altLang="en-US" sz="3200">
                <a:ea typeface="游ゴシック"/>
                <a:cs typeface="Calibri" panose="020F0502020204030204"/>
              </a:rPr>
              <a:t>矢沢講師の動画、音声</a:t>
            </a:r>
            <a:endParaRPr lang="ja-JP">
              <a:cs typeface="Calibri" panose="020F0502020204030204"/>
            </a:endParaRPr>
          </a:p>
          <a:p>
            <a:pPr marL="0" indent="0">
              <a:buNone/>
            </a:pPr>
            <a:r>
              <a:rPr lang="ja-JP" altLang="en-US" sz="3200">
                <a:ea typeface="游ゴシック"/>
                <a:cs typeface="Calibri" panose="020F0502020204030204"/>
              </a:rPr>
              <a:t>それぞれの担当箇所</a:t>
            </a:r>
          </a:p>
          <a:p>
            <a:pPr marL="0" indent="0">
              <a:buNone/>
            </a:pPr>
            <a:r>
              <a:rPr lang="ja-JP" altLang="en-US" sz="3200">
                <a:ea typeface="游ゴシック"/>
                <a:cs typeface="Calibri" panose="020F0502020204030204"/>
              </a:rPr>
              <a:t>拝んでいるイラストか、</a:t>
            </a:r>
          </a:p>
          <a:p>
            <a:pPr marL="0" indent="0">
              <a:buNone/>
            </a:pPr>
            <a:r>
              <a:rPr lang="ja-JP" altLang="en-US" sz="3200">
                <a:ea typeface="游ゴシック"/>
                <a:cs typeface="Calibri" panose="020F0502020204030204"/>
              </a:rPr>
              <a:t>戦隊ものの画像　担当や名前を書いてみる</a:t>
            </a:r>
          </a:p>
          <a:p>
            <a:pPr marL="0" indent="0">
              <a:buNone/>
            </a:pPr>
            <a:r>
              <a:rPr lang="ja-JP" altLang="en-US" sz="3200">
                <a:ea typeface="游ゴシック"/>
                <a:cs typeface="Calibri" panose="020F0502020204030204"/>
              </a:rPr>
              <a:t>「各担当任務完了！」</a:t>
            </a:r>
          </a:p>
          <a:p>
            <a:pPr marL="0" indent="0">
              <a:buNone/>
            </a:pPr>
            <a:r>
              <a:rPr lang="ja-JP" altLang="en-US" sz="3200">
                <a:ea typeface="游ゴシック"/>
                <a:cs typeface="Calibri" panose="020F0502020204030204"/>
              </a:rPr>
              <a:t>顔をみんなお顔にする（切り抜く）</a:t>
            </a:r>
          </a:p>
          <a:p>
            <a:pPr marL="0" indent="0">
              <a:buNone/>
            </a:pPr>
            <a:r>
              <a:rPr lang="ja-JP" altLang="en-US" sz="3200">
                <a:ea typeface="游ゴシック"/>
                <a:cs typeface="Calibri" panose="020F0502020204030204"/>
              </a:rPr>
              <a:t>師匠と弟子</a:t>
            </a:r>
          </a:p>
          <a:p>
            <a:pPr marL="0" indent="0">
              <a:buNone/>
            </a:pPr>
            <a:r>
              <a:rPr lang="ja-JP" altLang="en-US" sz="3200">
                <a:ea typeface="游ゴシック"/>
                <a:cs typeface="Calibri" panose="020F0502020204030204"/>
              </a:rPr>
              <a:t>矢沢講師への愛</a:t>
            </a:r>
          </a:p>
          <a:p>
            <a:pPr marL="0" indent="0">
              <a:buNone/>
            </a:pPr>
            <a:r>
              <a:rPr lang="ja-JP" altLang="en-US" sz="3200">
                <a:ea typeface="游ゴシック"/>
                <a:cs typeface="Calibri" panose="020F0502020204030204"/>
              </a:rPr>
              <a:t>画像に「矢沢先生大好きです」</a:t>
            </a:r>
          </a:p>
          <a:p>
            <a:pPr marL="0" indent="0">
              <a:buNone/>
            </a:pPr>
            <a:r>
              <a:rPr lang="ja-JP" altLang="en-US" sz="3200">
                <a:ea typeface="游ゴシック"/>
                <a:cs typeface="Calibri" panose="020F0502020204030204"/>
              </a:rPr>
              <a:t>研修成果で使用したスイッチのようにアイコンを並べる</a:t>
            </a:r>
          </a:p>
          <a:p>
            <a:pPr marL="0" indent="0">
              <a:buNone/>
            </a:pPr>
            <a:endParaRPr lang="ja-JP" altLang="en-US" sz="3200">
              <a:ea typeface="游ゴシック"/>
              <a:cs typeface="Calibri" panose="020F0502020204030204"/>
            </a:endParaRPr>
          </a:p>
          <a:p>
            <a:pPr marL="0" indent="0" algn="ctr">
              <a:buNone/>
            </a:pPr>
            <a:endParaRPr lang="ja-JP" altLang="en-US" sz="3200">
              <a:ea typeface="游ゴシック"/>
              <a:cs typeface="Calibri" panose="020F0502020204030204"/>
            </a:endParaRPr>
          </a:p>
        </p:txBody>
      </p:sp>
    </p:spTree>
    <p:extLst>
      <p:ext uri="{BB962C8B-B14F-4D97-AF65-F5344CB8AC3E}">
        <p14:creationId xmlns:p14="http://schemas.microsoft.com/office/powerpoint/2010/main" val="6761095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25443829-C86A-42F4-951A-94D3126F26A0}"/>
              </a:ext>
            </a:extLst>
          </p:cNvPr>
          <p:cNvSpPr>
            <a:spLocks noGrp="1"/>
          </p:cNvSpPr>
          <p:nvPr>
            <p:ph type="title"/>
          </p:nvPr>
        </p:nvSpPr>
        <p:spPr>
          <a:xfrm>
            <a:off x="838200" y="365125"/>
            <a:ext cx="5393361" cy="1325563"/>
          </a:xfrm>
        </p:spPr>
        <p:txBody>
          <a:bodyPr>
            <a:normAutofit/>
          </a:bodyPr>
          <a:lstStyle/>
          <a:p>
            <a:r>
              <a:rPr lang="ja-JP" altLang="en-US" b="1">
                <a:solidFill>
                  <a:schemeClr val="tx1">
                    <a:lumMod val="50000"/>
                    <a:lumOff val="50000"/>
                  </a:schemeClr>
                </a:solidFill>
                <a:latin typeface="メイリオ"/>
                <a:ea typeface="メイリオ"/>
                <a:cs typeface="Calibri Light"/>
              </a:rPr>
              <a:t>目次</a:t>
            </a:r>
          </a:p>
        </p:txBody>
      </p:sp>
      <p:sp>
        <p:nvSpPr>
          <p:cNvPr id="3" name="Content Placeholder 2">
            <a:extLst>
              <a:ext uri="{FF2B5EF4-FFF2-40B4-BE49-F238E27FC236}">
                <a16:creationId xmlns:a16="http://schemas.microsoft.com/office/drawing/2014/main" id="{A7A5427B-78BD-4ED4-88B1-C907BA924F1F}"/>
              </a:ext>
            </a:extLst>
          </p:cNvPr>
          <p:cNvSpPr>
            <a:spLocks noGrp="1"/>
          </p:cNvSpPr>
          <p:nvPr>
            <p:ph idx="1"/>
          </p:nvPr>
        </p:nvSpPr>
        <p:spPr>
          <a:xfrm>
            <a:off x="838200" y="1825625"/>
            <a:ext cx="5393361" cy="4351338"/>
          </a:xfrm>
        </p:spPr>
        <p:txBody>
          <a:bodyPr vert="horz" lIns="91440" tIns="45720" rIns="91440" bIns="45720" rtlCol="0" anchor="t">
            <a:noAutofit/>
          </a:bodyPr>
          <a:lstStyle/>
          <a:p>
            <a:pPr marL="0" indent="0">
              <a:buNone/>
            </a:pPr>
            <a:endParaRPr lang="en-US" altLang="ja-JP">
              <a:latin typeface="メイリオ"/>
              <a:ea typeface="メイリオ"/>
              <a:cs typeface="Calibri" panose="020F0502020204030204"/>
            </a:endParaRPr>
          </a:p>
          <a:p>
            <a:pPr marL="0" indent="0">
              <a:buNone/>
            </a:pPr>
            <a:r>
              <a:rPr lang="en-US" sz="3200">
                <a:solidFill>
                  <a:schemeClr val="tx1">
                    <a:lumMod val="50000"/>
                    <a:lumOff val="50000"/>
                  </a:schemeClr>
                </a:solidFill>
                <a:latin typeface="Meiryo"/>
                <a:ea typeface="メイリオ"/>
                <a:cs typeface="Calibri" panose="020F0502020204030204"/>
              </a:rPr>
              <a:t>1　</a:t>
            </a:r>
            <a:r>
              <a:rPr lang="ja-JP" altLang="en-US" sz="3200">
                <a:solidFill>
                  <a:schemeClr val="tx1">
                    <a:lumMod val="50000"/>
                    <a:lumOff val="50000"/>
                  </a:schemeClr>
                </a:solidFill>
                <a:ea typeface="+mn-lt"/>
                <a:cs typeface="+mn-lt"/>
              </a:rPr>
              <a:t>アプリ</a:t>
            </a:r>
            <a:r>
              <a:rPr lang="ja-JP" sz="3200">
                <a:solidFill>
                  <a:schemeClr val="tx1">
                    <a:lumMod val="50000"/>
                    <a:lumOff val="50000"/>
                  </a:schemeClr>
                </a:solidFill>
                <a:ea typeface="+mn-lt"/>
                <a:cs typeface="+mn-lt"/>
              </a:rPr>
              <a:t>の制作経緯</a:t>
            </a:r>
            <a:endParaRPr lang="ja-JP" altLang="en-US" sz="3200">
              <a:solidFill>
                <a:schemeClr val="tx1">
                  <a:lumMod val="50000"/>
                  <a:lumOff val="50000"/>
                </a:schemeClr>
              </a:solidFill>
              <a:ea typeface="+mn-lt"/>
              <a:cs typeface="+mn-lt"/>
            </a:endParaRPr>
          </a:p>
          <a:p>
            <a:pPr marL="0" indent="0">
              <a:buNone/>
            </a:pPr>
            <a:r>
              <a:rPr lang="ja-JP" altLang="en-US" sz="3200">
                <a:solidFill>
                  <a:schemeClr val="tx1">
                    <a:lumMod val="50000"/>
                    <a:lumOff val="50000"/>
                  </a:schemeClr>
                </a:solidFill>
                <a:latin typeface="Meiryo"/>
                <a:ea typeface="Meiryo"/>
                <a:cs typeface="Calibri" panose="020F0502020204030204"/>
              </a:rPr>
              <a:t>2　ヤザワスイッチとは</a:t>
            </a:r>
            <a:endParaRPr lang="ja-JP" sz="3200">
              <a:solidFill>
                <a:schemeClr val="tx1">
                  <a:lumMod val="50000"/>
                  <a:lumOff val="50000"/>
                </a:schemeClr>
              </a:solidFill>
              <a:latin typeface="Meiryo"/>
              <a:ea typeface="Meiryo"/>
            </a:endParaRPr>
          </a:p>
          <a:p>
            <a:pPr marL="0" indent="0">
              <a:buNone/>
            </a:pPr>
            <a:r>
              <a:rPr lang="en-US" sz="3200">
                <a:solidFill>
                  <a:schemeClr val="tx1">
                    <a:lumMod val="50000"/>
                    <a:lumOff val="50000"/>
                  </a:schemeClr>
                </a:solidFill>
                <a:latin typeface="Meiryo"/>
                <a:ea typeface="メイリオ"/>
                <a:cs typeface="Calibri" panose="020F0502020204030204"/>
              </a:rPr>
              <a:t>3　</a:t>
            </a:r>
            <a:r>
              <a:rPr lang="ja-JP" altLang="en-US" sz="3200">
                <a:solidFill>
                  <a:schemeClr val="tx1">
                    <a:lumMod val="50000"/>
                    <a:lumOff val="50000"/>
                  </a:schemeClr>
                </a:solidFill>
                <a:latin typeface="Meiryo"/>
                <a:ea typeface="Meiryo"/>
                <a:cs typeface="Calibri" panose="020F0502020204030204"/>
              </a:rPr>
              <a:t>デモンストレーション</a:t>
            </a:r>
          </a:p>
          <a:p>
            <a:pPr marL="0" indent="0">
              <a:buNone/>
            </a:pPr>
            <a:r>
              <a:rPr lang="en-US" sz="3200">
                <a:solidFill>
                  <a:schemeClr val="tx1">
                    <a:lumMod val="50000"/>
                    <a:lumOff val="50000"/>
                  </a:schemeClr>
                </a:solidFill>
                <a:latin typeface="Meiryo"/>
                <a:ea typeface="メイリオ"/>
                <a:cs typeface="Calibri" panose="020F0502020204030204"/>
              </a:rPr>
              <a:t>4</a:t>
            </a:r>
            <a:r>
              <a:rPr lang="ja-JP" altLang="en-US" sz="3200">
                <a:solidFill>
                  <a:schemeClr val="tx1">
                    <a:lumMod val="50000"/>
                    <a:lumOff val="50000"/>
                  </a:schemeClr>
                </a:solidFill>
                <a:latin typeface="Meiryo"/>
                <a:ea typeface="Meiryo"/>
                <a:cs typeface="Calibri" panose="020F0502020204030204"/>
              </a:rPr>
              <a:t>　研修成果　～チーム～</a:t>
            </a:r>
            <a:endParaRPr lang="en-US" sz="3200">
              <a:solidFill>
                <a:schemeClr val="tx1">
                  <a:lumMod val="50000"/>
                  <a:lumOff val="50000"/>
                </a:schemeClr>
              </a:solidFill>
              <a:latin typeface="Meiryo"/>
              <a:ea typeface="Meiryo"/>
              <a:cs typeface="Calibri" panose="020F0502020204030204"/>
            </a:endParaRPr>
          </a:p>
          <a:p>
            <a:pPr marL="0" indent="0">
              <a:buNone/>
            </a:pPr>
            <a:r>
              <a:rPr lang="en-US" sz="3200">
                <a:solidFill>
                  <a:schemeClr val="tx1">
                    <a:lumMod val="50000"/>
                    <a:lumOff val="50000"/>
                  </a:schemeClr>
                </a:solidFill>
                <a:latin typeface="Meiryo"/>
                <a:ea typeface="メイリオ"/>
                <a:cs typeface="Calibri" panose="020F0502020204030204"/>
              </a:rPr>
              <a:t>5</a:t>
            </a:r>
            <a:r>
              <a:rPr lang="ja-JP" altLang="en-US" sz="3200">
                <a:solidFill>
                  <a:schemeClr val="tx1">
                    <a:lumMod val="50000"/>
                    <a:lumOff val="50000"/>
                  </a:schemeClr>
                </a:solidFill>
                <a:latin typeface="Meiryo"/>
                <a:ea typeface="Meiryo"/>
                <a:cs typeface="Calibri" panose="020F0502020204030204"/>
              </a:rPr>
              <a:t>　研修成果　～個人～</a:t>
            </a:r>
          </a:p>
          <a:p>
            <a:pPr marL="0" indent="0">
              <a:buNone/>
            </a:pPr>
            <a:endParaRPr lang="ja-JP" altLang="en-US">
              <a:ea typeface="ＭＳ Ｐゴシック"/>
              <a:cs typeface="Calibri" panose="020F0502020204030204"/>
            </a:endParaRPr>
          </a:p>
        </p:txBody>
      </p:sp>
      <p:pic>
        <p:nvPicPr>
          <p:cNvPr id="4" name="Picture 5">
            <a:extLst>
              <a:ext uri="{FF2B5EF4-FFF2-40B4-BE49-F238E27FC236}">
                <a16:creationId xmlns:a16="http://schemas.microsoft.com/office/drawing/2014/main" id="{55A1831F-CBBC-4ACD-A961-D1A488A5AA0F}"/>
              </a:ext>
            </a:extLst>
          </p:cNvPr>
          <p:cNvPicPr>
            <a:picLocks noChangeAspect="1"/>
          </p:cNvPicPr>
          <p:nvPr/>
        </p:nvPicPr>
        <p:blipFill rotWithShape="1">
          <a:blip r:embed="rId3"/>
          <a:srcRect l="5579" r="4418" b="-3"/>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30"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039239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CFCD5-3B0F-4D6A-9BC4-5133D30166E6}"/>
              </a:ext>
            </a:extLst>
          </p:cNvPr>
          <p:cNvSpPr>
            <a:spLocks noGrp="1"/>
          </p:cNvSpPr>
          <p:nvPr>
            <p:ph type="title"/>
          </p:nvPr>
        </p:nvSpPr>
        <p:spPr>
          <a:xfrm>
            <a:off x="1041807" y="1996671"/>
            <a:ext cx="7730754" cy="1325563"/>
          </a:xfrm>
        </p:spPr>
        <p:txBody>
          <a:bodyPr/>
          <a:lstStyle/>
          <a:p>
            <a:r>
              <a:rPr lang="ja-JP" altLang="en-US">
                <a:solidFill>
                  <a:schemeClr val="tx1">
                    <a:lumMod val="50000"/>
                    <a:lumOff val="50000"/>
                  </a:schemeClr>
                </a:solidFill>
                <a:latin typeface="メイリオ"/>
                <a:ea typeface="メイリオ"/>
                <a:cs typeface="Calibri Light"/>
              </a:rPr>
              <a:t>チーム名　</a:t>
            </a:r>
            <a:r>
              <a:rPr lang="ja-JP" altLang="en-US" sz="4400">
                <a:solidFill>
                  <a:schemeClr val="tx1">
                    <a:lumMod val="50000"/>
                    <a:lumOff val="50000"/>
                  </a:schemeClr>
                </a:solidFill>
                <a:latin typeface="メイリオ"/>
                <a:ea typeface="メイリオ"/>
                <a:cs typeface="Calibri"/>
              </a:rPr>
              <a:t>UserLik</a:t>
            </a:r>
            <a:r>
              <a:rPr lang="en-US" altLang="ja-JP" sz="4400">
                <a:solidFill>
                  <a:schemeClr val="tx1">
                    <a:lumMod val="50000"/>
                    <a:lumOff val="50000"/>
                  </a:schemeClr>
                </a:solidFill>
                <a:latin typeface="メイリオ"/>
                <a:ea typeface="メイリオ"/>
                <a:cs typeface="Calibri"/>
              </a:rPr>
              <a:t>e</a:t>
            </a:r>
            <a:br>
              <a:rPr lang="ja-JP" altLang="en-US" sz="4400">
                <a:latin typeface="メイリオ" panose="020B0604030504040204" pitchFamily="50" charset="-128"/>
                <a:ea typeface="メイリオ" panose="020B0604030504040204" pitchFamily="50" charset="-128"/>
                <a:cs typeface="Calibri"/>
              </a:rPr>
            </a:br>
            <a:endParaRPr lang="ja-JP" altLang="en-US">
              <a:solidFill>
                <a:schemeClr val="tx1">
                  <a:lumMod val="50000"/>
                  <a:lumOff val="50000"/>
                </a:schemeClr>
              </a:solidFill>
              <a:latin typeface="メイリオ" panose="020B0604030504040204" pitchFamily="50" charset="-128"/>
              <a:ea typeface="メイリオ" panose="020B0604030504040204" pitchFamily="50" charset="-128"/>
              <a:cs typeface="Calibri Light"/>
            </a:endParaRPr>
          </a:p>
        </p:txBody>
      </p:sp>
      <p:sp>
        <p:nvSpPr>
          <p:cNvPr id="4" name="Title 1">
            <a:extLst>
              <a:ext uri="{FF2B5EF4-FFF2-40B4-BE49-F238E27FC236}">
                <a16:creationId xmlns:a16="http://schemas.microsoft.com/office/drawing/2014/main" id="{65874ECE-E733-43FB-B766-06D26903D915}"/>
              </a:ext>
            </a:extLst>
          </p:cNvPr>
          <p:cNvSpPr txBox="1">
            <a:spLocks/>
          </p:cNvSpPr>
          <p:nvPr/>
        </p:nvSpPr>
        <p:spPr>
          <a:xfrm>
            <a:off x="1041807" y="3422797"/>
            <a:ext cx="753880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ja-JP" altLang="en-US">
                <a:solidFill>
                  <a:schemeClr val="tx1">
                    <a:lumMod val="50000"/>
                    <a:lumOff val="50000"/>
                  </a:schemeClr>
                </a:solidFill>
                <a:latin typeface="メイリオ"/>
                <a:ea typeface="メイリオ"/>
                <a:cs typeface="Calibri Light"/>
              </a:rPr>
              <a:t>制作テーマ　</a:t>
            </a:r>
            <a:r>
              <a:rPr lang="ja-JP">
                <a:solidFill>
                  <a:schemeClr val="tx1">
                    <a:lumMod val="50000"/>
                    <a:lumOff val="50000"/>
                  </a:schemeClr>
                </a:solidFill>
                <a:latin typeface="Meiryo"/>
                <a:ea typeface="Meiryo"/>
                <a:cs typeface="Calibri Light"/>
              </a:rPr>
              <a:t>OnlineFun！</a:t>
            </a:r>
            <a:endParaRPr lang="ja-JP">
              <a:ea typeface="+mj-lt"/>
              <a:cs typeface="+mj-lt"/>
            </a:endParaRPr>
          </a:p>
        </p:txBody>
      </p:sp>
      <p:pic>
        <p:nvPicPr>
          <p:cNvPr id="6" name="Picture 6">
            <a:extLst>
              <a:ext uri="{FF2B5EF4-FFF2-40B4-BE49-F238E27FC236}">
                <a16:creationId xmlns:a16="http://schemas.microsoft.com/office/drawing/2014/main" id="{EB48616A-A0C3-42C3-A5ED-739CC1D1FAAB}"/>
              </a:ext>
            </a:extLst>
          </p:cNvPr>
          <p:cNvPicPr>
            <a:picLocks noChangeAspect="1"/>
          </p:cNvPicPr>
          <p:nvPr/>
        </p:nvPicPr>
        <p:blipFill>
          <a:blip r:embed="rId3"/>
          <a:stretch>
            <a:fillRect/>
          </a:stretch>
        </p:blipFill>
        <p:spPr>
          <a:xfrm>
            <a:off x="6682002" y="399067"/>
            <a:ext cx="2921449" cy="2921449"/>
          </a:xfrm>
          <a:prstGeom prst="rect">
            <a:avLst/>
          </a:prstGeom>
        </p:spPr>
      </p:pic>
      <p:pic>
        <p:nvPicPr>
          <p:cNvPr id="8" name="Picture 6">
            <a:extLst>
              <a:ext uri="{FF2B5EF4-FFF2-40B4-BE49-F238E27FC236}">
                <a16:creationId xmlns:a16="http://schemas.microsoft.com/office/drawing/2014/main" id="{FC08923B-61CC-4710-AB15-B902FF78CA49}"/>
              </a:ext>
            </a:extLst>
          </p:cNvPr>
          <p:cNvPicPr>
            <a:picLocks noChangeAspect="1"/>
          </p:cNvPicPr>
          <p:nvPr/>
        </p:nvPicPr>
        <p:blipFill>
          <a:blip r:embed="rId3"/>
          <a:stretch>
            <a:fillRect/>
          </a:stretch>
        </p:blipFill>
        <p:spPr>
          <a:xfrm>
            <a:off x="8263511" y="2915104"/>
            <a:ext cx="3568430" cy="3539676"/>
          </a:xfrm>
          <a:prstGeom prst="rect">
            <a:avLst/>
          </a:prstGeom>
        </p:spPr>
      </p:pic>
      <mc:AlternateContent xmlns:mc="http://schemas.openxmlformats.org/markup-compatibility/2006">
        <mc:Choice xmlns:p14="http://schemas.microsoft.com/office/powerpoint/2010/main" Requires="p14">
          <p:contentPart p14:bwMode="auto" r:id="rId4">
            <p14:nvContentPartPr>
              <p14:cNvPr id="15" name="Ink 14">
                <a:extLst>
                  <a:ext uri="{FF2B5EF4-FFF2-40B4-BE49-F238E27FC236}">
                    <a16:creationId xmlns:a16="http://schemas.microsoft.com/office/drawing/2014/main" id="{653258A9-199C-4ADC-A6F0-5F4D605F5EC0}"/>
                  </a:ext>
                </a:extLst>
              </p14:cNvPr>
              <p14:cNvContentPartPr/>
              <p14:nvPr/>
            </p14:nvContentPartPr>
            <p14:xfrm>
              <a:off x="9354765" y="502595"/>
              <a:ext cx="276225" cy="295275"/>
            </p14:xfrm>
          </p:contentPart>
        </mc:Choice>
        <mc:Fallback>
          <p:pic>
            <p:nvPicPr>
              <p:cNvPr id="15" name="Ink 14">
                <a:extLst>
                  <a:ext uri="{FF2B5EF4-FFF2-40B4-BE49-F238E27FC236}">
                    <a16:creationId xmlns:a16="http://schemas.microsoft.com/office/drawing/2014/main" id="{653258A9-199C-4ADC-A6F0-5F4D605F5EC0}"/>
                  </a:ext>
                </a:extLst>
              </p:cNvPr>
              <p:cNvPicPr/>
              <p:nvPr/>
            </p:nvPicPr>
            <p:blipFill>
              <a:blip r:embed="rId5"/>
              <a:stretch>
                <a:fillRect/>
              </a:stretch>
            </p:blipFill>
            <p:spPr>
              <a:xfrm>
                <a:off x="9300175" y="393099"/>
                <a:ext cx="385041" cy="513903"/>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6" name="Ink 15">
                <a:extLst>
                  <a:ext uri="{FF2B5EF4-FFF2-40B4-BE49-F238E27FC236}">
                    <a16:creationId xmlns:a16="http://schemas.microsoft.com/office/drawing/2014/main" id="{2421530E-D6D9-4E35-B0F0-EA42EE16DA41}"/>
                  </a:ext>
                </a:extLst>
              </p14:cNvPr>
              <p14:cNvContentPartPr/>
              <p14:nvPr/>
            </p14:nvContentPartPr>
            <p14:xfrm>
              <a:off x="9853695" y="336802"/>
              <a:ext cx="114300" cy="361950"/>
            </p14:xfrm>
          </p:contentPart>
        </mc:Choice>
        <mc:Fallback>
          <p:pic>
            <p:nvPicPr>
              <p:cNvPr id="16" name="Ink 15">
                <a:extLst>
                  <a:ext uri="{FF2B5EF4-FFF2-40B4-BE49-F238E27FC236}">
                    <a16:creationId xmlns:a16="http://schemas.microsoft.com/office/drawing/2014/main" id="{2421530E-D6D9-4E35-B0F0-EA42EE16DA41}"/>
                  </a:ext>
                </a:extLst>
              </p:cNvPr>
              <p:cNvPicPr/>
              <p:nvPr/>
            </p:nvPicPr>
            <p:blipFill>
              <a:blip r:embed="rId7"/>
              <a:stretch>
                <a:fillRect/>
              </a:stretch>
            </p:blipFill>
            <p:spPr>
              <a:xfrm>
                <a:off x="9800941" y="228108"/>
                <a:ext cx="219456" cy="578975"/>
              </a:xfrm>
              <a:prstGeom prst="rect">
                <a:avLst/>
              </a:prstGeom>
            </p:spPr>
          </p:pic>
        </mc:Fallback>
      </mc:AlternateContent>
    </p:spTree>
    <p:extLst>
      <p:ext uri="{BB962C8B-B14F-4D97-AF65-F5344CB8AC3E}">
        <p14:creationId xmlns:p14="http://schemas.microsoft.com/office/powerpoint/2010/main" val="25282883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FA4DC-5804-4FFC-A5A9-8815AA635603}"/>
              </a:ext>
            </a:extLst>
          </p:cNvPr>
          <p:cNvSpPr>
            <a:spLocks noGrp="1"/>
          </p:cNvSpPr>
          <p:nvPr>
            <p:ph type="title"/>
          </p:nvPr>
        </p:nvSpPr>
        <p:spPr>
          <a:xfrm>
            <a:off x="593785" y="2766144"/>
            <a:ext cx="10515600" cy="1325563"/>
          </a:xfrm>
        </p:spPr>
        <p:txBody>
          <a:bodyPr/>
          <a:lstStyle/>
          <a:p>
            <a:r>
              <a:rPr lang="ja-JP" altLang="en-US" b="1">
                <a:solidFill>
                  <a:schemeClr val="tx1">
                    <a:lumMod val="50000"/>
                    <a:lumOff val="50000"/>
                  </a:schemeClr>
                </a:solidFill>
                <a:latin typeface="メイリオ" panose="020B0604030504040204" pitchFamily="50" charset="-128"/>
                <a:ea typeface="メイリオ" panose="020B0604030504040204" pitchFamily="50" charset="-128"/>
                <a:cs typeface="Calibri Light"/>
              </a:rPr>
              <a:t>作成経緯</a:t>
            </a:r>
            <a:endParaRPr lang="en-US" b="1">
              <a:solidFill>
                <a:schemeClr val="tx1">
                  <a:lumMod val="50000"/>
                  <a:lumOff val="50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3811221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C7D0E1C7-6E9A-4EDB-9DC5-D45B2637A2C1}"/>
              </a:ext>
            </a:extLst>
          </p:cNvPr>
          <p:cNvPicPr>
            <a:picLocks noChangeAspect="1"/>
          </p:cNvPicPr>
          <p:nvPr/>
        </p:nvPicPr>
        <p:blipFill>
          <a:blip r:embed="rId3"/>
          <a:stretch>
            <a:fillRect/>
          </a:stretch>
        </p:blipFill>
        <p:spPr>
          <a:xfrm>
            <a:off x="5630173" y="358346"/>
            <a:ext cx="2081843" cy="2820136"/>
          </a:xfrm>
          <a:prstGeom prst="rect">
            <a:avLst/>
          </a:prstGeom>
        </p:spPr>
      </p:pic>
      <p:pic>
        <p:nvPicPr>
          <p:cNvPr id="4" name="Picture 4">
            <a:extLst>
              <a:ext uri="{FF2B5EF4-FFF2-40B4-BE49-F238E27FC236}">
                <a16:creationId xmlns:a16="http://schemas.microsoft.com/office/drawing/2014/main" id="{BBE4929F-0367-4B2E-BC55-4AA823A1240A}"/>
              </a:ext>
            </a:extLst>
          </p:cNvPr>
          <p:cNvPicPr>
            <a:picLocks noChangeAspect="1"/>
          </p:cNvPicPr>
          <p:nvPr/>
        </p:nvPicPr>
        <p:blipFill>
          <a:blip r:embed="rId4"/>
          <a:stretch>
            <a:fillRect/>
          </a:stretch>
        </p:blipFill>
        <p:spPr>
          <a:xfrm>
            <a:off x="3315419" y="764858"/>
            <a:ext cx="5891841" cy="4911341"/>
          </a:xfrm>
          <a:prstGeom prst="rect">
            <a:avLst/>
          </a:prstGeom>
        </p:spPr>
      </p:pic>
      <p:sp>
        <p:nvSpPr>
          <p:cNvPr id="7" name="TextBox 6">
            <a:extLst>
              <a:ext uri="{FF2B5EF4-FFF2-40B4-BE49-F238E27FC236}">
                <a16:creationId xmlns:a16="http://schemas.microsoft.com/office/drawing/2014/main" id="{4E1F574D-7311-42A7-873A-EB61D803FB50}"/>
              </a:ext>
            </a:extLst>
          </p:cNvPr>
          <p:cNvSpPr txBox="1"/>
          <p:nvPr/>
        </p:nvSpPr>
        <p:spPr>
          <a:xfrm>
            <a:off x="152402" y="5227607"/>
            <a:ext cx="4410972"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4000" b="1">
                <a:solidFill>
                  <a:schemeClr val="tx1">
                    <a:lumMod val="50000"/>
                    <a:lumOff val="50000"/>
                  </a:schemeClr>
                </a:solidFill>
                <a:latin typeface="Meiryo"/>
                <a:ea typeface="Meiryo"/>
                <a:cs typeface="Calibri"/>
              </a:rPr>
              <a:t>チーム</a:t>
            </a:r>
            <a:endParaRPr lang="en-US" sz="4800" b="1">
              <a:solidFill>
                <a:schemeClr val="tx1">
                  <a:lumMod val="50000"/>
                  <a:lumOff val="50000"/>
                </a:schemeClr>
              </a:solidFill>
              <a:latin typeface="Meiryo"/>
              <a:ea typeface="Meiryo"/>
              <a:cs typeface="Calibri"/>
            </a:endParaRPr>
          </a:p>
          <a:p>
            <a:r>
              <a:rPr lang="en-US" sz="6000" b="1" err="1">
                <a:solidFill>
                  <a:schemeClr val="tx1">
                    <a:lumMod val="50000"/>
                    <a:lumOff val="50000"/>
                  </a:schemeClr>
                </a:solidFill>
                <a:latin typeface="Meiryo"/>
                <a:ea typeface="Meiryo"/>
                <a:cs typeface="Calibri"/>
              </a:rPr>
              <a:t>UserLike</a:t>
            </a:r>
            <a:endParaRPr lang="en-US" err="1">
              <a:solidFill>
                <a:schemeClr val="tx1">
                  <a:lumMod val="50000"/>
                  <a:lumOff val="50000"/>
                </a:schemeClr>
              </a:solidFill>
              <a:cs typeface="Calibri"/>
            </a:endParaRPr>
          </a:p>
        </p:txBody>
      </p:sp>
      <p:sp>
        <p:nvSpPr>
          <p:cNvPr id="13" name="Content Placeholder 28">
            <a:extLst>
              <a:ext uri="{FF2B5EF4-FFF2-40B4-BE49-F238E27FC236}">
                <a16:creationId xmlns:a16="http://schemas.microsoft.com/office/drawing/2014/main" id="{FFFC553D-4204-4F24-BD1A-1BAB98490FD7}"/>
              </a:ext>
            </a:extLst>
          </p:cNvPr>
          <p:cNvSpPr txBox="1">
            <a:spLocks/>
          </p:cNvSpPr>
          <p:nvPr/>
        </p:nvSpPr>
        <p:spPr>
          <a:xfrm>
            <a:off x="8768752" y="4105872"/>
            <a:ext cx="2564921" cy="886396"/>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None/>
            </a:pPr>
            <a:r>
              <a:rPr lang="ja-JP" altLang="en-US" sz="1800">
                <a:latin typeface="メイリオ"/>
                <a:ea typeface="メイリオ"/>
                <a:cs typeface="Calibri"/>
              </a:rPr>
              <a:t>コミュニケーション</a:t>
            </a:r>
            <a:endParaRPr lang="en-US" altLang="ja-JP" sz="1800">
              <a:latin typeface="メイリオ"/>
              <a:ea typeface="メイリオ"/>
              <a:cs typeface="Calibri"/>
            </a:endParaRPr>
          </a:p>
          <a:p>
            <a:pPr algn="ctr">
              <a:buFont typeface="Arial" panose="020B0604020202020204" pitchFamily="34" charset="0"/>
              <a:buNone/>
            </a:pPr>
            <a:r>
              <a:rPr lang="ja-JP" altLang="en-US">
                <a:latin typeface="メイリオ"/>
                <a:ea typeface="メイリオ"/>
                <a:cs typeface="Calibri"/>
              </a:rPr>
              <a:t>松井</a:t>
            </a:r>
            <a:endParaRPr lang="ja-JP">
              <a:latin typeface="メイリオ"/>
              <a:ea typeface="メイリオ"/>
              <a:cs typeface="Calibri"/>
            </a:endParaRPr>
          </a:p>
        </p:txBody>
      </p:sp>
      <p:sp>
        <p:nvSpPr>
          <p:cNvPr id="14" name="Content Placeholder 28">
            <a:extLst>
              <a:ext uri="{FF2B5EF4-FFF2-40B4-BE49-F238E27FC236}">
                <a16:creationId xmlns:a16="http://schemas.microsoft.com/office/drawing/2014/main" id="{2C7F3FA7-9C66-4DAE-BCE3-E89D867FAB67}"/>
              </a:ext>
            </a:extLst>
          </p:cNvPr>
          <p:cNvSpPr txBox="1">
            <a:spLocks/>
          </p:cNvSpPr>
          <p:nvPr/>
        </p:nvSpPr>
        <p:spPr>
          <a:xfrm>
            <a:off x="5145656" y="5601115"/>
            <a:ext cx="2564921" cy="886396"/>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None/>
            </a:pPr>
            <a:r>
              <a:rPr lang="ja-JP" altLang="en-US" sz="1800">
                <a:latin typeface="メイリオ"/>
                <a:ea typeface="メイリオ"/>
                <a:cs typeface="Calibri"/>
              </a:rPr>
              <a:t>リーダー</a:t>
            </a:r>
          </a:p>
          <a:p>
            <a:pPr algn="ctr">
              <a:buFont typeface="Arial" panose="020B0604020202020204" pitchFamily="34" charset="0"/>
              <a:buNone/>
            </a:pPr>
            <a:r>
              <a:rPr lang="ja-JP" altLang="en-US">
                <a:latin typeface="メイリオ"/>
                <a:ea typeface="メイリオ"/>
                <a:cs typeface="Calibri"/>
              </a:rPr>
              <a:t>塚谷</a:t>
            </a:r>
          </a:p>
        </p:txBody>
      </p:sp>
      <p:sp>
        <p:nvSpPr>
          <p:cNvPr id="8" name="Content Placeholder 28">
            <a:extLst>
              <a:ext uri="{FF2B5EF4-FFF2-40B4-BE49-F238E27FC236}">
                <a16:creationId xmlns:a16="http://schemas.microsoft.com/office/drawing/2014/main" id="{5D24BA3E-906D-4A8B-B3A6-741AC15BC07D}"/>
              </a:ext>
            </a:extLst>
          </p:cNvPr>
          <p:cNvSpPr txBox="1">
            <a:spLocks/>
          </p:cNvSpPr>
          <p:nvPr/>
        </p:nvSpPr>
        <p:spPr>
          <a:xfrm>
            <a:off x="7791091" y="2049909"/>
            <a:ext cx="2564921" cy="886396"/>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None/>
            </a:pPr>
            <a:r>
              <a:rPr lang="ja-JP" altLang="en-US" sz="1800">
                <a:latin typeface="メイリオ"/>
                <a:ea typeface="メイリオ"/>
                <a:cs typeface="Calibri"/>
              </a:rPr>
              <a:t>発表</a:t>
            </a:r>
          </a:p>
          <a:p>
            <a:pPr algn="ctr">
              <a:buFont typeface="Arial" panose="020B0604020202020204" pitchFamily="34" charset="0"/>
              <a:buNone/>
            </a:pPr>
            <a:r>
              <a:rPr lang="ja-JP" altLang="en-US">
                <a:latin typeface="メイリオ"/>
                <a:ea typeface="メイリオ"/>
                <a:cs typeface="Calibri"/>
              </a:rPr>
              <a:t>川原</a:t>
            </a:r>
          </a:p>
        </p:txBody>
      </p:sp>
      <p:sp>
        <p:nvSpPr>
          <p:cNvPr id="9" name="Content Placeholder 28">
            <a:extLst>
              <a:ext uri="{FF2B5EF4-FFF2-40B4-BE49-F238E27FC236}">
                <a16:creationId xmlns:a16="http://schemas.microsoft.com/office/drawing/2014/main" id="{4E88CDB9-1DF0-4594-9C56-315E87E6B8FA}"/>
              </a:ext>
            </a:extLst>
          </p:cNvPr>
          <p:cNvSpPr txBox="1">
            <a:spLocks/>
          </p:cNvSpPr>
          <p:nvPr/>
        </p:nvSpPr>
        <p:spPr>
          <a:xfrm>
            <a:off x="6640903" y="353380"/>
            <a:ext cx="2564921" cy="886396"/>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None/>
            </a:pPr>
            <a:r>
              <a:rPr lang="ja-JP" altLang="en-US" sz="1800">
                <a:latin typeface="メイリオ"/>
                <a:ea typeface="メイリオ"/>
                <a:cs typeface="Calibri"/>
              </a:rPr>
              <a:t>品質管理</a:t>
            </a:r>
          </a:p>
          <a:p>
            <a:pPr algn="ctr">
              <a:buFont typeface="Arial" panose="020B0604020202020204" pitchFamily="34" charset="0"/>
              <a:buNone/>
            </a:pPr>
            <a:r>
              <a:rPr lang="ja-JP" altLang="en-US">
                <a:latin typeface="メイリオ"/>
                <a:ea typeface="メイリオ"/>
                <a:cs typeface="Calibri"/>
              </a:rPr>
              <a:t>渡部</a:t>
            </a:r>
          </a:p>
        </p:txBody>
      </p:sp>
      <p:sp>
        <p:nvSpPr>
          <p:cNvPr id="10" name="Content Placeholder 28">
            <a:extLst>
              <a:ext uri="{FF2B5EF4-FFF2-40B4-BE49-F238E27FC236}">
                <a16:creationId xmlns:a16="http://schemas.microsoft.com/office/drawing/2014/main" id="{CCD01D3B-D4B8-4001-A2A2-850AC3C13357}"/>
              </a:ext>
            </a:extLst>
          </p:cNvPr>
          <p:cNvSpPr txBox="1">
            <a:spLocks/>
          </p:cNvSpPr>
          <p:nvPr/>
        </p:nvSpPr>
        <p:spPr>
          <a:xfrm>
            <a:off x="2528978" y="1172890"/>
            <a:ext cx="2564921" cy="886396"/>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None/>
            </a:pPr>
            <a:r>
              <a:rPr lang="ja-JP" altLang="en-US" sz="1800">
                <a:latin typeface="メイリオ"/>
                <a:ea typeface="メイリオ"/>
                <a:cs typeface="Calibri"/>
              </a:rPr>
              <a:t>構成管理</a:t>
            </a:r>
          </a:p>
          <a:p>
            <a:pPr algn="ctr">
              <a:buFont typeface="Arial" panose="020B0604020202020204" pitchFamily="34" charset="0"/>
              <a:buNone/>
            </a:pPr>
            <a:r>
              <a:rPr lang="ja-JP" altLang="en-US">
                <a:latin typeface="メイリオ"/>
                <a:ea typeface="メイリオ"/>
                <a:cs typeface="Calibri"/>
              </a:rPr>
              <a:t>加藤</a:t>
            </a:r>
          </a:p>
        </p:txBody>
      </p:sp>
      <p:sp>
        <p:nvSpPr>
          <p:cNvPr id="11" name="Content Placeholder 28">
            <a:extLst>
              <a:ext uri="{FF2B5EF4-FFF2-40B4-BE49-F238E27FC236}">
                <a16:creationId xmlns:a16="http://schemas.microsoft.com/office/drawing/2014/main" id="{26DACCFE-7C25-45E4-A69F-50910213D2CE}"/>
              </a:ext>
            </a:extLst>
          </p:cNvPr>
          <p:cNvSpPr txBox="1">
            <a:spLocks/>
          </p:cNvSpPr>
          <p:nvPr/>
        </p:nvSpPr>
        <p:spPr>
          <a:xfrm>
            <a:off x="1493808" y="3041946"/>
            <a:ext cx="2564921" cy="886396"/>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None/>
            </a:pPr>
            <a:r>
              <a:rPr lang="ja-JP" altLang="en-US" sz="1800">
                <a:latin typeface="メイリオ"/>
                <a:ea typeface="メイリオ"/>
                <a:cs typeface="Calibri"/>
              </a:rPr>
              <a:t>データベース</a:t>
            </a:r>
          </a:p>
          <a:p>
            <a:pPr algn="ctr">
              <a:buFont typeface="Arial" panose="020B0604020202020204" pitchFamily="34" charset="0"/>
              <a:buNone/>
            </a:pPr>
            <a:r>
              <a:rPr lang="ja-JP" altLang="en-US">
                <a:latin typeface="メイリオ"/>
                <a:ea typeface="メイリオ"/>
                <a:cs typeface="Calibri"/>
              </a:rPr>
              <a:t>土肥</a:t>
            </a:r>
          </a:p>
        </p:txBody>
      </p:sp>
    </p:spTree>
    <p:extLst>
      <p:ext uri="{BB962C8B-B14F-4D97-AF65-F5344CB8AC3E}">
        <p14:creationId xmlns:p14="http://schemas.microsoft.com/office/powerpoint/2010/main" val="5465365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2D20CE-5985-4759-8E8E-36FB0AB3AF1C}"/>
              </a:ext>
            </a:extLst>
          </p:cNvPr>
          <p:cNvSpPr>
            <a:spLocks noGrp="1"/>
          </p:cNvSpPr>
          <p:nvPr>
            <p:ph idx="1"/>
          </p:nvPr>
        </p:nvSpPr>
        <p:spPr>
          <a:xfrm>
            <a:off x="807958" y="4385485"/>
            <a:ext cx="4911378" cy="1562402"/>
          </a:xfrm>
        </p:spPr>
        <p:txBody>
          <a:bodyPr vert="horz" lIns="91440" tIns="45720" rIns="91440" bIns="45720" rtlCol="0" anchor="t">
            <a:noAutofit/>
          </a:bodyPr>
          <a:lstStyle/>
          <a:p>
            <a:pPr marL="0" indent="0">
              <a:buNone/>
            </a:pPr>
            <a:r>
              <a:rPr lang="ja-JP" altLang="en-US">
                <a:solidFill>
                  <a:schemeClr val="tx1">
                    <a:lumMod val="65000"/>
                    <a:lumOff val="35000"/>
                  </a:schemeClr>
                </a:solidFill>
                <a:highlight>
                  <a:srgbClr val="FFA200"/>
                </a:highlight>
                <a:latin typeface="メイリオ"/>
                <a:ea typeface="メイリオ"/>
                <a:cs typeface="+mn-lt"/>
              </a:rPr>
              <a:t> </a:t>
            </a:r>
            <a:r>
              <a:rPr lang="ja-JP" altLang="en-US" sz="3200">
                <a:solidFill>
                  <a:schemeClr val="tx1">
                    <a:lumMod val="65000"/>
                    <a:lumOff val="35000"/>
                  </a:schemeClr>
                </a:solidFill>
                <a:highlight>
                  <a:srgbClr val="FFA200"/>
                </a:highlight>
                <a:latin typeface="メイリオ"/>
                <a:ea typeface="メイリオ"/>
                <a:cs typeface="+mn-lt"/>
              </a:rPr>
              <a:t>講師 </a:t>
            </a:r>
            <a:r>
              <a:rPr lang="en-US" altLang="ja-JP" sz="3200">
                <a:solidFill>
                  <a:schemeClr val="bg1"/>
                </a:solidFill>
                <a:latin typeface="メイリオ"/>
                <a:ea typeface="メイリオ"/>
                <a:cs typeface="+mn-lt"/>
              </a:rPr>
              <a:t>a</a:t>
            </a:r>
            <a:endParaRPr lang="ja-JP" altLang="en-US" sz="3200">
              <a:solidFill>
                <a:schemeClr val="bg1"/>
              </a:solidFill>
              <a:latin typeface="メイリオ"/>
              <a:ea typeface="メイリオ"/>
              <a:cs typeface="+mn-lt"/>
            </a:endParaRPr>
          </a:p>
          <a:p>
            <a:pPr marL="0" indent="0">
              <a:buNone/>
            </a:pPr>
            <a:r>
              <a:rPr lang="ja-JP" altLang="en-US" sz="3200">
                <a:solidFill>
                  <a:schemeClr val="tx1">
                    <a:lumMod val="65000"/>
                    <a:lumOff val="35000"/>
                  </a:schemeClr>
                </a:solidFill>
                <a:latin typeface="メイリオ"/>
                <a:ea typeface="メイリオ"/>
                <a:cs typeface="+mn-lt"/>
              </a:rPr>
              <a:t>　</a:t>
            </a:r>
            <a:r>
              <a:rPr lang="ja-JP" altLang="en-US" sz="3200">
                <a:solidFill>
                  <a:schemeClr val="tx1">
                    <a:lumMod val="50000"/>
                    <a:lumOff val="50000"/>
                  </a:schemeClr>
                </a:solidFill>
                <a:latin typeface="メイリオ"/>
                <a:ea typeface="メイリオ"/>
                <a:cs typeface="+mn-lt"/>
              </a:rPr>
              <a:t>受講者を覚えられない</a:t>
            </a:r>
            <a:endParaRPr lang="ja-JP" altLang="en-US" sz="3200">
              <a:solidFill>
                <a:schemeClr val="tx1">
                  <a:lumMod val="50000"/>
                  <a:lumOff val="50000"/>
                </a:schemeClr>
              </a:solidFill>
              <a:latin typeface="メイリオ"/>
              <a:ea typeface="メイリオ"/>
              <a:cs typeface="Calibri" panose="020F0502020204030204"/>
            </a:endParaRPr>
          </a:p>
          <a:p>
            <a:pPr marL="0" indent="0">
              <a:buNone/>
            </a:pPr>
            <a:r>
              <a:rPr lang="ja-JP" sz="3200">
                <a:solidFill>
                  <a:schemeClr val="tx1">
                    <a:lumMod val="50000"/>
                    <a:lumOff val="50000"/>
                  </a:schemeClr>
                </a:solidFill>
                <a:latin typeface="Meiryo"/>
                <a:ea typeface="Meiryo"/>
                <a:cs typeface="+mn-lt"/>
              </a:rPr>
              <a:t>　理解度が分かりづらい</a:t>
            </a:r>
            <a:endParaRPr lang="ja-JP" sz="3200">
              <a:solidFill>
                <a:schemeClr val="tx1">
                  <a:lumMod val="50000"/>
                  <a:lumOff val="50000"/>
                </a:schemeClr>
              </a:solidFill>
              <a:ea typeface="游ゴシック"/>
              <a:cs typeface="Calibri"/>
            </a:endParaRPr>
          </a:p>
          <a:p>
            <a:endParaRPr lang="en-US" altLang="ja-JP" sz="2400">
              <a:solidFill>
                <a:srgbClr val="000000"/>
              </a:solidFill>
              <a:latin typeface="メイリオ" panose="020B0604030504040204" pitchFamily="50" charset="-128"/>
              <a:ea typeface="メイリオ" panose="020B0604030504040204" pitchFamily="50" charset="-128"/>
              <a:cs typeface="Calibri" panose="020F0502020204030204"/>
            </a:endParaRPr>
          </a:p>
          <a:p>
            <a:pPr marL="0" indent="0">
              <a:buNone/>
            </a:pPr>
            <a:endParaRPr lang="ja-JP" altLang="en-US" sz="2400">
              <a:solidFill>
                <a:srgbClr val="000000"/>
              </a:solidFill>
              <a:latin typeface="メイリオ" panose="020B0604030504040204" pitchFamily="50" charset="-128"/>
              <a:ea typeface="メイリオ" panose="020B0604030504040204" pitchFamily="50" charset="-128"/>
              <a:cs typeface="+mn-lt"/>
            </a:endParaRPr>
          </a:p>
        </p:txBody>
      </p:sp>
      <p:pic>
        <p:nvPicPr>
          <p:cNvPr id="8" name="Picture 4">
            <a:extLst>
              <a:ext uri="{FF2B5EF4-FFF2-40B4-BE49-F238E27FC236}">
                <a16:creationId xmlns:a16="http://schemas.microsoft.com/office/drawing/2014/main" id="{634DF3E8-9138-474D-8576-BF86B14371D9}"/>
              </a:ext>
            </a:extLst>
          </p:cNvPr>
          <p:cNvPicPr>
            <a:picLocks noChangeAspect="1"/>
          </p:cNvPicPr>
          <p:nvPr/>
        </p:nvPicPr>
        <p:blipFill>
          <a:blip r:embed="rId3"/>
          <a:stretch>
            <a:fillRect/>
          </a:stretch>
        </p:blipFill>
        <p:spPr>
          <a:xfrm>
            <a:off x="4766366" y="1665170"/>
            <a:ext cx="2404770" cy="2404770"/>
          </a:xfrm>
          <a:prstGeom prst="rect">
            <a:avLst/>
          </a:prstGeom>
        </p:spPr>
      </p:pic>
      <p:sp>
        <p:nvSpPr>
          <p:cNvPr id="2" name="コンテンツ プレースホルダー 4">
            <a:extLst>
              <a:ext uri="{FF2B5EF4-FFF2-40B4-BE49-F238E27FC236}">
                <a16:creationId xmlns:a16="http://schemas.microsoft.com/office/drawing/2014/main" id="{0D4444E9-A96B-456B-92F8-D665299AC3E4}"/>
              </a:ext>
            </a:extLst>
          </p:cNvPr>
          <p:cNvSpPr txBox="1">
            <a:spLocks/>
          </p:cNvSpPr>
          <p:nvPr/>
        </p:nvSpPr>
        <p:spPr>
          <a:xfrm>
            <a:off x="6337250" y="4547455"/>
            <a:ext cx="4920650" cy="1184120"/>
          </a:xfrm>
          <a:prstGeom prst="rect">
            <a:avLst/>
          </a:prstGeom>
        </p:spPr>
        <p:txBody>
          <a:bodyPr vert="horz" lIns="91440" tIns="45720" rIns="91440" bIns="45720" rtlCol="0" anchor="t">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ja-JP" altLang="en-US">
                <a:solidFill>
                  <a:schemeClr val="tx1">
                    <a:lumMod val="65000"/>
                    <a:lumOff val="35000"/>
                  </a:schemeClr>
                </a:solidFill>
                <a:highlight>
                  <a:srgbClr val="FFA200"/>
                </a:highlight>
                <a:latin typeface="メイリオ"/>
                <a:ea typeface="メイリオ"/>
              </a:rPr>
              <a:t> </a:t>
            </a:r>
            <a:r>
              <a:rPr lang="ja-JP" altLang="en-US" sz="3600">
                <a:solidFill>
                  <a:schemeClr val="tx1">
                    <a:lumMod val="65000"/>
                    <a:lumOff val="35000"/>
                  </a:schemeClr>
                </a:solidFill>
                <a:highlight>
                  <a:srgbClr val="FFA200"/>
                </a:highlight>
                <a:latin typeface="メイリオ"/>
                <a:ea typeface="メイリオ"/>
              </a:rPr>
              <a:t>受講者 </a:t>
            </a:r>
            <a:r>
              <a:rPr lang="en-US" altLang="ja-JP" sz="3600">
                <a:solidFill>
                  <a:schemeClr val="bg1"/>
                </a:solidFill>
                <a:latin typeface="メイリオ"/>
                <a:ea typeface="メイリオ"/>
                <a:cs typeface="+mn-lt"/>
              </a:rPr>
              <a:t>a</a:t>
            </a:r>
            <a:endParaRPr lang="en-US" altLang="ja-JP" sz="3600">
              <a:solidFill>
                <a:schemeClr val="bg1"/>
              </a:solidFill>
              <a:latin typeface="メイリオ" panose="020B0604030504040204" pitchFamily="50" charset="-128"/>
              <a:ea typeface="メイリオ" panose="020B0604030504040204" pitchFamily="50" charset="-128"/>
              <a:cs typeface="Calibri" panose="020F0502020204030204"/>
            </a:endParaRPr>
          </a:p>
          <a:p>
            <a:pPr marL="0" indent="0">
              <a:buFont typeface="Arial" panose="020B0604020202020204" pitchFamily="34" charset="0"/>
              <a:buNone/>
            </a:pPr>
            <a:r>
              <a:rPr lang="ja-JP" altLang="en-US" sz="3600">
                <a:solidFill>
                  <a:schemeClr val="tx1">
                    <a:lumMod val="65000"/>
                    <a:lumOff val="35000"/>
                  </a:schemeClr>
                </a:solidFill>
                <a:latin typeface="メイリオ"/>
                <a:ea typeface="メイリオ"/>
              </a:rPr>
              <a:t>　リアクションが伝わらない</a:t>
            </a:r>
            <a:endParaRPr lang="en-US" altLang="ja-JP" sz="3600">
              <a:solidFill>
                <a:schemeClr val="tx1">
                  <a:lumMod val="65000"/>
                  <a:lumOff val="35000"/>
                </a:schemeClr>
              </a:solidFill>
              <a:latin typeface="メイリオ"/>
              <a:ea typeface="メイリオ"/>
            </a:endParaRPr>
          </a:p>
          <a:p>
            <a:pPr marL="0" indent="0">
              <a:buFont typeface="Arial" panose="020B0604020202020204" pitchFamily="34" charset="0"/>
              <a:buNone/>
            </a:pPr>
            <a:endParaRPr lang="ja-JP" altLang="en-US">
              <a:solidFill>
                <a:schemeClr val="tx1">
                  <a:lumMod val="65000"/>
                  <a:lumOff val="35000"/>
                </a:schemeClr>
              </a:solidFill>
              <a:latin typeface="メイリオ"/>
              <a:ea typeface="メイリオ"/>
              <a:cs typeface="Calibri" panose="020F0502020204030204"/>
            </a:endParaRPr>
          </a:p>
          <a:p>
            <a:pPr marL="0" indent="0">
              <a:buFont typeface="Arial" panose="020B0604020202020204" pitchFamily="34" charset="0"/>
              <a:buNone/>
            </a:pPr>
            <a:endParaRPr lang="ja-JP" altLang="en-US">
              <a:solidFill>
                <a:srgbClr val="000000"/>
              </a:solidFill>
              <a:latin typeface="Calibri" panose="020F0502020204030204"/>
              <a:ea typeface="游ゴシック" panose="020B0400000000000000" pitchFamily="34" charset="-128"/>
              <a:cs typeface="Calibri" panose="020F0502020204030204"/>
            </a:endParaRPr>
          </a:p>
        </p:txBody>
      </p:sp>
      <p:sp>
        <p:nvSpPr>
          <p:cNvPr id="4" name="Title 1">
            <a:extLst>
              <a:ext uri="{FF2B5EF4-FFF2-40B4-BE49-F238E27FC236}">
                <a16:creationId xmlns:a16="http://schemas.microsoft.com/office/drawing/2014/main" id="{0D7B2060-8EA3-4B0D-AF0E-DD0AFE050D33}"/>
              </a:ext>
            </a:extLst>
          </p:cNvPr>
          <p:cNvSpPr>
            <a:spLocks noGrp="1"/>
          </p:cNvSpPr>
          <p:nvPr>
            <p:ph type="title"/>
          </p:nvPr>
        </p:nvSpPr>
        <p:spPr>
          <a:xfrm>
            <a:off x="1715219" y="321993"/>
            <a:ext cx="8747185" cy="1325563"/>
          </a:xfrm>
        </p:spPr>
        <p:txBody>
          <a:bodyPr/>
          <a:lstStyle/>
          <a:p>
            <a:r>
              <a:rPr lang="ja-JP" altLang="en-US" b="1">
                <a:solidFill>
                  <a:schemeClr val="tx1">
                    <a:lumMod val="50000"/>
                    <a:lumOff val="50000"/>
                  </a:schemeClr>
                </a:solidFill>
                <a:latin typeface="メイリオ"/>
                <a:ea typeface="メイリオ"/>
                <a:cs typeface="Calibri Light"/>
              </a:rPr>
              <a:t>オンライン研修で困っていること</a:t>
            </a:r>
            <a:endParaRPr lang="ja-JP" altLang="en-US" b="1">
              <a:solidFill>
                <a:schemeClr val="tx1">
                  <a:lumMod val="50000"/>
                  <a:lumOff val="50000"/>
                </a:schemeClr>
              </a:solidFill>
              <a:latin typeface="メイリオ" panose="020B0604030504040204" pitchFamily="50" charset="-128"/>
              <a:ea typeface="メイリオ" panose="020B0604030504040204" pitchFamily="50" charset="-128"/>
              <a:cs typeface="Calibri Light"/>
            </a:endParaRPr>
          </a:p>
        </p:txBody>
      </p:sp>
    </p:spTree>
    <p:extLst>
      <p:ext uri="{BB962C8B-B14F-4D97-AF65-F5344CB8AC3E}">
        <p14:creationId xmlns:p14="http://schemas.microsoft.com/office/powerpoint/2010/main" val="2658277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コンテンツ プレースホルダー 4">
            <a:extLst>
              <a:ext uri="{FF2B5EF4-FFF2-40B4-BE49-F238E27FC236}">
                <a16:creationId xmlns:a16="http://schemas.microsoft.com/office/drawing/2014/main" id="{B130BB01-AAF4-4DFC-801F-A982F1A343FF}"/>
              </a:ext>
            </a:extLst>
          </p:cNvPr>
          <p:cNvSpPr>
            <a:spLocks noGrp="1"/>
          </p:cNvSpPr>
          <p:nvPr>
            <p:ph sz="half" idx="1"/>
          </p:nvPr>
        </p:nvSpPr>
        <p:spPr>
          <a:xfrm>
            <a:off x="931653" y="2480299"/>
            <a:ext cx="7339584" cy="1902987"/>
          </a:xfrm>
        </p:spPr>
        <p:txBody>
          <a:bodyPr vert="horz" lIns="91440" tIns="45720" rIns="91440" bIns="45720" rtlCol="0" anchor="t">
            <a:normAutofit/>
          </a:bodyPr>
          <a:lstStyle/>
          <a:p>
            <a:pPr marL="0" indent="0">
              <a:buNone/>
            </a:pPr>
            <a:r>
              <a:rPr lang="ja-JP" altLang="en-US">
                <a:solidFill>
                  <a:schemeClr val="tx1">
                    <a:lumMod val="65000"/>
                    <a:lumOff val="35000"/>
                  </a:schemeClr>
                </a:solidFill>
                <a:latin typeface="メイリオ" panose="020B0604030504040204" pitchFamily="50" charset="-128"/>
                <a:ea typeface="メイリオ" panose="020B0604030504040204" pitchFamily="50" charset="-128"/>
              </a:rPr>
              <a:t>受講者</a:t>
            </a:r>
            <a:endParaRPr lang="en-US" altLang="ja-JP">
              <a:solidFill>
                <a:schemeClr val="tx1">
                  <a:lumMod val="65000"/>
                  <a:lumOff val="35000"/>
                </a:schemeClr>
              </a:solidFill>
              <a:latin typeface="メイリオ" panose="020B0604030504040204" pitchFamily="50" charset="-128"/>
              <a:ea typeface="メイリオ" panose="020B0604030504040204" pitchFamily="50" charset="-128"/>
              <a:cs typeface="Calibri" panose="020F0502020204030204"/>
            </a:endParaRPr>
          </a:p>
          <a:p>
            <a:pPr marL="0" indent="0">
              <a:buNone/>
            </a:pPr>
            <a:r>
              <a:rPr lang="ja-JP" altLang="en-US" sz="2800">
                <a:solidFill>
                  <a:schemeClr val="tx1">
                    <a:lumMod val="65000"/>
                    <a:lumOff val="35000"/>
                  </a:schemeClr>
                </a:solidFill>
                <a:latin typeface="メイリオ"/>
                <a:ea typeface="メイリオ"/>
              </a:rPr>
              <a:t>　→オンラインだとリアクションしずらい</a:t>
            </a:r>
            <a:endParaRPr lang="en-US" altLang="ja-JP" sz="2800">
              <a:solidFill>
                <a:schemeClr val="tx1">
                  <a:lumMod val="65000"/>
                  <a:lumOff val="35000"/>
                </a:schemeClr>
              </a:solidFill>
              <a:latin typeface="メイリオ"/>
              <a:ea typeface="メイリオ"/>
            </a:endParaRPr>
          </a:p>
          <a:p>
            <a:pPr marL="0" indent="0">
              <a:buNone/>
            </a:pPr>
            <a:endParaRPr lang="ja-JP" altLang="en-US">
              <a:solidFill>
                <a:schemeClr val="tx1">
                  <a:lumMod val="65000"/>
                  <a:lumOff val="35000"/>
                </a:schemeClr>
              </a:solidFill>
              <a:latin typeface="メイリオ"/>
              <a:ea typeface="メイリオ"/>
              <a:cs typeface="Calibri" panose="020F0502020204030204"/>
            </a:endParaRPr>
          </a:p>
          <a:p>
            <a:pPr marL="0" indent="0">
              <a:buNone/>
            </a:pPr>
            <a:endParaRPr lang="ja-JP" altLang="en-US">
              <a:solidFill>
                <a:srgbClr val="000000"/>
              </a:solidFill>
              <a:latin typeface="Calibri" panose="020F0502020204030204"/>
              <a:ea typeface="游ゴシック" panose="020B0400000000000000" pitchFamily="34" charset="-128"/>
              <a:cs typeface="Calibri" panose="020F0502020204030204"/>
            </a:endParaRPr>
          </a:p>
        </p:txBody>
      </p:sp>
      <p:pic>
        <p:nvPicPr>
          <p:cNvPr id="7" name="Picture 4">
            <a:extLst>
              <a:ext uri="{FF2B5EF4-FFF2-40B4-BE49-F238E27FC236}">
                <a16:creationId xmlns:a16="http://schemas.microsoft.com/office/drawing/2014/main" id="{982C671A-8C7D-42D4-BC60-016CAA58B370}"/>
              </a:ext>
            </a:extLst>
          </p:cNvPr>
          <p:cNvPicPr>
            <a:picLocks noChangeAspect="1"/>
          </p:cNvPicPr>
          <p:nvPr/>
        </p:nvPicPr>
        <p:blipFill>
          <a:blip r:embed="rId3"/>
          <a:stretch>
            <a:fillRect/>
          </a:stretch>
        </p:blipFill>
        <p:spPr>
          <a:xfrm>
            <a:off x="9694653" y="358716"/>
            <a:ext cx="1905000" cy="1905000"/>
          </a:xfrm>
          <a:prstGeom prst="rect">
            <a:avLst/>
          </a:prstGeom>
        </p:spPr>
      </p:pic>
      <p:pic>
        <p:nvPicPr>
          <p:cNvPr id="2" name="Picture 6">
            <a:extLst>
              <a:ext uri="{FF2B5EF4-FFF2-40B4-BE49-F238E27FC236}">
                <a16:creationId xmlns:a16="http://schemas.microsoft.com/office/drawing/2014/main" id="{40356CCA-4663-426F-A45B-BC38FA9EFF7F}"/>
              </a:ext>
            </a:extLst>
          </p:cNvPr>
          <p:cNvPicPr>
            <a:picLocks noChangeAspect="1"/>
          </p:cNvPicPr>
          <p:nvPr/>
        </p:nvPicPr>
        <p:blipFill>
          <a:blip r:embed="rId4"/>
          <a:stretch>
            <a:fillRect/>
          </a:stretch>
        </p:blipFill>
        <p:spPr>
          <a:xfrm>
            <a:off x="8031192" y="2258684"/>
            <a:ext cx="3591463" cy="3591463"/>
          </a:xfrm>
          <a:prstGeom prst="rect">
            <a:avLst/>
          </a:prstGeom>
        </p:spPr>
      </p:pic>
    </p:spTree>
    <p:extLst>
      <p:ext uri="{BB962C8B-B14F-4D97-AF65-F5344CB8AC3E}">
        <p14:creationId xmlns:p14="http://schemas.microsoft.com/office/powerpoint/2010/main" val="41475905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1E69C464-A736-4214-AFD1-2A224FA6A8FA}"/>
              </a:ext>
            </a:extLst>
          </p:cNvPr>
          <p:cNvSpPr/>
          <p:nvPr/>
        </p:nvSpPr>
        <p:spPr>
          <a:xfrm>
            <a:off x="117894" y="1979763"/>
            <a:ext cx="4802036" cy="3134263"/>
          </a:xfrm>
          <a:prstGeom prst="ellipse">
            <a:avLst/>
          </a:prstGeom>
          <a:noFill/>
          <a:ln>
            <a:solidFill>
              <a:srgbClr val="FFA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コンテンツ プレースホルダー 5">
            <a:extLst>
              <a:ext uri="{FF2B5EF4-FFF2-40B4-BE49-F238E27FC236}">
                <a16:creationId xmlns:a16="http://schemas.microsoft.com/office/drawing/2014/main" id="{B3B09C85-AB76-4E2A-AEA0-7A58234C9DF1}"/>
              </a:ext>
            </a:extLst>
          </p:cNvPr>
          <p:cNvSpPr>
            <a:spLocks noGrp="1"/>
          </p:cNvSpPr>
          <p:nvPr>
            <p:ph sz="half" idx="2"/>
          </p:nvPr>
        </p:nvSpPr>
        <p:spPr>
          <a:xfrm>
            <a:off x="346609" y="2134128"/>
            <a:ext cx="4347712" cy="3492387"/>
          </a:xfrm>
        </p:spPr>
        <p:txBody>
          <a:bodyPr vert="horz" lIns="91440" tIns="45720" rIns="91440" bIns="45720" rtlCol="0" anchor="t">
            <a:normAutofit/>
          </a:bodyPr>
          <a:lstStyle/>
          <a:p>
            <a:pPr marL="0" indent="0" algn="ctr">
              <a:buNone/>
            </a:pPr>
            <a:r>
              <a:rPr lang="ja-JP" altLang="en-US" sz="2800" b="0" i="0">
                <a:solidFill>
                  <a:schemeClr val="tx1">
                    <a:lumMod val="65000"/>
                    <a:lumOff val="35000"/>
                  </a:schemeClr>
                </a:solidFill>
                <a:effectLst/>
                <a:latin typeface="メイリオ"/>
                <a:ea typeface="メイリオ"/>
              </a:rPr>
              <a:t>講師</a:t>
            </a:r>
            <a:endParaRPr lang="en-US" altLang="ja-JP" sz="2800" b="0" i="0">
              <a:solidFill>
                <a:schemeClr val="tx1">
                  <a:lumMod val="65000"/>
                  <a:lumOff val="35000"/>
                </a:schemeClr>
              </a:solidFill>
              <a:effectLst/>
              <a:latin typeface="メイリオ"/>
              <a:ea typeface="メイリオ"/>
            </a:endParaRPr>
          </a:p>
          <a:p>
            <a:pPr marL="0" indent="0" algn="ctr">
              <a:buNone/>
            </a:pPr>
            <a:endParaRPr lang="en-US" altLang="ja-JP" sz="2800" b="0" i="0">
              <a:solidFill>
                <a:schemeClr val="tx1">
                  <a:lumMod val="65000"/>
                  <a:lumOff val="35000"/>
                </a:schemeClr>
              </a:solidFill>
              <a:effectLst/>
              <a:latin typeface="メイリオ" panose="020B0604030504040204" pitchFamily="50" charset="-128"/>
              <a:ea typeface="メイリオ" panose="020B0604030504040204" pitchFamily="50" charset="-128"/>
            </a:endParaRPr>
          </a:p>
          <a:p>
            <a:pPr marL="0" indent="0" algn="ctr">
              <a:buNone/>
            </a:pPr>
            <a:r>
              <a:rPr lang="ja-JP" altLang="en-US" sz="2800" b="0" i="0">
                <a:solidFill>
                  <a:schemeClr val="tx1">
                    <a:lumMod val="65000"/>
                    <a:lumOff val="35000"/>
                  </a:schemeClr>
                </a:solidFill>
                <a:effectLst/>
                <a:latin typeface="メイリオ"/>
                <a:ea typeface="メイリオ"/>
              </a:rPr>
              <a:t>受講者のリアクションが</a:t>
            </a:r>
            <a:endParaRPr lang="en-US" altLang="ja-JP" sz="2800" b="0" i="0">
              <a:solidFill>
                <a:schemeClr val="tx1">
                  <a:lumMod val="65000"/>
                  <a:lumOff val="35000"/>
                </a:schemeClr>
              </a:solidFill>
              <a:effectLst/>
              <a:latin typeface="メイリオ"/>
              <a:ea typeface="メイリオ"/>
            </a:endParaRPr>
          </a:p>
          <a:p>
            <a:pPr marL="0" indent="0" algn="ctr">
              <a:buNone/>
            </a:pPr>
            <a:r>
              <a:rPr lang="ja-JP" altLang="en-US" sz="2800" b="0" i="0">
                <a:solidFill>
                  <a:schemeClr val="tx1">
                    <a:lumMod val="65000"/>
                    <a:lumOff val="35000"/>
                  </a:schemeClr>
                </a:solidFill>
                <a:effectLst/>
                <a:latin typeface="メイリオ"/>
                <a:ea typeface="メイリオ"/>
              </a:rPr>
              <a:t>たくさんあると楽しく、</a:t>
            </a:r>
            <a:endParaRPr lang="en-US" altLang="ja-JP" sz="2800" b="0" i="0">
              <a:solidFill>
                <a:schemeClr val="tx1">
                  <a:lumMod val="65000"/>
                  <a:lumOff val="35000"/>
                </a:schemeClr>
              </a:solidFill>
              <a:effectLst/>
              <a:latin typeface="メイリオ"/>
              <a:ea typeface="メイリオ"/>
            </a:endParaRPr>
          </a:p>
          <a:p>
            <a:pPr marL="0" indent="0" algn="ctr">
              <a:buNone/>
            </a:pPr>
            <a:r>
              <a:rPr lang="ja-JP" altLang="en-US" sz="2800" b="0" i="0">
                <a:solidFill>
                  <a:schemeClr val="tx1">
                    <a:lumMod val="65000"/>
                    <a:lumOff val="35000"/>
                  </a:schemeClr>
                </a:solidFill>
                <a:effectLst/>
                <a:latin typeface="メイリオ"/>
                <a:ea typeface="メイリオ"/>
              </a:rPr>
              <a:t>いろんな情報を提供したくなる！</a:t>
            </a:r>
            <a:endParaRPr lang="ja-JP" altLang="en-US">
              <a:solidFill>
                <a:schemeClr val="tx1">
                  <a:lumMod val="65000"/>
                  <a:lumOff val="35000"/>
                </a:schemeClr>
              </a:solidFill>
              <a:latin typeface="メイリオ"/>
              <a:ea typeface="メイリオ"/>
            </a:endParaRPr>
          </a:p>
        </p:txBody>
      </p:sp>
      <p:pic>
        <p:nvPicPr>
          <p:cNvPr id="4" name="Picture 6">
            <a:extLst>
              <a:ext uri="{FF2B5EF4-FFF2-40B4-BE49-F238E27FC236}">
                <a16:creationId xmlns:a16="http://schemas.microsoft.com/office/drawing/2014/main" id="{89580E66-F3E8-4C7D-8657-86C06C4B00DA}"/>
              </a:ext>
            </a:extLst>
          </p:cNvPr>
          <p:cNvPicPr>
            <a:picLocks noChangeAspect="1"/>
          </p:cNvPicPr>
          <p:nvPr/>
        </p:nvPicPr>
        <p:blipFill>
          <a:blip r:embed="rId3"/>
          <a:stretch>
            <a:fillRect/>
          </a:stretch>
        </p:blipFill>
        <p:spPr>
          <a:xfrm>
            <a:off x="3962399" y="1036609"/>
            <a:ext cx="4281576" cy="4295954"/>
          </a:xfrm>
          <a:prstGeom prst="rect">
            <a:avLst/>
          </a:prstGeom>
        </p:spPr>
      </p:pic>
      <p:sp>
        <p:nvSpPr>
          <p:cNvPr id="9" name="コンテンツ プレースホルダー 5">
            <a:extLst>
              <a:ext uri="{FF2B5EF4-FFF2-40B4-BE49-F238E27FC236}">
                <a16:creationId xmlns:a16="http://schemas.microsoft.com/office/drawing/2014/main" id="{DDE9A8D2-21DB-4263-A5C0-DB51F715A0A7}"/>
              </a:ext>
            </a:extLst>
          </p:cNvPr>
          <p:cNvSpPr txBox="1">
            <a:spLocks/>
          </p:cNvSpPr>
          <p:nvPr/>
        </p:nvSpPr>
        <p:spPr>
          <a:xfrm>
            <a:off x="7817086" y="3882414"/>
            <a:ext cx="3427562" cy="245721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a:solidFill>
                  <a:schemeClr val="tx1">
                    <a:lumMod val="65000"/>
                    <a:lumOff val="35000"/>
                  </a:schemeClr>
                </a:solidFill>
                <a:latin typeface="メイリオ" panose="020B0604030504040204" pitchFamily="50" charset="-128"/>
                <a:ea typeface="メイリオ" panose="020B0604030504040204" pitchFamily="50" charset="-128"/>
              </a:rPr>
              <a:t>事務局</a:t>
            </a:r>
          </a:p>
          <a:p>
            <a:pPr marL="0" indent="0" algn="ctr">
              <a:buNone/>
            </a:pPr>
            <a:endParaRPr lang="ja-JP" altLang="en-US">
              <a:solidFill>
                <a:schemeClr val="tx1">
                  <a:lumMod val="65000"/>
                  <a:lumOff val="35000"/>
                </a:schemeClr>
              </a:solidFill>
              <a:latin typeface="メイリオ" panose="020B0604030504040204" pitchFamily="50" charset="-128"/>
              <a:ea typeface="メイリオ" panose="020B0604030504040204" pitchFamily="50" charset="-128"/>
            </a:endParaRPr>
          </a:p>
          <a:p>
            <a:pPr marL="0" indent="0" algn="ctr">
              <a:buNone/>
            </a:pPr>
            <a:r>
              <a:rPr lang="ja-JP" altLang="en-US">
                <a:solidFill>
                  <a:schemeClr val="tx1">
                    <a:lumMod val="65000"/>
                    <a:lumOff val="35000"/>
                  </a:schemeClr>
                </a:solidFill>
                <a:latin typeface="メイリオ" panose="020B0604030504040204" pitchFamily="50" charset="-128"/>
                <a:ea typeface="メイリオ" panose="020B0604030504040204" pitchFamily="50" charset="-128"/>
                <a:cs typeface="+mn-lt"/>
              </a:rPr>
              <a:t>ボタンを押していない時間が長ければ</a:t>
            </a:r>
            <a:endParaRPr lang="en-US" altLang="ja-JP">
              <a:solidFill>
                <a:schemeClr val="tx1">
                  <a:lumMod val="65000"/>
                  <a:lumOff val="35000"/>
                </a:schemeClr>
              </a:solidFill>
              <a:latin typeface="メイリオ" panose="020B0604030504040204" pitchFamily="50" charset="-128"/>
              <a:ea typeface="メイリオ" panose="020B0604030504040204" pitchFamily="50" charset="-128"/>
              <a:cs typeface="+mn-lt"/>
            </a:endParaRPr>
          </a:p>
          <a:p>
            <a:pPr marL="0" indent="0" algn="ctr">
              <a:buNone/>
            </a:pPr>
            <a:r>
              <a:rPr lang="ja-JP" altLang="en-US">
                <a:solidFill>
                  <a:schemeClr val="tx1">
                    <a:lumMod val="65000"/>
                    <a:lumOff val="35000"/>
                  </a:schemeClr>
                </a:solidFill>
                <a:latin typeface="メイリオ" panose="020B0604030504040204" pitchFamily="50" charset="-128"/>
                <a:ea typeface="メイリオ" panose="020B0604030504040204" pitchFamily="50" charset="-128"/>
                <a:cs typeface="+mn-lt"/>
              </a:rPr>
              <a:t>怪しい！</a:t>
            </a:r>
            <a:endParaRPr lang="en-US">
              <a:solidFill>
                <a:schemeClr val="tx1">
                  <a:lumMod val="65000"/>
                  <a:lumOff val="35000"/>
                </a:schemeClr>
              </a:solidFill>
              <a:latin typeface="メイリオ" panose="020B0604030504040204" pitchFamily="50" charset="-128"/>
              <a:ea typeface="メイリオ" panose="020B0604030504040204" pitchFamily="50" charset="-128"/>
              <a:cs typeface="Calibri"/>
            </a:endParaRPr>
          </a:p>
          <a:p>
            <a:pPr marL="0" indent="0" algn="ctr">
              <a:buFont typeface="Arial" panose="020B0604020202020204" pitchFamily="34" charset="0"/>
              <a:buNone/>
            </a:pPr>
            <a:endParaRPr lang="ja-JP" altLang="en-US">
              <a:solidFill>
                <a:srgbClr val="1D1C1D"/>
              </a:solidFill>
              <a:latin typeface="メイリオ" panose="020B0604030504040204" pitchFamily="50" charset="-128"/>
              <a:ea typeface="メイリオ" panose="020B0604030504040204" pitchFamily="50" charset="-128"/>
              <a:cs typeface="Calibri"/>
            </a:endParaRPr>
          </a:p>
        </p:txBody>
      </p:sp>
      <p:sp>
        <p:nvSpPr>
          <p:cNvPr id="8" name="Content Placeholder 7">
            <a:extLst>
              <a:ext uri="{FF2B5EF4-FFF2-40B4-BE49-F238E27FC236}">
                <a16:creationId xmlns:a16="http://schemas.microsoft.com/office/drawing/2014/main" id="{F49EB001-E9A3-42B1-82A3-C82B5CF1C47B}"/>
              </a:ext>
            </a:extLst>
          </p:cNvPr>
          <p:cNvSpPr>
            <a:spLocks noGrp="1"/>
          </p:cNvSpPr>
          <p:nvPr>
            <p:ph sz="half" idx="1"/>
          </p:nvPr>
        </p:nvSpPr>
        <p:spPr>
          <a:xfrm>
            <a:off x="7638690" y="589173"/>
            <a:ext cx="3758242" cy="2769829"/>
          </a:xfrm>
        </p:spPr>
        <p:txBody>
          <a:bodyPr vert="horz" lIns="91440" tIns="45720" rIns="91440" bIns="45720" rtlCol="0" anchor="t">
            <a:normAutofit/>
          </a:bodyPr>
          <a:lstStyle/>
          <a:p>
            <a:pPr marL="0" indent="0" algn="ctr">
              <a:buNone/>
            </a:pPr>
            <a:r>
              <a:rPr lang="ja-JP" altLang="en-US">
                <a:solidFill>
                  <a:schemeClr val="tx1">
                    <a:lumMod val="50000"/>
                    <a:lumOff val="50000"/>
                  </a:schemeClr>
                </a:solidFill>
                <a:latin typeface="メイリオ" panose="020B0604030504040204" pitchFamily="50" charset="-128"/>
                <a:ea typeface="メイリオ" panose="020B0604030504040204" pitchFamily="50" charset="-128"/>
                <a:cs typeface="Calibri"/>
              </a:rPr>
              <a:t>受講者</a:t>
            </a:r>
          </a:p>
          <a:p>
            <a:pPr marL="0" indent="0" algn="ctr">
              <a:buNone/>
            </a:pPr>
            <a:endParaRPr lang="ja-JP" altLang="en-US">
              <a:solidFill>
                <a:schemeClr val="tx1">
                  <a:lumMod val="50000"/>
                  <a:lumOff val="50000"/>
                </a:schemeClr>
              </a:solidFill>
              <a:latin typeface="メイリオ" panose="020B0604030504040204" pitchFamily="50" charset="-128"/>
              <a:ea typeface="メイリオ" panose="020B0604030504040204" pitchFamily="50" charset="-128"/>
              <a:cs typeface="Calibri"/>
            </a:endParaRPr>
          </a:p>
          <a:p>
            <a:pPr marL="0" indent="0" algn="ctr">
              <a:buNone/>
            </a:pPr>
            <a:r>
              <a:rPr lang="ja-JP" altLang="en-US">
                <a:solidFill>
                  <a:schemeClr val="tx1">
                    <a:lumMod val="50000"/>
                    <a:lumOff val="50000"/>
                  </a:schemeClr>
                </a:solidFill>
                <a:latin typeface="メイリオ" panose="020B0604030504040204" pitchFamily="50" charset="-128"/>
                <a:ea typeface="メイリオ" panose="020B0604030504040204" pitchFamily="50" charset="-128"/>
                <a:cs typeface="Calibri"/>
              </a:rPr>
              <a:t>講師に自分の思っていることが簡単に楽しく伝えられる！</a:t>
            </a:r>
            <a:endParaRPr lang="ja-JP">
              <a:solidFill>
                <a:schemeClr val="tx1">
                  <a:lumMod val="50000"/>
                  <a:lumOff val="50000"/>
                </a:schemeClr>
              </a:solidFill>
              <a:latin typeface="メイリオ" panose="020B0604030504040204" pitchFamily="50" charset="-128"/>
              <a:ea typeface="メイリオ" panose="020B0604030504040204" pitchFamily="50" charset="-128"/>
              <a:cs typeface="Calibri" panose="020F0502020204030204"/>
            </a:endParaRPr>
          </a:p>
        </p:txBody>
      </p:sp>
      <p:sp>
        <p:nvSpPr>
          <p:cNvPr id="11" name="Oval 10">
            <a:extLst>
              <a:ext uri="{FF2B5EF4-FFF2-40B4-BE49-F238E27FC236}">
                <a16:creationId xmlns:a16="http://schemas.microsoft.com/office/drawing/2014/main" id="{D8C06F75-DED0-4787-8BC5-A76CD2556EE0}"/>
              </a:ext>
            </a:extLst>
          </p:cNvPr>
          <p:cNvSpPr/>
          <p:nvPr/>
        </p:nvSpPr>
        <p:spPr>
          <a:xfrm>
            <a:off x="7421591" y="412630"/>
            <a:ext cx="4198187" cy="2846716"/>
          </a:xfrm>
          <a:prstGeom prst="ellipse">
            <a:avLst/>
          </a:prstGeom>
          <a:noFill/>
          <a:ln>
            <a:solidFill>
              <a:srgbClr val="FFA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83AE485-A980-4010-9BDB-6403190A3CDA}"/>
              </a:ext>
            </a:extLst>
          </p:cNvPr>
          <p:cNvSpPr/>
          <p:nvPr/>
        </p:nvSpPr>
        <p:spPr>
          <a:xfrm>
            <a:off x="7464724" y="3762555"/>
            <a:ext cx="4111923" cy="2702943"/>
          </a:xfrm>
          <a:prstGeom prst="ellipse">
            <a:avLst/>
          </a:prstGeom>
          <a:noFill/>
          <a:ln>
            <a:solidFill>
              <a:srgbClr val="FFA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p14="http://schemas.microsoft.com/office/powerpoint/2010/main" Requires="p14">
          <p:contentPart p14:bwMode="auto" r:id="rId4">
            <p14:nvContentPartPr>
              <p14:cNvPr id="14" name="Ink 13">
                <a:extLst>
                  <a:ext uri="{FF2B5EF4-FFF2-40B4-BE49-F238E27FC236}">
                    <a16:creationId xmlns:a16="http://schemas.microsoft.com/office/drawing/2014/main" id="{4A31F5A6-9274-4FC0-84D8-0A53314E5659}"/>
                  </a:ext>
                </a:extLst>
              </p14:cNvPr>
              <p14:cNvContentPartPr/>
              <p14:nvPr/>
            </p14:nvContentPartPr>
            <p14:xfrm>
              <a:off x="5280837" y="1399952"/>
              <a:ext cx="19050" cy="85725"/>
            </p14:xfrm>
          </p:contentPart>
        </mc:Choice>
        <mc:Fallback>
          <p:pic>
            <p:nvPicPr>
              <p:cNvPr id="14" name="Ink 13">
                <a:extLst>
                  <a:ext uri="{FF2B5EF4-FFF2-40B4-BE49-F238E27FC236}">
                    <a16:creationId xmlns:a16="http://schemas.microsoft.com/office/drawing/2014/main" id="{4A31F5A6-9274-4FC0-84D8-0A53314E5659}"/>
                  </a:ext>
                </a:extLst>
              </p:cNvPr>
              <p:cNvPicPr/>
              <p:nvPr/>
            </p:nvPicPr>
            <p:blipFill>
              <a:blip r:embed="rId5"/>
              <a:stretch>
                <a:fillRect/>
              </a:stretch>
            </p:blipFill>
            <p:spPr>
              <a:xfrm>
                <a:off x="2423337" y="1288621"/>
                <a:ext cx="5715000" cy="308016"/>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5" name="Ink 14">
                <a:extLst>
                  <a:ext uri="{FF2B5EF4-FFF2-40B4-BE49-F238E27FC236}">
                    <a16:creationId xmlns:a16="http://schemas.microsoft.com/office/drawing/2014/main" id="{1E546213-A98D-4DC6-9689-6A74DFB4696F}"/>
                  </a:ext>
                </a:extLst>
              </p14:cNvPr>
              <p14:cNvContentPartPr/>
              <p14:nvPr/>
            </p14:nvContentPartPr>
            <p14:xfrm>
              <a:off x="5139069" y="1364511"/>
              <a:ext cx="19050" cy="95250"/>
            </p14:xfrm>
          </p:contentPart>
        </mc:Choice>
        <mc:Fallback>
          <p:pic>
            <p:nvPicPr>
              <p:cNvPr id="15" name="Ink 14">
                <a:extLst>
                  <a:ext uri="{FF2B5EF4-FFF2-40B4-BE49-F238E27FC236}">
                    <a16:creationId xmlns:a16="http://schemas.microsoft.com/office/drawing/2014/main" id="{1E546213-A98D-4DC6-9689-6A74DFB4696F}"/>
                  </a:ext>
                </a:extLst>
              </p:cNvPr>
              <p:cNvPicPr/>
              <p:nvPr/>
            </p:nvPicPr>
            <p:blipFill>
              <a:blip r:embed="rId7"/>
              <a:stretch>
                <a:fillRect/>
              </a:stretch>
            </p:blipFill>
            <p:spPr>
              <a:xfrm>
                <a:off x="2281569" y="1261723"/>
                <a:ext cx="5715000" cy="300483"/>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6" name="Ink 15">
                <a:extLst>
                  <a:ext uri="{FF2B5EF4-FFF2-40B4-BE49-F238E27FC236}">
                    <a16:creationId xmlns:a16="http://schemas.microsoft.com/office/drawing/2014/main" id="{83E8242B-85F8-4634-B4DD-EA2B44CD4030}"/>
                  </a:ext>
                </a:extLst>
              </p14:cNvPr>
              <p14:cNvContentPartPr/>
              <p14:nvPr/>
            </p14:nvContentPartPr>
            <p14:xfrm>
              <a:off x="5422604" y="1435394"/>
              <a:ext cx="19050" cy="142875"/>
            </p14:xfrm>
          </p:contentPart>
        </mc:Choice>
        <mc:Fallback>
          <p:pic>
            <p:nvPicPr>
              <p:cNvPr id="16" name="Ink 15">
                <a:extLst>
                  <a:ext uri="{FF2B5EF4-FFF2-40B4-BE49-F238E27FC236}">
                    <a16:creationId xmlns:a16="http://schemas.microsoft.com/office/drawing/2014/main" id="{83E8242B-85F8-4634-B4DD-EA2B44CD4030}"/>
                  </a:ext>
                </a:extLst>
              </p:cNvPr>
              <p:cNvPicPr/>
              <p:nvPr/>
            </p:nvPicPr>
            <p:blipFill>
              <a:blip r:embed="rId9"/>
              <a:stretch>
                <a:fillRect/>
              </a:stretch>
            </p:blipFill>
            <p:spPr>
              <a:xfrm>
                <a:off x="5368689" y="1324638"/>
                <a:ext cx="126521" cy="364017"/>
              </a:xfrm>
              <a:prstGeom prst="rect">
                <a:avLst/>
              </a:prstGeom>
            </p:spPr>
          </p:pic>
        </mc:Fallback>
      </mc:AlternateContent>
    </p:spTree>
    <p:extLst>
      <p:ext uri="{BB962C8B-B14F-4D97-AF65-F5344CB8AC3E}">
        <p14:creationId xmlns:p14="http://schemas.microsoft.com/office/powerpoint/2010/main" val="778610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6CE29-AF8A-4619-873E-0A849205BE20}"/>
              </a:ext>
            </a:extLst>
          </p:cNvPr>
          <p:cNvSpPr>
            <a:spLocks noGrp="1"/>
          </p:cNvSpPr>
          <p:nvPr>
            <p:ph type="title"/>
          </p:nvPr>
        </p:nvSpPr>
        <p:spPr>
          <a:xfrm>
            <a:off x="5999672" y="2766218"/>
            <a:ext cx="6044242" cy="1325563"/>
          </a:xfrm>
        </p:spPr>
        <p:txBody>
          <a:bodyPr/>
          <a:lstStyle/>
          <a:p>
            <a:r>
              <a:rPr lang="ja-JP" altLang="en-US">
                <a:solidFill>
                  <a:schemeClr val="tx1">
                    <a:lumMod val="65000"/>
                    <a:lumOff val="35000"/>
                  </a:schemeClr>
                </a:solidFill>
                <a:latin typeface="メイリオ" panose="020B0604030504040204" pitchFamily="50" charset="-128"/>
                <a:ea typeface="メイリオ" panose="020B0604030504040204" pitchFamily="50" charset="-128"/>
              </a:rPr>
              <a:t>デモンストレーション</a:t>
            </a:r>
            <a:endParaRPr lang="en-US">
              <a:solidFill>
                <a:schemeClr val="tx1">
                  <a:lumMod val="65000"/>
                  <a:lumOff val="35000"/>
                </a:schemeClr>
              </a:solidFill>
              <a:latin typeface="メイリオ" panose="020B0604030504040204" pitchFamily="50" charset="-128"/>
              <a:ea typeface="メイリオ" panose="020B0604030504040204" pitchFamily="50" charset="-128"/>
            </a:endParaRPr>
          </a:p>
        </p:txBody>
      </p:sp>
      <p:pic>
        <p:nvPicPr>
          <p:cNvPr id="4" name="Picture 4">
            <a:extLst>
              <a:ext uri="{FF2B5EF4-FFF2-40B4-BE49-F238E27FC236}">
                <a16:creationId xmlns:a16="http://schemas.microsoft.com/office/drawing/2014/main" id="{02890D06-0357-4B05-AD6D-36148B11982B}"/>
              </a:ext>
            </a:extLst>
          </p:cNvPr>
          <p:cNvPicPr>
            <a:picLocks noChangeAspect="1"/>
          </p:cNvPicPr>
          <p:nvPr/>
        </p:nvPicPr>
        <p:blipFill>
          <a:blip r:embed="rId3"/>
          <a:stretch>
            <a:fillRect/>
          </a:stretch>
        </p:blipFill>
        <p:spPr>
          <a:xfrm>
            <a:off x="478115" y="1704052"/>
            <a:ext cx="5290720" cy="3478648"/>
          </a:xfrm>
          <a:prstGeom prst="rect">
            <a:avLst/>
          </a:prstGeom>
        </p:spPr>
      </p:pic>
    </p:spTree>
    <p:extLst>
      <p:ext uri="{BB962C8B-B14F-4D97-AF65-F5344CB8AC3E}">
        <p14:creationId xmlns:p14="http://schemas.microsoft.com/office/powerpoint/2010/main" val="27506128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423E28-AA80-4C63-97E8-5C49E6083995}"/>
              </a:ext>
            </a:extLst>
          </p:cNvPr>
          <p:cNvSpPr>
            <a:spLocks noGrp="1"/>
          </p:cNvSpPr>
          <p:nvPr>
            <p:ph idx="1"/>
          </p:nvPr>
        </p:nvSpPr>
        <p:spPr>
          <a:xfrm>
            <a:off x="838200" y="661059"/>
            <a:ext cx="10515600" cy="5515904"/>
          </a:xfrm>
        </p:spPr>
        <p:txBody>
          <a:bodyPr vert="horz" lIns="91440" tIns="45720" rIns="91440" bIns="45720" rtlCol="0" anchor="t">
            <a:normAutofit/>
          </a:bodyPr>
          <a:lstStyle/>
          <a:p>
            <a:pPr marL="0" indent="0">
              <a:buNone/>
            </a:pPr>
            <a:endParaRPr lang="ja-JP" altLang="en-US">
              <a:ea typeface="游ゴシック"/>
              <a:cs typeface="Calibri" panose="020F0502020204030204"/>
            </a:endParaRPr>
          </a:p>
          <a:p>
            <a:pPr marL="0" indent="0">
              <a:buNone/>
            </a:pPr>
            <a:endParaRPr lang="ja-JP" altLang="en-US">
              <a:ea typeface="游ゴシック"/>
              <a:cs typeface="Calibri" panose="020F0502020204030204"/>
            </a:endParaRPr>
          </a:p>
          <a:p>
            <a:pPr marL="0" indent="0">
              <a:buNone/>
            </a:pPr>
            <a:endParaRPr lang="ja-JP" altLang="en-US">
              <a:ea typeface="游ゴシック"/>
              <a:cs typeface="Calibri" panose="020F0502020204030204"/>
            </a:endParaRPr>
          </a:p>
          <a:p>
            <a:pPr marL="0" indent="0">
              <a:buNone/>
            </a:pPr>
            <a:endParaRPr lang="ja-JP" altLang="en-US">
              <a:ea typeface="游ゴシック"/>
              <a:cs typeface="Calibri" panose="020F0502020204030204"/>
            </a:endParaRPr>
          </a:p>
        </p:txBody>
      </p:sp>
      <p:sp>
        <p:nvSpPr>
          <p:cNvPr id="7" name="TextBox 6">
            <a:extLst>
              <a:ext uri="{FF2B5EF4-FFF2-40B4-BE49-F238E27FC236}">
                <a16:creationId xmlns:a16="http://schemas.microsoft.com/office/drawing/2014/main" id="{96D2CA44-8BD2-43BB-B9F8-56889CAE5E22}"/>
              </a:ext>
            </a:extLst>
          </p:cNvPr>
          <p:cNvSpPr txBox="1"/>
          <p:nvPr/>
        </p:nvSpPr>
        <p:spPr>
          <a:xfrm>
            <a:off x="189782" y="418189"/>
            <a:ext cx="12002218" cy="60016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400">
                <a:latin typeface="メイリオ" panose="020B0604030504040204" pitchFamily="50" charset="-128"/>
                <a:ea typeface="メイリオ" panose="020B0604030504040204" pitchFamily="50" charset="-128"/>
                <a:cs typeface="Calibri"/>
              </a:rPr>
              <a:t>担当箇所（保留）</a:t>
            </a:r>
            <a:endParaRPr lang="en-US" sz="2400">
              <a:latin typeface="メイリオ" panose="020B0604030504040204" pitchFamily="50" charset="-128"/>
              <a:ea typeface="メイリオ" panose="020B0604030504040204" pitchFamily="50" charset="-128"/>
              <a:cs typeface="Calibri"/>
            </a:endParaRPr>
          </a:p>
          <a:p>
            <a:endParaRPr lang="en-US" sz="2400">
              <a:latin typeface="メイリオ" panose="020B0604030504040204" pitchFamily="50" charset="-128"/>
              <a:ea typeface="メイリオ" panose="020B0604030504040204" pitchFamily="50" charset="-128"/>
              <a:cs typeface="Calibri"/>
            </a:endParaRPr>
          </a:p>
          <a:p>
            <a:r>
              <a:rPr lang="en-US" sz="2400">
                <a:latin typeface="メイリオ" panose="020B0604030504040204" pitchFamily="50" charset="-128"/>
                <a:ea typeface="メイリオ" panose="020B0604030504040204" pitchFamily="50" charset="-128"/>
                <a:cs typeface="+mn-lt"/>
              </a:rPr>
              <a:t>PrfDAO.java　</a:t>
            </a:r>
            <a:r>
              <a:rPr lang="en-US" sz="2400" b="1">
                <a:latin typeface="メイリオ" panose="020B0604030504040204" pitchFamily="50" charset="-128"/>
                <a:ea typeface="メイリオ" panose="020B0604030504040204" pitchFamily="50" charset="-128"/>
                <a:cs typeface="+mn-lt"/>
              </a:rPr>
              <a:t>TeacherIdpwDAO.java</a:t>
            </a:r>
            <a:r>
              <a:rPr lang="en-US" sz="2400">
                <a:latin typeface="メイリオ" panose="020B0604030504040204" pitchFamily="50" charset="-128"/>
                <a:ea typeface="メイリオ" panose="020B0604030504040204" pitchFamily="50" charset="-128"/>
                <a:cs typeface="+mn-lt"/>
              </a:rPr>
              <a:t>　StudentIdpwDAO.java　TeachIdpw.java　Prf.java　Result.java　LoginUser.java　StuIdpw.java　TeacherTopServlet.java　StudentTopServlet.java　</a:t>
            </a:r>
            <a:r>
              <a:rPr lang="en-US" sz="2400" b="1">
                <a:latin typeface="メイリオ" panose="020B0604030504040204" pitchFamily="50" charset="-128"/>
                <a:ea typeface="メイリオ" panose="020B0604030504040204" pitchFamily="50" charset="-128"/>
                <a:cs typeface="+mn-lt"/>
              </a:rPr>
              <a:t>StudentNewServlet.java</a:t>
            </a:r>
            <a:r>
              <a:rPr lang="en-US" sz="2400">
                <a:latin typeface="メイリオ" panose="020B0604030504040204" pitchFamily="50" charset="-128"/>
                <a:ea typeface="メイリオ" panose="020B0604030504040204" pitchFamily="50" charset="-128"/>
                <a:cs typeface="+mn-lt"/>
              </a:rPr>
              <a:t>　TeacherPrfServlet.java　StudentPrfServlet.java　StudentEditServlet.java　TeacherListServlet.java　</a:t>
            </a:r>
            <a:r>
              <a:rPr lang="en-US" sz="2400" b="1">
                <a:latin typeface="メイリオ" panose="020B0604030504040204" pitchFamily="50" charset="-128"/>
                <a:ea typeface="メイリオ" panose="020B0604030504040204" pitchFamily="50" charset="-128"/>
                <a:cs typeface="+mn-lt"/>
              </a:rPr>
              <a:t>MainServlet.java</a:t>
            </a:r>
            <a:r>
              <a:rPr lang="en-US" sz="2400">
                <a:latin typeface="メイリオ" panose="020B0604030504040204" pitchFamily="50" charset="-128"/>
                <a:ea typeface="メイリオ" panose="020B0604030504040204" pitchFamily="50" charset="-128"/>
                <a:cs typeface="+mn-lt"/>
              </a:rPr>
              <a:t>　TeacherLoginServlet.java　StudentLoginServlet.java　TeacherNewServlet.java　TeacherLogoutServlet.java　StudentLogoutServlet.java</a:t>
            </a:r>
            <a:endParaRPr lang="en-US" sz="2400">
              <a:latin typeface="メイリオ" panose="020B0604030504040204" pitchFamily="50" charset="-128"/>
              <a:ea typeface="メイリオ" panose="020B0604030504040204" pitchFamily="50" charset="-128"/>
              <a:cs typeface="Calibri" panose="020F0502020204030204"/>
            </a:endParaRPr>
          </a:p>
          <a:p>
            <a:endParaRPr lang="en-US" sz="2400">
              <a:latin typeface="メイリオ" panose="020B0604030504040204" pitchFamily="50" charset="-128"/>
              <a:ea typeface="メイリオ" panose="020B0604030504040204" pitchFamily="50" charset="-128"/>
              <a:cs typeface="+mn-lt"/>
            </a:endParaRPr>
          </a:p>
          <a:p>
            <a:r>
              <a:rPr lang="en-US" sz="2400">
                <a:latin typeface="メイリオ" panose="020B0604030504040204" pitchFamily="50" charset="-128"/>
                <a:ea typeface="メイリオ" panose="020B0604030504040204" pitchFamily="50" charset="-128"/>
                <a:cs typeface="+mn-lt"/>
              </a:rPr>
              <a:t>teacher.css　student.css　common.css</a:t>
            </a:r>
            <a:endParaRPr lang="en-US" sz="2400">
              <a:latin typeface="メイリオ" panose="020B0604030504040204" pitchFamily="50" charset="-128"/>
              <a:ea typeface="メイリオ" panose="020B0604030504040204" pitchFamily="50" charset="-128"/>
              <a:cs typeface="Calibri"/>
            </a:endParaRPr>
          </a:p>
          <a:p>
            <a:endParaRPr lang="en-US" sz="2400">
              <a:latin typeface="メイリオ" panose="020B0604030504040204" pitchFamily="50" charset="-128"/>
              <a:ea typeface="メイリオ" panose="020B0604030504040204" pitchFamily="50" charset="-128"/>
              <a:cs typeface="Calibri"/>
            </a:endParaRPr>
          </a:p>
          <a:p>
            <a:r>
              <a:rPr lang="en-US" sz="2400">
                <a:latin typeface="メイリオ" panose="020B0604030504040204" pitchFamily="50" charset="-128"/>
                <a:ea typeface="メイリオ" panose="020B0604030504040204" pitchFamily="50" charset="-128"/>
                <a:cs typeface="+mn-lt"/>
              </a:rPr>
              <a:t>chart.js　fade.js　scroll.js　</a:t>
            </a:r>
            <a:r>
              <a:rPr lang="en-US" sz="2400" b="1">
                <a:latin typeface="メイリオ" panose="020B0604030504040204" pitchFamily="50" charset="-128"/>
                <a:ea typeface="メイリオ" panose="020B0604030504040204" pitchFamily="50" charset="-128"/>
                <a:cs typeface="+mn-lt"/>
              </a:rPr>
              <a:t>common.js</a:t>
            </a:r>
            <a:r>
              <a:rPr lang="en-US" sz="2400">
                <a:latin typeface="メイリオ" panose="020B0604030504040204" pitchFamily="50" charset="-128"/>
                <a:ea typeface="メイリオ" panose="020B0604030504040204" pitchFamily="50" charset="-128"/>
                <a:cs typeface="+mn-lt"/>
              </a:rPr>
              <a:t>　entry.js　list.js　</a:t>
            </a:r>
            <a:r>
              <a:rPr lang="en-US" sz="2400" err="1">
                <a:latin typeface="メイリオ" panose="020B0604030504040204" pitchFamily="50" charset="-128"/>
                <a:ea typeface="メイリオ" panose="020B0604030504040204" pitchFamily="50" charset="-128"/>
                <a:cs typeface="+mn-lt"/>
              </a:rPr>
              <a:t>t_top.jsp</a:t>
            </a:r>
            <a:r>
              <a:rPr lang="en-US" sz="2400">
                <a:latin typeface="メイリオ" panose="020B0604030504040204" pitchFamily="50" charset="-128"/>
                <a:ea typeface="メイリオ" panose="020B0604030504040204" pitchFamily="50" charset="-128"/>
                <a:cs typeface="+mn-lt"/>
              </a:rPr>
              <a:t>　</a:t>
            </a:r>
            <a:r>
              <a:rPr lang="en-US" sz="2400" err="1">
                <a:latin typeface="メイリオ" panose="020B0604030504040204" pitchFamily="50" charset="-128"/>
                <a:ea typeface="メイリオ" panose="020B0604030504040204" pitchFamily="50" charset="-128"/>
                <a:cs typeface="+mn-lt"/>
              </a:rPr>
              <a:t>s_top.jsp</a:t>
            </a:r>
            <a:r>
              <a:rPr lang="en-US" sz="2400">
                <a:latin typeface="メイリオ" panose="020B0604030504040204" pitchFamily="50" charset="-128"/>
                <a:ea typeface="メイリオ" panose="020B0604030504040204" pitchFamily="50" charset="-128"/>
                <a:cs typeface="+mn-lt"/>
              </a:rPr>
              <a:t>　</a:t>
            </a:r>
            <a:r>
              <a:rPr lang="en-US" sz="2400" err="1">
                <a:latin typeface="メイリオ" panose="020B0604030504040204" pitchFamily="50" charset="-128"/>
                <a:ea typeface="メイリオ" panose="020B0604030504040204" pitchFamily="50" charset="-128"/>
                <a:cs typeface="+mn-lt"/>
              </a:rPr>
              <a:t>t_new.jsp</a:t>
            </a:r>
            <a:r>
              <a:rPr lang="en-US" sz="2400">
                <a:latin typeface="メイリオ" panose="020B0604030504040204" pitchFamily="50" charset="-128"/>
                <a:ea typeface="メイリオ" panose="020B0604030504040204" pitchFamily="50" charset="-128"/>
                <a:cs typeface="+mn-lt"/>
              </a:rPr>
              <a:t>　</a:t>
            </a:r>
            <a:r>
              <a:rPr lang="en-US" sz="2400" err="1">
                <a:latin typeface="メイリオ" panose="020B0604030504040204" pitchFamily="50" charset="-128"/>
                <a:ea typeface="メイリオ" panose="020B0604030504040204" pitchFamily="50" charset="-128"/>
                <a:cs typeface="+mn-lt"/>
              </a:rPr>
              <a:t>s_new.jsp</a:t>
            </a:r>
            <a:r>
              <a:rPr lang="en-US" sz="2400">
                <a:latin typeface="メイリオ" panose="020B0604030504040204" pitchFamily="50" charset="-128"/>
                <a:ea typeface="メイリオ" panose="020B0604030504040204" pitchFamily="50" charset="-128"/>
                <a:cs typeface="+mn-lt"/>
              </a:rPr>
              <a:t>　</a:t>
            </a:r>
            <a:r>
              <a:rPr lang="en-US" sz="2400" err="1">
                <a:latin typeface="メイリオ" panose="020B0604030504040204" pitchFamily="50" charset="-128"/>
                <a:ea typeface="メイリオ" panose="020B0604030504040204" pitchFamily="50" charset="-128"/>
                <a:cs typeface="+mn-lt"/>
              </a:rPr>
              <a:t>t_prf.jsp</a:t>
            </a:r>
            <a:r>
              <a:rPr lang="en-US" sz="2400">
                <a:latin typeface="メイリオ" panose="020B0604030504040204" pitchFamily="50" charset="-128"/>
                <a:ea typeface="メイリオ" panose="020B0604030504040204" pitchFamily="50" charset="-128"/>
                <a:cs typeface="+mn-lt"/>
              </a:rPr>
              <a:t>　</a:t>
            </a:r>
            <a:r>
              <a:rPr lang="en-US" sz="2400" err="1">
                <a:latin typeface="メイリオ" panose="020B0604030504040204" pitchFamily="50" charset="-128"/>
                <a:ea typeface="メイリオ" panose="020B0604030504040204" pitchFamily="50" charset="-128"/>
                <a:cs typeface="+mn-lt"/>
              </a:rPr>
              <a:t>s_prf.jsp</a:t>
            </a:r>
            <a:r>
              <a:rPr lang="en-US" sz="2400">
                <a:latin typeface="メイリオ" panose="020B0604030504040204" pitchFamily="50" charset="-128"/>
                <a:ea typeface="メイリオ" panose="020B0604030504040204" pitchFamily="50" charset="-128"/>
                <a:cs typeface="+mn-lt"/>
              </a:rPr>
              <a:t>　</a:t>
            </a:r>
            <a:r>
              <a:rPr lang="en-US" sz="2400" err="1">
                <a:latin typeface="メイリオ" panose="020B0604030504040204" pitchFamily="50" charset="-128"/>
                <a:ea typeface="メイリオ" panose="020B0604030504040204" pitchFamily="50" charset="-128"/>
                <a:cs typeface="+mn-lt"/>
              </a:rPr>
              <a:t>s_prf_edit.jsp</a:t>
            </a:r>
            <a:r>
              <a:rPr lang="en-US" sz="2400">
                <a:latin typeface="メイリオ" panose="020B0604030504040204" pitchFamily="50" charset="-128"/>
                <a:ea typeface="メイリオ" panose="020B0604030504040204" pitchFamily="50" charset="-128"/>
                <a:cs typeface="+mn-lt"/>
              </a:rPr>
              <a:t>　</a:t>
            </a:r>
            <a:r>
              <a:rPr lang="en-US" sz="2400" err="1">
                <a:latin typeface="メイリオ" panose="020B0604030504040204" pitchFamily="50" charset="-128"/>
                <a:ea typeface="メイリオ" panose="020B0604030504040204" pitchFamily="50" charset="-128"/>
                <a:cs typeface="+mn-lt"/>
              </a:rPr>
              <a:t>t_list.jsp</a:t>
            </a:r>
            <a:r>
              <a:rPr lang="en-US" sz="2400">
                <a:latin typeface="メイリオ" panose="020B0604030504040204" pitchFamily="50" charset="-128"/>
                <a:ea typeface="メイリオ" panose="020B0604030504040204" pitchFamily="50" charset="-128"/>
                <a:cs typeface="+mn-lt"/>
              </a:rPr>
              <a:t>　</a:t>
            </a:r>
            <a:r>
              <a:rPr lang="en-US" sz="2400" err="1">
                <a:latin typeface="メイリオ" panose="020B0604030504040204" pitchFamily="50" charset="-128"/>
                <a:ea typeface="メイリオ" panose="020B0604030504040204" pitchFamily="50" charset="-128"/>
                <a:cs typeface="+mn-lt"/>
              </a:rPr>
              <a:t>result.jsp</a:t>
            </a:r>
            <a:r>
              <a:rPr lang="en-US" sz="2400">
                <a:latin typeface="メイリオ" panose="020B0604030504040204" pitchFamily="50" charset="-128"/>
                <a:ea typeface="メイリオ" panose="020B0604030504040204" pitchFamily="50" charset="-128"/>
                <a:cs typeface="+mn-lt"/>
              </a:rPr>
              <a:t>　</a:t>
            </a:r>
            <a:r>
              <a:rPr lang="en-US" sz="2400" err="1">
                <a:latin typeface="メイリオ" panose="020B0604030504040204" pitchFamily="50" charset="-128"/>
                <a:ea typeface="メイリオ" panose="020B0604030504040204" pitchFamily="50" charset="-128"/>
                <a:cs typeface="+mn-lt"/>
              </a:rPr>
              <a:t>main.jsp</a:t>
            </a:r>
            <a:r>
              <a:rPr lang="en-US" sz="2400">
                <a:latin typeface="メイリオ" panose="020B0604030504040204" pitchFamily="50" charset="-128"/>
                <a:ea typeface="メイリオ" panose="020B0604030504040204" pitchFamily="50" charset="-128"/>
                <a:cs typeface="+mn-lt"/>
              </a:rPr>
              <a:t>　</a:t>
            </a:r>
            <a:r>
              <a:rPr lang="en-US" sz="2400" err="1">
                <a:latin typeface="メイリオ" panose="020B0604030504040204" pitchFamily="50" charset="-128"/>
                <a:ea typeface="メイリオ" panose="020B0604030504040204" pitchFamily="50" charset="-128"/>
                <a:cs typeface="+mn-lt"/>
              </a:rPr>
              <a:t>t_login.jsp</a:t>
            </a:r>
            <a:r>
              <a:rPr lang="en-US" sz="2400">
                <a:latin typeface="メイリオ" panose="020B0604030504040204" pitchFamily="50" charset="-128"/>
                <a:ea typeface="メイリオ" panose="020B0604030504040204" pitchFamily="50" charset="-128"/>
                <a:cs typeface="+mn-lt"/>
              </a:rPr>
              <a:t>　</a:t>
            </a:r>
            <a:r>
              <a:rPr lang="en-US" sz="2400" b="1" err="1">
                <a:latin typeface="メイリオ" panose="020B0604030504040204" pitchFamily="50" charset="-128"/>
                <a:ea typeface="メイリオ" panose="020B0604030504040204" pitchFamily="50" charset="-128"/>
                <a:cs typeface="+mn-lt"/>
              </a:rPr>
              <a:t>s_login.jsp</a:t>
            </a:r>
            <a:r>
              <a:rPr lang="en-US" sz="2400">
                <a:latin typeface="メイリオ" panose="020B0604030504040204" pitchFamily="50" charset="-128"/>
                <a:ea typeface="メイリオ" panose="020B0604030504040204" pitchFamily="50" charset="-128"/>
                <a:cs typeface="+mn-lt"/>
              </a:rPr>
              <a:t>　</a:t>
            </a:r>
            <a:r>
              <a:rPr lang="en-US" sz="2400" err="1">
                <a:latin typeface="メイリオ" panose="020B0604030504040204" pitchFamily="50" charset="-128"/>
                <a:ea typeface="メイリオ" panose="020B0604030504040204" pitchFamily="50" charset="-128"/>
                <a:cs typeface="+mn-lt"/>
              </a:rPr>
              <a:t>t_header.jsp</a:t>
            </a:r>
            <a:r>
              <a:rPr lang="en-US" sz="2400">
                <a:latin typeface="メイリオ" panose="020B0604030504040204" pitchFamily="50" charset="-128"/>
                <a:ea typeface="メイリオ" panose="020B0604030504040204" pitchFamily="50" charset="-128"/>
                <a:cs typeface="+mn-lt"/>
              </a:rPr>
              <a:t>　</a:t>
            </a:r>
            <a:r>
              <a:rPr lang="en-US" sz="2400" err="1">
                <a:latin typeface="メイリオ" panose="020B0604030504040204" pitchFamily="50" charset="-128"/>
                <a:ea typeface="メイリオ" panose="020B0604030504040204" pitchFamily="50" charset="-128"/>
                <a:cs typeface="+mn-lt"/>
              </a:rPr>
              <a:t>s_header.jsp</a:t>
            </a:r>
            <a:r>
              <a:rPr lang="en-US" sz="2400">
                <a:latin typeface="メイリオ" panose="020B0604030504040204" pitchFamily="50" charset="-128"/>
                <a:ea typeface="メイリオ" panose="020B0604030504040204" pitchFamily="50" charset="-128"/>
                <a:cs typeface="+mn-lt"/>
              </a:rPr>
              <a:t>　</a:t>
            </a:r>
            <a:r>
              <a:rPr lang="en-US" sz="2400" err="1">
                <a:latin typeface="メイリオ" panose="020B0604030504040204" pitchFamily="50" charset="-128"/>
                <a:ea typeface="メイリオ" panose="020B0604030504040204" pitchFamily="50" charset="-128"/>
                <a:cs typeface="+mn-lt"/>
              </a:rPr>
              <a:t>footer.jsp</a:t>
            </a:r>
            <a:endParaRPr lang="en-US" sz="2400">
              <a:latin typeface="メイリオ" panose="020B0604030504040204" pitchFamily="50" charset="-128"/>
              <a:ea typeface="メイリオ" panose="020B0604030504040204" pitchFamily="50" charset="-128"/>
              <a:cs typeface="Calibri"/>
            </a:endParaRPr>
          </a:p>
        </p:txBody>
      </p:sp>
    </p:spTree>
    <p:extLst>
      <p:ext uri="{BB962C8B-B14F-4D97-AF65-F5344CB8AC3E}">
        <p14:creationId xmlns:p14="http://schemas.microsoft.com/office/powerpoint/2010/main" val="42162633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a:extLst>
              <a:ext uri="{FF2B5EF4-FFF2-40B4-BE49-F238E27FC236}">
                <a16:creationId xmlns:a16="http://schemas.microsoft.com/office/drawing/2014/main" id="{6E8810B5-F9A4-44C4-8E50-17D90387D407}"/>
              </a:ext>
            </a:extLst>
          </p:cNvPr>
          <p:cNvSpPr txBox="1">
            <a:spLocks/>
          </p:cNvSpPr>
          <p:nvPr/>
        </p:nvSpPr>
        <p:spPr>
          <a:xfrm>
            <a:off x="6525883" y="3976480"/>
            <a:ext cx="5814202" cy="78575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ja-JP" altLang="en-US">
              <a:solidFill>
                <a:schemeClr val="tx1">
                  <a:lumMod val="50000"/>
                  <a:lumOff val="50000"/>
                </a:schemeClr>
              </a:solidFill>
              <a:latin typeface="Meiryo"/>
              <a:ea typeface="Meiryo"/>
              <a:cs typeface="Calibri" panose="020F0502020204030204"/>
            </a:endParaRPr>
          </a:p>
        </p:txBody>
      </p:sp>
      <p:graphicFrame>
        <p:nvGraphicFramePr>
          <p:cNvPr id="3" name="表 4">
            <a:extLst>
              <a:ext uri="{FF2B5EF4-FFF2-40B4-BE49-F238E27FC236}">
                <a16:creationId xmlns:a16="http://schemas.microsoft.com/office/drawing/2014/main" id="{C86A1618-B73E-4BE6-9650-9AC748902F0C}"/>
              </a:ext>
            </a:extLst>
          </p:cNvPr>
          <p:cNvGraphicFramePr>
            <a:graphicFrameLocks noGrp="1"/>
          </p:cNvGraphicFramePr>
          <p:nvPr>
            <p:extLst>
              <p:ext uri="{D42A27DB-BD31-4B8C-83A1-F6EECF244321}">
                <p14:modId xmlns:p14="http://schemas.microsoft.com/office/powerpoint/2010/main" val="2119424249"/>
              </p:ext>
            </p:extLst>
          </p:nvPr>
        </p:nvGraphicFramePr>
        <p:xfrm>
          <a:off x="1294228" y="1505243"/>
          <a:ext cx="9612001" cy="4877582"/>
        </p:xfrm>
        <a:graphic>
          <a:graphicData uri="http://schemas.openxmlformats.org/drawingml/2006/table">
            <a:tbl>
              <a:tblPr firstRow="1" bandRow="1">
                <a:tableStyleId>{9DCAF9ED-07DC-4A11-8D7F-57B35C25682E}</a:tableStyleId>
              </a:tblPr>
              <a:tblGrid>
                <a:gridCol w="1928029">
                  <a:extLst>
                    <a:ext uri="{9D8B030D-6E8A-4147-A177-3AD203B41FA5}">
                      <a16:colId xmlns:a16="http://schemas.microsoft.com/office/drawing/2014/main" val="4054551084"/>
                    </a:ext>
                  </a:extLst>
                </a:gridCol>
                <a:gridCol w="2561324">
                  <a:extLst>
                    <a:ext uri="{9D8B030D-6E8A-4147-A177-3AD203B41FA5}">
                      <a16:colId xmlns:a16="http://schemas.microsoft.com/office/drawing/2014/main" val="657951612"/>
                    </a:ext>
                  </a:extLst>
                </a:gridCol>
                <a:gridCol w="2561324">
                  <a:extLst>
                    <a:ext uri="{9D8B030D-6E8A-4147-A177-3AD203B41FA5}">
                      <a16:colId xmlns:a16="http://schemas.microsoft.com/office/drawing/2014/main" val="1454976256"/>
                    </a:ext>
                  </a:extLst>
                </a:gridCol>
                <a:gridCol w="2561324">
                  <a:extLst>
                    <a:ext uri="{9D8B030D-6E8A-4147-A177-3AD203B41FA5}">
                      <a16:colId xmlns:a16="http://schemas.microsoft.com/office/drawing/2014/main" val="2958815047"/>
                    </a:ext>
                  </a:extLst>
                </a:gridCol>
              </a:tblGrid>
              <a:tr h="599882">
                <a:tc>
                  <a:txBody>
                    <a:bodyPr/>
                    <a:lstStyle/>
                    <a:p>
                      <a:pPr algn="ctr"/>
                      <a:endParaRPr kumimoji="1" lang="ja-JP" altLang="en-US" sz="3200"/>
                    </a:p>
                  </a:txBody>
                  <a:tcPr>
                    <a:lnR w="12700" cap="flat" cmpd="sng" algn="ctr">
                      <a:solidFill>
                        <a:schemeClr val="accent2">
                          <a:lumMod val="90000"/>
                        </a:schemeClr>
                      </a:solidFill>
                      <a:prstDash val="solid"/>
                      <a:round/>
                      <a:headEnd type="none" w="med" len="med"/>
                      <a:tailEnd type="none" w="med" len="med"/>
                    </a:lnR>
                  </a:tcPr>
                </a:tc>
                <a:tc>
                  <a:txBody>
                    <a:bodyPr/>
                    <a:lstStyle/>
                    <a:p>
                      <a:pPr algn="ctr"/>
                      <a:r>
                        <a:rPr kumimoji="1" lang="ja-JP" altLang="en-US" sz="3200"/>
                        <a:t>講師</a:t>
                      </a:r>
                    </a:p>
                  </a:txBody>
                  <a:tcPr>
                    <a:lnL w="12700" cap="flat" cmpd="sng" algn="ctr">
                      <a:solidFill>
                        <a:schemeClr val="accent2">
                          <a:lumMod val="90000"/>
                        </a:schemeClr>
                      </a:solidFill>
                      <a:prstDash val="solid"/>
                      <a:round/>
                      <a:headEnd type="none" w="med" len="med"/>
                      <a:tailEnd type="none" w="med" len="med"/>
                    </a:lnL>
                    <a:lnR w="12700" cap="flat" cmpd="sng" algn="ctr">
                      <a:solidFill>
                        <a:schemeClr val="accent2">
                          <a:lumMod val="90000"/>
                        </a:schemeClr>
                      </a:solidFill>
                      <a:prstDash val="solid"/>
                      <a:round/>
                      <a:headEnd type="none" w="med" len="med"/>
                      <a:tailEnd type="none" w="med" len="med"/>
                    </a:lnR>
                  </a:tcPr>
                </a:tc>
                <a:tc>
                  <a:txBody>
                    <a:bodyPr/>
                    <a:lstStyle/>
                    <a:p>
                      <a:pPr algn="ctr"/>
                      <a:r>
                        <a:rPr kumimoji="1" lang="ja-JP" altLang="en-US" sz="3200"/>
                        <a:t>受講者</a:t>
                      </a:r>
                    </a:p>
                  </a:txBody>
                  <a:tcPr>
                    <a:lnL w="12700" cap="flat" cmpd="sng" algn="ctr">
                      <a:solidFill>
                        <a:schemeClr val="accent2">
                          <a:lumMod val="90000"/>
                        </a:schemeClr>
                      </a:solidFill>
                      <a:prstDash val="solid"/>
                      <a:round/>
                      <a:headEnd type="none" w="med" len="med"/>
                      <a:tailEnd type="none" w="med" len="med"/>
                    </a:lnL>
                    <a:lnR w="12700" cap="flat" cmpd="sng" algn="ctr">
                      <a:solidFill>
                        <a:schemeClr val="accent2">
                          <a:lumMod val="90000"/>
                        </a:schemeClr>
                      </a:solidFill>
                      <a:prstDash val="solid"/>
                      <a:round/>
                      <a:headEnd type="none" w="med" len="med"/>
                      <a:tailEnd type="none" w="med" len="med"/>
                    </a:lnR>
                  </a:tcPr>
                </a:tc>
                <a:tc>
                  <a:txBody>
                    <a:bodyPr/>
                    <a:lstStyle/>
                    <a:p>
                      <a:pPr algn="ctr"/>
                      <a:r>
                        <a:rPr kumimoji="1" lang="ja-JP" altLang="en-US" sz="3200"/>
                        <a:t>事務局</a:t>
                      </a:r>
                    </a:p>
                  </a:txBody>
                  <a:tcPr>
                    <a:lnL w="12700" cap="flat" cmpd="sng" algn="ctr">
                      <a:solidFill>
                        <a:schemeClr val="accent2">
                          <a:lumMod val="90000"/>
                        </a:schemeClr>
                      </a:solidFill>
                      <a:prstDash val="solid"/>
                      <a:round/>
                      <a:headEnd type="none" w="med" len="med"/>
                      <a:tailEnd type="none" w="med" len="med"/>
                    </a:lnL>
                  </a:tcPr>
                </a:tc>
                <a:extLst>
                  <a:ext uri="{0D108BD9-81ED-4DB2-BD59-A6C34878D82A}">
                    <a16:rowId xmlns:a16="http://schemas.microsoft.com/office/drawing/2014/main" val="347098297"/>
                  </a:ext>
                </a:extLst>
              </a:tr>
              <a:tr h="855540">
                <a:tc>
                  <a:txBody>
                    <a:bodyPr/>
                    <a:lstStyle/>
                    <a:p>
                      <a:pPr algn="ctr"/>
                      <a:r>
                        <a:rPr kumimoji="1" lang="ja-JP" altLang="en-US" sz="2000"/>
                        <a:t>リアクション</a:t>
                      </a:r>
                    </a:p>
                  </a:txBody>
                  <a:tcPr anchor="ctr">
                    <a:lnR w="12700" cap="flat" cmpd="sng" algn="ctr">
                      <a:solidFill>
                        <a:schemeClr val="accent2">
                          <a:lumMod val="90000"/>
                        </a:schemeClr>
                      </a:solidFill>
                      <a:prstDash val="solid"/>
                      <a:round/>
                      <a:headEnd type="none" w="med" len="med"/>
                      <a:tailEnd type="none" w="med" len="med"/>
                    </a:lnR>
                    <a:solidFill>
                      <a:schemeClr val="accent5">
                        <a:lumMod val="20000"/>
                        <a:lumOff val="80000"/>
                      </a:schemeClr>
                    </a:solidFill>
                  </a:tcPr>
                </a:tc>
                <a:tc>
                  <a:txBody>
                    <a:bodyPr/>
                    <a:lstStyle/>
                    <a:p>
                      <a:pPr algn="ctr"/>
                      <a:r>
                        <a:rPr kumimoji="1" lang="en-US" altLang="ja-JP" sz="4400"/>
                        <a:t>×</a:t>
                      </a:r>
                      <a:endParaRPr kumimoji="1" lang="ja-JP" altLang="en-US" sz="4400"/>
                    </a:p>
                  </a:txBody>
                  <a:tcPr anchor="ctr">
                    <a:lnL w="12700" cap="flat" cmpd="sng" algn="ctr">
                      <a:solidFill>
                        <a:schemeClr val="accent2">
                          <a:lumMod val="90000"/>
                        </a:schemeClr>
                      </a:solidFill>
                      <a:prstDash val="solid"/>
                      <a:round/>
                      <a:headEnd type="none" w="med" len="med"/>
                      <a:tailEnd type="none" w="med" len="med"/>
                    </a:lnL>
                    <a:lnR w="12700" cap="flat" cmpd="sng" algn="ctr">
                      <a:solidFill>
                        <a:schemeClr val="accent2">
                          <a:lumMod val="90000"/>
                        </a:schemeClr>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800"/>
                        <a:t>△</a:t>
                      </a:r>
                    </a:p>
                  </a:txBody>
                  <a:tcPr anchor="ctr">
                    <a:lnL w="12700" cap="flat" cmpd="sng" algn="ctr">
                      <a:solidFill>
                        <a:schemeClr val="accent2">
                          <a:lumMod val="90000"/>
                        </a:schemeClr>
                      </a:solidFill>
                      <a:prstDash val="solid"/>
                      <a:round/>
                      <a:headEnd type="none" w="med" len="med"/>
                      <a:tailEnd type="none" w="med" len="med"/>
                    </a:lnL>
                    <a:lnR w="12700" cap="flat" cmpd="sng" algn="ctr">
                      <a:solidFill>
                        <a:schemeClr val="accent2">
                          <a:lumMod val="90000"/>
                        </a:schemeClr>
                      </a:solidFill>
                      <a:prstDash val="solid"/>
                      <a:round/>
                      <a:headEnd type="none" w="med" len="med"/>
                      <a:tailEnd type="none" w="med" len="med"/>
                    </a:lnR>
                  </a:tcPr>
                </a:tc>
                <a:tc>
                  <a:txBody>
                    <a:bodyPr/>
                    <a:lstStyle/>
                    <a:p>
                      <a:pPr algn="ctr"/>
                      <a:endParaRPr kumimoji="1" lang="ja-JP" altLang="en-US" sz="2800"/>
                    </a:p>
                  </a:txBody>
                  <a:tcPr anchor="ctr">
                    <a:lnL w="12700" cap="flat" cmpd="sng" algn="ctr">
                      <a:solidFill>
                        <a:schemeClr val="accent2">
                          <a:lumMod val="90000"/>
                        </a:schemeClr>
                      </a:solidFill>
                      <a:prstDash val="solid"/>
                      <a:round/>
                      <a:headEnd type="none" w="med" len="med"/>
                      <a:tailEnd type="none" w="med" len="med"/>
                    </a:lnL>
                    <a:lnBlToTr w="12700" cap="flat" cmpd="sng" algn="ctr">
                      <a:solidFill>
                        <a:schemeClr val="accent2">
                          <a:lumMod val="90000"/>
                        </a:schemeClr>
                      </a:solidFill>
                      <a:prstDash val="solid"/>
                      <a:round/>
                      <a:headEnd type="none" w="med" len="med"/>
                      <a:tailEnd type="none" w="med" len="med"/>
                    </a:lnBlToTr>
                  </a:tcPr>
                </a:tc>
                <a:extLst>
                  <a:ext uri="{0D108BD9-81ED-4DB2-BD59-A6C34878D82A}">
                    <a16:rowId xmlns:a16="http://schemas.microsoft.com/office/drawing/2014/main" val="1579064407"/>
                  </a:ext>
                </a:extLst>
              </a:tr>
              <a:tr h="8555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a:ln>
                            <a:noFill/>
                          </a:ln>
                          <a:solidFill>
                            <a:prstClr val="black"/>
                          </a:solidFill>
                          <a:effectLst/>
                          <a:uLnTx/>
                          <a:uFillTx/>
                          <a:latin typeface="+mn-lt"/>
                          <a:ea typeface="+mn-ea"/>
                          <a:cs typeface="+mn-cs"/>
                        </a:rPr>
                        <a:t>理解度</a:t>
                      </a:r>
                    </a:p>
                  </a:txBody>
                  <a:tcPr anchor="ctr">
                    <a:lnR w="12700" cap="flat" cmpd="sng" algn="ctr">
                      <a:solidFill>
                        <a:schemeClr val="accent2">
                          <a:lumMod val="90000"/>
                        </a:schemeClr>
                      </a:solidFill>
                      <a:prstDash val="solid"/>
                      <a:round/>
                      <a:headEnd type="none" w="med" len="med"/>
                      <a:tailEnd type="none" w="med" len="med"/>
                    </a:ln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800"/>
                        <a:t>△</a:t>
                      </a:r>
                    </a:p>
                  </a:txBody>
                  <a:tcPr anchor="ctr">
                    <a:lnL w="12700" cap="flat" cmpd="sng" algn="ctr">
                      <a:solidFill>
                        <a:schemeClr val="accent2">
                          <a:lumMod val="90000"/>
                        </a:schemeClr>
                      </a:solidFill>
                      <a:prstDash val="solid"/>
                      <a:round/>
                      <a:headEnd type="none" w="med" len="med"/>
                      <a:tailEnd type="none" w="med" len="med"/>
                    </a:lnL>
                    <a:lnR w="12700" cap="flat" cmpd="sng" algn="ctr">
                      <a:solidFill>
                        <a:schemeClr val="accent2">
                          <a:lumMod val="90000"/>
                        </a:schemeClr>
                      </a:solidFill>
                      <a:prstDash val="solid"/>
                      <a:round/>
                      <a:headEnd type="none" w="med" len="med"/>
                      <a:tailEnd type="none" w="med" len="med"/>
                    </a:lnR>
                  </a:tcPr>
                </a:tc>
                <a:tc>
                  <a:txBody>
                    <a:bodyPr/>
                    <a:lstStyle/>
                    <a:p>
                      <a:pPr marL="0" marR="0" lvl="0" indent="0" algn="ctr" defTabSz="914400">
                        <a:lnSpc>
                          <a:spcPct val="100000"/>
                        </a:lnSpc>
                        <a:spcBef>
                          <a:spcPts val="0"/>
                        </a:spcBef>
                        <a:spcAft>
                          <a:spcPts val="0"/>
                        </a:spcAft>
                        <a:buNone/>
                        <a:tabLst/>
                        <a:defRPr/>
                      </a:pPr>
                      <a:r>
                        <a:rPr lang="ja-JP" sz="2800" b="0" i="0" u="none" strike="noStrike" noProof="0">
                          <a:latin typeface="游ゴシック"/>
                          <a:ea typeface="游ゴシック"/>
                        </a:rPr>
                        <a:t>〇</a:t>
                      </a:r>
                      <a:endParaRPr kumimoji="1" lang="ja-JP" altLang="en-US" sz="2800"/>
                    </a:p>
                  </a:txBody>
                  <a:tcPr anchor="ctr">
                    <a:lnL w="12700" cap="flat" cmpd="sng" algn="ctr">
                      <a:solidFill>
                        <a:schemeClr val="accent2">
                          <a:lumMod val="90000"/>
                        </a:schemeClr>
                      </a:solidFill>
                      <a:prstDash val="solid"/>
                      <a:round/>
                      <a:headEnd type="none" w="med" len="med"/>
                      <a:tailEnd type="none" w="med" len="med"/>
                    </a:lnL>
                    <a:lnR w="12700" cap="flat" cmpd="sng" algn="ctr">
                      <a:solidFill>
                        <a:schemeClr val="accent2">
                          <a:lumMod val="90000"/>
                        </a:schemeClr>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a:ln>
                            <a:noFill/>
                          </a:ln>
                          <a:solidFill>
                            <a:prstClr val="black"/>
                          </a:solidFill>
                          <a:effectLst/>
                          <a:uLnTx/>
                          <a:uFillTx/>
                          <a:latin typeface="+mn-lt"/>
                          <a:ea typeface="+mn-ea"/>
                          <a:cs typeface="+mn-cs"/>
                        </a:rPr>
                        <a:t>〇</a:t>
                      </a:r>
                    </a:p>
                  </a:txBody>
                  <a:tcPr anchor="ctr">
                    <a:lnL w="12700" cap="flat" cmpd="sng" algn="ctr">
                      <a:solidFill>
                        <a:schemeClr val="accent2">
                          <a:lumMod val="90000"/>
                        </a:schemeClr>
                      </a:solidFill>
                      <a:prstDash val="solid"/>
                      <a:round/>
                      <a:headEnd type="none" w="med" len="med"/>
                      <a:tailEnd type="none" w="med" len="med"/>
                    </a:lnL>
                  </a:tcPr>
                </a:tc>
                <a:extLst>
                  <a:ext uri="{0D108BD9-81ED-4DB2-BD59-A6C34878D82A}">
                    <a16:rowId xmlns:a16="http://schemas.microsoft.com/office/drawing/2014/main" val="1646563779"/>
                  </a:ext>
                </a:extLst>
              </a:tr>
              <a:tr h="8555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a:ln>
                            <a:noFill/>
                          </a:ln>
                          <a:solidFill>
                            <a:prstClr val="black"/>
                          </a:solidFill>
                          <a:effectLst/>
                          <a:uLnTx/>
                          <a:uFillTx/>
                          <a:latin typeface="+mn-lt"/>
                          <a:ea typeface="+mn-ea"/>
                          <a:cs typeface="+mn-cs"/>
                        </a:rPr>
                        <a:t>コミュニケーション</a:t>
                      </a:r>
                    </a:p>
                  </a:txBody>
                  <a:tcPr anchor="ctr">
                    <a:lnR w="12700" cap="flat" cmpd="sng" algn="ctr">
                      <a:solidFill>
                        <a:schemeClr val="accent2">
                          <a:lumMod val="90000"/>
                        </a:schemeClr>
                      </a:solidFill>
                      <a:prstDash val="solid"/>
                      <a:round/>
                      <a:headEnd type="none" w="med" len="med"/>
                      <a:tailEnd type="none" w="med" len="med"/>
                    </a:ln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800"/>
                        <a:t>△</a:t>
                      </a:r>
                    </a:p>
                  </a:txBody>
                  <a:tcPr anchor="ctr">
                    <a:lnL w="12700" cap="flat" cmpd="sng" algn="ctr">
                      <a:solidFill>
                        <a:schemeClr val="accent2">
                          <a:lumMod val="90000"/>
                        </a:schemeClr>
                      </a:solidFill>
                      <a:prstDash val="solid"/>
                      <a:round/>
                      <a:headEnd type="none" w="med" len="med"/>
                      <a:tailEnd type="none" w="med" len="med"/>
                    </a:lnL>
                    <a:lnR w="12700" cap="flat" cmpd="sng" algn="ctr">
                      <a:solidFill>
                        <a:schemeClr val="accent2">
                          <a:lumMod val="90000"/>
                        </a:schemeClr>
                      </a:solidFill>
                      <a:prstDash val="solid"/>
                      <a:round/>
                      <a:headEnd type="none" w="med" len="med"/>
                      <a:tailEnd type="none" w="med" len="med"/>
                    </a:lnR>
                  </a:tcPr>
                </a:tc>
                <a:tc>
                  <a:txBody>
                    <a:bodyPr/>
                    <a:lstStyle/>
                    <a:p>
                      <a:pPr marL="0" marR="0" lvl="0" indent="0" algn="ctr" defTabSz="914400">
                        <a:lnSpc>
                          <a:spcPct val="100000"/>
                        </a:lnSpc>
                        <a:spcBef>
                          <a:spcPts val="0"/>
                        </a:spcBef>
                        <a:spcAft>
                          <a:spcPts val="0"/>
                        </a:spcAft>
                        <a:buNone/>
                        <a:tabLst/>
                        <a:defRPr/>
                      </a:pPr>
                      <a:r>
                        <a:rPr lang="ja-JP" sz="2800" b="0" i="0" u="none" strike="noStrike" noProof="0">
                          <a:latin typeface="游ゴシック"/>
                          <a:ea typeface="游ゴシック"/>
                        </a:rPr>
                        <a:t>〇</a:t>
                      </a:r>
                      <a:endParaRPr kumimoji="1" lang="ja-JP" altLang="en-US" sz="2800"/>
                    </a:p>
                  </a:txBody>
                  <a:tcPr anchor="ctr">
                    <a:lnL w="12700" cap="flat" cmpd="sng" algn="ctr">
                      <a:solidFill>
                        <a:schemeClr val="accent2">
                          <a:lumMod val="90000"/>
                        </a:schemeClr>
                      </a:solidFill>
                      <a:prstDash val="solid"/>
                      <a:round/>
                      <a:headEnd type="none" w="med" len="med"/>
                      <a:tailEnd type="none" w="med" len="med"/>
                    </a:lnL>
                    <a:lnR w="12700" cap="flat" cmpd="sng" algn="ctr">
                      <a:solidFill>
                        <a:schemeClr val="accent2">
                          <a:lumMod val="90000"/>
                        </a:schemeClr>
                      </a:solidFill>
                      <a:prstDash val="solid"/>
                      <a:round/>
                      <a:headEnd type="none" w="med" len="med"/>
                      <a:tailEnd type="none" w="med" len="med"/>
                    </a:lnR>
                  </a:tcPr>
                </a:tc>
                <a:tc>
                  <a:txBody>
                    <a:bodyPr/>
                    <a:lstStyle/>
                    <a:p>
                      <a:pPr marL="0" marR="0" lvl="0" indent="0" algn="ctr" defTabSz="914400" rtl="0">
                        <a:lnSpc>
                          <a:spcPct val="100000"/>
                        </a:lnSpc>
                        <a:spcBef>
                          <a:spcPts val="0"/>
                        </a:spcBef>
                        <a:spcAft>
                          <a:spcPts val="0"/>
                        </a:spcAft>
                        <a:buClrTx/>
                        <a:buSzTx/>
                        <a:buFontTx/>
                        <a:buNone/>
                        <a:tabLst/>
                        <a:defRPr/>
                      </a:pPr>
                      <a:r>
                        <a:rPr lang="ja-JP" altLang="en-US" sz="2800" b="0" i="0" u="none" strike="noStrike" kern="1200" cap="none" spc="0" normalizeH="0" baseline="0" noProof="0">
                          <a:ln>
                            <a:noFill/>
                          </a:ln>
                          <a:effectLst/>
                          <a:uLnTx/>
                          <a:uFillTx/>
                          <a:latin typeface="+mn-lt"/>
                          <a:ea typeface="+mn-ea"/>
                          <a:cs typeface="+mn-cs"/>
                        </a:rPr>
                        <a:t>〇</a:t>
                      </a:r>
                      <a:endParaRPr kumimoji="1" lang="ja-JP" altLang="en-US" sz="2800" b="0" i="0" u="none" strike="noStrike" kern="1200" cap="none" spc="0" normalizeH="0" baseline="0" noProof="0">
                        <a:ln>
                          <a:noFill/>
                        </a:ln>
                        <a:effectLst/>
                        <a:uLnTx/>
                        <a:uFillTx/>
                        <a:latin typeface="+mn-lt"/>
                        <a:ea typeface="+mn-ea"/>
                        <a:cs typeface="+mn-cs"/>
                      </a:endParaRPr>
                    </a:p>
                  </a:txBody>
                  <a:tcPr anchor="ctr">
                    <a:lnL w="12700" cap="flat" cmpd="sng" algn="ctr">
                      <a:solidFill>
                        <a:schemeClr val="accent2">
                          <a:lumMod val="90000"/>
                        </a:schemeClr>
                      </a:solidFill>
                      <a:prstDash val="solid"/>
                      <a:round/>
                      <a:headEnd type="none" w="med" len="med"/>
                      <a:tailEnd type="none" w="med" len="med"/>
                    </a:lnL>
                  </a:tcPr>
                </a:tc>
                <a:extLst>
                  <a:ext uri="{0D108BD9-81ED-4DB2-BD59-A6C34878D82A}">
                    <a16:rowId xmlns:a16="http://schemas.microsoft.com/office/drawing/2014/main" val="1375625849"/>
                  </a:ext>
                </a:extLst>
              </a:tr>
              <a:tr h="8555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a:ln>
                            <a:noFill/>
                          </a:ln>
                          <a:solidFill>
                            <a:prstClr val="black"/>
                          </a:solidFill>
                          <a:effectLst/>
                          <a:uLnTx/>
                          <a:uFillTx/>
                          <a:latin typeface="+mn-lt"/>
                          <a:ea typeface="+mn-ea"/>
                          <a:cs typeface="+mn-cs"/>
                        </a:rPr>
                        <a:t>受講者を知る</a:t>
                      </a:r>
                    </a:p>
                  </a:txBody>
                  <a:tcPr anchor="ctr">
                    <a:lnR w="12700" cap="flat" cmpd="sng" algn="ctr">
                      <a:solidFill>
                        <a:schemeClr val="accent2">
                          <a:lumMod val="90000"/>
                        </a:schemeClr>
                      </a:solidFill>
                      <a:prstDash val="solid"/>
                      <a:round/>
                      <a:headEnd type="none" w="med" len="med"/>
                      <a:tailEnd type="none" w="med" len="med"/>
                    </a:ln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4400" b="0" i="0" u="none" strike="noStrike" kern="1200" cap="none" spc="0" normalizeH="0" baseline="0" noProof="0">
                          <a:ln>
                            <a:noFill/>
                          </a:ln>
                          <a:effectLst/>
                          <a:uLnTx/>
                          <a:uFillTx/>
                          <a:latin typeface="+mn-lt"/>
                          <a:ea typeface="+mn-ea"/>
                          <a:cs typeface="+mn-cs"/>
                        </a:rPr>
                        <a:t>×</a:t>
                      </a:r>
                      <a:endParaRPr kumimoji="1" lang="ja-JP" altLang="en-US" sz="4400" b="0" i="0" u="none" strike="noStrike" kern="1200" cap="none" spc="0" normalizeH="0" baseline="0" noProof="0">
                        <a:ln>
                          <a:noFill/>
                        </a:ln>
                        <a:effectLst/>
                        <a:uLnTx/>
                        <a:uFillTx/>
                        <a:latin typeface="+mn-lt"/>
                        <a:ea typeface="+mn-ea"/>
                        <a:cs typeface="+mn-cs"/>
                      </a:endParaRPr>
                    </a:p>
                  </a:txBody>
                  <a:tcPr anchor="ctr">
                    <a:lnL w="12700" cap="flat" cmpd="sng" algn="ctr">
                      <a:solidFill>
                        <a:schemeClr val="accent2">
                          <a:lumMod val="90000"/>
                        </a:schemeClr>
                      </a:solidFill>
                      <a:prstDash val="solid"/>
                      <a:round/>
                      <a:headEnd type="none" w="med" len="med"/>
                      <a:tailEnd type="none" w="med" len="med"/>
                    </a:lnL>
                    <a:lnR w="12700" cap="flat" cmpd="sng" algn="ctr">
                      <a:solidFill>
                        <a:schemeClr val="accent2">
                          <a:lumMod val="90000"/>
                        </a:schemeClr>
                      </a:solidFill>
                      <a:prstDash val="solid"/>
                      <a:round/>
                      <a:headEnd type="none" w="med" len="med"/>
                      <a:tailEnd type="none" w="med" len="med"/>
                    </a:lnR>
                  </a:tcPr>
                </a:tc>
                <a:tc>
                  <a:txBody>
                    <a:bodyPr/>
                    <a:lstStyle/>
                    <a:p>
                      <a:pPr algn="ctr"/>
                      <a:endParaRPr kumimoji="1" lang="ja-JP" altLang="en-US" sz="2800"/>
                    </a:p>
                  </a:txBody>
                  <a:tcPr anchor="ctr">
                    <a:lnL w="12700" cap="flat" cmpd="sng" algn="ctr">
                      <a:solidFill>
                        <a:schemeClr val="accent2">
                          <a:lumMod val="90000"/>
                        </a:schemeClr>
                      </a:solidFill>
                      <a:prstDash val="solid"/>
                      <a:round/>
                      <a:headEnd type="none" w="med" len="med"/>
                      <a:tailEnd type="none" w="med" len="med"/>
                    </a:lnL>
                    <a:lnR w="12700" cap="flat" cmpd="sng" algn="ctr">
                      <a:solidFill>
                        <a:schemeClr val="accent2">
                          <a:lumMod val="90000"/>
                        </a:schemeClr>
                      </a:solidFill>
                      <a:prstDash val="solid"/>
                      <a:round/>
                      <a:headEnd type="none" w="med" len="med"/>
                      <a:tailEnd type="none" w="med" len="med"/>
                    </a:lnR>
                    <a:lnBlToTr w="12700" cap="flat" cmpd="sng" algn="ctr">
                      <a:solidFill>
                        <a:schemeClr val="accent2">
                          <a:lumMod val="90000"/>
                        </a:schemeClr>
                      </a:solidFill>
                      <a:prstDash val="solid"/>
                      <a:round/>
                      <a:headEnd type="none" w="med" len="med"/>
                      <a:tailEnd type="none" w="med" len="me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a:ln>
                            <a:noFill/>
                          </a:ln>
                          <a:effectLst/>
                          <a:uLnTx/>
                          <a:uFillTx/>
                          <a:latin typeface="+mn-lt"/>
                          <a:ea typeface="+mn-ea"/>
                          <a:cs typeface="+mn-cs"/>
                        </a:rPr>
                        <a:t>〇</a:t>
                      </a:r>
                    </a:p>
                  </a:txBody>
                  <a:tcPr anchor="ctr">
                    <a:lnL w="12700" cap="flat" cmpd="sng" algn="ctr">
                      <a:solidFill>
                        <a:schemeClr val="accent2">
                          <a:lumMod val="90000"/>
                        </a:schemeClr>
                      </a:solidFill>
                      <a:prstDash val="solid"/>
                      <a:round/>
                      <a:headEnd type="none" w="med" len="med"/>
                      <a:tailEnd type="none" w="med" len="med"/>
                    </a:lnL>
                  </a:tcPr>
                </a:tc>
                <a:extLst>
                  <a:ext uri="{0D108BD9-81ED-4DB2-BD59-A6C34878D82A}">
                    <a16:rowId xmlns:a16="http://schemas.microsoft.com/office/drawing/2014/main" val="4067589167"/>
                  </a:ext>
                </a:extLst>
              </a:tr>
              <a:tr h="8555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a:ln>
                            <a:noFill/>
                          </a:ln>
                          <a:solidFill>
                            <a:prstClr val="black"/>
                          </a:solidFill>
                          <a:effectLst/>
                          <a:uLnTx/>
                          <a:uFillTx/>
                          <a:latin typeface="+mn-lt"/>
                          <a:ea typeface="+mn-ea"/>
                          <a:cs typeface="+mn-cs"/>
                        </a:rPr>
                        <a:t>受講者を見る</a:t>
                      </a:r>
                    </a:p>
                  </a:txBody>
                  <a:tcPr anchor="ctr">
                    <a:lnR w="12700" cap="flat" cmpd="sng" algn="ctr">
                      <a:solidFill>
                        <a:schemeClr val="accent2">
                          <a:lumMod val="90000"/>
                        </a:schemeClr>
                      </a:solidFill>
                      <a:prstDash val="solid"/>
                      <a:round/>
                      <a:headEnd type="none" w="med" len="med"/>
                      <a:tailEnd type="none" w="med" len="med"/>
                    </a:lnR>
                    <a:solidFill>
                      <a:schemeClr val="accent5">
                        <a:lumMod val="20000"/>
                        <a:lumOff val="80000"/>
                      </a:schemeClr>
                    </a:solidFill>
                  </a:tcPr>
                </a:tc>
                <a:tc>
                  <a:txBody>
                    <a:bodyPr/>
                    <a:lstStyle/>
                    <a:p>
                      <a:pPr algn="ctr"/>
                      <a:r>
                        <a:rPr kumimoji="1" lang="ja-JP" altLang="en-US" sz="2800"/>
                        <a:t>△</a:t>
                      </a:r>
                    </a:p>
                  </a:txBody>
                  <a:tcPr anchor="ctr">
                    <a:lnL w="12700" cap="flat" cmpd="sng" algn="ctr">
                      <a:solidFill>
                        <a:schemeClr val="accent2">
                          <a:lumMod val="90000"/>
                        </a:schemeClr>
                      </a:solidFill>
                      <a:prstDash val="solid"/>
                      <a:round/>
                      <a:headEnd type="none" w="med" len="med"/>
                      <a:tailEnd type="none" w="med" len="med"/>
                    </a:lnL>
                    <a:lnR w="12700" cap="flat" cmpd="sng" algn="ctr">
                      <a:solidFill>
                        <a:schemeClr val="accent2">
                          <a:lumMod val="90000"/>
                        </a:schemeClr>
                      </a:solidFill>
                      <a:prstDash val="solid"/>
                      <a:round/>
                      <a:headEnd type="none" w="med" len="med"/>
                      <a:tailEnd type="none" w="med" len="med"/>
                    </a:lnR>
                  </a:tcPr>
                </a:tc>
                <a:tc>
                  <a:txBody>
                    <a:bodyPr/>
                    <a:lstStyle/>
                    <a:p>
                      <a:pPr algn="ctr"/>
                      <a:endParaRPr kumimoji="1" lang="ja-JP" altLang="en-US" sz="2800"/>
                    </a:p>
                  </a:txBody>
                  <a:tcPr anchor="ctr">
                    <a:lnL w="12700" cap="flat" cmpd="sng" algn="ctr">
                      <a:solidFill>
                        <a:schemeClr val="accent2">
                          <a:lumMod val="90000"/>
                        </a:schemeClr>
                      </a:solidFill>
                      <a:prstDash val="solid"/>
                      <a:round/>
                      <a:headEnd type="none" w="med" len="med"/>
                      <a:tailEnd type="none" w="med" len="med"/>
                    </a:lnL>
                    <a:lnR w="12700" cap="flat" cmpd="sng" algn="ctr">
                      <a:solidFill>
                        <a:schemeClr val="accent2">
                          <a:lumMod val="90000"/>
                        </a:schemeClr>
                      </a:solidFill>
                      <a:prstDash val="solid"/>
                      <a:round/>
                      <a:headEnd type="none" w="med" len="med"/>
                      <a:tailEnd type="none" w="med" len="med"/>
                    </a:lnR>
                    <a:lnBlToTr w="12700" cap="flat" cmpd="sng" algn="ctr">
                      <a:solidFill>
                        <a:schemeClr val="accent2">
                          <a:lumMod val="90000"/>
                        </a:schemeClr>
                      </a:solidFill>
                      <a:prstDash val="solid"/>
                      <a:round/>
                      <a:headEnd type="none" w="med" len="med"/>
                      <a:tailEnd type="none" w="med" len="me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a:ln>
                            <a:noFill/>
                          </a:ln>
                          <a:solidFill>
                            <a:prstClr val="black"/>
                          </a:solidFill>
                          <a:effectLst/>
                          <a:uLnTx/>
                          <a:uFillTx/>
                          <a:latin typeface="+mn-lt"/>
                          <a:ea typeface="+mn-ea"/>
                          <a:cs typeface="+mn-cs"/>
                        </a:rPr>
                        <a:t>△</a:t>
                      </a:r>
                    </a:p>
                  </a:txBody>
                  <a:tcPr anchor="ctr">
                    <a:lnL w="12700" cap="flat" cmpd="sng" algn="ctr">
                      <a:solidFill>
                        <a:schemeClr val="accent2">
                          <a:lumMod val="90000"/>
                        </a:schemeClr>
                      </a:solidFill>
                      <a:prstDash val="solid"/>
                      <a:round/>
                      <a:headEnd type="none" w="med" len="med"/>
                      <a:tailEnd type="none" w="med" len="med"/>
                    </a:lnL>
                  </a:tcPr>
                </a:tc>
                <a:extLst>
                  <a:ext uri="{0D108BD9-81ED-4DB2-BD59-A6C34878D82A}">
                    <a16:rowId xmlns:a16="http://schemas.microsoft.com/office/drawing/2014/main" val="132143292"/>
                  </a:ext>
                </a:extLst>
              </a:tr>
            </a:tbl>
          </a:graphicData>
        </a:graphic>
      </p:graphicFrame>
      <p:sp>
        <p:nvSpPr>
          <p:cNvPr id="5" name="Title 1">
            <a:extLst>
              <a:ext uri="{FF2B5EF4-FFF2-40B4-BE49-F238E27FC236}">
                <a16:creationId xmlns:a16="http://schemas.microsoft.com/office/drawing/2014/main" id="{CC2920E1-18B0-4066-8104-582A9E026594}"/>
              </a:ext>
            </a:extLst>
          </p:cNvPr>
          <p:cNvSpPr>
            <a:spLocks noGrp="1"/>
          </p:cNvSpPr>
          <p:nvPr>
            <p:ph type="title"/>
          </p:nvPr>
        </p:nvSpPr>
        <p:spPr>
          <a:xfrm>
            <a:off x="838200" y="365125"/>
            <a:ext cx="10515600" cy="1325563"/>
          </a:xfrm>
        </p:spPr>
        <p:txBody>
          <a:bodyPr>
            <a:normAutofit/>
          </a:bodyPr>
          <a:lstStyle/>
          <a:p>
            <a:pPr algn="ctr"/>
            <a:r>
              <a:rPr lang="ja-JP" altLang="en-US" sz="4000" b="1">
                <a:solidFill>
                  <a:schemeClr val="tx1">
                    <a:lumMod val="50000"/>
                    <a:lumOff val="50000"/>
                  </a:schemeClr>
                </a:solidFill>
                <a:latin typeface="メイリオ"/>
                <a:ea typeface="メイリオ"/>
                <a:cs typeface="Calibri"/>
              </a:rPr>
              <a:t>オンライン研修でやりにくいと感じたこと</a:t>
            </a:r>
          </a:p>
        </p:txBody>
      </p:sp>
    </p:spTree>
    <p:extLst>
      <p:ext uri="{BB962C8B-B14F-4D97-AF65-F5344CB8AC3E}">
        <p14:creationId xmlns:p14="http://schemas.microsoft.com/office/powerpoint/2010/main" val="13042111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A8EE8954-801B-4017-B0DA-FF7A2D29D7D7}"/>
              </a:ext>
            </a:extLst>
          </p:cNvPr>
          <p:cNvPicPr>
            <a:picLocks noChangeAspect="1"/>
          </p:cNvPicPr>
          <p:nvPr/>
        </p:nvPicPr>
        <p:blipFill>
          <a:blip r:embed="rId2"/>
          <a:stretch>
            <a:fillRect/>
          </a:stretch>
        </p:blipFill>
        <p:spPr>
          <a:xfrm>
            <a:off x="4724400" y="2330006"/>
            <a:ext cx="2743200" cy="2197989"/>
          </a:xfrm>
          <a:prstGeom prst="rect">
            <a:avLst/>
          </a:prstGeom>
        </p:spPr>
      </p:pic>
    </p:spTree>
    <p:extLst>
      <p:ext uri="{BB962C8B-B14F-4D97-AF65-F5344CB8AC3E}">
        <p14:creationId xmlns:p14="http://schemas.microsoft.com/office/powerpoint/2010/main" val="40588517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A200"/>
        </a:solidFill>
        <a:effectLst/>
      </p:bgPr>
    </p:bg>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5FEC3AFD-E828-425E-93E0-635C36CF3140}"/>
              </a:ext>
            </a:extLst>
          </p:cNvPr>
          <p:cNvPicPr>
            <a:picLocks noChangeAspect="1"/>
          </p:cNvPicPr>
          <p:nvPr/>
        </p:nvPicPr>
        <p:blipFill>
          <a:blip r:embed="rId2">
            <a:biLevel thresh="50000"/>
          </a:blip>
          <a:stretch>
            <a:fillRect/>
          </a:stretch>
        </p:blipFill>
        <p:spPr>
          <a:xfrm>
            <a:off x="2620992" y="2436140"/>
            <a:ext cx="6950016" cy="992860"/>
          </a:xfrm>
          <a:prstGeom prst="rect">
            <a:avLst/>
          </a:prstGeom>
        </p:spPr>
      </p:pic>
      <p:sp>
        <p:nvSpPr>
          <p:cNvPr id="5" name="Content Placeholder 2">
            <a:extLst>
              <a:ext uri="{FF2B5EF4-FFF2-40B4-BE49-F238E27FC236}">
                <a16:creationId xmlns:a16="http://schemas.microsoft.com/office/drawing/2014/main" id="{903F9800-A5E2-461A-BAA2-6BDBD87FADB1}"/>
              </a:ext>
            </a:extLst>
          </p:cNvPr>
          <p:cNvSpPr txBox="1">
            <a:spLocks/>
          </p:cNvSpPr>
          <p:nvPr/>
        </p:nvSpPr>
        <p:spPr>
          <a:xfrm>
            <a:off x="2620992" y="4394341"/>
            <a:ext cx="6950016" cy="886393"/>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ja-JP" sz="3600" b="1">
                <a:solidFill>
                  <a:schemeClr val="bg1"/>
                </a:solidFill>
                <a:latin typeface="Meiryo"/>
                <a:ea typeface="Meiryo"/>
                <a:cs typeface="Calibri"/>
              </a:rPr>
              <a:t>研修成果</a:t>
            </a:r>
            <a:endParaRPr lang="en-US" altLang="ja-JP">
              <a:solidFill>
                <a:schemeClr val="bg1"/>
              </a:solidFill>
            </a:endParaRPr>
          </a:p>
        </p:txBody>
      </p:sp>
      <p:pic>
        <p:nvPicPr>
          <p:cNvPr id="7" name="グラフィックス 6" descr="バッジ: フォロー 単色塗りつぶし">
            <a:extLst>
              <a:ext uri="{FF2B5EF4-FFF2-40B4-BE49-F238E27FC236}">
                <a16:creationId xmlns:a16="http://schemas.microsoft.com/office/drawing/2014/main" id="{58A5C45A-86F8-4B8D-92C6-0B6C658C9C3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8978" y="4710928"/>
            <a:ext cx="2771335" cy="2771335"/>
          </a:xfrm>
          <a:prstGeom prst="rect">
            <a:avLst/>
          </a:prstGeom>
        </p:spPr>
      </p:pic>
    </p:spTree>
    <p:extLst>
      <p:ext uri="{BB962C8B-B14F-4D97-AF65-F5344CB8AC3E}">
        <p14:creationId xmlns:p14="http://schemas.microsoft.com/office/powerpoint/2010/main" val="23095619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0E85D-B61F-4ACB-A016-B0120AD707CF}"/>
              </a:ext>
            </a:extLst>
          </p:cNvPr>
          <p:cNvSpPr>
            <a:spLocks noGrp="1"/>
          </p:cNvSpPr>
          <p:nvPr>
            <p:ph type="title"/>
          </p:nvPr>
        </p:nvSpPr>
        <p:spPr/>
        <p:txBody>
          <a:bodyPr/>
          <a:lstStyle/>
          <a:p>
            <a:r>
              <a:rPr lang="ja-JP" altLang="en-US" b="1">
                <a:solidFill>
                  <a:schemeClr val="tx1">
                    <a:lumMod val="50000"/>
                    <a:lumOff val="50000"/>
                  </a:schemeClr>
                </a:solidFill>
                <a:latin typeface="メイリオ"/>
                <a:ea typeface="メイリオ"/>
                <a:cs typeface="Calibri"/>
              </a:rPr>
              <a:t>追加してみたい機能</a:t>
            </a:r>
          </a:p>
        </p:txBody>
      </p:sp>
      <p:sp>
        <p:nvSpPr>
          <p:cNvPr id="3" name="Content Placeholder 2">
            <a:extLst>
              <a:ext uri="{FF2B5EF4-FFF2-40B4-BE49-F238E27FC236}">
                <a16:creationId xmlns:a16="http://schemas.microsoft.com/office/drawing/2014/main" id="{21106E75-3CDD-4B45-A377-19ACBC27D70D}"/>
              </a:ext>
            </a:extLst>
          </p:cNvPr>
          <p:cNvSpPr>
            <a:spLocks noGrp="1"/>
          </p:cNvSpPr>
          <p:nvPr>
            <p:ph idx="1"/>
          </p:nvPr>
        </p:nvSpPr>
        <p:spPr>
          <a:xfrm>
            <a:off x="5237671" y="2178061"/>
            <a:ext cx="6950016" cy="2884845"/>
          </a:xfrm>
        </p:spPr>
        <p:txBody>
          <a:bodyPr vert="horz" lIns="91440" tIns="45720" rIns="91440" bIns="45720" rtlCol="0" anchor="t">
            <a:noAutofit/>
          </a:bodyPr>
          <a:lstStyle/>
          <a:p>
            <a:pPr marL="0" indent="0">
              <a:lnSpc>
                <a:spcPct val="150000"/>
              </a:lnSpc>
              <a:buNone/>
            </a:pPr>
            <a:r>
              <a:rPr lang="ja-JP" altLang="en-US" sz="3600">
                <a:solidFill>
                  <a:schemeClr val="tx1">
                    <a:lumMod val="50000"/>
                    <a:lumOff val="50000"/>
                  </a:schemeClr>
                </a:solidFill>
                <a:latin typeface="Meiryo"/>
                <a:ea typeface="Meiryo"/>
                <a:cs typeface="+mn-lt"/>
              </a:rPr>
              <a:t>・</a:t>
            </a:r>
            <a:r>
              <a:rPr lang="ja-JP" sz="3600">
                <a:solidFill>
                  <a:schemeClr val="tx1">
                    <a:lumMod val="50000"/>
                    <a:lumOff val="50000"/>
                  </a:schemeClr>
                </a:solidFill>
                <a:latin typeface="Meiryo"/>
                <a:ea typeface="Meiryo"/>
                <a:cs typeface="+mn-lt"/>
              </a:rPr>
              <a:t>講師側で音声を流すこと</a:t>
            </a:r>
          </a:p>
          <a:p>
            <a:pPr algn="just">
              <a:lnSpc>
                <a:spcPct val="150000"/>
              </a:lnSpc>
              <a:buNone/>
            </a:pPr>
            <a:r>
              <a:rPr lang="ja-JP" sz="3600">
                <a:solidFill>
                  <a:schemeClr val="tx1">
                    <a:lumMod val="50000"/>
                    <a:lumOff val="50000"/>
                  </a:schemeClr>
                </a:solidFill>
                <a:latin typeface="Meiryo"/>
                <a:ea typeface="Meiryo"/>
                <a:cs typeface="Calibri"/>
              </a:rPr>
              <a:t>・</a:t>
            </a:r>
            <a:r>
              <a:rPr lang="ja-JP" altLang="en-US" sz="3600">
                <a:solidFill>
                  <a:schemeClr val="tx1">
                    <a:lumMod val="50000"/>
                    <a:lumOff val="50000"/>
                  </a:schemeClr>
                </a:solidFill>
                <a:latin typeface="Meiryo"/>
                <a:ea typeface="Meiryo"/>
                <a:cs typeface="Calibri"/>
              </a:rPr>
              <a:t>リアクションの並び替え</a:t>
            </a:r>
          </a:p>
          <a:p>
            <a:pPr algn="just">
              <a:lnSpc>
                <a:spcPct val="150000"/>
              </a:lnSpc>
              <a:buNone/>
            </a:pPr>
            <a:r>
              <a:rPr lang="ja-JP" altLang="en-US" sz="3600">
                <a:solidFill>
                  <a:schemeClr val="tx1">
                    <a:lumMod val="50000"/>
                    <a:lumOff val="50000"/>
                  </a:schemeClr>
                </a:solidFill>
                <a:latin typeface="Meiryo"/>
                <a:ea typeface="Meiryo"/>
                <a:cs typeface="Calibri"/>
              </a:rPr>
              <a:t>・居眠り監視（時間の保持）</a:t>
            </a:r>
          </a:p>
        </p:txBody>
      </p:sp>
      <p:grpSp>
        <p:nvGrpSpPr>
          <p:cNvPr id="7" name="Group 6">
            <a:extLst>
              <a:ext uri="{FF2B5EF4-FFF2-40B4-BE49-F238E27FC236}">
                <a16:creationId xmlns:a16="http://schemas.microsoft.com/office/drawing/2014/main" id="{E79B5CA9-8AD3-4936-88E6-B49A433878F4}"/>
              </a:ext>
            </a:extLst>
          </p:cNvPr>
          <p:cNvGrpSpPr/>
          <p:nvPr/>
        </p:nvGrpSpPr>
        <p:grpSpPr>
          <a:xfrm>
            <a:off x="1375913" y="2247446"/>
            <a:ext cx="2746074" cy="2746074"/>
            <a:chOff x="8212347" y="2094781"/>
            <a:chExt cx="2746074" cy="2746074"/>
          </a:xfrm>
        </p:grpSpPr>
        <p:sp>
          <p:nvSpPr>
            <p:cNvPr id="5" name="Oval 4">
              <a:extLst>
                <a:ext uri="{FF2B5EF4-FFF2-40B4-BE49-F238E27FC236}">
                  <a16:creationId xmlns:a16="http://schemas.microsoft.com/office/drawing/2014/main" id="{EE547A23-D315-42EC-A942-9DEC97FEDFB7}"/>
                </a:ext>
              </a:extLst>
            </p:cNvPr>
            <p:cNvSpPr/>
            <p:nvPr/>
          </p:nvSpPr>
          <p:spPr>
            <a:xfrm>
              <a:off x="8212347" y="2094781"/>
              <a:ext cx="2746074" cy="2746074"/>
            </a:xfrm>
            <a:prstGeom prst="ellipse">
              <a:avLst/>
            </a:prstGeom>
            <a:solidFill>
              <a:srgbClr val="B3D4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10" descr="ストップウォッチ 66% 単色塗りつぶし">
              <a:extLst>
                <a:ext uri="{FF2B5EF4-FFF2-40B4-BE49-F238E27FC236}">
                  <a16:creationId xmlns:a16="http://schemas.microsoft.com/office/drawing/2014/main" id="{B50B8E2F-E5C3-4B94-BCF2-DA5710EBDCA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41744" y="2288875"/>
              <a:ext cx="2481530" cy="2481530"/>
            </a:xfrm>
            <a:prstGeom prst="rect">
              <a:avLst/>
            </a:prstGeom>
          </p:spPr>
        </p:pic>
      </p:grpSp>
      <p:sp>
        <p:nvSpPr>
          <p:cNvPr id="4" name="Speech Bubble: Rectangle with Corners Rounded 3">
            <a:extLst>
              <a:ext uri="{FF2B5EF4-FFF2-40B4-BE49-F238E27FC236}">
                <a16:creationId xmlns:a16="http://schemas.microsoft.com/office/drawing/2014/main" id="{66739746-06F9-408A-81D3-95C0EB3C0FF1}"/>
              </a:ext>
            </a:extLst>
          </p:cNvPr>
          <p:cNvSpPr/>
          <p:nvPr/>
        </p:nvSpPr>
        <p:spPr>
          <a:xfrm>
            <a:off x="2975891" y="5268468"/>
            <a:ext cx="3508074" cy="862641"/>
          </a:xfrm>
          <a:prstGeom prst="wedgeRoundRectCallout">
            <a:avLst>
              <a:gd name="adj1" fmla="val 41323"/>
              <a:gd name="adj2" fmla="val -95685"/>
              <a:gd name="adj3" fmla="val 16667"/>
            </a:avLst>
          </a:prstGeom>
          <a:solidFill>
            <a:srgbClr val="FFFFFF"/>
          </a:solidFill>
          <a:ln w="28575">
            <a:solidFill>
              <a:srgbClr val="FFA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lumMod val="50000"/>
                    <a:lumOff val="50000"/>
                  </a:schemeClr>
                </a:solidFill>
                <a:latin typeface="メイリオ" panose="020B0604030504040204" pitchFamily="50" charset="-128"/>
                <a:ea typeface="メイリオ" panose="020B0604030504040204" pitchFamily="50" charset="-128"/>
                <a:cs typeface="Calibri"/>
              </a:rPr>
              <a:t>どれもボタンを押した</a:t>
            </a:r>
            <a:endParaRPr lang="en-US" altLang="ja-JP" b="1">
              <a:solidFill>
                <a:schemeClr val="tx1">
                  <a:lumMod val="50000"/>
                  <a:lumOff val="50000"/>
                </a:schemeClr>
              </a:solidFill>
              <a:latin typeface="メイリオ" panose="020B0604030504040204" pitchFamily="50" charset="-128"/>
              <a:ea typeface="メイリオ" panose="020B0604030504040204" pitchFamily="50" charset="-128"/>
              <a:cs typeface="Calibri"/>
            </a:endParaRPr>
          </a:p>
          <a:p>
            <a:pPr algn="ctr"/>
            <a:r>
              <a:rPr lang="ja-JP" altLang="en-US" b="1">
                <a:solidFill>
                  <a:schemeClr val="tx1">
                    <a:lumMod val="50000"/>
                    <a:lumOff val="50000"/>
                  </a:schemeClr>
                </a:solidFill>
                <a:latin typeface="メイリオ" panose="020B0604030504040204" pitchFamily="50" charset="-128"/>
                <a:ea typeface="メイリオ" panose="020B0604030504040204" pitchFamily="50" charset="-128"/>
                <a:cs typeface="Calibri"/>
              </a:rPr>
              <a:t>時間を保持すれば実装可能</a:t>
            </a:r>
            <a:endParaRPr lang="en-US" b="1">
              <a:solidFill>
                <a:schemeClr val="tx1">
                  <a:lumMod val="50000"/>
                  <a:lumOff val="50000"/>
                </a:schemeClr>
              </a:solidFill>
              <a:latin typeface="メイリオ" panose="020B0604030504040204" pitchFamily="50" charset="-128"/>
              <a:ea typeface="メイリオ" panose="020B0604030504040204" pitchFamily="50" charset="-128"/>
              <a:cs typeface="Calibri"/>
            </a:endParaRPr>
          </a:p>
        </p:txBody>
      </p:sp>
    </p:spTree>
    <p:extLst>
      <p:ext uri="{BB962C8B-B14F-4D97-AF65-F5344CB8AC3E}">
        <p14:creationId xmlns:p14="http://schemas.microsoft.com/office/powerpoint/2010/main" val="22565524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A59F6-C6D5-4A91-A032-E4CD8A9C7098}"/>
              </a:ext>
            </a:extLst>
          </p:cNvPr>
          <p:cNvSpPr>
            <a:spLocks noGrp="1"/>
          </p:cNvSpPr>
          <p:nvPr>
            <p:ph type="title"/>
          </p:nvPr>
        </p:nvSpPr>
        <p:spPr/>
        <p:txBody>
          <a:bodyPr/>
          <a:lstStyle/>
          <a:p>
            <a:r>
              <a:rPr lang="ja-JP" altLang="en-US" b="1">
                <a:solidFill>
                  <a:schemeClr val="tx1">
                    <a:lumMod val="50000"/>
                    <a:lumOff val="50000"/>
                  </a:schemeClr>
                </a:solidFill>
                <a:latin typeface="メイリオ"/>
                <a:ea typeface="メイリオ"/>
                <a:cs typeface="Calibri Light"/>
              </a:rPr>
              <a:t>チームの研修成果　成長した点</a:t>
            </a:r>
          </a:p>
        </p:txBody>
      </p:sp>
      <p:sp>
        <p:nvSpPr>
          <p:cNvPr id="3" name="Content Placeholder 2">
            <a:extLst>
              <a:ext uri="{FF2B5EF4-FFF2-40B4-BE49-F238E27FC236}">
                <a16:creationId xmlns:a16="http://schemas.microsoft.com/office/drawing/2014/main" id="{8F480142-80C8-4ACA-A092-87DEE610C3B4}"/>
              </a:ext>
            </a:extLst>
          </p:cNvPr>
          <p:cNvSpPr>
            <a:spLocks noGrp="1"/>
          </p:cNvSpPr>
          <p:nvPr>
            <p:ph idx="1"/>
          </p:nvPr>
        </p:nvSpPr>
        <p:spPr>
          <a:xfrm>
            <a:off x="838200" y="2138167"/>
            <a:ext cx="6237849" cy="2926601"/>
          </a:xfrm>
        </p:spPr>
        <p:txBody>
          <a:bodyPr vert="horz" lIns="91440" tIns="45720" rIns="91440" bIns="45720" rtlCol="0" anchor="t">
            <a:noAutofit/>
          </a:bodyPr>
          <a:lstStyle/>
          <a:p>
            <a:pPr marL="0" indent="0">
              <a:lnSpc>
                <a:spcPct val="150000"/>
              </a:lnSpc>
              <a:buNone/>
            </a:pPr>
            <a:r>
              <a:rPr lang="ja-JP" altLang="en-US" sz="3600">
                <a:solidFill>
                  <a:schemeClr val="tx1">
                    <a:lumMod val="50000"/>
                    <a:lumOff val="50000"/>
                  </a:schemeClr>
                </a:solidFill>
                <a:latin typeface="Meiryo"/>
                <a:ea typeface="Meiryo"/>
                <a:cs typeface="Calibri"/>
              </a:rPr>
              <a:t>・</a:t>
            </a:r>
            <a:r>
              <a:rPr lang="ja-JP" sz="3600">
                <a:solidFill>
                  <a:schemeClr val="tx1">
                    <a:lumMod val="50000"/>
                    <a:lumOff val="50000"/>
                  </a:schemeClr>
                </a:solidFill>
                <a:latin typeface="Meiryo"/>
                <a:ea typeface="Meiryo"/>
                <a:cs typeface="Calibri"/>
              </a:rPr>
              <a:t>情報やイメージの共有</a:t>
            </a:r>
            <a:endParaRPr lang="ja-JP" altLang="en-US" sz="3600">
              <a:solidFill>
                <a:schemeClr val="tx1">
                  <a:lumMod val="50000"/>
                  <a:lumOff val="50000"/>
                </a:schemeClr>
              </a:solidFill>
              <a:latin typeface="Meiryo"/>
              <a:ea typeface="Meiryo"/>
              <a:cs typeface="Calibri"/>
            </a:endParaRPr>
          </a:p>
          <a:p>
            <a:pPr marL="0" indent="0">
              <a:lnSpc>
                <a:spcPct val="150000"/>
              </a:lnSpc>
              <a:buNone/>
            </a:pPr>
            <a:r>
              <a:rPr lang="ja-JP" altLang="en-US" sz="3600">
                <a:solidFill>
                  <a:schemeClr val="tx1">
                    <a:lumMod val="50000"/>
                    <a:lumOff val="50000"/>
                  </a:schemeClr>
                </a:solidFill>
                <a:latin typeface="Meiryo"/>
                <a:ea typeface="Meiryo"/>
                <a:cs typeface="Calibri"/>
              </a:rPr>
              <a:t>・</a:t>
            </a:r>
            <a:r>
              <a:rPr lang="ja-JP" sz="3600">
                <a:solidFill>
                  <a:schemeClr val="tx1">
                    <a:lumMod val="50000"/>
                    <a:lumOff val="50000"/>
                  </a:schemeClr>
                </a:solidFill>
                <a:latin typeface="Meiryo"/>
                <a:ea typeface="Meiryo"/>
                <a:cs typeface="Calibri"/>
              </a:rPr>
              <a:t>話しやすい雰囲気づくり</a:t>
            </a:r>
            <a:endParaRPr lang="ja-JP" altLang="en-US" sz="3600">
              <a:solidFill>
                <a:schemeClr val="tx1">
                  <a:lumMod val="50000"/>
                  <a:lumOff val="50000"/>
                </a:schemeClr>
              </a:solidFill>
              <a:latin typeface="Meiryo"/>
              <a:ea typeface="Meiryo"/>
              <a:cs typeface="+mn-lt"/>
            </a:endParaRPr>
          </a:p>
          <a:p>
            <a:pPr marL="0" indent="0">
              <a:lnSpc>
                <a:spcPct val="150000"/>
              </a:lnSpc>
              <a:buNone/>
            </a:pPr>
            <a:r>
              <a:rPr lang="ja-JP" altLang="en-US" sz="3600">
                <a:solidFill>
                  <a:schemeClr val="tx1">
                    <a:lumMod val="50000"/>
                    <a:lumOff val="50000"/>
                  </a:schemeClr>
                </a:solidFill>
                <a:latin typeface="Meiryo"/>
                <a:ea typeface="Meiryo"/>
                <a:cs typeface="Calibri"/>
              </a:rPr>
              <a:t>・OneDriveや画面共有</a:t>
            </a:r>
            <a:endParaRPr lang="ja-JP" sz="3600">
              <a:solidFill>
                <a:schemeClr val="tx1">
                  <a:lumMod val="50000"/>
                  <a:lumOff val="50000"/>
                </a:schemeClr>
              </a:solidFill>
              <a:latin typeface="Meiryo"/>
              <a:ea typeface="Meiryo"/>
              <a:cs typeface="+mn-lt"/>
            </a:endParaRPr>
          </a:p>
        </p:txBody>
      </p:sp>
      <p:grpSp>
        <p:nvGrpSpPr>
          <p:cNvPr id="7" name="Group 6">
            <a:extLst>
              <a:ext uri="{FF2B5EF4-FFF2-40B4-BE49-F238E27FC236}">
                <a16:creationId xmlns:a16="http://schemas.microsoft.com/office/drawing/2014/main" id="{57652570-3A5B-4C37-B43A-63CB3FAFA604}"/>
              </a:ext>
            </a:extLst>
          </p:cNvPr>
          <p:cNvGrpSpPr/>
          <p:nvPr/>
        </p:nvGrpSpPr>
        <p:grpSpPr>
          <a:xfrm>
            <a:off x="8110466" y="2228430"/>
            <a:ext cx="2746074" cy="2746074"/>
            <a:chOff x="8212347" y="2094781"/>
            <a:chExt cx="2746074" cy="2746074"/>
          </a:xfrm>
        </p:grpSpPr>
        <p:sp>
          <p:nvSpPr>
            <p:cNvPr id="5" name="Oval 4">
              <a:extLst>
                <a:ext uri="{FF2B5EF4-FFF2-40B4-BE49-F238E27FC236}">
                  <a16:creationId xmlns:a16="http://schemas.microsoft.com/office/drawing/2014/main" id="{970BD2AF-D316-4805-A5B9-F245F2ADC628}"/>
                </a:ext>
              </a:extLst>
            </p:cNvPr>
            <p:cNvSpPr/>
            <p:nvPr/>
          </p:nvSpPr>
          <p:spPr>
            <a:xfrm>
              <a:off x="8212347" y="2094781"/>
              <a:ext cx="2746074" cy="2746074"/>
            </a:xfrm>
            <a:prstGeom prst="ellipse">
              <a:avLst/>
            </a:prstGeom>
            <a:solidFill>
              <a:srgbClr val="FFA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10" descr="上昇基調 単色塗りつぶし">
              <a:extLst>
                <a:ext uri="{FF2B5EF4-FFF2-40B4-BE49-F238E27FC236}">
                  <a16:creationId xmlns:a16="http://schemas.microsoft.com/office/drawing/2014/main" id="{3F8FD319-3D85-4DD7-AD51-57F47756891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456762" y="2360761"/>
              <a:ext cx="2237116" cy="2208362"/>
            </a:xfrm>
            <a:prstGeom prst="rect">
              <a:avLst/>
            </a:prstGeom>
          </p:spPr>
        </p:pic>
      </p:grpSp>
      <p:sp>
        <p:nvSpPr>
          <p:cNvPr id="10" name="Speech Bubble: Rectangle with Corners Rounded 9">
            <a:extLst>
              <a:ext uri="{FF2B5EF4-FFF2-40B4-BE49-F238E27FC236}">
                <a16:creationId xmlns:a16="http://schemas.microsoft.com/office/drawing/2014/main" id="{AAA2E5B8-1E5C-46AE-83B0-A0237E2621AA}"/>
              </a:ext>
            </a:extLst>
          </p:cNvPr>
          <p:cNvSpPr/>
          <p:nvPr/>
        </p:nvSpPr>
        <p:spPr>
          <a:xfrm>
            <a:off x="5443467" y="5271917"/>
            <a:ext cx="4040036" cy="862641"/>
          </a:xfrm>
          <a:prstGeom prst="wedgeRoundRectCallout">
            <a:avLst>
              <a:gd name="adj1" fmla="val -46600"/>
              <a:gd name="adj2" fmla="val -98946"/>
              <a:gd name="adj3" fmla="val 16667"/>
            </a:avLst>
          </a:prstGeom>
          <a:solidFill>
            <a:srgbClr val="FFFFFF"/>
          </a:solidFill>
          <a:ln w="28575">
            <a:solidFill>
              <a:srgbClr val="B3D4FC"/>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b="1">
                <a:solidFill>
                  <a:schemeClr val="tx1">
                    <a:lumMod val="50000"/>
                    <a:lumOff val="50000"/>
                  </a:schemeClr>
                </a:solidFill>
                <a:latin typeface="メイリオ" panose="020B0604030504040204" pitchFamily="50" charset="-128"/>
                <a:ea typeface="メイリオ" panose="020B0604030504040204" pitchFamily="50" charset="-128"/>
                <a:cs typeface="Calibri"/>
              </a:rPr>
              <a:t>全体的にコミュニケーションを重視</a:t>
            </a:r>
          </a:p>
        </p:txBody>
      </p:sp>
    </p:spTree>
    <p:extLst>
      <p:ext uri="{BB962C8B-B14F-4D97-AF65-F5344CB8AC3E}">
        <p14:creationId xmlns:p14="http://schemas.microsoft.com/office/powerpoint/2010/main" val="39197452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48600-B3F5-4EE5-A181-6B66B201985F}"/>
              </a:ext>
            </a:extLst>
          </p:cNvPr>
          <p:cNvSpPr>
            <a:spLocks noGrp="1"/>
          </p:cNvSpPr>
          <p:nvPr>
            <p:ph type="title"/>
          </p:nvPr>
        </p:nvSpPr>
        <p:spPr/>
        <p:txBody>
          <a:bodyPr/>
          <a:lstStyle/>
          <a:p>
            <a:r>
              <a:rPr lang="ja-JP" altLang="en-US" b="1">
                <a:solidFill>
                  <a:schemeClr val="tx1">
                    <a:lumMod val="50000"/>
                    <a:lumOff val="50000"/>
                  </a:schemeClr>
                </a:solidFill>
                <a:latin typeface="メイリオ"/>
                <a:ea typeface="メイリオ"/>
                <a:cs typeface="Calibri Light"/>
              </a:rPr>
              <a:t>チームの研修成果　課題</a:t>
            </a:r>
            <a:endParaRPr lang="en-US" altLang="ja-JP" b="1">
              <a:solidFill>
                <a:schemeClr val="tx1">
                  <a:lumMod val="50000"/>
                  <a:lumOff val="50000"/>
                </a:schemeClr>
              </a:solidFill>
              <a:latin typeface="メイリオ"/>
              <a:ea typeface="メイリオ"/>
            </a:endParaRPr>
          </a:p>
        </p:txBody>
      </p:sp>
      <p:grpSp>
        <p:nvGrpSpPr>
          <p:cNvPr id="7" name="Group 6">
            <a:extLst>
              <a:ext uri="{FF2B5EF4-FFF2-40B4-BE49-F238E27FC236}">
                <a16:creationId xmlns:a16="http://schemas.microsoft.com/office/drawing/2014/main" id="{B54D9447-C6EB-4E40-B1BA-EA0D8B493507}"/>
              </a:ext>
            </a:extLst>
          </p:cNvPr>
          <p:cNvGrpSpPr/>
          <p:nvPr/>
        </p:nvGrpSpPr>
        <p:grpSpPr>
          <a:xfrm>
            <a:off x="4530703" y="1919684"/>
            <a:ext cx="2746074" cy="2746074"/>
            <a:chOff x="8212347" y="2094781"/>
            <a:chExt cx="2746074" cy="2746074"/>
          </a:xfrm>
        </p:grpSpPr>
        <p:sp>
          <p:nvSpPr>
            <p:cNvPr id="5" name="Oval 4">
              <a:extLst>
                <a:ext uri="{FF2B5EF4-FFF2-40B4-BE49-F238E27FC236}">
                  <a16:creationId xmlns:a16="http://schemas.microsoft.com/office/drawing/2014/main" id="{1FB11491-DD25-4392-BD5F-759B1F668EF3}"/>
                </a:ext>
              </a:extLst>
            </p:cNvPr>
            <p:cNvSpPr/>
            <p:nvPr/>
          </p:nvSpPr>
          <p:spPr>
            <a:xfrm>
              <a:off x="8212347" y="2094781"/>
              <a:ext cx="2746074" cy="2746074"/>
            </a:xfrm>
            <a:prstGeom prst="ellipse">
              <a:avLst/>
            </a:prstGeom>
            <a:solidFill>
              <a:srgbClr val="B3D4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10" descr="思案中の吹き出し 単色塗りつぶし">
              <a:extLst>
                <a:ext uri="{FF2B5EF4-FFF2-40B4-BE49-F238E27FC236}">
                  <a16:creationId xmlns:a16="http://schemas.microsoft.com/office/drawing/2014/main" id="{BC16C917-398E-41A0-9431-C9B3A5C28A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471140" y="2346384"/>
              <a:ext cx="2222738" cy="2237115"/>
            </a:xfrm>
            <a:prstGeom prst="rect">
              <a:avLst/>
            </a:prstGeom>
          </p:spPr>
        </p:pic>
      </p:grpSp>
      <p:sp>
        <p:nvSpPr>
          <p:cNvPr id="4" name="Content Placeholder 2">
            <a:extLst>
              <a:ext uri="{FF2B5EF4-FFF2-40B4-BE49-F238E27FC236}">
                <a16:creationId xmlns:a16="http://schemas.microsoft.com/office/drawing/2014/main" id="{D623DC74-3772-4381-85E7-821EAD8FE314}"/>
              </a:ext>
            </a:extLst>
          </p:cNvPr>
          <p:cNvSpPr txBox="1">
            <a:spLocks/>
          </p:cNvSpPr>
          <p:nvPr/>
        </p:nvSpPr>
        <p:spPr>
          <a:xfrm>
            <a:off x="672864" y="3187503"/>
            <a:ext cx="3298031" cy="1325563"/>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pPr>
            <a:r>
              <a:rPr lang="ja-JP" altLang="en-US" sz="3600">
                <a:solidFill>
                  <a:schemeClr val="tx1">
                    <a:lumMod val="50000"/>
                    <a:lumOff val="50000"/>
                  </a:schemeClr>
                </a:solidFill>
                <a:latin typeface="Meiryo"/>
                <a:ea typeface="Meiryo"/>
                <a:cs typeface="+mn-lt"/>
              </a:rPr>
              <a:t>担当箇所</a:t>
            </a:r>
            <a:endParaRPr lang="en-US" altLang="ja-JP" sz="3600">
              <a:solidFill>
                <a:schemeClr val="tx1">
                  <a:lumMod val="50000"/>
                  <a:lumOff val="50000"/>
                </a:schemeClr>
              </a:solidFill>
              <a:latin typeface="Meiryo"/>
              <a:ea typeface="Meiryo"/>
              <a:cs typeface="+mn-lt"/>
            </a:endParaRPr>
          </a:p>
          <a:p>
            <a:pPr marL="0" indent="0" algn="ctr">
              <a:lnSpc>
                <a:spcPct val="100000"/>
              </a:lnSpc>
              <a:buNone/>
            </a:pPr>
            <a:r>
              <a:rPr lang="ja-JP" altLang="en-US" sz="3600">
                <a:solidFill>
                  <a:schemeClr val="tx1">
                    <a:lumMod val="50000"/>
                    <a:lumOff val="50000"/>
                  </a:schemeClr>
                </a:solidFill>
                <a:latin typeface="Meiryo"/>
                <a:ea typeface="Meiryo"/>
                <a:cs typeface="+mn-lt"/>
              </a:rPr>
              <a:t>以外の理解</a:t>
            </a:r>
          </a:p>
        </p:txBody>
      </p:sp>
      <p:sp>
        <p:nvSpPr>
          <p:cNvPr id="8" name="Oval 10">
            <a:extLst>
              <a:ext uri="{FF2B5EF4-FFF2-40B4-BE49-F238E27FC236}">
                <a16:creationId xmlns:a16="http://schemas.microsoft.com/office/drawing/2014/main" id="{A7595FE6-10F1-47C5-ADCB-1442134D9A31}"/>
              </a:ext>
            </a:extLst>
          </p:cNvPr>
          <p:cNvSpPr/>
          <p:nvPr/>
        </p:nvSpPr>
        <p:spPr>
          <a:xfrm>
            <a:off x="7335327" y="560571"/>
            <a:ext cx="4198187" cy="2409237"/>
          </a:xfrm>
          <a:prstGeom prst="ellipse">
            <a:avLst/>
          </a:prstGeom>
          <a:noFill/>
          <a:ln>
            <a:solidFill>
              <a:srgbClr val="FFA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C4F085D8-E36F-4FB2-B67D-C28FE442775D}"/>
              </a:ext>
            </a:extLst>
          </p:cNvPr>
          <p:cNvSpPr txBox="1">
            <a:spLocks/>
          </p:cNvSpPr>
          <p:nvPr/>
        </p:nvSpPr>
        <p:spPr>
          <a:xfrm>
            <a:off x="7683506" y="1181335"/>
            <a:ext cx="3494824" cy="1646266"/>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pPr>
            <a:r>
              <a:rPr lang="ja-JP" altLang="en-US" sz="3600">
                <a:solidFill>
                  <a:schemeClr val="tx1">
                    <a:lumMod val="50000"/>
                    <a:lumOff val="50000"/>
                  </a:schemeClr>
                </a:solidFill>
                <a:latin typeface="Meiryo"/>
                <a:ea typeface="Meiryo"/>
                <a:cs typeface="Calibri"/>
              </a:rPr>
              <a:t>バックアップが</a:t>
            </a:r>
            <a:endParaRPr lang="en-US" altLang="ja-JP" sz="3600">
              <a:solidFill>
                <a:schemeClr val="tx1">
                  <a:lumMod val="50000"/>
                  <a:lumOff val="50000"/>
                </a:schemeClr>
              </a:solidFill>
              <a:latin typeface="Meiryo"/>
              <a:ea typeface="Meiryo"/>
              <a:cs typeface="Calibri"/>
            </a:endParaRPr>
          </a:p>
          <a:p>
            <a:pPr marL="0" indent="0" algn="ctr">
              <a:lnSpc>
                <a:spcPct val="100000"/>
              </a:lnSpc>
              <a:buNone/>
            </a:pPr>
            <a:r>
              <a:rPr lang="ja-JP" altLang="en-US" sz="3600">
                <a:solidFill>
                  <a:schemeClr val="tx1">
                    <a:lumMod val="50000"/>
                    <a:lumOff val="50000"/>
                  </a:schemeClr>
                </a:solidFill>
                <a:latin typeface="Meiryo"/>
                <a:ea typeface="Meiryo"/>
                <a:cs typeface="Calibri"/>
              </a:rPr>
              <a:t>各自で不足</a:t>
            </a:r>
            <a:endParaRPr lang="ja-JP" altLang="en-US" sz="3600">
              <a:solidFill>
                <a:schemeClr val="tx1">
                  <a:lumMod val="50000"/>
                  <a:lumOff val="50000"/>
                </a:schemeClr>
              </a:solidFill>
              <a:latin typeface="Meiryo"/>
              <a:ea typeface="Meiryo"/>
              <a:cs typeface="+mn-lt"/>
            </a:endParaRPr>
          </a:p>
        </p:txBody>
      </p:sp>
      <p:sp>
        <p:nvSpPr>
          <p:cNvPr id="10" name="Content Placeholder 2">
            <a:extLst>
              <a:ext uri="{FF2B5EF4-FFF2-40B4-BE49-F238E27FC236}">
                <a16:creationId xmlns:a16="http://schemas.microsoft.com/office/drawing/2014/main" id="{50D1F17E-762C-4F00-AE52-541AE0C8D314}"/>
              </a:ext>
            </a:extLst>
          </p:cNvPr>
          <p:cNvSpPr txBox="1">
            <a:spLocks/>
          </p:cNvSpPr>
          <p:nvPr/>
        </p:nvSpPr>
        <p:spPr>
          <a:xfrm>
            <a:off x="6688820" y="4894754"/>
            <a:ext cx="3494824" cy="2095330"/>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pPr>
            <a:r>
              <a:rPr lang="ja-JP" altLang="en-US" sz="3600">
                <a:solidFill>
                  <a:schemeClr val="tx1">
                    <a:lumMod val="50000"/>
                    <a:lumOff val="50000"/>
                  </a:schemeClr>
                </a:solidFill>
                <a:latin typeface="Meiryo"/>
                <a:ea typeface="Meiryo"/>
                <a:cs typeface="+mn-lt"/>
              </a:rPr>
              <a:t>設計が不十分な</a:t>
            </a:r>
            <a:endParaRPr lang="en-US" altLang="ja-JP" sz="3600">
              <a:solidFill>
                <a:schemeClr val="tx1">
                  <a:lumMod val="50000"/>
                  <a:lumOff val="50000"/>
                </a:schemeClr>
              </a:solidFill>
              <a:latin typeface="Meiryo"/>
              <a:ea typeface="Meiryo"/>
              <a:cs typeface="+mn-lt"/>
            </a:endParaRPr>
          </a:p>
          <a:p>
            <a:pPr marL="0" indent="0" algn="ctr">
              <a:lnSpc>
                <a:spcPct val="100000"/>
              </a:lnSpc>
              <a:buNone/>
            </a:pPr>
            <a:r>
              <a:rPr lang="ja-JP" altLang="en-US" sz="3600">
                <a:solidFill>
                  <a:schemeClr val="tx1">
                    <a:lumMod val="50000"/>
                    <a:lumOff val="50000"/>
                  </a:schemeClr>
                </a:solidFill>
                <a:latin typeface="Meiryo"/>
                <a:ea typeface="Meiryo"/>
                <a:cs typeface="+mn-lt"/>
              </a:rPr>
              <a:t>箇所があった</a:t>
            </a:r>
          </a:p>
        </p:txBody>
      </p:sp>
      <p:sp>
        <p:nvSpPr>
          <p:cNvPr id="11" name="Oval 10">
            <a:extLst>
              <a:ext uri="{FF2B5EF4-FFF2-40B4-BE49-F238E27FC236}">
                <a16:creationId xmlns:a16="http://schemas.microsoft.com/office/drawing/2014/main" id="{E0255E03-DCF0-4FDE-B0A3-1595813587D7}"/>
              </a:ext>
            </a:extLst>
          </p:cNvPr>
          <p:cNvSpPr/>
          <p:nvPr/>
        </p:nvSpPr>
        <p:spPr>
          <a:xfrm>
            <a:off x="572222" y="2529425"/>
            <a:ext cx="3494824" cy="2409237"/>
          </a:xfrm>
          <a:prstGeom prst="ellipse">
            <a:avLst/>
          </a:prstGeom>
          <a:noFill/>
          <a:ln>
            <a:solidFill>
              <a:srgbClr val="FFA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0">
            <a:extLst>
              <a:ext uri="{FF2B5EF4-FFF2-40B4-BE49-F238E27FC236}">
                <a16:creationId xmlns:a16="http://schemas.microsoft.com/office/drawing/2014/main" id="{3CE2BD6F-7D33-42BF-8512-8D585AFC9AF7}"/>
              </a:ext>
            </a:extLst>
          </p:cNvPr>
          <p:cNvSpPr/>
          <p:nvPr/>
        </p:nvSpPr>
        <p:spPr>
          <a:xfrm>
            <a:off x="6451803" y="4216653"/>
            <a:ext cx="3968858" cy="2409237"/>
          </a:xfrm>
          <a:prstGeom prst="ellipse">
            <a:avLst/>
          </a:prstGeom>
          <a:noFill/>
          <a:ln>
            <a:solidFill>
              <a:srgbClr val="FFA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85624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a:extLst>
              <a:ext uri="{FF2B5EF4-FFF2-40B4-BE49-F238E27FC236}">
                <a16:creationId xmlns:a16="http://schemas.microsoft.com/office/drawing/2014/main" id="{7E290DA0-B2EB-481F-A21F-0F8D951AD76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857" t="2370" r="24724" b="3287"/>
          <a:stretch/>
        </p:blipFill>
        <p:spPr bwMode="auto">
          <a:xfrm>
            <a:off x="438827" y="2602186"/>
            <a:ext cx="4058131" cy="3781696"/>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a:extLst>
              <a:ext uri="{FF2B5EF4-FFF2-40B4-BE49-F238E27FC236}">
                <a16:creationId xmlns:a16="http://schemas.microsoft.com/office/drawing/2014/main" id="{C76A3517-0638-4ED2-8EF8-AC678C96F3F7}"/>
              </a:ext>
            </a:extLst>
          </p:cNvPr>
          <p:cNvSpPr>
            <a:spLocks noGrp="1"/>
          </p:cNvSpPr>
          <p:nvPr>
            <p:ph type="title"/>
          </p:nvPr>
        </p:nvSpPr>
        <p:spPr/>
        <p:txBody>
          <a:bodyPr/>
          <a:lstStyle/>
          <a:p>
            <a:r>
              <a:rPr lang="ja-JP" altLang="en-US" b="1">
                <a:solidFill>
                  <a:schemeClr val="tx1">
                    <a:lumMod val="50000"/>
                    <a:lumOff val="50000"/>
                  </a:schemeClr>
                </a:solidFill>
                <a:latin typeface="メイリオ"/>
                <a:ea typeface="メイリオ"/>
                <a:cs typeface="Calibri Light"/>
              </a:rPr>
              <a:t>研修成果</a:t>
            </a:r>
            <a:br>
              <a:rPr lang="ja-JP" altLang="en-US" b="1">
                <a:solidFill>
                  <a:schemeClr val="tx1">
                    <a:lumMod val="50000"/>
                    <a:lumOff val="50000"/>
                  </a:schemeClr>
                </a:solidFill>
                <a:latin typeface="メイリオ"/>
                <a:ea typeface="メイリオ"/>
                <a:cs typeface="Calibri Light"/>
              </a:rPr>
            </a:br>
            <a:r>
              <a:rPr lang="ja-JP" altLang="en-US" b="1">
                <a:solidFill>
                  <a:schemeClr val="tx1">
                    <a:lumMod val="50000"/>
                    <a:lumOff val="50000"/>
                  </a:schemeClr>
                </a:solidFill>
                <a:latin typeface="メイリオ"/>
                <a:ea typeface="メイリオ"/>
                <a:cs typeface="Calibri Light"/>
              </a:rPr>
              <a:t>　リーダー　塚谷</a:t>
            </a:r>
            <a:endParaRPr lang="ja-JP" altLang="en-US" b="1">
              <a:solidFill>
                <a:schemeClr val="tx1">
                  <a:lumMod val="50000"/>
                  <a:lumOff val="50000"/>
                </a:schemeClr>
              </a:solidFill>
              <a:latin typeface="メイリオ"/>
              <a:ea typeface="メイリオ"/>
            </a:endParaRPr>
          </a:p>
        </p:txBody>
      </p:sp>
      <p:sp>
        <p:nvSpPr>
          <p:cNvPr id="3" name="コンテンツ プレースホルダー 2">
            <a:extLst>
              <a:ext uri="{FF2B5EF4-FFF2-40B4-BE49-F238E27FC236}">
                <a16:creationId xmlns:a16="http://schemas.microsoft.com/office/drawing/2014/main" id="{908D07C2-FBC7-47B0-91FF-EAA100B77266}"/>
              </a:ext>
            </a:extLst>
          </p:cNvPr>
          <p:cNvSpPr>
            <a:spLocks noGrp="1"/>
          </p:cNvSpPr>
          <p:nvPr>
            <p:ph idx="1"/>
          </p:nvPr>
        </p:nvSpPr>
        <p:spPr/>
        <p:txBody>
          <a:bodyPr vert="horz" lIns="91440" tIns="45720" rIns="91440" bIns="45720" rtlCol="0" anchor="t">
            <a:normAutofit/>
          </a:bodyPr>
          <a:lstStyle/>
          <a:p>
            <a:pPr marL="0" indent="0">
              <a:buNone/>
            </a:pPr>
            <a:endParaRPr lang="ja-JP" altLang="en-US">
              <a:latin typeface="calibri light"/>
              <a:ea typeface="游ゴシック"/>
              <a:cs typeface="calibri light"/>
            </a:endParaRPr>
          </a:p>
          <a:p>
            <a:pPr marL="0" indent="0">
              <a:buNone/>
            </a:pPr>
            <a:endParaRPr lang="ja-JP" altLang="en-US">
              <a:latin typeface="calibri light"/>
              <a:ea typeface="游ゴシック"/>
              <a:cs typeface="calibri light"/>
            </a:endParaRPr>
          </a:p>
          <a:p>
            <a:pPr marL="0" indent="0">
              <a:buNone/>
            </a:pPr>
            <a:endParaRPr lang="ja-JP" altLang="en-US">
              <a:latin typeface="calibri light"/>
              <a:ea typeface="游ゴシック"/>
              <a:cs typeface="calibri light"/>
            </a:endParaRPr>
          </a:p>
        </p:txBody>
      </p:sp>
      <p:sp>
        <p:nvSpPr>
          <p:cNvPr id="4" name="TextBox 3">
            <a:extLst>
              <a:ext uri="{FF2B5EF4-FFF2-40B4-BE49-F238E27FC236}">
                <a16:creationId xmlns:a16="http://schemas.microsoft.com/office/drawing/2014/main" id="{B20E0D74-3278-44FE-9B10-B23353CF9209}"/>
              </a:ext>
            </a:extLst>
          </p:cNvPr>
          <p:cNvSpPr txBox="1"/>
          <p:nvPr/>
        </p:nvSpPr>
        <p:spPr>
          <a:xfrm>
            <a:off x="7714891" y="82813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ja" altLang="en-US">
              <a:cs typeface="Calibri"/>
            </a:endParaRPr>
          </a:p>
        </p:txBody>
      </p:sp>
      <p:sp>
        <p:nvSpPr>
          <p:cNvPr id="5" name="TextBox 4">
            <a:extLst>
              <a:ext uri="{FF2B5EF4-FFF2-40B4-BE49-F238E27FC236}">
                <a16:creationId xmlns:a16="http://schemas.microsoft.com/office/drawing/2014/main" id="{EA2AAEF2-7E27-47E5-BC63-F14226DB433C}"/>
              </a:ext>
            </a:extLst>
          </p:cNvPr>
          <p:cNvSpPr txBox="1"/>
          <p:nvPr/>
        </p:nvSpPr>
        <p:spPr>
          <a:xfrm>
            <a:off x="2651924" y="368807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sp>
        <p:nvSpPr>
          <p:cNvPr id="6" name="TextBox 5">
            <a:extLst>
              <a:ext uri="{FF2B5EF4-FFF2-40B4-BE49-F238E27FC236}">
                <a16:creationId xmlns:a16="http://schemas.microsoft.com/office/drawing/2014/main" id="{CFFF8D73-1BA1-4863-9167-9447BE7FDBDF}"/>
              </a:ext>
            </a:extLst>
          </p:cNvPr>
          <p:cNvSpPr txBox="1"/>
          <p:nvPr/>
        </p:nvSpPr>
        <p:spPr>
          <a:xfrm>
            <a:off x="785005" y="2078966"/>
            <a:ext cx="781840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spcAft>
                <a:spcPts val="400"/>
              </a:spcAft>
            </a:pPr>
            <a:endParaRPr lang="en-US" altLang="ja-JP" sz="2800">
              <a:solidFill>
                <a:schemeClr val="bg1"/>
              </a:solidFill>
              <a:latin typeface="メイリオ" panose="020B0604030504040204" pitchFamily="50" charset="-128"/>
              <a:ea typeface="メイリオ" panose="020B0604030504040204" pitchFamily="50" charset="-128"/>
              <a:cs typeface="Calibri"/>
            </a:endParaRPr>
          </a:p>
        </p:txBody>
      </p:sp>
      <p:grpSp>
        <p:nvGrpSpPr>
          <p:cNvPr id="11" name="Group 10">
            <a:extLst>
              <a:ext uri="{FF2B5EF4-FFF2-40B4-BE49-F238E27FC236}">
                <a16:creationId xmlns:a16="http://schemas.microsoft.com/office/drawing/2014/main" id="{D925A4AF-6F83-4B68-BD1A-D96597F0D45E}"/>
              </a:ext>
            </a:extLst>
          </p:cNvPr>
          <p:cNvGrpSpPr/>
          <p:nvPr/>
        </p:nvGrpSpPr>
        <p:grpSpPr>
          <a:xfrm>
            <a:off x="9190723" y="705928"/>
            <a:ext cx="2160000" cy="2160000"/>
            <a:chOff x="8212347" y="2094781"/>
            <a:chExt cx="2746074" cy="2746074"/>
          </a:xfrm>
        </p:grpSpPr>
        <p:sp>
          <p:nvSpPr>
            <p:cNvPr id="9" name="Oval 8">
              <a:extLst>
                <a:ext uri="{FF2B5EF4-FFF2-40B4-BE49-F238E27FC236}">
                  <a16:creationId xmlns:a16="http://schemas.microsoft.com/office/drawing/2014/main" id="{982527D1-2364-4B3B-91CB-073C54D8BB1C}"/>
                </a:ext>
              </a:extLst>
            </p:cNvPr>
            <p:cNvSpPr/>
            <p:nvPr/>
          </p:nvSpPr>
          <p:spPr>
            <a:xfrm>
              <a:off x="8212347" y="2094781"/>
              <a:ext cx="2746074" cy="2746074"/>
            </a:xfrm>
            <a:prstGeom prst="ellipse">
              <a:avLst/>
            </a:prstGeom>
            <a:solidFill>
              <a:srgbClr val="B3D4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10" descr="王冠付きのユーザー (男性) 単色塗りつぶし">
              <a:extLst>
                <a:ext uri="{FF2B5EF4-FFF2-40B4-BE49-F238E27FC236}">
                  <a16:creationId xmlns:a16="http://schemas.microsoft.com/office/drawing/2014/main" id="{84CFCAD7-0DEC-49E1-ADBC-F3208D4E3AB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41744" y="2281687"/>
              <a:ext cx="2481530" cy="2495907"/>
            </a:xfrm>
            <a:prstGeom prst="rect">
              <a:avLst/>
            </a:prstGeom>
          </p:spPr>
        </p:pic>
      </p:grpSp>
      <p:pic>
        <p:nvPicPr>
          <p:cNvPr id="7" name="Picture 7">
            <a:extLst>
              <a:ext uri="{FF2B5EF4-FFF2-40B4-BE49-F238E27FC236}">
                <a16:creationId xmlns:a16="http://schemas.microsoft.com/office/drawing/2014/main" id="{90B75674-82A2-4F8A-AFDF-9349E9935245}"/>
              </a:ext>
            </a:extLst>
          </p:cNvPr>
          <p:cNvPicPr>
            <a:picLocks noChangeAspect="1"/>
          </p:cNvPicPr>
          <p:nvPr/>
        </p:nvPicPr>
        <p:blipFill rotWithShape="1">
          <a:blip r:embed="rId5"/>
          <a:srcRect l="-628" t="9890" r="11271" b="6624"/>
          <a:stretch/>
        </p:blipFill>
        <p:spPr>
          <a:xfrm>
            <a:off x="4496958" y="2933396"/>
            <a:ext cx="7036201" cy="3490385"/>
          </a:xfrm>
          <a:prstGeom prst="rect">
            <a:avLst/>
          </a:prstGeom>
        </p:spPr>
      </p:pic>
    </p:spTree>
    <p:extLst>
      <p:ext uri="{BB962C8B-B14F-4D97-AF65-F5344CB8AC3E}">
        <p14:creationId xmlns:p14="http://schemas.microsoft.com/office/powerpoint/2010/main" val="5555470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ユーザー定義 1">
      <a:dk1>
        <a:sysClr val="windowText" lastClr="000000"/>
      </a:dk1>
      <a:lt1>
        <a:sysClr val="window" lastClr="FFFFFF"/>
      </a:lt1>
      <a:dk2>
        <a:srgbClr val="44546A"/>
      </a:dk2>
      <a:lt2>
        <a:srgbClr val="E7E6E6"/>
      </a:lt2>
      <a:accent1>
        <a:srgbClr val="4472C4"/>
      </a:accent1>
      <a:accent2>
        <a:srgbClr val="B3D4FC"/>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27</Slides>
  <Notes>17</Notes>
  <HiddenSlides>11</HiddenSlide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PowerPoint Presentation</vt:lpstr>
      <vt:lpstr>目次</vt:lpstr>
      <vt:lpstr>オンライン研修でやりにくいと感じたこと</vt:lpstr>
      <vt:lpstr>PowerPoint Presentation</vt:lpstr>
      <vt:lpstr>PowerPoint Presentation</vt:lpstr>
      <vt:lpstr>追加してみたい機能</vt:lpstr>
      <vt:lpstr>チームの研修成果　成長した点</vt:lpstr>
      <vt:lpstr>チームの研修成果　課題</vt:lpstr>
      <vt:lpstr>研修成果 　リーダー　塚谷</vt:lpstr>
      <vt:lpstr>研修成果 　構成管理担当　加藤</vt:lpstr>
      <vt:lpstr>研修成果 　データベース担当　土肥</vt:lpstr>
      <vt:lpstr>研修成果 　品質管理担当　渡部</vt:lpstr>
      <vt:lpstr>研修成果 　コミュニケーション担当　松井</vt:lpstr>
      <vt:lpstr>研修成果 　発表担当　川原</vt:lpstr>
      <vt:lpstr>PowerPoint Presentation</vt:lpstr>
      <vt:lpstr>PowerPoint Presentation</vt:lpstr>
      <vt:lpstr>まとめ(ラフ</vt:lpstr>
      <vt:lpstr>PowerPoint Presentation</vt:lpstr>
      <vt:lpstr>PowerPoint Presentation</vt:lpstr>
      <vt:lpstr>チーム名　UserLike </vt:lpstr>
      <vt:lpstr>作成経緯</vt:lpstr>
      <vt:lpstr>PowerPoint Presentation</vt:lpstr>
      <vt:lpstr>オンライン研修で困っていること</vt:lpstr>
      <vt:lpstr>PowerPoint Presentation</vt:lpstr>
      <vt:lpstr>PowerPoint Presentation</vt:lpstr>
      <vt:lpstr>デモンストレーション</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2021-06-22T02:20:05Z</dcterms:created>
  <dcterms:modified xsi:type="dcterms:W3CDTF">2021-06-28T08:47:20Z</dcterms:modified>
</cp:coreProperties>
</file>