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0BE4-6A98-64B9-193B-FCF8FBF7A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00868-49EE-D562-E8F9-DE2C283B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307B5-1654-DACF-017A-B40F6688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9DD4-3CDB-B9FC-1CB2-69EF68D4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0A00-B83C-3C78-2E9E-FFD68CAE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6234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C99E-E2D9-07E9-15AD-8E27C37C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A1AA4-BADE-B6EC-86C0-F803D4808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5DEA-1C44-839F-28E8-7AA08A4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B96B-91D0-6BBA-9032-753715DD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79C9-F846-A4AD-C849-DCCF1636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505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0B8A8-BD0C-2732-85ED-769912736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749EF-CCE5-A5EE-F2D9-0D90DB3D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6A9D-4899-B961-0E53-D922D528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A41D3-D4BE-FE1B-2F25-72129AC0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E0F6-B81A-5421-7532-85B85A74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52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F9B0-53D5-6B32-A2DF-27A2E677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A778-6DD4-03AE-396C-3BD52869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A73D-0465-015A-DF2E-ED7E7658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86CC-7C57-B100-4FB0-7796E294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DEFC-F25B-62A2-9053-DE4E0036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087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0E99-9BFF-2728-FF4D-B8D34A7E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09B6-1F9A-8C83-F3D0-D9C7B873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FE4D-E5CD-749A-6311-DDFA43AB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7B82-BCE5-A0C6-8CC5-65F32432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6799-1DCE-13FA-B2E5-A0BB6A3F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501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C4B6-D7BF-BDC9-60BB-B53BC9FA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ABFB-DBDC-0E43-9FC7-90C3CCBE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4C843-B865-DD44-8E75-4B26329BC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51E1-9D32-2C4A-44D7-E422E2ED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D0A2-F900-DDDB-A050-365AC2C6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C3ABF-5380-B492-C0F6-CA70978F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0523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DBC1-976B-DD11-9EAC-6619C435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16833-EA06-A10C-949C-406796FE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AB59-F5F1-8F6F-5E72-CADEE67A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9D63-E5DB-65F4-AAED-A0315CFF2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F21E0-8314-3F9C-D8A9-CE70ADE19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D42A3-E92F-13D3-5A2E-3E467FED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12B83-9B23-46CC-9192-8A6797E1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BF3BB-09ED-A7C3-07A4-6660A2CF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947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FBDC-C2E4-C089-A744-4EB1F5F5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6A49C-C897-D38E-DD57-69A289B9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83157-1E1E-3915-0464-55FAAB9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C922C-96EA-889D-6390-D0A045A9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2749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AF38A-07C9-51B9-FF72-43571306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F5D58-25C0-0844-1C7C-990A3DCF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5ECF5-31E0-639E-DD0D-0E14D867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744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D581-58D7-B8CD-A1EC-94969E21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BBC0-AF4B-A87F-6CD1-33D1AF46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81DEE-0691-E917-CED6-D469465F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EF2D9-E471-141A-42FF-EDA700C4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8AA00-1730-C232-C7FB-E27B69C8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B346-B75E-BCB8-69CB-F6450A27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195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D366-A240-3DB2-7D73-006E7827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DF48D-4FDB-92DC-C33A-B5C0A8DA7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F065-73CA-8E8B-0D03-6BB689B9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871B6-5A6D-D5BF-294A-25145C59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3B78C-19B7-18EA-DE81-7D3DA9E4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90CB-8853-FE8A-75B2-544DBDA1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9452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019F8-2E87-D018-BBAC-E65695D1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753B-A692-33FA-6ACC-B0E7EF99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5C6F7-3CF6-E15B-8457-9F4C0F90D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752B-EE1B-4DEB-9832-83E7BE8C6795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9C71-AB22-1203-4ED3-7F4C8DE09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2C8D-31AB-D3CC-B464-ED2700EE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EE06-9179-48DD-AE2B-E10846C6D28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48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862A4-D65E-0A2C-E53E-7E433DA24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GB" sz="6600"/>
              <a:t>ICU PATIENT MONITOR</a:t>
            </a:r>
            <a:endParaRPr lang="en-NG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49B09-165F-8A8F-9889-DC139B8F4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en-GB"/>
              <a:t>Kuye Doluwamu Taiwo</a:t>
            </a:r>
            <a:endParaRPr lang="en-NG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1E816-EA74-6ABF-D465-8C10894B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47" y="2633472"/>
            <a:ext cx="584665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AEB03-13E8-2B33-41D2-42DE84B0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Critical part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176EFB-A74D-6D5C-9A7F-6A10B4E8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0" y="2633472"/>
            <a:ext cx="1103493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1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865B6-1A36-9AE4-1432-B0990A77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 (default screen)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F4E738B2-5FD3-134E-531F-D0DDD1130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62315"/>
            <a:ext cx="7214616" cy="49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1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865B6-1A36-9AE4-1432-B0990A77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 (</a:t>
            </a: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enter info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screen)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86CC45-5F6C-FD8C-2EC2-A7F88A5F7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53297"/>
            <a:ext cx="7214616" cy="49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865B6-1A36-9AE4-1432-B0990A77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 (display info screen)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B17D72-3EAA-8CD0-8723-011091DFC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53297"/>
            <a:ext cx="7214616" cy="49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0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BEC9B-987D-F4CC-CC26-05A1CB8A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interaction 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6013C0-3CA5-DBFD-B32F-EF767867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37626"/>
            <a:ext cx="11548872" cy="33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76C3-18C5-A6EB-9C06-327C54CF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dirty="0"/>
              <a:t>Conclusion</a:t>
            </a:r>
            <a:endParaRPr lang="en-NG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3101-3DFF-CBD2-8F98-AAF64154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 using the system, the healthcare professionals can monitor,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and quickly diagnose ICU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patients all the time. </a:t>
            </a:r>
            <a:endParaRPr lang="en-NG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NG" sz="2200" dirty="0"/>
          </a:p>
        </p:txBody>
      </p:sp>
    </p:spTree>
    <p:extLst>
      <p:ext uri="{BB962C8B-B14F-4D97-AF65-F5344CB8AC3E}">
        <p14:creationId xmlns:p14="http://schemas.microsoft.com/office/powerpoint/2010/main" val="241105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A722-3B29-AF2A-9497-FFD3FFF0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Problem </a:t>
            </a:r>
            <a:endParaRPr lang="en-NG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03FC-F443-821D-BC5E-F8B35349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Doctors cannot constantly be present in the intensive care unit, nor can they visit and monitor every patient at the same time; as a result, while attending to one patient, another may experience an emergency. Patients may experience difficulties as a result of this, and clinicians could feel helpless in the situation. The patient monitoring device provides a solution to these issues by continuously displaying vitals and alerting the doctor if any anomalous readings are detected.</a:t>
            </a:r>
            <a:endParaRPr lang="en-NG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2994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F5B7-EC11-EF1D-2A62-55BCB90F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 of the system elements </a:t>
            </a:r>
            <a:endParaRPr lang="en-NG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7D0C02D-13BC-BB2E-71B0-3637E2584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0645"/>
            <a:ext cx="10515600" cy="3141297"/>
          </a:xfrm>
        </p:spPr>
      </p:pic>
    </p:spTree>
    <p:extLst>
      <p:ext uri="{BB962C8B-B14F-4D97-AF65-F5344CB8AC3E}">
        <p14:creationId xmlns:p14="http://schemas.microsoft.com/office/powerpoint/2010/main" val="338647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CB30-9940-C32F-4CCE-7EDC4EE3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block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4372E1-A024-D089-F1A1-8A14EC86A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12001"/>
            <a:ext cx="7347537" cy="34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FC52-653C-76E8-411E-2C082238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</a:t>
            </a:r>
            <a:endParaRPr lang="en-NG" dirty="0"/>
          </a:p>
        </p:txBody>
      </p:sp>
      <p:pic>
        <p:nvPicPr>
          <p:cNvPr id="12" name="Content Placeholder 11" descr="Diagram, schematic&#10;&#10;Description automatically generated">
            <a:extLst>
              <a:ext uri="{FF2B5EF4-FFF2-40B4-BE49-F238E27FC236}">
                <a16:creationId xmlns:a16="http://schemas.microsoft.com/office/drawing/2014/main" id="{8E3E0633-AD29-5E60-6321-3BD734AB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9367"/>
            <a:ext cx="10515600" cy="3103853"/>
          </a:xfrm>
        </p:spPr>
      </p:pic>
    </p:spTree>
    <p:extLst>
      <p:ext uri="{BB962C8B-B14F-4D97-AF65-F5344CB8AC3E}">
        <p14:creationId xmlns:p14="http://schemas.microsoft.com/office/powerpoint/2010/main" val="233481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F1C1A-FA7C-D9BF-2186-E3849BBB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048D794-A6AA-5E73-57FB-12025F54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24641"/>
            <a:ext cx="7214616" cy="45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9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D819A-8665-F197-017B-6CFF87D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72D27A1-3EF5-CC54-43E0-DBD8FDC17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6" r="8922" b="2"/>
          <a:stretch/>
        </p:blipFill>
        <p:spPr>
          <a:xfrm>
            <a:off x="4654296" y="1197937"/>
            <a:ext cx="7214616" cy="44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15A2-B879-2DC2-BDD6-ACCFD1A6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E78DA33-B0C1-5451-4E6A-24BC4BF3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40" b="2"/>
          <a:stretch/>
        </p:blipFill>
        <p:spPr>
          <a:xfrm>
            <a:off x="4654296" y="983170"/>
            <a:ext cx="7214616" cy="48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2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168AAD-B768-2218-A806-3490CC0C2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48" y="346167"/>
            <a:ext cx="1987817" cy="1588946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6D8725-62D0-A054-F954-BBF49D2DA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121" y="346167"/>
            <a:ext cx="2573206" cy="1547944"/>
          </a:xfrm>
          <a:prstGeom prst="rect">
            <a:avLst/>
          </a:prstGeom>
          <a:noFill/>
        </p:spPr>
      </p:pic>
      <p:pic>
        <p:nvPicPr>
          <p:cNvPr id="8" name="Content Placeholder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3375DF5-908B-9D9E-BC3E-D2D0B3080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1304" y="346167"/>
            <a:ext cx="3459101" cy="1547948"/>
          </a:xfrm>
          <a:prstGeom prst="rect">
            <a:avLst/>
          </a:prstGeom>
          <a:noFill/>
        </p:spPr>
      </p:pic>
      <p:pic>
        <p:nvPicPr>
          <p:cNvPr id="12" name="Picture 11" descr="A close-up of a screwdriver&#10;&#10;Description automatically generated with medium confidence">
            <a:extLst>
              <a:ext uri="{FF2B5EF4-FFF2-40B4-BE49-F238E27FC236}">
                <a16:creationId xmlns:a16="http://schemas.microsoft.com/office/drawing/2014/main" id="{3C452DE2-E15F-53F6-74A0-67D968CF9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867" y="2639045"/>
            <a:ext cx="2118578" cy="1588934"/>
          </a:xfrm>
          <a:prstGeom prst="rect">
            <a:avLst/>
          </a:prstGeom>
          <a:noFill/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F7A5A87-8D0A-52B1-0A48-27EFE15C9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058" y="4930536"/>
            <a:ext cx="2371032" cy="1582664"/>
          </a:xfrm>
          <a:prstGeom prst="rect">
            <a:avLst/>
          </a:prstGeom>
          <a:noFill/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9ABCB-2593-6C82-64D5-467C19BF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specification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EE748C-FB05-D769-D045-CC63780789CF}"/>
              </a:ext>
            </a:extLst>
          </p:cNvPr>
          <p:cNvSpPr txBox="1"/>
          <p:nvPr/>
        </p:nvSpPr>
        <p:spPr>
          <a:xfrm>
            <a:off x="10597092" y="1836394"/>
            <a:ext cx="159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PIC16F877A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56888-79AF-62C7-8505-0FF9B8344F84}"/>
              </a:ext>
            </a:extLst>
          </p:cNvPr>
          <p:cNvSpPr txBox="1"/>
          <p:nvPr/>
        </p:nvSpPr>
        <p:spPr>
          <a:xfrm>
            <a:off x="4183541" y="1836394"/>
            <a:ext cx="145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ECG SENSOR</a:t>
            </a:r>
            <a:endParaRPr lang="en-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C859-F083-2D03-BADE-6AD5364E58CA}"/>
              </a:ext>
            </a:extLst>
          </p:cNvPr>
          <p:cNvSpPr txBox="1"/>
          <p:nvPr/>
        </p:nvSpPr>
        <p:spPr>
          <a:xfrm>
            <a:off x="29004" y="1708689"/>
            <a:ext cx="135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MAX30102</a:t>
            </a:r>
            <a:endParaRPr lang="en-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6230AC-CDD3-50AD-2B3D-D448C617BD4A}"/>
              </a:ext>
            </a:extLst>
          </p:cNvPr>
          <p:cNvSpPr txBox="1"/>
          <p:nvPr/>
        </p:nvSpPr>
        <p:spPr>
          <a:xfrm>
            <a:off x="171450" y="3952877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LM35</a:t>
            </a:r>
            <a:endParaRPr lang="en-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CF7C1-E261-AAC9-6F51-8578C7D48D7A}"/>
              </a:ext>
            </a:extLst>
          </p:cNvPr>
          <p:cNvSpPr txBox="1"/>
          <p:nvPr/>
        </p:nvSpPr>
        <p:spPr>
          <a:xfrm>
            <a:off x="107897" y="6314220"/>
            <a:ext cx="139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MPS2107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56068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159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ICU PATIENT MONITOR</vt:lpstr>
      <vt:lpstr>Problem </vt:lpstr>
      <vt:lpstr>Diagram of the system elements </vt:lpstr>
      <vt:lpstr>System block diagram</vt:lpstr>
      <vt:lpstr>Requirements </vt:lpstr>
      <vt:lpstr>Use case</vt:lpstr>
      <vt:lpstr>SEQUENCE DIAGRAM </vt:lpstr>
      <vt:lpstr>ACTIVITY DIAGRAM </vt:lpstr>
      <vt:lpstr>Hardware specification</vt:lpstr>
      <vt:lpstr>Critical part </vt:lpstr>
      <vt:lpstr>User interface (default screen)</vt:lpstr>
      <vt:lpstr>User interface (enter info screen)</vt:lpstr>
      <vt:lpstr>User interface (display info screen)</vt:lpstr>
      <vt:lpstr>User interaction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ICU PATIENT MONITOR</dc:title>
  <dc:creator>taiwo kuye</dc:creator>
  <cp:lastModifiedBy>taiwo kuye</cp:lastModifiedBy>
  <cp:revision>1</cp:revision>
  <dcterms:created xsi:type="dcterms:W3CDTF">2022-06-07T07:07:55Z</dcterms:created>
  <dcterms:modified xsi:type="dcterms:W3CDTF">2022-06-07T22:47:50Z</dcterms:modified>
</cp:coreProperties>
</file>