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0B7F-A394-4260-1C6C-607F3CC8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A933-55AD-C8B9-1D34-C37106364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E622-6A09-E1AC-36FB-95098FE0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C885-0BD8-E47B-F5F2-E1198A45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CE24-2503-824A-1304-EC13245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762-E45D-4F5A-5C0E-2CE85CD9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720DA-93D0-5FD0-F1EB-52D196C1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88C5-9B31-06B1-7407-07DE1C8C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72E4-F131-C592-E98E-D658F3A4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D574-C1EE-CE9F-2E53-B7F60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EC180-4600-C84B-A10C-A6002B4E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C6B8E-DDE7-9C67-3A5D-1981D11E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2DE5-AA89-62E6-1EA2-0B3E9A3F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6FA8-D25C-5733-6296-2F2006AE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9539-6FCF-D12D-BEED-75BD78BC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8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6F57-FFF3-9ED6-71B8-D385A86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E751-029C-026B-2543-D2F2CC4A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45F7-A9DE-B8E6-7633-B0AC6E0D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855D-64A6-FB15-38D4-B7FFE541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3CC2-4C51-C8A4-F255-B8F894F6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34A-8801-532F-8810-15C979B9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58F3-9EDE-8584-61AA-125A5454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4723-27C7-D3D5-99DA-DAF59061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8391-373E-E723-DF11-8712AE92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6031-71A7-8CAA-1843-E8C19AE4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4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DEEB-F66E-0415-EAE5-26F64F8E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5244-5CBB-CD32-8868-EA4E1389D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1A9BD-37D7-99BC-4DC4-2AEA0220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45786-54DE-52CC-6229-723A33C9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A9FD-857D-6186-073F-C4355FEE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C4049-0AC8-67F9-169F-E0ADF465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6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D119-B13B-9019-D6AF-D82E4A9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3163-B536-B2AD-6EF7-8622E8B9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DFFFA-0C24-3C33-4CF6-08E94886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9D5FF-E062-C5B1-96AC-1E73324FB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25F9-4CC3-1E05-8014-9C84C07C7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BE015-1336-976F-9032-DFA604DB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8ADE4-8362-C7DD-DD7F-93595E93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9D79E-CB48-C796-ABB7-EFB4A29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1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EE44-293F-2A9F-ACA9-A323A928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232CF-3DFA-CA19-39A2-AE303B7E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361D-B2A8-EB50-9528-11AB3B88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9CE11-87F5-3FED-6DE4-E7A7CE5F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A5055-EB05-50BE-D6C7-535FABA7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12CEC-801E-618C-8168-AB7FF7EB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D9FC-F9B6-0BED-E948-FAA6A9F6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7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D72-6119-C3E1-27D2-DAD8F05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CCCD-4726-7BC2-659D-6543B61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87BF-BE1B-DFD7-0E65-5DE1BC56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8E5DD-4A2B-F0BC-64E1-2D2EC933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2192-4072-D374-9E56-7C4452C4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ED76-62F3-6B31-7028-B5F86F7E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767-27B9-CE8A-5F1C-E09E91D8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D9177-49D4-6E2E-510D-6DD13A83A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CE361-6DCB-5206-DD47-01E7E315C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5C752-2147-1AFE-E1FD-ED2401DE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55ADA-B8EC-6019-5874-71F77429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94DA-31DD-CF84-37E3-2570E4E4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4FA4F-97E6-9E4F-3815-DB5F02ED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2A6-6ECB-D783-57AD-5A95EF83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53A5-263F-3D9C-5DA3-8C718E9A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EA76-3E69-4405-9DAB-F4FBCD444A76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0434-5111-22E0-41C1-AD56DAFF7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C213-31E1-A621-E06B-B0CAD6B61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6907-B42A-456B-8E37-ABE06644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4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F199D-92B3-557B-3E94-33CE288EE0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7" b="97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B4B3F3-EEFA-F888-D091-81311452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Password Alarm System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6C533-2C62-1DB9-4691-3AE4E72A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sz="1700">
                <a:solidFill>
                  <a:srgbClr val="FFFFFF"/>
                </a:solidFill>
              </a:rPr>
              <a:t>Kuye Doluwamu</a:t>
            </a:r>
          </a:p>
          <a:p>
            <a:r>
              <a:rPr lang="de-DE" sz="1700">
                <a:solidFill>
                  <a:srgbClr val="FFFFFF"/>
                </a:solidFill>
              </a:rPr>
              <a:t>Ajay Paul</a:t>
            </a:r>
          </a:p>
          <a:p>
            <a:r>
              <a:rPr lang="de-DE" sz="1700">
                <a:solidFill>
                  <a:srgbClr val="FFFFFF"/>
                </a:solidFill>
              </a:rPr>
              <a:t>Ashraf Siddiqi Mohammad</a:t>
            </a:r>
            <a:endParaRPr lang="en-GB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4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EF35-7279-98CF-77D2-263B1C82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Diagram Of the System</a:t>
            </a:r>
            <a:endParaRPr lang="en-GB" dirty="0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1964FEC-D32F-91D7-20E1-CBC3E823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3" y="1825625"/>
            <a:ext cx="4843553" cy="4351338"/>
          </a:xfrm>
        </p:spPr>
      </p:pic>
    </p:spTree>
    <p:extLst>
      <p:ext uri="{BB962C8B-B14F-4D97-AF65-F5344CB8AC3E}">
        <p14:creationId xmlns:p14="http://schemas.microsoft.com/office/powerpoint/2010/main" val="148963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36065-E38D-8819-60BE-66FE460D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All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dirty="0"/>
              <a:t>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ystem Modules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diagram, parallel, screenshot&#10;&#10;Description automatically generated">
            <a:extLst>
              <a:ext uri="{FF2B5EF4-FFF2-40B4-BE49-F238E27FC236}">
                <a16:creationId xmlns:a16="http://schemas.microsoft.com/office/drawing/2014/main" id="{5A08C464-37AD-F02C-7EB3-0BF0F7C8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94" y="640080"/>
            <a:ext cx="60660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Password Alarm System</vt:lpstr>
      <vt:lpstr>Block Diagram Of the System</vt:lpstr>
      <vt:lpstr>All System Modules</vt:lpstr>
    </vt:vector>
  </TitlesOfParts>
  <Company>TasteOne Medientechnik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Alarm System</dc:title>
  <dc:creator>Doluwamu Taiwo Kuye</dc:creator>
  <cp:lastModifiedBy>Doluwamu Taiwo Kuye</cp:lastModifiedBy>
  <cp:revision>4</cp:revision>
  <dcterms:created xsi:type="dcterms:W3CDTF">2023-06-19T08:49:33Z</dcterms:created>
  <dcterms:modified xsi:type="dcterms:W3CDTF">2023-06-21T21:09:50Z</dcterms:modified>
</cp:coreProperties>
</file>