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3f8339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3f833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43f83391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43f8339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3f83391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3f8339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3f83391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3f8339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3f8339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43f8339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43f83391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43f8339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 amt="50000"/>
          </a:blip>
          <a:srcRect b="9762" l="0" r="0" t="10166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de-DE">
                <a:solidFill>
                  <a:srgbClr val="FFFFFF"/>
                </a:solidFill>
              </a:rPr>
              <a:t>Password Alarm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de-DE" sz="1700">
                <a:solidFill>
                  <a:srgbClr val="FFFFFF"/>
                </a:solidFill>
              </a:rPr>
              <a:t>Kuye Doluwamu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de-DE" sz="1700">
                <a:solidFill>
                  <a:srgbClr val="FFFFFF"/>
                </a:solidFill>
              </a:rPr>
              <a:t>Ajay Paul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de-DE" sz="1700">
                <a:solidFill>
                  <a:srgbClr val="FFFFFF"/>
                </a:solidFill>
              </a:rPr>
              <a:t>Ashraf Siddiqi Mohammad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Block Diagram Of the System</a:t>
            </a:r>
            <a:endParaRPr/>
          </a:p>
        </p:txBody>
      </p:sp>
      <p:pic>
        <p:nvPicPr>
          <p:cNvPr descr="A picture containing text, screenshot, font, number&#10;&#10;Description automatically generated" id="105" name="Google Shape;10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4223" y="1825625"/>
            <a:ext cx="48435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de-DE" sz="6600"/>
              <a:t>All</a:t>
            </a:r>
            <a:r>
              <a:rPr lang="de-DE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6600"/>
              <a:t>S</a:t>
            </a:r>
            <a:r>
              <a:rPr lang="de-DE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ystem Modules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3278" y="4409267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diagram, parallel, screenshot&#10;&#10;Description automatically generated" id="113" name="Google Shape;11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594" y="640080"/>
            <a:ext cx="6066019" cy="555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4639200" y="96575"/>
            <a:ext cx="291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DE" sz="3200">
                <a:solidFill>
                  <a:srgbClr val="1C4587"/>
                </a:solidFill>
              </a:rPr>
              <a:t>PCB </a:t>
            </a:r>
            <a:r>
              <a:rPr b="1" lang="de-DE" sz="3200">
                <a:solidFill>
                  <a:srgbClr val="1C4587"/>
                </a:solidFill>
              </a:rPr>
              <a:t>Schematics</a:t>
            </a:r>
            <a:endParaRPr b="1" sz="2900">
              <a:solidFill>
                <a:srgbClr val="1C4587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2940" l="1747" r="2237" t="0"/>
          <a:stretch/>
        </p:blipFill>
        <p:spPr>
          <a:xfrm>
            <a:off x="48950" y="819550"/>
            <a:ext cx="5749301" cy="551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2332" r="9631" t="0"/>
          <a:stretch/>
        </p:blipFill>
        <p:spPr>
          <a:xfrm>
            <a:off x="5715450" y="819550"/>
            <a:ext cx="6476549" cy="56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4639200" y="96575"/>
            <a:ext cx="291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DE" sz="3200">
                <a:solidFill>
                  <a:srgbClr val="1C4587"/>
                </a:solidFill>
              </a:rPr>
              <a:t>PCB Schematics</a:t>
            </a:r>
            <a:endParaRPr b="1" sz="2900">
              <a:solidFill>
                <a:srgbClr val="1C4587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2250" l="9144" r="9136" t="-2250"/>
          <a:stretch/>
        </p:blipFill>
        <p:spPr>
          <a:xfrm>
            <a:off x="126950" y="750575"/>
            <a:ext cx="5878277" cy="51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9144" r="9136" t="0"/>
          <a:stretch/>
        </p:blipFill>
        <p:spPr>
          <a:xfrm>
            <a:off x="6161950" y="892550"/>
            <a:ext cx="5878277" cy="50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4639200" y="96575"/>
            <a:ext cx="291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DE" sz="3200">
                <a:solidFill>
                  <a:srgbClr val="1C4587"/>
                </a:solidFill>
              </a:rPr>
              <a:t>PCB Schematics</a:t>
            </a:r>
            <a:endParaRPr b="1" sz="2900">
              <a:solidFill>
                <a:srgbClr val="1C4587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1900" r="2092" t="0"/>
          <a:stretch/>
        </p:blipFill>
        <p:spPr>
          <a:xfrm>
            <a:off x="2571175" y="1207325"/>
            <a:ext cx="7147774" cy="52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140800" y="3102000"/>
            <a:ext cx="291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DE" sz="3200">
                <a:solidFill>
                  <a:srgbClr val="1C4587"/>
                </a:solidFill>
              </a:rPr>
              <a:t>PCB Routing</a:t>
            </a:r>
            <a:endParaRPr b="1" sz="2900">
              <a:solidFill>
                <a:srgbClr val="1C4587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875" y="0"/>
            <a:ext cx="70925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278800" y="3102000"/>
            <a:ext cx="291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DE" sz="3200">
                <a:solidFill>
                  <a:srgbClr val="1C4587"/>
                </a:solidFill>
              </a:rPr>
              <a:t>PCB 3D Model</a:t>
            </a:r>
            <a:endParaRPr b="1" sz="2900">
              <a:solidFill>
                <a:srgbClr val="1C4587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27866" r="26375" t="0"/>
          <a:stretch/>
        </p:blipFill>
        <p:spPr>
          <a:xfrm>
            <a:off x="3631850" y="0"/>
            <a:ext cx="760312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705000" y="2488700"/>
            <a:ext cx="47820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>
                <a:solidFill>
                  <a:srgbClr val="073763"/>
                </a:solidFill>
              </a:rPr>
              <a:t>Thank you</a:t>
            </a:r>
            <a:endParaRPr sz="1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