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0" r:id="rId2"/>
  </p:sldMasterIdLst>
  <p:notesMasterIdLst>
    <p:notesMasterId r:id="rId13"/>
  </p:notesMasterIdLst>
  <p:sldIdLst>
    <p:sldId id="256" r:id="rId3"/>
    <p:sldId id="257" r:id="rId4"/>
    <p:sldId id="265" r:id="rId5"/>
    <p:sldId id="259" r:id="rId6"/>
    <p:sldId id="258"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DBE3E-8100-4ACA-86EA-0A46628418B5}"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97199CED-5E8E-4121-9F05-D6A7096A740B}">
      <dgm:prSet/>
      <dgm:spPr/>
      <dgm:t>
        <a:bodyPr/>
        <a:lstStyle/>
        <a:p>
          <a:r>
            <a:rPr lang="de-DE" dirty="0"/>
            <a:t>1 key comparator </a:t>
          </a:r>
          <a:endParaRPr lang="en-US" dirty="0"/>
        </a:p>
      </dgm:t>
    </dgm:pt>
    <dgm:pt modelId="{89EC68CB-B812-45D5-8C48-EAA1D238CA0B}" type="parTrans" cxnId="{26FD35B3-0339-407E-8AC5-4A41B243C3BF}">
      <dgm:prSet/>
      <dgm:spPr/>
      <dgm:t>
        <a:bodyPr/>
        <a:lstStyle/>
        <a:p>
          <a:endParaRPr lang="en-US"/>
        </a:p>
      </dgm:t>
    </dgm:pt>
    <dgm:pt modelId="{A4EBDA58-DFB5-4569-8AD4-F355B224251B}" type="sibTrans" cxnId="{26FD35B3-0339-407E-8AC5-4A41B243C3BF}">
      <dgm:prSet/>
      <dgm:spPr/>
      <dgm:t>
        <a:bodyPr/>
        <a:lstStyle/>
        <a:p>
          <a:endParaRPr lang="en-US"/>
        </a:p>
      </dgm:t>
    </dgm:pt>
    <dgm:pt modelId="{01205B30-EFEC-4E0E-A66D-6E4363C36A69}">
      <dgm:prSet/>
      <dgm:spPr/>
      <dgm:t>
        <a:bodyPr/>
        <a:lstStyle/>
        <a:p>
          <a:r>
            <a:rPr lang="de-DE" dirty="0"/>
            <a:t>4 key comparator </a:t>
          </a:r>
          <a:r>
            <a:rPr lang="de-DE" dirty="0" err="1"/>
            <a:t>with</a:t>
          </a:r>
          <a:r>
            <a:rPr lang="de-DE" dirty="0"/>
            <a:t> 1 </a:t>
          </a:r>
          <a:r>
            <a:rPr lang="de-DE" dirty="0" err="1"/>
            <a:t>comp</a:t>
          </a:r>
          <a:r>
            <a:rPr lang="de-DE" dirty="0"/>
            <a:t> </a:t>
          </a:r>
          <a:r>
            <a:rPr lang="de-DE" dirty="0" err="1"/>
            <a:t>module</a:t>
          </a:r>
          <a:endParaRPr lang="en-US" dirty="0"/>
        </a:p>
      </dgm:t>
    </dgm:pt>
    <dgm:pt modelId="{9108DC7E-8BE7-4BC2-825D-13B2B0E6E982}" type="parTrans" cxnId="{80099341-4BEE-47AF-AE89-0EA44E3353D3}">
      <dgm:prSet/>
      <dgm:spPr/>
      <dgm:t>
        <a:bodyPr/>
        <a:lstStyle/>
        <a:p>
          <a:endParaRPr lang="en-US"/>
        </a:p>
      </dgm:t>
    </dgm:pt>
    <dgm:pt modelId="{E6111988-B6D5-4A8E-8DF2-7C4B5D87A195}" type="sibTrans" cxnId="{80099341-4BEE-47AF-AE89-0EA44E3353D3}">
      <dgm:prSet/>
      <dgm:spPr/>
      <dgm:t>
        <a:bodyPr/>
        <a:lstStyle/>
        <a:p>
          <a:endParaRPr lang="en-US"/>
        </a:p>
      </dgm:t>
    </dgm:pt>
    <dgm:pt modelId="{C411B191-DAF8-426D-8A49-15C75A31718E}">
      <dgm:prSet/>
      <dgm:spPr/>
      <dgm:t>
        <a:bodyPr/>
        <a:lstStyle/>
        <a:p>
          <a:r>
            <a:rPr lang="de-DE" dirty="0"/>
            <a:t>2 key comparator </a:t>
          </a:r>
          <a:endParaRPr lang="en-US" dirty="0"/>
        </a:p>
      </dgm:t>
    </dgm:pt>
    <dgm:pt modelId="{350885D2-1962-49AB-93D0-66B159DABFEC}" type="parTrans" cxnId="{5BC60871-C6E3-4429-A692-5AE2607D80CB}">
      <dgm:prSet/>
      <dgm:spPr/>
      <dgm:t>
        <a:bodyPr/>
        <a:lstStyle/>
        <a:p>
          <a:endParaRPr lang="en-US"/>
        </a:p>
      </dgm:t>
    </dgm:pt>
    <dgm:pt modelId="{73C2E5FA-033E-4B7B-A34A-FD9CE0F3BE48}" type="sibTrans" cxnId="{5BC60871-C6E3-4429-A692-5AE2607D80CB}">
      <dgm:prSet/>
      <dgm:spPr/>
      <dgm:t>
        <a:bodyPr/>
        <a:lstStyle/>
        <a:p>
          <a:endParaRPr lang="en-US"/>
        </a:p>
      </dgm:t>
    </dgm:pt>
    <dgm:pt modelId="{07F19E65-DD19-4577-A0AC-0F22DB45847A}">
      <dgm:prSet/>
      <dgm:spPr/>
      <dgm:t>
        <a:bodyPr/>
        <a:lstStyle/>
        <a:p>
          <a:r>
            <a:rPr lang="de-DE" dirty="0"/>
            <a:t>4 key comparator </a:t>
          </a:r>
          <a:r>
            <a:rPr lang="de-DE" dirty="0" err="1"/>
            <a:t>with</a:t>
          </a:r>
          <a:r>
            <a:rPr lang="de-DE" dirty="0"/>
            <a:t> 4 comparator </a:t>
          </a:r>
          <a:r>
            <a:rPr lang="de-DE" dirty="0" err="1"/>
            <a:t>modules</a:t>
          </a:r>
          <a:r>
            <a:rPr lang="de-DE" dirty="0"/>
            <a:t> and 1 final comparator </a:t>
          </a:r>
          <a:r>
            <a:rPr lang="de-DE" dirty="0" err="1"/>
            <a:t>module</a:t>
          </a:r>
          <a:endParaRPr lang="en-US" dirty="0"/>
        </a:p>
      </dgm:t>
    </dgm:pt>
    <dgm:pt modelId="{574D74FE-E23D-423D-84EF-71F6BCEA090F}" type="parTrans" cxnId="{6B036E6A-5221-4BC8-9F7D-FD3B72F16B59}">
      <dgm:prSet/>
      <dgm:spPr/>
      <dgm:t>
        <a:bodyPr/>
        <a:lstStyle/>
        <a:p>
          <a:endParaRPr lang="en-US"/>
        </a:p>
      </dgm:t>
    </dgm:pt>
    <dgm:pt modelId="{0DB40793-6A61-414F-B76B-C26E665CD1BA}" type="sibTrans" cxnId="{6B036E6A-5221-4BC8-9F7D-FD3B72F16B59}">
      <dgm:prSet/>
      <dgm:spPr/>
      <dgm:t>
        <a:bodyPr/>
        <a:lstStyle/>
        <a:p>
          <a:endParaRPr lang="en-US"/>
        </a:p>
      </dgm:t>
    </dgm:pt>
    <dgm:pt modelId="{56E1F559-17FD-4DEA-972A-31B0B946AA64}" type="pres">
      <dgm:prSet presAssocID="{D79DBE3E-8100-4ACA-86EA-0A46628418B5}" presName="Name0" presStyleCnt="0">
        <dgm:presLayoutVars>
          <dgm:dir/>
          <dgm:resizeHandles val="exact"/>
        </dgm:presLayoutVars>
      </dgm:prSet>
      <dgm:spPr/>
    </dgm:pt>
    <dgm:pt modelId="{B07E899D-E815-4426-A343-E85FD92F4080}" type="pres">
      <dgm:prSet presAssocID="{97199CED-5E8E-4121-9F05-D6A7096A740B}" presName="node" presStyleLbl="node1" presStyleIdx="0" presStyleCnt="4">
        <dgm:presLayoutVars>
          <dgm:bulletEnabled val="1"/>
        </dgm:presLayoutVars>
      </dgm:prSet>
      <dgm:spPr/>
    </dgm:pt>
    <dgm:pt modelId="{63449AEA-5ADD-4230-9403-4D11FDE0D55E}" type="pres">
      <dgm:prSet presAssocID="{A4EBDA58-DFB5-4569-8AD4-F355B224251B}" presName="sibTrans" presStyleLbl="sibTrans1D1" presStyleIdx="0" presStyleCnt="3"/>
      <dgm:spPr/>
    </dgm:pt>
    <dgm:pt modelId="{3E3F819A-C3EB-4DB0-BDF9-09629811C15C}" type="pres">
      <dgm:prSet presAssocID="{A4EBDA58-DFB5-4569-8AD4-F355B224251B}" presName="connectorText" presStyleLbl="sibTrans1D1" presStyleIdx="0" presStyleCnt="3"/>
      <dgm:spPr/>
    </dgm:pt>
    <dgm:pt modelId="{611D7EED-054C-40D3-9967-1D70707151DC}" type="pres">
      <dgm:prSet presAssocID="{01205B30-EFEC-4E0E-A66D-6E4363C36A69}" presName="node" presStyleLbl="node1" presStyleIdx="1" presStyleCnt="4">
        <dgm:presLayoutVars>
          <dgm:bulletEnabled val="1"/>
        </dgm:presLayoutVars>
      </dgm:prSet>
      <dgm:spPr/>
    </dgm:pt>
    <dgm:pt modelId="{A5AC81AC-EDAB-42EF-93E2-F49D200F129D}" type="pres">
      <dgm:prSet presAssocID="{E6111988-B6D5-4A8E-8DF2-7C4B5D87A195}" presName="sibTrans" presStyleLbl="sibTrans1D1" presStyleIdx="1" presStyleCnt="3"/>
      <dgm:spPr/>
    </dgm:pt>
    <dgm:pt modelId="{E4733DB7-1CAE-483F-8F3C-C389DD4351F1}" type="pres">
      <dgm:prSet presAssocID="{E6111988-B6D5-4A8E-8DF2-7C4B5D87A195}" presName="connectorText" presStyleLbl="sibTrans1D1" presStyleIdx="1" presStyleCnt="3"/>
      <dgm:spPr/>
    </dgm:pt>
    <dgm:pt modelId="{4A435EF7-37F2-4A02-A53F-C5F1AE67867A}" type="pres">
      <dgm:prSet presAssocID="{C411B191-DAF8-426D-8A49-15C75A31718E}" presName="node" presStyleLbl="node1" presStyleIdx="2" presStyleCnt="4">
        <dgm:presLayoutVars>
          <dgm:bulletEnabled val="1"/>
        </dgm:presLayoutVars>
      </dgm:prSet>
      <dgm:spPr/>
    </dgm:pt>
    <dgm:pt modelId="{380DB4D5-8941-4489-8DA0-8E21C85380A8}" type="pres">
      <dgm:prSet presAssocID="{73C2E5FA-033E-4B7B-A34A-FD9CE0F3BE48}" presName="sibTrans" presStyleLbl="sibTrans1D1" presStyleIdx="2" presStyleCnt="3"/>
      <dgm:spPr/>
    </dgm:pt>
    <dgm:pt modelId="{64FDF17C-0A87-424D-B99B-84BD327EC3D9}" type="pres">
      <dgm:prSet presAssocID="{73C2E5FA-033E-4B7B-A34A-FD9CE0F3BE48}" presName="connectorText" presStyleLbl="sibTrans1D1" presStyleIdx="2" presStyleCnt="3"/>
      <dgm:spPr/>
    </dgm:pt>
    <dgm:pt modelId="{D63B1211-5934-4CFF-AC9C-4DAB800C6D5A}" type="pres">
      <dgm:prSet presAssocID="{07F19E65-DD19-4577-A0AC-0F22DB45847A}" presName="node" presStyleLbl="node1" presStyleIdx="3" presStyleCnt="4">
        <dgm:presLayoutVars>
          <dgm:bulletEnabled val="1"/>
        </dgm:presLayoutVars>
      </dgm:prSet>
      <dgm:spPr/>
    </dgm:pt>
  </dgm:ptLst>
  <dgm:cxnLst>
    <dgm:cxn modelId="{7C71A003-752F-4BED-9051-6DD25CC2BAB4}" type="presOf" srcId="{E6111988-B6D5-4A8E-8DF2-7C4B5D87A195}" destId="{A5AC81AC-EDAB-42EF-93E2-F49D200F129D}" srcOrd="0" destOrd="0" presId="urn:microsoft.com/office/officeart/2016/7/layout/RepeatingBendingProcessNew"/>
    <dgm:cxn modelId="{3DE91E25-6FFD-4786-B66F-FD729E67D77B}" type="presOf" srcId="{A4EBDA58-DFB5-4569-8AD4-F355B224251B}" destId="{3E3F819A-C3EB-4DB0-BDF9-09629811C15C}" srcOrd="1" destOrd="0" presId="urn:microsoft.com/office/officeart/2016/7/layout/RepeatingBendingProcessNew"/>
    <dgm:cxn modelId="{0AF94F3A-610F-4701-9876-9DED55BF23B9}" type="presOf" srcId="{E6111988-B6D5-4A8E-8DF2-7C4B5D87A195}" destId="{E4733DB7-1CAE-483F-8F3C-C389DD4351F1}" srcOrd="1" destOrd="0" presId="urn:microsoft.com/office/officeart/2016/7/layout/RepeatingBendingProcessNew"/>
    <dgm:cxn modelId="{DF213E5C-E969-4631-9884-C5F5D7ACB7F3}" type="presOf" srcId="{D79DBE3E-8100-4ACA-86EA-0A46628418B5}" destId="{56E1F559-17FD-4DEA-972A-31B0B946AA64}" srcOrd="0" destOrd="0" presId="urn:microsoft.com/office/officeart/2016/7/layout/RepeatingBendingProcessNew"/>
    <dgm:cxn modelId="{80099341-4BEE-47AF-AE89-0EA44E3353D3}" srcId="{D79DBE3E-8100-4ACA-86EA-0A46628418B5}" destId="{01205B30-EFEC-4E0E-A66D-6E4363C36A69}" srcOrd="1" destOrd="0" parTransId="{9108DC7E-8BE7-4BC2-825D-13B2B0E6E982}" sibTransId="{E6111988-B6D5-4A8E-8DF2-7C4B5D87A195}"/>
    <dgm:cxn modelId="{6B036E6A-5221-4BC8-9F7D-FD3B72F16B59}" srcId="{D79DBE3E-8100-4ACA-86EA-0A46628418B5}" destId="{07F19E65-DD19-4577-A0AC-0F22DB45847A}" srcOrd="3" destOrd="0" parTransId="{574D74FE-E23D-423D-84EF-71F6BCEA090F}" sibTransId="{0DB40793-6A61-414F-B76B-C26E665CD1BA}"/>
    <dgm:cxn modelId="{1A8DA24A-EC4D-46FD-B6FA-A6720FD3996C}" type="presOf" srcId="{73C2E5FA-033E-4B7B-A34A-FD9CE0F3BE48}" destId="{64FDF17C-0A87-424D-B99B-84BD327EC3D9}" srcOrd="1" destOrd="0" presId="urn:microsoft.com/office/officeart/2016/7/layout/RepeatingBendingProcessNew"/>
    <dgm:cxn modelId="{89FA4A6E-4B90-4280-A0D2-445892550BE5}" type="presOf" srcId="{97199CED-5E8E-4121-9F05-D6A7096A740B}" destId="{B07E899D-E815-4426-A343-E85FD92F4080}" srcOrd="0" destOrd="0" presId="urn:microsoft.com/office/officeart/2016/7/layout/RepeatingBendingProcessNew"/>
    <dgm:cxn modelId="{5BC60871-C6E3-4429-A692-5AE2607D80CB}" srcId="{D79DBE3E-8100-4ACA-86EA-0A46628418B5}" destId="{C411B191-DAF8-426D-8A49-15C75A31718E}" srcOrd="2" destOrd="0" parTransId="{350885D2-1962-49AB-93D0-66B159DABFEC}" sibTransId="{73C2E5FA-033E-4B7B-A34A-FD9CE0F3BE48}"/>
    <dgm:cxn modelId="{8C7F14A1-038E-4A9E-89C4-0EE699892C44}" type="presOf" srcId="{C411B191-DAF8-426D-8A49-15C75A31718E}" destId="{4A435EF7-37F2-4A02-A53F-C5F1AE67867A}" srcOrd="0" destOrd="0" presId="urn:microsoft.com/office/officeart/2016/7/layout/RepeatingBendingProcessNew"/>
    <dgm:cxn modelId="{26FD35B3-0339-407E-8AC5-4A41B243C3BF}" srcId="{D79DBE3E-8100-4ACA-86EA-0A46628418B5}" destId="{97199CED-5E8E-4121-9F05-D6A7096A740B}" srcOrd="0" destOrd="0" parTransId="{89EC68CB-B812-45D5-8C48-EAA1D238CA0B}" sibTransId="{A4EBDA58-DFB5-4569-8AD4-F355B224251B}"/>
    <dgm:cxn modelId="{FC4EF9D3-B276-4E6F-8BE3-AC0503847FFA}" type="presOf" srcId="{01205B30-EFEC-4E0E-A66D-6E4363C36A69}" destId="{611D7EED-054C-40D3-9967-1D70707151DC}" srcOrd="0" destOrd="0" presId="urn:microsoft.com/office/officeart/2016/7/layout/RepeatingBendingProcessNew"/>
    <dgm:cxn modelId="{D728AAD4-43EF-4512-81E5-BC04F35D661E}" type="presOf" srcId="{A4EBDA58-DFB5-4569-8AD4-F355B224251B}" destId="{63449AEA-5ADD-4230-9403-4D11FDE0D55E}" srcOrd="0" destOrd="0" presId="urn:microsoft.com/office/officeart/2016/7/layout/RepeatingBendingProcessNew"/>
    <dgm:cxn modelId="{6D0362EF-A019-46DA-B0F4-DE6292A36CAD}" type="presOf" srcId="{07F19E65-DD19-4577-A0AC-0F22DB45847A}" destId="{D63B1211-5934-4CFF-AC9C-4DAB800C6D5A}" srcOrd="0" destOrd="0" presId="urn:microsoft.com/office/officeart/2016/7/layout/RepeatingBendingProcessNew"/>
    <dgm:cxn modelId="{AF49D7F6-72F2-42DB-9A0B-4439DB3B68EB}" type="presOf" srcId="{73C2E5FA-033E-4B7B-A34A-FD9CE0F3BE48}" destId="{380DB4D5-8941-4489-8DA0-8E21C85380A8}" srcOrd="0" destOrd="0" presId="urn:microsoft.com/office/officeart/2016/7/layout/RepeatingBendingProcessNew"/>
    <dgm:cxn modelId="{E722D24D-EDEE-4685-B00A-53347D5C98C1}" type="presParOf" srcId="{56E1F559-17FD-4DEA-972A-31B0B946AA64}" destId="{B07E899D-E815-4426-A343-E85FD92F4080}" srcOrd="0" destOrd="0" presId="urn:microsoft.com/office/officeart/2016/7/layout/RepeatingBendingProcessNew"/>
    <dgm:cxn modelId="{A8E0058F-EEA5-43F4-B2E0-494EC10B3AA9}" type="presParOf" srcId="{56E1F559-17FD-4DEA-972A-31B0B946AA64}" destId="{63449AEA-5ADD-4230-9403-4D11FDE0D55E}" srcOrd="1" destOrd="0" presId="urn:microsoft.com/office/officeart/2016/7/layout/RepeatingBendingProcessNew"/>
    <dgm:cxn modelId="{D1C56080-6DBF-4221-A127-EED9F12C642C}" type="presParOf" srcId="{63449AEA-5ADD-4230-9403-4D11FDE0D55E}" destId="{3E3F819A-C3EB-4DB0-BDF9-09629811C15C}" srcOrd="0" destOrd="0" presId="urn:microsoft.com/office/officeart/2016/7/layout/RepeatingBendingProcessNew"/>
    <dgm:cxn modelId="{AB3B92D2-6F6E-40B3-960B-AE0228E63A77}" type="presParOf" srcId="{56E1F559-17FD-4DEA-972A-31B0B946AA64}" destId="{611D7EED-054C-40D3-9967-1D70707151DC}" srcOrd="2" destOrd="0" presId="urn:microsoft.com/office/officeart/2016/7/layout/RepeatingBendingProcessNew"/>
    <dgm:cxn modelId="{7714FC05-F6D8-4B5C-AE2E-AFD37AFC7135}" type="presParOf" srcId="{56E1F559-17FD-4DEA-972A-31B0B946AA64}" destId="{A5AC81AC-EDAB-42EF-93E2-F49D200F129D}" srcOrd="3" destOrd="0" presId="urn:microsoft.com/office/officeart/2016/7/layout/RepeatingBendingProcessNew"/>
    <dgm:cxn modelId="{18BBC639-7B43-4DAC-9B42-FB8258AD73B1}" type="presParOf" srcId="{A5AC81AC-EDAB-42EF-93E2-F49D200F129D}" destId="{E4733DB7-1CAE-483F-8F3C-C389DD4351F1}" srcOrd="0" destOrd="0" presId="urn:microsoft.com/office/officeart/2016/7/layout/RepeatingBendingProcessNew"/>
    <dgm:cxn modelId="{13B8A266-FBCD-4A6B-A1A2-A7982A95EA84}" type="presParOf" srcId="{56E1F559-17FD-4DEA-972A-31B0B946AA64}" destId="{4A435EF7-37F2-4A02-A53F-C5F1AE67867A}" srcOrd="4" destOrd="0" presId="urn:microsoft.com/office/officeart/2016/7/layout/RepeatingBendingProcessNew"/>
    <dgm:cxn modelId="{D6D2CAAC-D244-4D80-89EB-5F932F4E5353}" type="presParOf" srcId="{56E1F559-17FD-4DEA-972A-31B0B946AA64}" destId="{380DB4D5-8941-4489-8DA0-8E21C85380A8}" srcOrd="5" destOrd="0" presId="urn:microsoft.com/office/officeart/2016/7/layout/RepeatingBendingProcessNew"/>
    <dgm:cxn modelId="{506628E7-B34E-4E6D-AA8D-EEA9684E162A}" type="presParOf" srcId="{380DB4D5-8941-4489-8DA0-8E21C85380A8}" destId="{64FDF17C-0A87-424D-B99B-84BD327EC3D9}" srcOrd="0" destOrd="0" presId="urn:microsoft.com/office/officeart/2016/7/layout/RepeatingBendingProcessNew"/>
    <dgm:cxn modelId="{56A945AD-F610-4F4E-97DC-78D15E7EBB55}" type="presParOf" srcId="{56E1F559-17FD-4DEA-972A-31B0B946AA64}" destId="{D63B1211-5934-4CFF-AC9C-4DAB800C6D5A}"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49AEA-5ADD-4230-9403-4D11FDE0D55E}">
      <dsp:nvSpPr>
        <dsp:cNvPr id="0" name=""/>
        <dsp:cNvSpPr/>
      </dsp:nvSpPr>
      <dsp:spPr>
        <a:xfrm>
          <a:off x="3061382" y="1403994"/>
          <a:ext cx="673602" cy="91440"/>
        </a:xfrm>
        <a:custGeom>
          <a:avLst/>
          <a:gdLst/>
          <a:ahLst/>
          <a:cxnLst/>
          <a:rect l="0" t="0" r="0" b="0"/>
          <a:pathLst>
            <a:path>
              <a:moveTo>
                <a:pt x="0" y="45720"/>
              </a:moveTo>
              <a:lnTo>
                <a:pt x="67360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0578" y="1446193"/>
        <a:ext cx="35210" cy="7042"/>
      </dsp:txXfrm>
    </dsp:sp>
    <dsp:sp modelId="{B07E899D-E815-4426-A343-E85FD92F4080}">
      <dsp:nvSpPr>
        <dsp:cNvPr id="0" name=""/>
        <dsp:cNvSpPr/>
      </dsp:nvSpPr>
      <dsp:spPr>
        <a:xfrm>
          <a:off x="1434" y="531189"/>
          <a:ext cx="3061748" cy="183704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028" tIns="157481" rIns="150028" bIns="157481" numCol="1" spcCol="1270" anchor="ctr" anchorCtr="0">
          <a:noAutofit/>
        </a:bodyPr>
        <a:lstStyle/>
        <a:p>
          <a:pPr marL="0" lvl="0" indent="0" algn="ctr" defTabSz="1155700">
            <a:lnSpc>
              <a:spcPct val="90000"/>
            </a:lnSpc>
            <a:spcBef>
              <a:spcPct val="0"/>
            </a:spcBef>
            <a:spcAft>
              <a:spcPct val="35000"/>
            </a:spcAft>
            <a:buNone/>
          </a:pPr>
          <a:r>
            <a:rPr lang="de-DE" sz="2600" kern="1200" dirty="0"/>
            <a:t>1 key comparator </a:t>
          </a:r>
          <a:endParaRPr lang="en-US" sz="2600" kern="1200" dirty="0"/>
        </a:p>
      </dsp:txBody>
      <dsp:txXfrm>
        <a:off x="1434" y="531189"/>
        <a:ext cx="3061748" cy="1837049"/>
      </dsp:txXfrm>
    </dsp:sp>
    <dsp:sp modelId="{A5AC81AC-EDAB-42EF-93E2-F49D200F129D}">
      <dsp:nvSpPr>
        <dsp:cNvPr id="0" name=""/>
        <dsp:cNvSpPr/>
      </dsp:nvSpPr>
      <dsp:spPr>
        <a:xfrm>
          <a:off x="1532308" y="2366438"/>
          <a:ext cx="3765950" cy="673602"/>
        </a:xfrm>
        <a:custGeom>
          <a:avLst/>
          <a:gdLst/>
          <a:ahLst/>
          <a:cxnLst/>
          <a:rect l="0" t="0" r="0" b="0"/>
          <a:pathLst>
            <a:path>
              <a:moveTo>
                <a:pt x="3765950" y="0"/>
              </a:moveTo>
              <a:lnTo>
                <a:pt x="3765950" y="353901"/>
              </a:lnTo>
              <a:lnTo>
                <a:pt x="0" y="353901"/>
              </a:lnTo>
              <a:lnTo>
                <a:pt x="0" y="673602"/>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19503" y="2699718"/>
        <a:ext cx="191561" cy="7042"/>
      </dsp:txXfrm>
    </dsp:sp>
    <dsp:sp modelId="{611D7EED-054C-40D3-9967-1D70707151DC}">
      <dsp:nvSpPr>
        <dsp:cNvPr id="0" name=""/>
        <dsp:cNvSpPr/>
      </dsp:nvSpPr>
      <dsp:spPr>
        <a:xfrm>
          <a:off x="3767385" y="531189"/>
          <a:ext cx="3061748" cy="1837049"/>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028" tIns="157481" rIns="150028" bIns="157481" numCol="1" spcCol="1270" anchor="ctr" anchorCtr="0">
          <a:noAutofit/>
        </a:bodyPr>
        <a:lstStyle/>
        <a:p>
          <a:pPr marL="0" lvl="0" indent="0" algn="ctr" defTabSz="1155700">
            <a:lnSpc>
              <a:spcPct val="90000"/>
            </a:lnSpc>
            <a:spcBef>
              <a:spcPct val="0"/>
            </a:spcBef>
            <a:spcAft>
              <a:spcPct val="35000"/>
            </a:spcAft>
            <a:buNone/>
          </a:pPr>
          <a:r>
            <a:rPr lang="de-DE" sz="2600" kern="1200" dirty="0"/>
            <a:t>4 key comparator </a:t>
          </a:r>
          <a:r>
            <a:rPr lang="de-DE" sz="2600" kern="1200" dirty="0" err="1"/>
            <a:t>with</a:t>
          </a:r>
          <a:r>
            <a:rPr lang="de-DE" sz="2600" kern="1200" dirty="0"/>
            <a:t> 1 </a:t>
          </a:r>
          <a:r>
            <a:rPr lang="de-DE" sz="2600" kern="1200" dirty="0" err="1"/>
            <a:t>comp</a:t>
          </a:r>
          <a:r>
            <a:rPr lang="de-DE" sz="2600" kern="1200" dirty="0"/>
            <a:t> </a:t>
          </a:r>
          <a:r>
            <a:rPr lang="de-DE" sz="2600" kern="1200" dirty="0" err="1"/>
            <a:t>module</a:t>
          </a:r>
          <a:endParaRPr lang="en-US" sz="2600" kern="1200" dirty="0"/>
        </a:p>
      </dsp:txBody>
      <dsp:txXfrm>
        <a:off x="3767385" y="531189"/>
        <a:ext cx="3061748" cy="1837049"/>
      </dsp:txXfrm>
    </dsp:sp>
    <dsp:sp modelId="{380DB4D5-8941-4489-8DA0-8E21C85380A8}">
      <dsp:nvSpPr>
        <dsp:cNvPr id="0" name=""/>
        <dsp:cNvSpPr/>
      </dsp:nvSpPr>
      <dsp:spPr>
        <a:xfrm>
          <a:off x="3061382" y="3945245"/>
          <a:ext cx="673602" cy="91440"/>
        </a:xfrm>
        <a:custGeom>
          <a:avLst/>
          <a:gdLst/>
          <a:ahLst/>
          <a:cxnLst/>
          <a:rect l="0" t="0" r="0" b="0"/>
          <a:pathLst>
            <a:path>
              <a:moveTo>
                <a:pt x="0" y="45720"/>
              </a:moveTo>
              <a:lnTo>
                <a:pt x="673602"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0578" y="3987444"/>
        <a:ext cx="35210" cy="7042"/>
      </dsp:txXfrm>
    </dsp:sp>
    <dsp:sp modelId="{4A435EF7-37F2-4A02-A53F-C5F1AE67867A}">
      <dsp:nvSpPr>
        <dsp:cNvPr id="0" name=""/>
        <dsp:cNvSpPr/>
      </dsp:nvSpPr>
      <dsp:spPr>
        <a:xfrm>
          <a:off x="1434" y="3072441"/>
          <a:ext cx="3061748" cy="1837049"/>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028" tIns="157481" rIns="150028" bIns="157481" numCol="1" spcCol="1270" anchor="ctr" anchorCtr="0">
          <a:noAutofit/>
        </a:bodyPr>
        <a:lstStyle/>
        <a:p>
          <a:pPr marL="0" lvl="0" indent="0" algn="ctr" defTabSz="1155700">
            <a:lnSpc>
              <a:spcPct val="90000"/>
            </a:lnSpc>
            <a:spcBef>
              <a:spcPct val="0"/>
            </a:spcBef>
            <a:spcAft>
              <a:spcPct val="35000"/>
            </a:spcAft>
            <a:buNone/>
          </a:pPr>
          <a:r>
            <a:rPr lang="de-DE" sz="2600" kern="1200" dirty="0"/>
            <a:t>2 key comparator </a:t>
          </a:r>
          <a:endParaRPr lang="en-US" sz="2600" kern="1200" dirty="0"/>
        </a:p>
      </dsp:txBody>
      <dsp:txXfrm>
        <a:off x="1434" y="3072441"/>
        <a:ext cx="3061748" cy="1837049"/>
      </dsp:txXfrm>
    </dsp:sp>
    <dsp:sp modelId="{D63B1211-5934-4CFF-AC9C-4DAB800C6D5A}">
      <dsp:nvSpPr>
        <dsp:cNvPr id="0" name=""/>
        <dsp:cNvSpPr/>
      </dsp:nvSpPr>
      <dsp:spPr>
        <a:xfrm>
          <a:off x="3767385" y="3072441"/>
          <a:ext cx="3061748" cy="183704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028" tIns="157481" rIns="150028" bIns="157481" numCol="1" spcCol="1270" anchor="ctr" anchorCtr="0">
          <a:noAutofit/>
        </a:bodyPr>
        <a:lstStyle/>
        <a:p>
          <a:pPr marL="0" lvl="0" indent="0" algn="ctr" defTabSz="1155700">
            <a:lnSpc>
              <a:spcPct val="90000"/>
            </a:lnSpc>
            <a:spcBef>
              <a:spcPct val="0"/>
            </a:spcBef>
            <a:spcAft>
              <a:spcPct val="35000"/>
            </a:spcAft>
            <a:buNone/>
          </a:pPr>
          <a:r>
            <a:rPr lang="de-DE" sz="2600" kern="1200" dirty="0"/>
            <a:t>4 key comparator </a:t>
          </a:r>
          <a:r>
            <a:rPr lang="de-DE" sz="2600" kern="1200" dirty="0" err="1"/>
            <a:t>with</a:t>
          </a:r>
          <a:r>
            <a:rPr lang="de-DE" sz="2600" kern="1200" dirty="0"/>
            <a:t> 4 comparator </a:t>
          </a:r>
          <a:r>
            <a:rPr lang="de-DE" sz="2600" kern="1200" dirty="0" err="1"/>
            <a:t>modules</a:t>
          </a:r>
          <a:r>
            <a:rPr lang="de-DE" sz="2600" kern="1200" dirty="0"/>
            <a:t> and 1 final comparator </a:t>
          </a:r>
          <a:r>
            <a:rPr lang="de-DE" sz="2600" kern="1200" dirty="0" err="1"/>
            <a:t>module</a:t>
          </a:r>
          <a:endParaRPr lang="en-US" sz="2600" kern="1200" dirty="0"/>
        </a:p>
      </dsp:txBody>
      <dsp:txXfrm>
        <a:off x="3767385" y="3072441"/>
        <a:ext cx="3061748" cy="183704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15C8D-A960-428F-B1A0-DB0FF27EE3C0}" type="datetimeFigureOut">
              <a:rPr lang="en-GB" smtClean="0"/>
              <a:t>22/06/2023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D84B4-41BB-41ED-A91C-8F84EE97977C}" type="slidenum">
              <a:rPr lang="en-GB" smtClean="0"/>
              <a:t>‹#›</a:t>
            </a:fld>
            <a:endParaRPr lang="en-GB"/>
          </a:p>
        </p:txBody>
      </p:sp>
    </p:spTree>
    <p:extLst>
      <p:ext uri="{BB962C8B-B14F-4D97-AF65-F5344CB8AC3E}">
        <p14:creationId xmlns:p14="http://schemas.microsoft.com/office/powerpoint/2010/main" val="3759153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43f8339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543f8339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43f83391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43f83391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43f83391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43f83391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43f8339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43f8339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543f8339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543f8339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0B7F-A394-4260-1C6C-607F3CC84C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422A933-55AD-C8B9-1D34-C371063641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2D9E622-6A09-E1AC-36FB-95098FE0085A}"/>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5" name="Footer Placeholder 4">
            <a:extLst>
              <a:ext uri="{FF2B5EF4-FFF2-40B4-BE49-F238E27FC236}">
                <a16:creationId xmlns:a16="http://schemas.microsoft.com/office/drawing/2014/main" id="{2662C885-0BD8-E47B-F5F2-E1198A4513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6BCE24-2503-824A-1304-EC1324508A6B}"/>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337181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4762-E45D-4F5A-5C0E-2CE85CD9C93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B9720DA-93D0-5FD0-F1EB-52D196C1ADC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28C88C5-9B31-06B1-7407-07DE1C8CC42A}"/>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5" name="Footer Placeholder 4">
            <a:extLst>
              <a:ext uri="{FF2B5EF4-FFF2-40B4-BE49-F238E27FC236}">
                <a16:creationId xmlns:a16="http://schemas.microsoft.com/office/drawing/2014/main" id="{A93F72E4-F131-C592-E98E-D658F3A4C5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57D574-C1EE-CE9F-2E53-B7F6066445AF}"/>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397952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5EC180-4600-C84B-A10C-A6002B4E7E0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07C6B8E-DDE7-9C67-3A5D-1981D11E25B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EE2DE5-AA89-62E6-1EA2-0B3E9A3F834A}"/>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5" name="Footer Placeholder 4">
            <a:extLst>
              <a:ext uri="{FF2B5EF4-FFF2-40B4-BE49-F238E27FC236}">
                <a16:creationId xmlns:a16="http://schemas.microsoft.com/office/drawing/2014/main" id="{72846FA8-D25C-5733-6296-2F2006AE70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C19539-6FCF-D12D-BEED-75BD78BCBE0E}"/>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251768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6F57-FFF3-9ED6-71B8-D385A863C05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68BE751-029C-026B-2543-D2F2CC4A239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3B445F7-A9DE-B8E6-7633-B0AC6E0DC882}"/>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5" name="Footer Placeholder 4">
            <a:extLst>
              <a:ext uri="{FF2B5EF4-FFF2-40B4-BE49-F238E27FC236}">
                <a16:creationId xmlns:a16="http://schemas.microsoft.com/office/drawing/2014/main" id="{D3B5855D-64A6-FB15-38D4-B7FFE5419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6B3CC2-4C51-C8A4-F255-B8F894F60A0E}"/>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416872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B34A-8801-532F-8810-15C979B970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6F258F3-9EDE-8584-61AA-125A5454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C54723-27C7-D3D5-99DA-DAF59061AC4A}"/>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5" name="Footer Placeholder 4">
            <a:extLst>
              <a:ext uri="{FF2B5EF4-FFF2-40B4-BE49-F238E27FC236}">
                <a16:creationId xmlns:a16="http://schemas.microsoft.com/office/drawing/2014/main" id="{17478391-373E-E723-DF11-8712AE9220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6D6031-71A7-8CAA-1843-E8C19AE4E233}"/>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266804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DEEB-F66E-0415-EAE5-26F64F8E930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5295244-5CBB-CD32-8868-EA4E1389D17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A81A9BD-37D7-99BC-4DC4-2AEA02205A6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2845786-54DE-52CC-6229-723A33C9F4A2}"/>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6" name="Footer Placeholder 5">
            <a:extLst>
              <a:ext uri="{FF2B5EF4-FFF2-40B4-BE49-F238E27FC236}">
                <a16:creationId xmlns:a16="http://schemas.microsoft.com/office/drawing/2014/main" id="{86B1A9FD-857D-6186-073F-C4355FEE81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7C4049-0AC8-67F9-169F-E0ADF465520A}"/>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3040360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D119-B13B-9019-D6AF-D82E4A9110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4BA3163-B536-B2AD-6EF7-8622E8B9A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D5DFFFA-0C24-3C33-4CF6-08E948866EC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509D5FF-E062-C5B1-96AC-1E73324FB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05D25F9-4CC3-1E05-8014-9C84C07C792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75BE015-1336-976F-9032-DFA604DBD5F6}"/>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8" name="Footer Placeholder 7">
            <a:extLst>
              <a:ext uri="{FF2B5EF4-FFF2-40B4-BE49-F238E27FC236}">
                <a16:creationId xmlns:a16="http://schemas.microsoft.com/office/drawing/2014/main" id="{B918ADE4-8362-C7DD-DD7F-93595E9307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D9D79E-CB48-C796-ABB7-EFB4A299D675}"/>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155451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EE44-293F-2A9F-ACA9-A323A928B94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78232CF-3DFA-CA19-39A2-AE303B7EA6E4}"/>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4" name="Footer Placeholder 3">
            <a:extLst>
              <a:ext uri="{FF2B5EF4-FFF2-40B4-BE49-F238E27FC236}">
                <a16:creationId xmlns:a16="http://schemas.microsoft.com/office/drawing/2014/main" id="{E0BB361D-B2A8-EB50-9528-11AB3B883E2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9CE11-87F5-3FED-6DE4-E7A7CE5F3D75}"/>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84896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A5055-EB05-50BE-D6C7-535FABA79A70}"/>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3" name="Footer Placeholder 2">
            <a:extLst>
              <a:ext uri="{FF2B5EF4-FFF2-40B4-BE49-F238E27FC236}">
                <a16:creationId xmlns:a16="http://schemas.microsoft.com/office/drawing/2014/main" id="{BEF12CEC-801E-618C-8168-AB7FF7EB5F0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15AD9FC-F9B6-0BED-E948-FAA6A9F6D935}"/>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145257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D72-6119-C3E1-27D2-DAD8F05E25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936CCCD-4726-7BC2-659D-6543B61E5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CEA87BF-BE1B-DFD7-0E65-5DE1BC567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88E5DD-4A2B-F0BC-64E1-2D2EC9337290}"/>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6" name="Footer Placeholder 5">
            <a:extLst>
              <a:ext uri="{FF2B5EF4-FFF2-40B4-BE49-F238E27FC236}">
                <a16:creationId xmlns:a16="http://schemas.microsoft.com/office/drawing/2014/main" id="{2C3E2192-4072-D374-9E56-7C4452C479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37ED76-62F3-6B31-7028-B5F86F7E7D0F}"/>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56444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C767-27B9-CE8A-5F1C-E09E91D8A6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30D9177-49D4-6E2E-510D-6DD13A83A0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9ECE361-6DCB-5206-DD47-01E7E315C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75C752-2147-1AFE-E1FD-ED2401DEE2E4}"/>
              </a:ext>
            </a:extLst>
          </p:cNvPr>
          <p:cNvSpPr>
            <a:spLocks noGrp="1"/>
          </p:cNvSpPr>
          <p:nvPr>
            <p:ph type="dt" sz="half" idx="10"/>
          </p:nvPr>
        </p:nvSpPr>
        <p:spPr/>
        <p:txBody>
          <a:bodyPr/>
          <a:lstStyle/>
          <a:p>
            <a:fld id="{DC50EA76-3E69-4405-9DAB-F4FBCD444A76}" type="datetimeFigureOut">
              <a:rPr lang="en-GB" smtClean="0"/>
              <a:t>21/06/2023</a:t>
            </a:fld>
            <a:endParaRPr lang="en-GB"/>
          </a:p>
        </p:txBody>
      </p:sp>
      <p:sp>
        <p:nvSpPr>
          <p:cNvPr id="6" name="Footer Placeholder 5">
            <a:extLst>
              <a:ext uri="{FF2B5EF4-FFF2-40B4-BE49-F238E27FC236}">
                <a16:creationId xmlns:a16="http://schemas.microsoft.com/office/drawing/2014/main" id="{7E655ADA-B8EC-6019-5874-71F774299B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8394DA-31DD-CF84-37E3-2570E4E4D01D}"/>
              </a:ext>
            </a:extLst>
          </p:cNvPr>
          <p:cNvSpPr>
            <a:spLocks noGrp="1"/>
          </p:cNvSpPr>
          <p:nvPr>
            <p:ph type="sldNum" sz="quarter" idx="12"/>
          </p:nvPr>
        </p:nvSpPr>
        <p:spPr/>
        <p:txBody>
          <a:bodyPr/>
          <a:lstStyle/>
          <a:p>
            <a:fld id="{AF136907-B42A-456B-8E37-ABE06644681B}" type="slidenum">
              <a:rPr lang="en-GB" smtClean="0"/>
              <a:t>‹#›</a:t>
            </a:fld>
            <a:endParaRPr lang="en-GB"/>
          </a:p>
        </p:txBody>
      </p:sp>
    </p:spTree>
    <p:extLst>
      <p:ext uri="{BB962C8B-B14F-4D97-AF65-F5344CB8AC3E}">
        <p14:creationId xmlns:p14="http://schemas.microsoft.com/office/powerpoint/2010/main" val="69458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94FA4F-97E6-9E4F-3815-DB5F02EDD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26AB2A6-6ECB-D783-57AD-5A95EF839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E6753A5-263F-3D9C-5DA3-8C718E9AE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0EA76-3E69-4405-9DAB-F4FBCD444A76}" type="datetimeFigureOut">
              <a:rPr lang="en-GB" smtClean="0"/>
              <a:t>21/06/2023</a:t>
            </a:fld>
            <a:endParaRPr lang="en-GB"/>
          </a:p>
        </p:txBody>
      </p:sp>
      <p:sp>
        <p:nvSpPr>
          <p:cNvPr id="5" name="Footer Placeholder 4">
            <a:extLst>
              <a:ext uri="{FF2B5EF4-FFF2-40B4-BE49-F238E27FC236}">
                <a16:creationId xmlns:a16="http://schemas.microsoft.com/office/drawing/2014/main" id="{4E320434-5111-22E0-41C1-AD56DAFF7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9FC213-31E1-A621-E06B-B0CAD6B612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36907-B42A-456B-8E37-ABE06644681B}" type="slidenum">
              <a:rPr lang="en-GB" smtClean="0"/>
              <a:t>‹#›</a:t>
            </a:fld>
            <a:endParaRPr lang="en-GB"/>
          </a:p>
        </p:txBody>
      </p:sp>
    </p:spTree>
    <p:extLst>
      <p:ext uri="{BB962C8B-B14F-4D97-AF65-F5344CB8AC3E}">
        <p14:creationId xmlns:p14="http://schemas.microsoft.com/office/powerpoint/2010/main" val="4211545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FF199D-92B3-557B-3E94-33CE288EE0E0}"/>
              </a:ext>
            </a:extLst>
          </p:cNvPr>
          <p:cNvPicPr>
            <a:picLocks noChangeAspect="1"/>
          </p:cNvPicPr>
          <p:nvPr/>
        </p:nvPicPr>
        <p:blipFill rotWithShape="1">
          <a:blip r:embed="rId2" cstate="print">
            <a:alphaModFix amt="50000"/>
            <a:extLst>
              <a:ext uri="{28A0092B-C50C-407E-A947-70E740481C1C}">
                <a14:useLocalDpi xmlns:a14="http://schemas.microsoft.com/office/drawing/2010/main" val="0"/>
              </a:ext>
            </a:extLst>
          </a:blip>
          <a:srcRect t="10167" b="9762"/>
          <a:stretch/>
        </p:blipFill>
        <p:spPr bwMode="auto">
          <a:xfrm>
            <a:off x="20" y="1"/>
            <a:ext cx="12191980" cy="6857999"/>
          </a:xfrm>
          <a:prstGeom prst="rect">
            <a:avLst/>
          </a:prstGeom>
          <a:noFill/>
        </p:spPr>
      </p:pic>
      <p:sp>
        <p:nvSpPr>
          <p:cNvPr id="2" name="Title 1">
            <a:extLst>
              <a:ext uri="{FF2B5EF4-FFF2-40B4-BE49-F238E27FC236}">
                <a16:creationId xmlns:a16="http://schemas.microsoft.com/office/drawing/2014/main" id="{01B4B3F3-EEFA-F888-D091-81311452E254}"/>
              </a:ext>
            </a:extLst>
          </p:cNvPr>
          <p:cNvSpPr>
            <a:spLocks noGrp="1"/>
          </p:cNvSpPr>
          <p:nvPr>
            <p:ph type="ctrTitle"/>
          </p:nvPr>
        </p:nvSpPr>
        <p:spPr>
          <a:xfrm>
            <a:off x="1524000" y="1122362"/>
            <a:ext cx="9144000" cy="2900518"/>
          </a:xfrm>
        </p:spPr>
        <p:txBody>
          <a:bodyPr>
            <a:normAutofit/>
          </a:bodyPr>
          <a:lstStyle/>
          <a:p>
            <a:r>
              <a:rPr lang="de-DE">
                <a:solidFill>
                  <a:srgbClr val="FFFFFF"/>
                </a:solidFill>
              </a:rPr>
              <a:t>Password Alarm System</a:t>
            </a:r>
            <a:endParaRPr lang="en-GB">
              <a:solidFill>
                <a:srgbClr val="FFFFFF"/>
              </a:solidFill>
            </a:endParaRPr>
          </a:p>
        </p:txBody>
      </p:sp>
      <p:sp>
        <p:nvSpPr>
          <p:cNvPr id="3" name="Subtitle 2">
            <a:extLst>
              <a:ext uri="{FF2B5EF4-FFF2-40B4-BE49-F238E27FC236}">
                <a16:creationId xmlns:a16="http://schemas.microsoft.com/office/drawing/2014/main" id="{59B6C533-2C62-1DB9-4691-3AE4E72A38F6}"/>
              </a:ext>
            </a:extLst>
          </p:cNvPr>
          <p:cNvSpPr>
            <a:spLocks noGrp="1"/>
          </p:cNvSpPr>
          <p:nvPr>
            <p:ph type="subTitle" idx="1"/>
          </p:nvPr>
        </p:nvSpPr>
        <p:spPr>
          <a:xfrm>
            <a:off x="1524000" y="4159404"/>
            <a:ext cx="9144000" cy="1098395"/>
          </a:xfrm>
        </p:spPr>
        <p:txBody>
          <a:bodyPr>
            <a:normAutofit/>
          </a:bodyPr>
          <a:lstStyle/>
          <a:p>
            <a:r>
              <a:rPr lang="de-DE" sz="1700">
                <a:solidFill>
                  <a:srgbClr val="FFFFFF"/>
                </a:solidFill>
              </a:rPr>
              <a:t>Kuye Doluwamu</a:t>
            </a:r>
          </a:p>
          <a:p>
            <a:r>
              <a:rPr lang="de-DE" sz="1700">
                <a:solidFill>
                  <a:srgbClr val="FFFFFF"/>
                </a:solidFill>
              </a:rPr>
              <a:t>Ajay Paul</a:t>
            </a:r>
          </a:p>
          <a:p>
            <a:r>
              <a:rPr lang="de-DE" sz="1700">
                <a:solidFill>
                  <a:srgbClr val="FFFFFF"/>
                </a:solidFill>
              </a:rPr>
              <a:t>Ashraf Siddiqi Mohammad</a:t>
            </a:r>
            <a:endParaRPr lang="en-GB" sz="1700">
              <a:solidFill>
                <a:srgbClr val="FFFFFF"/>
              </a:solidFill>
            </a:endParaRPr>
          </a:p>
        </p:txBody>
      </p:sp>
    </p:spTree>
    <p:extLst>
      <p:ext uri="{BB962C8B-B14F-4D97-AF65-F5344CB8AC3E}">
        <p14:creationId xmlns:p14="http://schemas.microsoft.com/office/powerpoint/2010/main" val="24246467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22"/>
          <p:cNvSpPr txBox="1">
            <a:spLocks noGrp="1"/>
          </p:cNvSpPr>
          <p:nvPr>
            <p:ph type="title" idx="4294967295"/>
          </p:nvPr>
        </p:nvSpPr>
        <p:spPr>
          <a:xfrm>
            <a:off x="278800" y="3102000"/>
            <a:ext cx="2913600" cy="654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sz="3200" b="1">
                <a:solidFill>
                  <a:srgbClr val="1C4587"/>
                </a:solidFill>
              </a:rPr>
              <a:t>PCB 3D Model</a:t>
            </a:r>
            <a:endParaRPr sz="2900" b="1">
              <a:solidFill>
                <a:srgbClr val="1C4587"/>
              </a:solidFill>
            </a:endParaRPr>
          </a:p>
        </p:txBody>
      </p:sp>
      <p:pic>
        <p:nvPicPr>
          <p:cNvPr id="145" name="Google Shape;145;p22"/>
          <p:cNvPicPr preferRelativeResize="0"/>
          <p:nvPr/>
        </p:nvPicPr>
        <p:blipFill rotWithShape="1">
          <a:blip r:embed="rId3">
            <a:alphaModFix/>
          </a:blip>
          <a:srcRect l="27866" r="26375"/>
          <a:stretch/>
        </p:blipFill>
        <p:spPr>
          <a:xfrm>
            <a:off x="3631850" y="0"/>
            <a:ext cx="7603125" cy="6857999"/>
          </a:xfrm>
          <a:prstGeom prst="rect">
            <a:avLst/>
          </a:prstGeom>
          <a:noFill/>
          <a:ln>
            <a:noFill/>
          </a:ln>
        </p:spPr>
      </p:pic>
    </p:spTree>
    <p:extLst>
      <p:ext uri="{BB962C8B-B14F-4D97-AF65-F5344CB8AC3E}">
        <p14:creationId xmlns:p14="http://schemas.microsoft.com/office/powerpoint/2010/main" val="192447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3EF35-7279-98CF-77D2-263B1C8282E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Block Diagram Of the System</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91964FEC-D32F-91D7-20E1-CBC3E823E8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726" y="640080"/>
            <a:ext cx="6215950" cy="5578816"/>
          </a:xfrm>
          <a:prstGeom prst="rect">
            <a:avLst/>
          </a:prstGeom>
        </p:spPr>
      </p:pic>
    </p:spTree>
    <p:extLst>
      <p:ext uri="{BB962C8B-B14F-4D97-AF65-F5344CB8AC3E}">
        <p14:creationId xmlns:p14="http://schemas.microsoft.com/office/powerpoint/2010/main" val="148963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9CBAD5-A9FD-7C0B-E882-BDD65C12D451}"/>
              </a:ext>
            </a:extLst>
          </p:cNvPr>
          <p:cNvSpPr>
            <a:spLocks noGrp="1"/>
          </p:cNvSpPr>
          <p:nvPr>
            <p:ph type="title"/>
          </p:nvPr>
        </p:nvSpPr>
        <p:spPr>
          <a:xfrm>
            <a:off x="1115568" y="548640"/>
            <a:ext cx="10168128" cy="1179576"/>
          </a:xfrm>
        </p:spPr>
        <p:txBody>
          <a:bodyPr>
            <a:normAutofit/>
          </a:bodyPr>
          <a:lstStyle/>
          <a:p>
            <a:r>
              <a:rPr lang="de-DE" sz="4000"/>
              <a:t>Test Bench</a:t>
            </a:r>
            <a:endParaRPr lang="en-GB"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3F701EA-8823-C772-BBBB-31247413C5E1}"/>
              </a:ext>
            </a:extLst>
          </p:cNvPr>
          <p:cNvSpPr>
            <a:spLocks noGrp="1"/>
          </p:cNvSpPr>
          <p:nvPr>
            <p:ph idx="1"/>
          </p:nvPr>
        </p:nvSpPr>
        <p:spPr>
          <a:xfrm>
            <a:off x="1115568" y="2481943"/>
            <a:ext cx="10168128" cy="3695020"/>
          </a:xfrm>
        </p:spPr>
        <p:txBody>
          <a:bodyPr>
            <a:normAutofit/>
          </a:bodyPr>
          <a:lstStyle/>
          <a:p>
            <a:r>
              <a:rPr lang="en-GB" sz="2200" dirty="0"/>
              <a:t>Test bench is to clarify and check the codes, whether it's ok or not and to specify the inputs that we declare to make sure the output in the process of time.</a:t>
            </a:r>
          </a:p>
        </p:txBody>
      </p:sp>
    </p:spTree>
    <p:extLst>
      <p:ext uri="{BB962C8B-B14F-4D97-AF65-F5344CB8AC3E}">
        <p14:creationId xmlns:p14="http://schemas.microsoft.com/office/powerpoint/2010/main" val="29805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2B8DAB-C762-5F25-9FBC-9D0DF476A891}"/>
              </a:ext>
            </a:extLst>
          </p:cNvPr>
          <p:cNvSpPr>
            <a:spLocks noGrp="1"/>
          </p:cNvSpPr>
          <p:nvPr>
            <p:ph type="title"/>
          </p:nvPr>
        </p:nvSpPr>
        <p:spPr>
          <a:xfrm>
            <a:off x="1045029" y="507160"/>
            <a:ext cx="2993571" cy="5438730"/>
          </a:xfrm>
        </p:spPr>
        <p:txBody>
          <a:bodyPr>
            <a:normAutofit/>
          </a:bodyPr>
          <a:lstStyle/>
          <a:p>
            <a:r>
              <a:rPr lang="de-DE" sz="3200"/>
              <a:t>Iterative Process</a:t>
            </a:r>
            <a:endParaRPr lang="en-GB" sz="3200"/>
          </a:p>
        </p:txBody>
      </p:sp>
      <p:sp>
        <p:nvSpPr>
          <p:cNvPr id="33" name="Rectangle 3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349D920-AC63-4687-C244-4C3A7FA2376F}"/>
              </a:ext>
            </a:extLst>
          </p:cNvPr>
          <p:cNvGraphicFramePr>
            <a:graphicFrameLocks noGrp="1"/>
          </p:cNvGraphicFramePr>
          <p:nvPr>
            <p:ph idx="1"/>
            <p:extLst>
              <p:ext uri="{D42A27DB-BD31-4B8C-83A1-F6EECF244321}">
                <p14:modId xmlns:p14="http://schemas.microsoft.com/office/powerpoint/2010/main" val="4201671609"/>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37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4119"/>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5D095D3E-C464-41D5-87FA-07742698A7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5" name="Color">
              <a:extLst>
                <a:ext uri="{FF2B5EF4-FFF2-40B4-BE49-F238E27FC236}">
                  <a16:creationId xmlns:a16="http://schemas.microsoft.com/office/drawing/2014/main" id="{7722DCE9-76F1-42AC-AC0A-487CFB087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B29A5FA1-D0E7-448B-AB7D-032F01D5B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Color">
            <a:extLst>
              <a:ext uri="{FF2B5EF4-FFF2-40B4-BE49-F238E27FC236}">
                <a16:creationId xmlns:a16="http://schemas.microsoft.com/office/drawing/2014/main" id="{C58F402F-FDB5-409B-8818-B6FCE06E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picture containing text, diagram, parallel, screenshot&#10;&#10;Description automatically generated">
            <a:extLst>
              <a:ext uri="{FF2B5EF4-FFF2-40B4-BE49-F238E27FC236}">
                <a16:creationId xmlns:a16="http://schemas.microsoft.com/office/drawing/2014/main" id="{5A08C464-37AD-F02C-7EB3-0BF0F7C88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4183" y="653615"/>
            <a:ext cx="6054649" cy="5540004"/>
          </a:xfrm>
          <a:prstGeom prst="rect">
            <a:avLst/>
          </a:prstGeom>
        </p:spPr>
      </p:pic>
      <p:grpSp>
        <p:nvGrpSpPr>
          <p:cNvPr id="30" name="Group 2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1" name="Freeform: Shape 3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DD36065-E38D-8819-60BE-66FE460D5DC8}"/>
              </a:ext>
            </a:extLst>
          </p:cNvPr>
          <p:cNvSpPr>
            <a:spLocks noGrp="1"/>
          </p:cNvSpPr>
          <p:nvPr>
            <p:ph type="title"/>
          </p:nvPr>
        </p:nvSpPr>
        <p:spPr>
          <a:xfrm>
            <a:off x="1012644" y="842332"/>
            <a:ext cx="3585114" cy="2782056"/>
          </a:xfrm>
        </p:spPr>
        <p:txBody>
          <a:bodyPr vert="horz" lIns="91440" tIns="45720" rIns="91440" bIns="45720" rtlCol="0" anchor="b">
            <a:normAutofit/>
          </a:bodyPr>
          <a:lstStyle/>
          <a:p>
            <a:r>
              <a:rPr lang="en-US" sz="4800" kern="1200">
                <a:solidFill>
                  <a:schemeClr val="tx2"/>
                </a:solidFill>
                <a:latin typeface="+mj-lt"/>
                <a:ea typeface="+mj-ea"/>
                <a:cs typeface="+mj-cs"/>
              </a:rPr>
              <a:t>All System Modules</a:t>
            </a:r>
          </a:p>
        </p:txBody>
      </p:sp>
    </p:spTree>
    <p:extLst>
      <p:ext uri="{BB962C8B-B14F-4D97-AF65-F5344CB8AC3E}">
        <p14:creationId xmlns:p14="http://schemas.microsoft.com/office/powerpoint/2010/main" val="427804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18"/>
          <p:cNvSpPr txBox="1">
            <a:spLocks noGrp="1"/>
          </p:cNvSpPr>
          <p:nvPr>
            <p:ph type="title" idx="4294967295"/>
          </p:nvPr>
        </p:nvSpPr>
        <p:spPr>
          <a:xfrm>
            <a:off x="4639200" y="96575"/>
            <a:ext cx="2913600" cy="654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sz="3200" b="1">
                <a:solidFill>
                  <a:srgbClr val="1C4587"/>
                </a:solidFill>
              </a:rPr>
              <a:t>PCB Schematics</a:t>
            </a:r>
            <a:endParaRPr sz="2900" b="1">
              <a:solidFill>
                <a:srgbClr val="1C4587"/>
              </a:solidFill>
            </a:endParaRPr>
          </a:p>
        </p:txBody>
      </p:sp>
      <p:pic>
        <p:nvPicPr>
          <p:cNvPr id="119" name="Google Shape;119;p18"/>
          <p:cNvPicPr preferRelativeResize="0"/>
          <p:nvPr/>
        </p:nvPicPr>
        <p:blipFill rotWithShape="1">
          <a:blip r:embed="rId3">
            <a:alphaModFix/>
          </a:blip>
          <a:srcRect l="1747" r="2237" b="2940"/>
          <a:stretch/>
        </p:blipFill>
        <p:spPr>
          <a:xfrm>
            <a:off x="48950" y="819550"/>
            <a:ext cx="5749301" cy="5519624"/>
          </a:xfrm>
          <a:prstGeom prst="rect">
            <a:avLst/>
          </a:prstGeom>
          <a:noFill/>
          <a:ln>
            <a:noFill/>
          </a:ln>
        </p:spPr>
      </p:pic>
      <p:pic>
        <p:nvPicPr>
          <p:cNvPr id="120" name="Google Shape;120;p18"/>
          <p:cNvPicPr preferRelativeResize="0"/>
          <p:nvPr/>
        </p:nvPicPr>
        <p:blipFill rotWithShape="1">
          <a:blip r:embed="rId4">
            <a:alphaModFix/>
          </a:blip>
          <a:srcRect l="2332" r="9631"/>
          <a:stretch/>
        </p:blipFill>
        <p:spPr>
          <a:xfrm>
            <a:off x="5715450" y="819550"/>
            <a:ext cx="6476549" cy="5657551"/>
          </a:xfrm>
          <a:prstGeom prst="rect">
            <a:avLst/>
          </a:prstGeom>
          <a:noFill/>
          <a:ln>
            <a:noFill/>
          </a:ln>
        </p:spPr>
      </p:pic>
    </p:spTree>
    <p:extLst>
      <p:ext uri="{BB962C8B-B14F-4D97-AF65-F5344CB8AC3E}">
        <p14:creationId xmlns:p14="http://schemas.microsoft.com/office/powerpoint/2010/main" val="302570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9"/>
          <p:cNvSpPr txBox="1">
            <a:spLocks noGrp="1"/>
          </p:cNvSpPr>
          <p:nvPr>
            <p:ph type="title" idx="4294967295"/>
          </p:nvPr>
        </p:nvSpPr>
        <p:spPr>
          <a:xfrm>
            <a:off x="4639200" y="96575"/>
            <a:ext cx="2913600" cy="654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sz="3200" b="1">
                <a:solidFill>
                  <a:srgbClr val="1C4587"/>
                </a:solidFill>
              </a:rPr>
              <a:t>PCB Schematics</a:t>
            </a:r>
            <a:endParaRPr sz="2900" b="1">
              <a:solidFill>
                <a:srgbClr val="1C4587"/>
              </a:solidFill>
            </a:endParaRPr>
          </a:p>
        </p:txBody>
      </p:sp>
      <p:pic>
        <p:nvPicPr>
          <p:cNvPr id="126" name="Google Shape;126;p19"/>
          <p:cNvPicPr preferRelativeResize="0"/>
          <p:nvPr/>
        </p:nvPicPr>
        <p:blipFill rotWithShape="1">
          <a:blip r:embed="rId3">
            <a:alphaModFix/>
          </a:blip>
          <a:srcRect l="9144" t="-2250" r="9136" b="2250"/>
          <a:stretch/>
        </p:blipFill>
        <p:spPr>
          <a:xfrm>
            <a:off x="126950" y="750575"/>
            <a:ext cx="5878277" cy="5158474"/>
          </a:xfrm>
          <a:prstGeom prst="rect">
            <a:avLst/>
          </a:prstGeom>
          <a:noFill/>
          <a:ln>
            <a:noFill/>
          </a:ln>
        </p:spPr>
      </p:pic>
      <p:pic>
        <p:nvPicPr>
          <p:cNvPr id="127" name="Google Shape;127;p19"/>
          <p:cNvPicPr preferRelativeResize="0"/>
          <p:nvPr/>
        </p:nvPicPr>
        <p:blipFill rotWithShape="1">
          <a:blip r:embed="rId4">
            <a:alphaModFix/>
          </a:blip>
          <a:srcRect l="9144" r="9136"/>
          <a:stretch/>
        </p:blipFill>
        <p:spPr>
          <a:xfrm>
            <a:off x="6161950" y="892550"/>
            <a:ext cx="5878277" cy="5089499"/>
          </a:xfrm>
          <a:prstGeom prst="rect">
            <a:avLst/>
          </a:prstGeom>
          <a:noFill/>
          <a:ln>
            <a:noFill/>
          </a:ln>
        </p:spPr>
      </p:pic>
    </p:spTree>
    <p:extLst>
      <p:ext uri="{BB962C8B-B14F-4D97-AF65-F5344CB8AC3E}">
        <p14:creationId xmlns:p14="http://schemas.microsoft.com/office/powerpoint/2010/main" val="225457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idx="4294967295"/>
          </p:nvPr>
        </p:nvSpPr>
        <p:spPr>
          <a:xfrm>
            <a:off x="4639200" y="96575"/>
            <a:ext cx="2913600" cy="654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sz="3200" b="1">
                <a:solidFill>
                  <a:srgbClr val="1C4587"/>
                </a:solidFill>
              </a:rPr>
              <a:t>PCB Schematics</a:t>
            </a:r>
            <a:endParaRPr sz="2900" b="1">
              <a:solidFill>
                <a:srgbClr val="1C4587"/>
              </a:solidFill>
            </a:endParaRPr>
          </a:p>
        </p:txBody>
      </p:sp>
      <p:pic>
        <p:nvPicPr>
          <p:cNvPr id="133" name="Google Shape;133;p20"/>
          <p:cNvPicPr preferRelativeResize="0"/>
          <p:nvPr/>
        </p:nvPicPr>
        <p:blipFill rotWithShape="1">
          <a:blip r:embed="rId3">
            <a:alphaModFix/>
          </a:blip>
          <a:srcRect l="1900" r="2092"/>
          <a:stretch/>
        </p:blipFill>
        <p:spPr>
          <a:xfrm>
            <a:off x="2571175" y="1207325"/>
            <a:ext cx="7147774" cy="5267474"/>
          </a:xfrm>
          <a:prstGeom prst="rect">
            <a:avLst/>
          </a:prstGeom>
          <a:noFill/>
          <a:ln>
            <a:noFill/>
          </a:ln>
        </p:spPr>
      </p:pic>
    </p:spTree>
    <p:extLst>
      <p:ext uri="{BB962C8B-B14F-4D97-AF65-F5344CB8AC3E}">
        <p14:creationId xmlns:p14="http://schemas.microsoft.com/office/powerpoint/2010/main" val="93964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21"/>
          <p:cNvSpPr txBox="1">
            <a:spLocks noGrp="1"/>
          </p:cNvSpPr>
          <p:nvPr>
            <p:ph type="title" idx="4294967295"/>
          </p:nvPr>
        </p:nvSpPr>
        <p:spPr>
          <a:xfrm>
            <a:off x="140800" y="3102000"/>
            <a:ext cx="2913600" cy="654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sz="3200" b="1">
                <a:solidFill>
                  <a:srgbClr val="1C4587"/>
                </a:solidFill>
              </a:rPr>
              <a:t>PCB Routing</a:t>
            </a:r>
            <a:endParaRPr sz="2900" b="1">
              <a:solidFill>
                <a:srgbClr val="1C4587"/>
              </a:solidFill>
            </a:endParaRPr>
          </a:p>
        </p:txBody>
      </p:sp>
      <p:pic>
        <p:nvPicPr>
          <p:cNvPr id="139" name="Google Shape;139;p21"/>
          <p:cNvPicPr preferRelativeResize="0"/>
          <p:nvPr/>
        </p:nvPicPr>
        <p:blipFill>
          <a:blip r:embed="rId3">
            <a:alphaModFix/>
          </a:blip>
          <a:stretch>
            <a:fillRect/>
          </a:stretch>
        </p:blipFill>
        <p:spPr>
          <a:xfrm>
            <a:off x="3217875" y="0"/>
            <a:ext cx="7092575" cy="6858001"/>
          </a:xfrm>
          <a:prstGeom prst="rect">
            <a:avLst/>
          </a:prstGeom>
          <a:noFill/>
          <a:ln>
            <a:noFill/>
          </a:ln>
        </p:spPr>
      </p:pic>
    </p:spTree>
    <p:extLst>
      <p:ext uri="{BB962C8B-B14F-4D97-AF65-F5344CB8AC3E}">
        <p14:creationId xmlns:p14="http://schemas.microsoft.com/office/powerpoint/2010/main" val="2204147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Words>
  <Application>Microsoft Office PowerPoint</Application>
  <PresentationFormat>Widescreen</PresentationFormat>
  <Paragraphs>18</Paragraphs>
  <Slides>10</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Office Theme</vt:lpstr>
      <vt:lpstr>Office Theme</vt:lpstr>
      <vt:lpstr>Password Alarm System</vt:lpstr>
      <vt:lpstr>Block Diagram Of the System</vt:lpstr>
      <vt:lpstr>Test Bench</vt:lpstr>
      <vt:lpstr>Iterative Process</vt:lpstr>
      <vt:lpstr>All System Modules</vt:lpstr>
      <vt:lpstr>PCB Schematics</vt:lpstr>
      <vt:lpstr>PCB Schematics</vt:lpstr>
      <vt:lpstr>PCB Schematics</vt:lpstr>
      <vt:lpstr>PCB Routing</vt:lpstr>
      <vt:lpstr>PCB 3D Model</vt:lpstr>
    </vt:vector>
  </TitlesOfParts>
  <Company>TasteOne Medientechnik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Alarm System</dc:title>
  <dc:creator>Doluwamu Taiwo Kuye</dc:creator>
  <cp:lastModifiedBy>Doluwamu Taiwo Kuye</cp:lastModifiedBy>
  <cp:revision>8</cp:revision>
  <dcterms:created xsi:type="dcterms:W3CDTF">2023-06-19T08:49:33Z</dcterms:created>
  <dcterms:modified xsi:type="dcterms:W3CDTF">2023-06-22T07:45:16Z</dcterms:modified>
</cp:coreProperties>
</file>